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70" d="100"/>
          <a:sy n="70" d="100"/>
        </p:scale>
        <p:origin x="13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4130"/>
            <a:ext cx="7772400" cy="41357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239364"/>
            <a:ext cx="6858000" cy="28680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6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2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32461"/>
            <a:ext cx="1971675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32461"/>
            <a:ext cx="5800725" cy="100671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1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6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961570"/>
            <a:ext cx="7886700" cy="49414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949760"/>
            <a:ext cx="7886700" cy="2598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162304"/>
            <a:ext cx="3886200" cy="7537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162304"/>
            <a:ext cx="3886200" cy="7537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4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32464"/>
            <a:ext cx="7886700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12070"/>
            <a:ext cx="3868340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339231"/>
            <a:ext cx="3868340" cy="63823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12070"/>
            <a:ext cx="3887391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339231"/>
            <a:ext cx="3887391" cy="63823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2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10397"/>
            <a:ext cx="4629150" cy="84419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10397"/>
            <a:ext cx="4629150" cy="84419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1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32464"/>
            <a:ext cx="78867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162304"/>
            <a:ext cx="78867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44DE-560A-46E8-8926-C4F4797BEAE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010319"/>
            <a:ext cx="30861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9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718807" y="1082796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769474" y="861200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91962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Interspecific-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40" y="6921468"/>
            <a:ext cx="1292715" cy="89000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19" y="7524310"/>
            <a:ext cx="1405467" cy="967631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25" y="5083476"/>
            <a:ext cx="1140359" cy="1089132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4541316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Intraspecific-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8317446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V. Parent/offspring care-conflict continuum: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6635588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IV. Female/male cooperation-conflict continuum: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4925210"/>
            <a:ext cx="5058747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III. Conspecific cooperation-competition continuum: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769474" y="4805908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2" y="948900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I. Consumer/resource or plant/animal mutualism-antagonism continuum: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2798" y="2643195"/>
            <a:ext cx="5058747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II. Host/symbiont mutualism-parasitism continuum:</a:t>
            </a: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08" y="5760243"/>
            <a:ext cx="1267724" cy="1210775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5586149"/>
            <a:ext cx="4565551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related or unrelated conspecifics in socially interacting dyads or networks; cooperative breeding groups </a:t>
            </a:r>
          </a:p>
          <a:p>
            <a:pPr>
              <a:lnSpc>
                <a:spcPct val="114000"/>
              </a:lnSpc>
            </a:pP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of relevant ITV : competitive and cooperative behavioural phenotype, resource use, hormonal variation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2" y="1653429"/>
            <a:ext cx="4599156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Any two species with a degree of control over a shared resource, which may include one or both species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ITV: foraging tactics or preferences, competitor avoidance behaviour; pollination rewards and seed production rates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23213" y="1852461"/>
            <a:ext cx="1412599" cy="1112717"/>
            <a:chOff x="6959161" y="1620891"/>
            <a:chExt cx="1673527" cy="1337042"/>
          </a:xfrm>
        </p:grpSpPr>
        <p:pic>
          <p:nvPicPr>
            <p:cNvPr id="1049" name="Picture 6" descr="http://phylopic.org/assets/images/submissions/619a7cc7-7abc-4724-912f-ab7346f095ac.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161" y="1620891"/>
              <a:ext cx="1673527" cy="1130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217" y="2705540"/>
              <a:ext cx="193630" cy="24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8132" flipH="1">
              <a:off x="7555136" y="2712502"/>
              <a:ext cx="196537" cy="245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10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7276" y="985101"/>
            <a:ext cx="865937" cy="1499470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61398">
            <a:off x="6043225" y="3224451"/>
            <a:ext cx="2000450" cy="1611691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48462" y="3229366"/>
            <a:ext cx="627625" cy="74471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19">
            <a:off x="5333566" y="3043135"/>
            <a:ext cx="561428" cy="66616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32067">
            <a:off x="5478813" y="2976706"/>
            <a:ext cx="561428" cy="66616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2798" y="1374343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mutualism 					                     antagonism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4898" y="1137172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1323" y="3323373"/>
            <a:ext cx="4555882" cy="1134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host species and their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endosymbiotic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ectosymbiotic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partner species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ITV: symbiont dependence, protective effects against pathogens/predators/parasites, exploiting or cheating behavioural phenotypes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9390" y="3058626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mutualism 					                       parasitism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1217" y="5321724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cooperation 					          competition/conflict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9778" y="7287878"/>
            <a:ext cx="4402966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male and female partners in a breeding pair</a:t>
            </a: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: behavioural phenotype, individual condition or attractiveness, reproductive potential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2799" y="7033516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cooperation 					          competition/conflict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44854" y="8984757"/>
            <a:ext cx="4202917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parents and offspring in species with parental care behaviour</a:t>
            </a: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: behavioural phenotype, individual condition, reproductive potential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78302" y="8717502"/>
            <a:ext cx="4849789" cy="253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parental care 					          competition/conflict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3008" y="9492616"/>
            <a:ext cx="986552" cy="414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5543" y="8624380"/>
            <a:ext cx="1572677" cy="762706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CB3CC0-5A14-403D-B85C-E3AFFA258FA7}"/>
              </a:ext>
            </a:extLst>
          </p:cNvPr>
          <p:cNvCxnSpPr>
            <a:cxnSpLocks/>
          </p:cNvCxnSpPr>
          <p:nvPr/>
        </p:nvCxnSpPr>
        <p:spPr>
          <a:xfrm flipV="1">
            <a:off x="5780804" y="5433648"/>
            <a:ext cx="1017829" cy="10193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33708E-7CD1-442E-BAEC-73BB3E2E47D1}"/>
              </a:ext>
            </a:extLst>
          </p:cNvPr>
          <p:cNvCxnSpPr>
            <a:cxnSpLocks/>
          </p:cNvCxnSpPr>
          <p:nvPr/>
        </p:nvCxnSpPr>
        <p:spPr>
          <a:xfrm flipH="1">
            <a:off x="5601174" y="5525791"/>
            <a:ext cx="1020286" cy="1018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2CEF25-E4C7-45BD-9E5A-6EAF2184055C}"/>
              </a:ext>
            </a:extLst>
          </p:cNvPr>
          <p:cNvCxnSpPr>
            <a:cxnSpLocks/>
          </p:cNvCxnSpPr>
          <p:nvPr/>
        </p:nvCxnSpPr>
        <p:spPr>
          <a:xfrm flipV="1">
            <a:off x="5774993" y="7146769"/>
            <a:ext cx="1017829" cy="10193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E968E2-BDDE-47FE-91C5-EAD3C15958BD}"/>
              </a:ext>
            </a:extLst>
          </p:cNvPr>
          <p:cNvCxnSpPr>
            <a:cxnSpLocks/>
          </p:cNvCxnSpPr>
          <p:nvPr/>
        </p:nvCxnSpPr>
        <p:spPr>
          <a:xfrm flipH="1">
            <a:off x="5595363" y="7238912"/>
            <a:ext cx="1020286" cy="1018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4D06886-B0A6-4217-82FC-B144AFA3F078}"/>
              </a:ext>
            </a:extLst>
          </p:cNvPr>
          <p:cNvCxnSpPr>
            <a:cxnSpLocks/>
          </p:cNvCxnSpPr>
          <p:nvPr/>
        </p:nvCxnSpPr>
        <p:spPr>
          <a:xfrm flipV="1">
            <a:off x="5786351" y="8878949"/>
            <a:ext cx="1017829" cy="10193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129D23C-3553-484A-A5C5-D6011395FA3D}"/>
              </a:ext>
            </a:extLst>
          </p:cNvPr>
          <p:cNvCxnSpPr>
            <a:cxnSpLocks/>
          </p:cNvCxnSpPr>
          <p:nvPr/>
        </p:nvCxnSpPr>
        <p:spPr>
          <a:xfrm flipH="1">
            <a:off x="5606721" y="8971092"/>
            <a:ext cx="1020286" cy="1018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0E599F1-E3F6-4746-9B6D-056F89A84867}"/>
              </a:ext>
            </a:extLst>
          </p:cNvPr>
          <p:cNvCxnSpPr>
            <a:cxnSpLocks/>
          </p:cNvCxnSpPr>
          <p:nvPr/>
        </p:nvCxnSpPr>
        <p:spPr>
          <a:xfrm flipV="1">
            <a:off x="5815124" y="3217804"/>
            <a:ext cx="1017829" cy="10193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4E94A0E-59D4-410B-B9BC-FCD6F12E8A64}"/>
              </a:ext>
            </a:extLst>
          </p:cNvPr>
          <p:cNvCxnSpPr>
            <a:cxnSpLocks/>
          </p:cNvCxnSpPr>
          <p:nvPr/>
        </p:nvCxnSpPr>
        <p:spPr>
          <a:xfrm flipH="1">
            <a:off x="5635494" y="3309947"/>
            <a:ext cx="1020286" cy="1018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965ABF-0F78-444A-AA8A-6ACE163B81B1}"/>
              </a:ext>
            </a:extLst>
          </p:cNvPr>
          <p:cNvCxnSpPr>
            <a:cxnSpLocks/>
          </p:cNvCxnSpPr>
          <p:nvPr/>
        </p:nvCxnSpPr>
        <p:spPr>
          <a:xfrm flipV="1">
            <a:off x="5786351" y="1462866"/>
            <a:ext cx="1017829" cy="10193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29CF59A-228B-4172-9FFB-77265EF50EC5}"/>
              </a:ext>
            </a:extLst>
          </p:cNvPr>
          <p:cNvCxnSpPr>
            <a:cxnSpLocks/>
          </p:cNvCxnSpPr>
          <p:nvPr/>
        </p:nvCxnSpPr>
        <p:spPr>
          <a:xfrm flipH="1">
            <a:off x="5606721" y="1555009"/>
            <a:ext cx="1020286" cy="1018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D5EDBF1-A526-4C14-98C2-E55B9F3652D7}"/>
              </a:ext>
            </a:extLst>
          </p:cNvPr>
          <p:cNvCxnSpPr>
            <a:cxnSpLocks/>
          </p:cNvCxnSpPr>
          <p:nvPr/>
        </p:nvCxnSpPr>
        <p:spPr>
          <a:xfrm flipH="1">
            <a:off x="1063585" y="1322826"/>
            <a:ext cx="3648553" cy="866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4DBE48-A915-4302-8830-3D28F816F9B2}"/>
              </a:ext>
            </a:extLst>
          </p:cNvPr>
          <p:cNvSpPr/>
          <p:nvPr/>
        </p:nvSpPr>
        <p:spPr>
          <a:xfrm>
            <a:off x="4697113" y="2744079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C6DD3A2-11F7-45AF-A8CA-FF36F63E595E}"/>
              </a:ext>
            </a:extLst>
          </p:cNvPr>
          <p:cNvSpPr/>
          <p:nvPr/>
        </p:nvSpPr>
        <p:spPr>
          <a:xfrm>
            <a:off x="738153" y="2818352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A44057-987A-4E14-B2FD-610FF61403F3}"/>
              </a:ext>
            </a:extLst>
          </p:cNvPr>
          <p:cNvCxnSpPr>
            <a:cxnSpLocks/>
            <a:endCxn id="133" idx="3"/>
          </p:cNvCxnSpPr>
          <p:nvPr/>
        </p:nvCxnSpPr>
        <p:spPr>
          <a:xfrm flipH="1">
            <a:off x="1046840" y="3004006"/>
            <a:ext cx="3648554" cy="184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713015" y="5041896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49106" y="5096272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D5EDBF1-A526-4C14-98C2-E55B9F3652D7}"/>
              </a:ext>
            </a:extLst>
          </p:cNvPr>
          <p:cNvCxnSpPr>
            <a:cxnSpLocks/>
          </p:cNvCxnSpPr>
          <p:nvPr/>
        </p:nvCxnSpPr>
        <p:spPr>
          <a:xfrm flipH="1">
            <a:off x="1057793" y="5281926"/>
            <a:ext cx="3648553" cy="866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E4DBE48-A915-4302-8830-3D28F816F9B2}"/>
              </a:ext>
            </a:extLst>
          </p:cNvPr>
          <p:cNvSpPr/>
          <p:nvPr/>
        </p:nvSpPr>
        <p:spPr>
          <a:xfrm>
            <a:off x="4691321" y="6703179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6DD3A2-11F7-45AF-A8CA-FF36F63E595E}"/>
              </a:ext>
            </a:extLst>
          </p:cNvPr>
          <p:cNvSpPr/>
          <p:nvPr/>
        </p:nvSpPr>
        <p:spPr>
          <a:xfrm>
            <a:off x="732361" y="6777452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A44057-987A-4E14-B2FD-610FF61403F3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1041048" y="6963106"/>
            <a:ext cx="3648554" cy="184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E4DBE48-A915-4302-8830-3D28F816F9B2}"/>
              </a:ext>
            </a:extLst>
          </p:cNvPr>
          <p:cNvSpPr/>
          <p:nvPr/>
        </p:nvSpPr>
        <p:spPr>
          <a:xfrm>
            <a:off x="4663393" y="8386795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C6DD3A2-11F7-45AF-A8CA-FF36F63E595E}"/>
              </a:ext>
            </a:extLst>
          </p:cNvPr>
          <p:cNvSpPr/>
          <p:nvPr/>
        </p:nvSpPr>
        <p:spPr>
          <a:xfrm>
            <a:off x="704433" y="8461068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A44057-987A-4E14-B2FD-610FF61403F3}"/>
              </a:ext>
            </a:extLst>
          </p:cNvPr>
          <p:cNvCxnSpPr>
            <a:cxnSpLocks/>
            <a:endCxn id="85" idx="3"/>
          </p:cNvCxnSpPr>
          <p:nvPr/>
        </p:nvCxnSpPr>
        <p:spPr>
          <a:xfrm flipH="1">
            <a:off x="1013120" y="8646722"/>
            <a:ext cx="3648554" cy="184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252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30</cp:revision>
  <dcterms:created xsi:type="dcterms:W3CDTF">2020-07-24T11:28:07Z</dcterms:created>
  <dcterms:modified xsi:type="dcterms:W3CDTF">2021-05-31T10:22:04Z</dcterms:modified>
</cp:coreProperties>
</file>