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>
        <p:scale>
          <a:sx n="80" d="100"/>
          <a:sy n="80" d="100"/>
        </p:scale>
        <p:origin x="936" y="-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44130"/>
            <a:ext cx="7772400" cy="413574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239364"/>
            <a:ext cx="6858000" cy="28680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12/08/2020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66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12/08/2020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62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32461"/>
            <a:ext cx="1971675" cy="100671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32461"/>
            <a:ext cx="5800725" cy="1006712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12/08/2020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71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12/08/2020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06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961570"/>
            <a:ext cx="7886700" cy="494144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949760"/>
            <a:ext cx="7886700" cy="25985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12/08/2020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42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162304"/>
            <a:ext cx="3886200" cy="75372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162304"/>
            <a:ext cx="3886200" cy="75372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12/08/2020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54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32464"/>
            <a:ext cx="7886700" cy="22961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912070"/>
            <a:ext cx="3868340" cy="14271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339231"/>
            <a:ext cx="3868340" cy="63823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912070"/>
            <a:ext cx="3887391" cy="14271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339231"/>
            <a:ext cx="3887391" cy="63823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12/08/2020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49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12/08/2020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12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12/08/2020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0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91951"/>
            <a:ext cx="2949178" cy="27718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710397"/>
            <a:ext cx="4629150" cy="84419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563779"/>
            <a:ext cx="2949178" cy="66023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12/08/2020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91951"/>
            <a:ext cx="2949178" cy="27718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710397"/>
            <a:ext cx="4629150" cy="844197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563779"/>
            <a:ext cx="2949178" cy="66023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4DE-560A-46E8-8926-C4F4797BEAE9}" type="datetimeFigureOut">
              <a:rPr lang="en-GB" smtClean="0"/>
              <a:t>12/08/2020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21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32464"/>
            <a:ext cx="7886700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162304"/>
            <a:ext cx="7886700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010319"/>
            <a:ext cx="20574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144DE-560A-46E8-8926-C4F4797BEAE9}" type="datetimeFigureOut">
              <a:rPr lang="en-GB" smtClean="0"/>
              <a:t>12/08/2020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010319"/>
            <a:ext cx="30861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010319"/>
            <a:ext cx="20574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EC35D-D3C2-4C28-94FD-20855175A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09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traight Connector 99"/>
          <p:cNvCxnSpPr/>
          <p:nvPr/>
        </p:nvCxnSpPr>
        <p:spPr>
          <a:xfrm flipV="1">
            <a:off x="769474" y="847552"/>
            <a:ext cx="7376160" cy="211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699585" y="578314"/>
            <a:ext cx="2068286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Interspecific-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230" y="9410559"/>
            <a:ext cx="1405467" cy="967631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1467" y="10297156"/>
            <a:ext cx="931333" cy="641201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180" y="7563115"/>
            <a:ext cx="1405467" cy="967631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48210" y="8243584"/>
            <a:ext cx="1405467" cy="967631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5458889" y="7416748"/>
            <a:ext cx="632832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2400" dirty="0"/>
              <a:t>♀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852702" y="8046604"/>
            <a:ext cx="421165" cy="583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2800" dirty="0"/>
              <a:t>♂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923" y="5545180"/>
            <a:ext cx="1267724" cy="1210775"/>
          </a:xfrm>
          <a:prstGeom prst="rect">
            <a:avLst/>
          </a:prstGeom>
        </p:spPr>
      </p:pic>
      <p:cxnSp>
        <p:nvCxnSpPr>
          <p:cNvPr id="113" name="Straight Connector 112"/>
          <p:cNvCxnSpPr/>
          <p:nvPr/>
        </p:nvCxnSpPr>
        <p:spPr>
          <a:xfrm flipV="1">
            <a:off x="6197477" y="5850514"/>
            <a:ext cx="1133575" cy="1153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6089008" y="7838203"/>
            <a:ext cx="1133575" cy="1153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6087953" y="9753615"/>
            <a:ext cx="1133575" cy="1153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699585" y="5077448"/>
            <a:ext cx="2068286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Intraspecific-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383" y="9395063"/>
            <a:ext cx="5058747" cy="26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V. Parent/offspring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care-conflict continuum: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699585" y="7441358"/>
            <a:ext cx="5058747" cy="26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IV. Female/male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cooperation-conflict continuum: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699585" y="5461342"/>
            <a:ext cx="5058747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II. Conspecific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cooperation-competition continuum:</a:t>
            </a:r>
          </a:p>
        </p:txBody>
      </p:sp>
      <p:cxnSp>
        <p:nvCxnSpPr>
          <p:cNvPr id="141" name="Straight Connector 140"/>
          <p:cNvCxnSpPr/>
          <p:nvPr/>
        </p:nvCxnSpPr>
        <p:spPr>
          <a:xfrm flipV="1">
            <a:off x="769474" y="5342040"/>
            <a:ext cx="7376160" cy="211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382" y="935252"/>
            <a:ext cx="5058747" cy="26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I. Consumer/resource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or plant/animal mutualism-antagonism continuum:</a:t>
            </a:r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209420" y="3355628"/>
            <a:ext cx="1133575" cy="1153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190777" y="1374553"/>
            <a:ext cx="1133575" cy="1153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383" y="2954339"/>
            <a:ext cx="5058747" cy="26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II. Host/symbiont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mutualism-parasitism:</a:t>
            </a:r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399" y="6306519"/>
            <a:ext cx="1267724" cy="1210775"/>
          </a:xfrm>
          <a:prstGeom prst="rect">
            <a:avLst/>
          </a:prstGeom>
        </p:spPr>
      </p:pic>
      <p:sp>
        <p:nvSpPr>
          <p:cNvPr id="218" name="Rectangle 217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382" y="6330135"/>
            <a:ext cx="4757541" cy="941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conspecifics in socially interacting dyads or networks with shared resources; cooperative breeding groups 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ITV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competitive and cooperative behavioural phenotype, genetic relatedness,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use, hormonal variation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382" y="1842920"/>
            <a:ext cx="4892887" cy="941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organisms: Any two species with some degree of control over a shared 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ITV: foraging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tactics or preferences,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competitor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avoidance behaviour; pollination rewards and seed production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rates 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14181" y="1799387"/>
            <a:ext cx="1673527" cy="1337042"/>
            <a:chOff x="6959161" y="1620891"/>
            <a:chExt cx="1673527" cy="1337042"/>
          </a:xfrm>
        </p:grpSpPr>
        <p:pic>
          <p:nvPicPr>
            <p:cNvPr id="1049" name="Picture 6" descr="http://phylopic.org/assets/images/submissions/619a7cc7-7abc-4724-912f-ab7346f095ac.51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9161" y="1620891"/>
              <a:ext cx="1673527" cy="1130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8" descr="http://phylopic.org/assets/images/submissions/1b3c01f5-fb9c-4315-92e6-d2a6f9f29936.5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1217" y="2705540"/>
              <a:ext cx="193630" cy="241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8" name="Picture 8" descr="http://phylopic.org/assets/images/submissions/1b3c01f5-fb9c-4315-92e6-d2a6f9f29936.51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08132" flipH="1">
              <a:off x="7555136" y="2712502"/>
              <a:ext cx="196537" cy="245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4" name="Picture 10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03667" y="985101"/>
            <a:ext cx="865937" cy="1499470"/>
          </a:xfrm>
          <a:prstGeom prst="rect">
            <a:avLst/>
          </a:prstGeom>
        </p:spPr>
      </p:pic>
      <p:pic>
        <p:nvPicPr>
          <p:cNvPr id="1055" name="Picture 10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61398">
            <a:off x="6467437" y="3549888"/>
            <a:ext cx="2052088" cy="1653294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37849" y="3503688"/>
            <a:ext cx="627625" cy="744714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87419">
            <a:off x="5622953" y="3317457"/>
            <a:ext cx="561428" cy="666167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32067">
            <a:off x="5768200" y="3251028"/>
            <a:ext cx="561428" cy="666167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58738" y="1506326"/>
            <a:ext cx="4849789" cy="26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mutualism 				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antagonism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988042" y="1355619"/>
            <a:ext cx="3916120" cy="92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988521" y="1488506"/>
            <a:ext cx="3915641" cy="394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17146" y="1157001"/>
            <a:ext cx="322406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16074" y="1292646"/>
            <a:ext cx="322406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843415" y="1137926"/>
            <a:ext cx="322406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36052" y="3837948"/>
            <a:ext cx="5049077" cy="941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organisms: 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host species and their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endosybiotic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ectosymbiotic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partner species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ITV: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symbiont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dependence, protective effects against pathogens/predators/parasites, exploiting or cheating behavioural phenotypes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843415" y="1268991"/>
            <a:ext cx="322406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56896" y="3496292"/>
            <a:ext cx="4849789" cy="26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mutualism 				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parasitism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997086" y="3345585"/>
            <a:ext cx="3916120" cy="92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997565" y="3478472"/>
            <a:ext cx="3915641" cy="394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6190" y="3146967"/>
            <a:ext cx="322406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25118" y="3282612"/>
            <a:ext cx="322406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852459" y="3127892"/>
            <a:ext cx="322406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852459" y="3258957"/>
            <a:ext cx="322406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51217" y="5966853"/>
            <a:ext cx="4849789" cy="26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cooperation 				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competition/conflict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flipV="1">
            <a:off x="1013179" y="5816146"/>
            <a:ext cx="3916120" cy="92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1013658" y="5949033"/>
            <a:ext cx="3915641" cy="394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42283" y="5617528"/>
            <a:ext cx="322406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41211" y="5753173"/>
            <a:ext cx="322406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868552" y="5598453"/>
            <a:ext cx="322406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868552" y="5729518"/>
            <a:ext cx="322406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37964" y="8307836"/>
            <a:ext cx="4396076" cy="941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male and female partners in a cooperatively breeding pair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ITV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behavioural phenotype, individual condition or attractiveness, reproductive potential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62799" y="7944554"/>
            <a:ext cx="4849789" cy="26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cooperation 				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competition/conflict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1" name="Straight Arrow Connector 150"/>
          <p:cNvCxnSpPr/>
          <p:nvPr/>
        </p:nvCxnSpPr>
        <p:spPr>
          <a:xfrm flipV="1">
            <a:off x="1024761" y="7793847"/>
            <a:ext cx="3916120" cy="92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1025240" y="7926734"/>
            <a:ext cx="3915641" cy="394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53865" y="7595229"/>
            <a:ext cx="322406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52793" y="7730874"/>
            <a:ext cx="322406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880134" y="7576154"/>
            <a:ext cx="322406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880134" y="7707219"/>
            <a:ext cx="322406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44854" y="10297156"/>
            <a:ext cx="4396076" cy="941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Types of interacting organisms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parents and offspring in species with some degree of parental care behaviour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Examples of relevant ITV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behavioural phenotype, individual condition, reproductive potential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 flipV="1">
            <a:off x="1031651" y="9783167"/>
            <a:ext cx="3916120" cy="92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1032130" y="9916054"/>
            <a:ext cx="3915641" cy="394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60755" y="9584549"/>
            <a:ext cx="322406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59683" y="9720194"/>
            <a:ext cx="322406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887024" y="9565474"/>
            <a:ext cx="322406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4887024" y="9696539"/>
            <a:ext cx="322406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778302" y="9955761"/>
            <a:ext cx="4849789" cy="253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arental care 		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	         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competition/conflict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262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Patrick Moran</dc:creator>
  <cp:lastModifiedBy>Nicholas Patrick Moran</cp:lastModifiedBy>
  <cp:revision>18</cp:revision>
  <dcterms:created xsi:type="dcterms:W3CDTF">2020-07-24T11:28:07Z</dcterms:created>
  <dcterms:modified xsi:type="dcterms:W3CDTF">2020-08-12T14:25:20Z</dcterms:modified>
</cp:coreProperties>
</file>