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D794-7DE1-4EE6-AAE8-34B633E92047}" type="datetimeFigureOut">
              <a:rPr lang="en-US" smtClean="0"/>
              <a:t>2020-04-13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D89D-8926-4174-A319-EDB01B2A7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6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D794-7DE1-4EE6-AAE8-34B633E92047}" type="datetimeFigureOut">
              <a:rPr lang="en-US" smtClean="0"/>
              <a:t>2020-04-13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D89D-8926-4174-A319-EDB01B2A7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86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D794-7DE1-4EE6-AAE8-34B633E92047}" type="datetimeFigureOut">
              <a:rPr lang="en-US" smtClean="0"/>
              <a:t>2020-04-13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D89D-8926-4174-A319-EDB01B2A7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D794-7DE1-4EE6-AAE8-34B633E92047}" type="datetimeFigureOut">
              <a:rPr lang="en-US" smtClean="0"/>
              <a:t>2020-04-13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D89D-8926-4174-A319-EDB01B2A7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27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D794-7DE1-4EE6-AAE8-34B633E92047}" type="datetimeFigureOut">
              <a:rPr lang="en-US" smtClean="0"/>
              <a:t>2020-04-13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D89D-8926-4174-A319-EDB01B2A7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54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D794-7DE1-4EE6-AAE8-34B633E92047}" type="datetimeFigureOut">
              <a:rPr lang="en-US" smtClean="0"/>
              <a:t>2020-04-13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D89D-8926-4174-A319-EDB01B2A7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3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D794-7DE1-4EE6-AAE8-34B633E92047}" type="datetimeFigureOut">
              <a:rPr lang="en-US" smtClean="0"/>
              <a:t>2020-04-13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D89D-8926-4174-A319-EDB01B2A7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5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D794-7DE1-4EE6-AAE8-34B633E92047}" type="datetimeFigureOut">
              <a:rPr lang="en-US" smtClean="0"/>
              <a:t>2020-04-13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D89D-8926-4174-A319-EDB01B2A7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7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D794-7DE1-4EE6-AAE8-34B633E92047}" type="datetimeFigureOut">
              <a:rPr lang="en-US" smtClean="0"/>
              <a:t>2020-04-13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D89D-8926-4174-A319-EDB01B2A7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98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D794-7DE1-4EE6-AAE8-34B633E92047}" type="datetimeFigureOut">
              <a:rPr lang="en-US" smtClean="0"/>
              <a:t>2020-04-13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D89D-8926-4174-A319-EDB01B2A7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24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D794-7DE1-4EE6-AAE8-34B633E92047}" type="datetimeFigureOut">
              <a:rPr lang="en-US" smtClean="0"/>
              <a:t>2020-04-13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D89D-8926-4174-A319-EDB01B2A7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7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FD794-7DE1-4EE6-AAE8-34B633E92047}" type="datetimeFigureOut">
              <a:rPr lang="en-US" smtClean="0"/>
              <a:t>2020-04-13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5D89D-8926-4174-A319-EDB01B2A7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11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est Black And White Mountains Illustrations, Royalty-Free ..."/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14" y="1129046"/>
            <a:ext cx="58293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aribou Drawings - ClipArt | Clipart Panda - Free Clipart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937" y="3921211"/>
            <a:ext cx="775375" cy="675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aribou Drawings - ClipArt | Clipart Panda - Free Clipart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250" y="4073610"/>
            <a:ext cx="775375" cy="675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aribou Drawings - ClipArt | Clipart Panda - Free Clipart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102" y="4514983"/>
            <a:ext cx="775375" cy="675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external-content.duckduckgo.com/iu/?u=https%3A%2F%2Ftse3.mm.bing.net%2Fth%3Fid%3DOIP.rcTBAUXEivJpFT1tUI9VYwHaFP%26pid%3DApi&amp;f=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466" y="1765695"/>
            <a:ext cx="914750" cy="64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udolph girl reindeer clipart clipartxtras – Gclipart.co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951" y="4647693"/>
            <a:ext cx="451752" cy="45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 rot="18124809">
            <a:off x="2240653" y="4830059"/>
            <a:ext cx="154824" cy="45719"/>
          </a:xfrm>
          <a:prstGeom prst="rect">
            <a:avLst/>
          </a:prstGeom>
          <a:solidFill>
            <a:schemeClr val="tx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/>
          <p:cNvSpPr/>
          <p:nvPr/>
        </p:nvSpPr>
        <p:spPr>
          <a:xfrm>
            <a:off x="2284748" y="4488767"/>
            <a:ext cx="265351" cy="156318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/>
          <p:cNvSpPr/>
          <p:nvPr/>
        </p:nvSpPr>
        <p:spPr>
          <a:xfrm>
            <a:off x="2284749" y="4358666"/>
            <a:ext cx="327214" cy="208260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/>
        </p:nvSpPr>
        <p:spPr>
          <a:xfrm>
            <a:off x="2154120" y="4221086"/>
            <a:ext cx="588472" cy="327102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56714" y="5233184"/>
            <a:ext cx="159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GPS/VHF collar</a:t>
            </a:r>
          </a:p>
        </p:txBody>
      </p:sp>
      <p:pic>
        <p:nvPicPr>
          <p:cNvPr id="1034" name="Picture 10" descr="Space Satellite Clip Art at Clker.com - vector clip art ...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121" y="723569"/>
            <a:ext cx="298226" cy="23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H="1" flipV="1">
            <a:off x="1325234" y="1006679"/>
            <a:ext cx="1258938" cy="315501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706319" y="2273417"/>
            <a:ext cx="1685108" cy="189705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34" idx="2"/>
          </p:cNvCxnSpPr>
          <p:nvPr/>
        </p:nvCxnSpPr>
        <p:spPr>
          <a:xfrm flipH="1">
            <a:off x="853441" y="961156"/>
            <a:ext cx="471793" cy="131226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Magnetic Disk 24"/>
          <p:cNvSpPr/>
          <p:nvPr/>
        </p:nvSpPr>
        <p:spPr>
          <a:xfrm>
            <a:off x="640080" y="2368731"/>
            <a:ext cx="449257" cy="448492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6963" y="2459445"/>
            <a:ext cx="1388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NPS Animal Movement</a:t>
            </a:r>
          </a:p>
          <a:p>
            <a:pPr algn="ctr"/>
            <a:r>
              <a:rPr lang="en-US" sz="1000"/>
              <a:t>database</a:t>
            </a:r>
          </a:p>
        </p:txBody>
      </p:sp>
      <p:cxnSp>
        <p:nvCxnSpPr>
          <p:cNvPr id="30" name="Straight Arrow Connector 29"/>
          <p:cNvCxnSpPr>
            <a:stCxn id="8" idx="0"/>
          </p:cNvCxnSpPr>
          <p:nvPr/>
        </p:nvCxnSpPr>
        <p:spPr>
          <a:xfrm flipV="1">
            <a:off x="1753407" y="4930651"/>
            <a:ext cx="504175" cy="302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Magnetic Disk 35"/>
          <p:cNvSpPr/>
          <p:nvPr/>
        </p:nvSpPr>
        <p:spPr>
          <a:xfrm>
            <a:off x="5588649" y="4984637"/>
            <a:ext cx="449257" cy="448492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81158" y="5140372"/>
            <a:ext cx="16642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NPS WRST Caribou database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958154"/>
              </p:ext>
            </p:extLst>
          </p:nvPr>
        </p:nvGraphicFramePr>
        <p:xfrm>
          <a:off x="3169408" y="5520877"/>
          <a:ext cx="3341785" cy="594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395">
                  <a:extLst>
                    <a:ext uri="{9D8B030D-6E8A-4147-A177-3AD203B41FA5}">
                      <a16:colId xmlns:a16="http://schemas.microsoft.com/office/drawing/2014/main" val="80523374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704946544"/>
                    </a:ext>
                  </a:extLst>
                </a:gridCol>
                <a:gridCol w="910046">
                  <a:extLst>
                    <a:ext uri="{9D8B030D-6E8A-4147-A177-3AD203B41FA5}">
                      <a16:colId xmlns:a16="http://schemas.microsoft.com/office/drawing/2014/main" val="2269043032"/>
                    </a:ext>
                  </a:extLst>
                </a:gridCol>
                <a:gridCol w="418011">
                  <a:extLst>
                    <a:ext uri="{9D8B030D-6E8A-4147-A177-3AD203B41FA5}">
                      <a16:colId xmlns:a16="http://schemas.microsoft.com/office/drawing/2014/main" val="370538115"/>
                    </a:ext>
                  </a:extLst>
                </a:gridCol>
                <a:gridCol w="461554">
                  <a:extLst>
                    <a:ext uri="{9D8B030D-6E8A-4147-A177-3AD203B41FA5}">
                      <a16:colId xmlns:a16="http://schemas.microsoft.com/office/drawing/2014/main" val="903120898"/>
                    </a:ext>
                  </a:extLst>
                </a:gridCol>
                <a:gridCol w="404950">
                  <a:extLst>
                    <a:ext uri="{9D8B030D-6E8A-4147-A177-3AD203B41FA5}">
                      <a16:colId xmlns:a16="http://schemas.microsoft.com/office/drawing/2014/main" val="3421088285"/>
                    </a:ext>
                  </a:extLst>
                </a:gridCol>
              </a:tblGrid>
              <a:tr h="259500">
                <a:tc>
                  <a:txBody>
                    <a:bodyPr/>
                    <a:lstStyle/>
                    <a:p>
                      <a:r>
                        <a:rPr lang="en-US" sz="800"/>
                        <a:t>Group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Lat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Lon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Bull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Cow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Calf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022325"/>
                  </a:ext>
                </a:extLst>
              </a:tr>
              <a:tr h="259500">
                <a:tc>
                  <a:txBody>
                    <a:bodyPr/>
                    <a:lstStyle/>
                    <a:p>
                      <a:r>
                        <a:rPr lang="en-US"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62.467633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-144.2366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99188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9BA9C35-2BA0-4A87-9017-D4881709341B}"/>
              </a:ext>
            </a:extLst>
          </p:cNvPr>
          <p:cNvSpPr txBox="1"/>
          <p:nvPr/>
        </p:nvSpPr>
        <p:spPr>
          <a:xfrm>
            <a:off x="4877945" y="1701702"/>
            <a:ext cx="1522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Aerial survey detects </a:t>
            </a:r>
          </a:p>
          <a:p>
            <a:r>
              <a:rPr lang="en-US" sz="1200"/>
              <a:t>an animal group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364A9F-6D03-4188-8DB8-7A7FBBDB7137}"/>
              </a:ext>
            </a:extLst>
          </p:cNvPr>
          <p:cNvSpPr txBox="1"/>
          <p:nvPr/>
        </p:nvSpPr>
        <p:spPr>
          <a:xfrm>
            <a:off x="1617121" y="1040354"/>
            <a:ext cx="2515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VHF collars help locate animal groups</a:t>
            </a:r>
          </a:p>
          <a:p>
            <a:r>
              <a:rPr lang="en-US" sz="1200"/>
              <a:t>GPS collar ‘pings’ captured by</a:t>
            </a:r>
          </a:p>
          <a:p>
            <a:r>
              <a:rPr lang="en-US" sz="1200"/>
              <a:t>Animal_Movement database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AFB181-55C6-441B-BBB3-59E5D7A9CE88}"/>
              </a:ext>
            </a:extLst>
          </p:cNvPr>
          <p:cNvSpPr txBox="1"/>
          <p:nvPr/>
        </p:nvSpPr>
        <p:spPr>
          <a:xfrm>
            <a:off x="4724292" y="3984140"/>
            <a:ext cx="2346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Caribou group attributes recorded </a:t>
            </a:r>
          </a:p>
          <a:p>
            <a:r>
              <a:rPr lang="en-US" sz="1200"/>
              <a:t>and captured in WRST_Caribou </a:t>
            </a:r>
          </a:p>
          <a:p>
            <a:r>
              <a:rPr lang="en-US" sz="120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842389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2995749" y="2307736"/>
            <a:ext cx="449257" cy="448492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82632" y="1922784"/>
            <a:ext cx="1388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NPS Animal Movement</a:t>
            </a:r>
          </a:p>
          <a:p>
            <a:r>
              <a:rPr lang="en-US" sz="1000"/>
              <a:t>database</a:t>
            </a:r>
          </a:p>
        </p:txBody>
      </p:sp>
      <p:sp>
        <p:nvSpPr>
          <p:cNvPr id="6" name="Flowchart: Magnetic Disk 5"/>
          <p:cNvSpPr/>
          <p:nvPr/>
        </p:nvSpPr>
        <p:spPr>
          <a:xfrm>
            <a:off x="5416569" y="2307736"/>
            <a:ext cx="449257" cy="448492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945" y="1922784"/>
            <a:ext cx="16642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NPS WRST Caribou database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60275" y="2347316"/>
            <a:ext cx="1040670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AnimalID</a:t>
            </a:r>
          </a:p>
        </p:txBody>
      </p:sp>
      <p:cxnSp>
        <p:nvCxnSpPr>
          <p:cNvPr id="10" name="Straight Arrow Connector 9"/>
          <p:cNvCxnSpPr>
            <a:stCxn id="4" idx="4"/>
            <a:endCxn id="8" idx="1"/>
          </p:cNvCxnSpPr>
          <p:nvPr/>
        </p:nvCxnSpPr>
        <p:spPr>
          <a:xfrm>
            <a:off x="3445006" y="2531982"/>
            <a:ext cx="51526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  <a:endCxn id="6" idx="2"/>
          </p:cNvCxnSpPr>
          <p:nvPr/>
        </p:nvCxnSpPr>
        <p:spPr>
          <a:xfrm>
            <a:off x="5000945" y="2531982"/>
            <a:ext cx="41562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695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381" y="116817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Chisana PE Survey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381" y="486149"/>
            <a:ext cx="10280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1. Survey area delineated by locating all radio collared animals</a:t>
            </a:r>
          </a:p>
          <a:p>
            <a:r>
              <a:rPr lang="en-US" sz="1200"/>
              <a:t>2. Search for caribou groups without radiolocating. Simultaneously, a fixed-wing aircraft locates radiocollared caribou to determine their locations and group sizes </a:t>
            </a:r>
          </a:p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636494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107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National Park Service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Miller, Scott D</dc:creator>
  <cp:lastModifiedBy>Miller, Scott D</cp:lastModifiedBy>
  <cp:revision>6</cp:revision>
  <dcterms:created xsi:type="dcterms:W3CDTF">2019-11-25T21:07:01Z</dcterms:created>
  <dcterms:modified xsi:type="dcterms:W3CDTF">2020-04-13T20:47:23Z</dcterms:modified>
</cp:coreProperties>
</file>