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D794-7DE1-4EE6-AAE8-34B633E92047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D89D-8926-4174-A319-EDB01B2A7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st Black And White Mountains Illustrations,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4" y="1129046"/>
            <a:ext cx="5829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37" y="3921211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50" y="4073610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ibou Drawings - ClipArt | Clipart Panda - Free Clipar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02" y="4514983"/>
            <a:ext cx="775375" cy="6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ternal-content.duckduckgo.com/iu/?u=https%3A%2F%2Ftse3.mm.bing.net%2Fth%3Fid%3DOIP.rcTBAUXEivJpFT1tUI9VYwHaFP%26pid%3DApi&amp;f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66" y="1765695"/>
            <a:ext cx="914750" cy="6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udolph girl reindeer clipart clipartxtras – Gclipart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1" y="4647693"/>
            <a:ext cx="451752" cy="4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8124809">
            <a:off x="2240653" y="4830059"/>
            <a:ext cx="1548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2284748" y="4488767"/>
            <a:ext cx="265351" cy="15631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2284749" y="4358666"/>
            <a:ext cx="327214" cy="20826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154120" y="4221086"/>
            <a:ext cx="588472" cy="3271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714" y="523318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GPS/VHF collar</a:t>
            </a:r>
            <a:endParaRPr lang="en-US"/>
          </a:p>
        </p:txBody>
      </p:sp>
      <p:pic>
        <p:nvPicPr>
          <p:cNvPr id="1034" name="Picture 10" descr="Space Satellite Clip Art at Clker.com - vector clip ar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1" y="723569"/>
            <a:ext cx="298226" cy="2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325234" y="1006679"/>
            <a:ext cx="1258938" cy="3155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06319" y="2273417"/>
            <a:ext cx="1685108" cy="1897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4" idx="2"/>
          </p:cNvCxnSpPr>
          <p:nvPr/>
        </p:nvCxnSpPr>
        <p:spPr>
          <a:xfrm flipH="1">
            <a:off x="853441" y="961156"/>
            <a:ext cx="471793" cy="1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640080" y="2368731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963" y="1983779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Animal Movement</a:t>
            </a:r>
          </a:p>
          <a:p>
            <a:r>
              <a:rPr lang="en-US" sz="1000" smtClean="0"/>
              <a:t>database</a:t>
            </a:r>
            <a:endParaRPr 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98736"/>
              </p:ext>
            </p:extLst>
          </p:nvPr>
        </p:nvGraphicFramePr>
        <p:xfrm>
          <a:off x="2706319" y="1019698"/>
          <a:ext cx="3341785" cy="5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5">
                  <a:extLst>
                    <a:ext uri="{9D8B030D-6E8A-4147-A177-3AD203B41FA5}">
                      <a16:colId xmlns:a16="http://schemas.microsoft.com/office/drawing/2014/main" val="8052337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704946544"/>
                    </a:ext>
                  </a:extLst>
                </a:gridCol>
                <a:gridCol w="910046">
                  <a:extLst>
                    <a:ext uri="{9D8B030D-6E8A-4147-A177-3AD203B41FA5}">
                      <a16:colId xmlns:a16="http://schemas.microsoft.com/office/drawing/2014/main" val="2269043032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370538115"/>
                    </a:ext>
                  </a:extLst>
                </a:gridCol>
                <a:gridCol w="461554">
                  <a:extLst>
                    <a:ext uri="{9D8B030D-6E8A-4147-A177-3AD203B41FA5}">
                      <a16:colId xmlns:a16="http://schemas.microsoft.com/office/drawing/2014/main" val="903120898"/>
                    </a:ext>
                  </a:extLst>
                </a:gridCol>
                <a:gridCol w="404950">
                  <a:extLst>
                    <a:ext uri="{9D8B030D-6E8A-4147-A177-3AD203B41FA5}">
                      <a16:colId xmlns:a16="http://schemas.microsoft.com/office/drawing/2014/main" val="3421088285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r>
                        <a:rPr lang="en-US" sz="800" smtClean="0"/>
                        <a:t>Group #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Lat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Lon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Bull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Cow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Calf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2325"/>
                  </a:ext>
                </a:extLst>
              </a:tr>
              <a:tr h="259500">
                <a:tc>
                  <a:txBody>
                    <a:bodyPr/>
                    <a:lstStyle/>
                    <a:p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62.467633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-144.2366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3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0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91881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stCxn id="8" idx="0"/>
          </p:cNvCxnSpPr>
          <p:nvPr/>
        </p:nvCxnSpPr>
        <p:spPr>
          <a:xfrm flipV="1">
            <a:off x="1753407" y="4930651"/>
            <a:ext cx="504175" cy="30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4110283" y="503873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5951" y="211550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WRST Caribou database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4238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99574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2632" y="1922784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Animal Movement</a:t>
            </a:r>
          </a:p>
          <a:p>
            <a:r>
              <a:rPr lang="en-US" sz="1000" smtClean="0"/>
              <a:t>database</a:t>
            </a:r>
            <a:endParaRPr lang="en-US" sz="1000"/>
          </a:p>
        </p:txBody>
      </p:sp>
      <p:sp>
        <p:nvSpPr>
          <p:cNvPr id="6" name="Flowchart: Magnetic Disk 5"/>
          <p:cNvSpPr/>
          <p:nvPr/>
        </p:nvSpPr>
        <p:spPr>
          <a:xfrm>
            <a:off x="5416569" y="2307736"/>
            <a:ext cx="449257" cy="44849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945" y="192278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NPS WRST Caribou database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3960275" y="2347316"/>
            <a:ext cx="10406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AnimalID</a:t>
            </a:r>
            <a:endParaRPr lang="en-US"/>
          </a:p>
        </p:txBody>
      </p:sp>
      <p:cxnSp>
        <p:nvCxnSpPr>
          <p:cNvPr id="10" name="Straight Arrow Connector 9"/>
          <p:cNvCxnSpPr>
            <a:stCxn id="4" idx="4"/>
            <a:endCxn id="8" idx="1"/>
          </p:cNvCxnSpPr>
          <p:nvPr/>
        </p:nvCxnSpPr>
        <p:spPr>
          <a:xfrm>
            <a:off x="3445006" y="2531982"/>
            <a:ext cx="5152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2"/>
          </p:cNvCxnSpPr>
          <p:nvPr/>
        </p:nvCxnSpPr>
        <p:spPr>
          <a:xfrm>
            <a:off x="5000945" y="2531982"/>
            <a:ext cx="4156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Park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Scott D</dc:creator>
  <cp:lastModifiedBy>Miller, Scott D</cp:lastModifiedBy>
  <cp:revision>4</cp:revision>
  <dcterms:created xsi:type="dcterms:W3CDTF">2019-11-25T21:07:01Z</dcterms:created>
  <dcterms:modified xsi:type="dcterms:W3CDTF">2019-11-25T21:50:24Z</dcterms:modified>
</cp:coreProperties>
</file>