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-120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9C1C-FD20-F84B-B7A3-E8D9430937B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AC5-53A7-2444-9C5C-DEC3566A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2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9C1C-FD20-F84B-B7A3-E8D9430937B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AC5-53A7-2444-9C5C-DEC3566A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4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9C1C-FD20-F84B-B7A3-E8D9430937B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AC5-53A7-2444-9C5C-DEC3566A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5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9C1C-FD20-F84B-B7A3-E8D9430937B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AC5-53A7-2444-9C5C-DEC3566A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5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9C1C-FD20-F84B-B7A3-E8D9430937B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AC5-53A7-2444-9C5C-DEC3566A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9C1C-FD20-F84B-B7A3-E8D9430937B1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AC5-53A7-2444-9C5C-DEC3566A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6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9C1C-FD20-F84B-B7A3-E8D9430937B1}" type="datetimeFigureOut">
              <a:rPr lang="en-US" smtClean="0"/>
              <a:t>9/3/14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AC5-53A7-2444-9C5C-DEC3566A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9C1C-FD20-F84B-B7A3-E8D9430937B1}" type="datetimeFigureOut">
              <a:rPr lang="en-US" smtClean="0"/>
              <a:t>9/3/14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AC5-53A7-2444-9C5C-DEC3566A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6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9C1C-FD20-F84B-B7A3-E8D9430937B1}" type="datetimeFigureOut">
              <a:rPr lang="en-US" smtClean="0"/>
              <a:t>9/3/14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AC5-53A7-2444-9C5C-DEC3566A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9C1C-FD20-F84B-B7A3-E8D9430937B1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AC5-53A7-2444-9C5C-DEC3566A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2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9C1C-FD20-F84B-B7A3-E8D9430937B1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D4AC5-53A7-2444-9C5C-DEC3566A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E9C1C-FD20-F84B-B7A3-E8D9430937B1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4AC5-53A7-2444-9C5C-DEC3566AB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81042" y="508412"/>
            <a:ext cx="2121207" cy="914400"/>
          </a:xfrm>
          <a:prstGeom prst="roundRect">
            <a:avLst>
              <a:gd name="adj" fmla="val 8138"/>
            </a:avLst>
          </a:prstGeom>
          <a:blipFill rotWithShape="1">
            <a:blip r:embed="rId2"/>
            <a:tile tx="0" ty="0" sx="100000" sy="100000" flip="none" algn="tl"/>
          </a:blipFill>
          <a:ln w="28575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Center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7496" y="2521638"/>
            <a:ext cx="2688300" cy="1822922"/>
          </a:xfrm>
          <a:prstGeom prst="roundRect">
            <a:avLst>
              <a:gd name="adj" fmla="val 8138"/>
            </a:avLst>
          </a:prstGeom>
          <a:blipFill rotWithShape="1">
            <a:blip r:embed="rId2"/>
            <a:tile tx="0" ty="0" sx="100000" sy="100000" flip="none" algn="tl"/>
          </a:blipFill>
          <a:ln w="28575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 smtClean="0"/>
              <a:t>detector1</a:t>
            </a:r>
            <a:r>
              <a:rPr lang="en-US" dirty="0"/>
              <a:t>, detector2, trainer1,</a:t>
            </a:r>
          </a:p>
          <a:p>
            <a:pPr algn="ctr"/>
            <a:r>
              <a:rPr lang="en-US" dirty="0" err="1"/>
              <a:t>FileServer</a:t>
            </a:r>
            <a:r>
              <a:rPr lang="en-US" dirty="0"/>
              <a:t>, </a:t>
            </a:r>
            <a:r>
              <a:rPr lang="en-US" dirty="0" err="1"/>
              <a:t>CorpusServer</a:t>
            </a:r>
            <a:endParaRPr lang="en-US" dirty="0"/>
          </a:p>
          <a:p>
            <a:pPr algn="ctr"/>
            <a:r>
              <a:rPr lang="en-US" i="1" dirty="0" err="1"/>
              <a:t>config.service</a:t>
            </a:r>
            <a:endParaRPr lang="en-US" i="1" dirty="0"/>
          </a:p>
        </p:txBody>
      </p:sp>
      <p:sp>
        <p:nvSpPr>
          <p:cNvPr id="12" name="Rounded Rectangle 11"/>
          <p:cNvSpPr/>
          <p:nvPr/>
        </p:nvSpPr>
        <p:spPr>
          <a:xfrm>
            <a:off x="3835668" y="508412"/>
            <a:ext cx="2121207" cy="914400"/>
          </a:xfrm>
          <a:prstGeom prst="roundRect">
            <a:avLst>
              <a:gd name="adj" fmla="val 8138"/>
            </a:avLst>
          </a:prstGeom>
          <a:blipFill rotWithShape="1">
            <a:blip r:embed="rId2"/>
            <a:tile tx="0" ty="0" sx="100000" sy="100000" flip="none" algn="tl"/>
          </a:blipFill>
          <a:ln w="28575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</a:p>
          <a:p>
            <a:pPr algn="ctr"/>
            <a:r>
              <a:rPr lang="en-US" i="1" dirty="0" err="1"/>
              <a:t>c</a:t>
            </a:r>
            <a:r>
              <a:rPr lang="en-US" i="1" dirty="0" err="1" smtClean="0"/>
              <a:t>onfig.client</a:t>
            </a:r>
            <a:endParaRPr lang="en-US" i="1" dirty="0"/>
          </a:p>
        </p:txBody>
      </p:sp>
      <p:sp>
        <p:nvSpPr>
          <p:cNvPr id="13" name="Rounded Rectangle 12"/>
          <p:cNvSpPr/>
          <p:nvPr/>
        </p:nvSpPr>
        <p:spPr>
          <a:xfrm>
            <a:off x="6459591" y="939771"/>
            <a:ext cx="2121207" cy="1822922"/>
          </a:xfrm>
          <a:prstGeom prst="roundRect">
            <a:avLst>
              <a:gd name="adj" fmla="val 8138"/>
            </a:avLst>
          </a:prstGeom>
          <a:blipFill rotWithShape="1">
            <a:blip r:embed="rId2"/>
            <a:tile tx="0" ty="0" sx="100000" sy="100000" flip="none" algn="tl"/>
          </a:blipFill>
          <a:ln w="28575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 smtClean="0"/>
              <a:t>detector3</a:t>
            </a:r>
            <a:r>
              <a:rPr lang="en-US" dirty="0"/>
              <a:t>, detector4, trainer5,</a:t>
            </a:r>
          </a:p>
          <a:p>
            <a:pPr algn="ctr"/>
            <a:r>
              <a:rPr lang="en-US" dirty="0" err="1" smtClean="0"/>
              <a:t>FileServer</a:t>
            </a:r>
            <a:endParaRPr lang="en-US" dirty="0" smtClean="0"/>
          </a:p>
          <a:p>
            <a:pPr algn="ctr"/>
            <a:r>
              <a:rPr lang="en-US" i="1" dirty="0" err="1" smtClean="0"/>
              <a:t>config.service</a:t>
            </a:r>
            <a:endParaRPr lang="en-US" i="1" dirty="0"/>
          </a:p>
        </p:txBody>
      </p:sp>
      <p:sp>
        <p:nvSpPr>
          <p:cNvPr id="14" name="Rounded Rectangle 13"/>
          <p:cNvSpPr/>
          <p:nvPr/>
        </p:nvSpPr>
        <p:spPr>
          <a:xfrm>
            <a:off x="4837412" y="3096427"/>
            <a:ext cx="3743386" cy="673344"/>
          </a:xfrm>
          <a:prstGeom prst="roundRect">
            <a:avLst>
              <a:gd name="adj" fmla="val 8138"/>
            </a:avLst>
          </a:prstGeom>
          <a:blipFill rotWithShape="1">
            <a:blip r:embed="rId2"/>
            <a:tile tx="0" ty="0" sx="100000" sy="100000" flip="none" algn="tl"/>
          </a:blipFill>
          <a:ln w="28575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http://labelme.csail.mit.edu/ annotated c</a:t>
            </a:r>
            <a:r>
              <a:rPr lang="en-US" dirty="0" err="1"/>
              <a:t>orpus</a:t>
            </a:r>
            <a:r>
              <a:rPr lang="en-US" dirty="0"/>
              <a:t> source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837412" y="3876686"/>
            <a:ext cx="3743386" cy="646114"/>
          </a:xfrm>
          <a:prstGeom prst="roundRect">
            <a:avLst>
              <a:gd name="adj" fmla="val 8138"/>
            </a:avLst>
          </a:prstGeom>
          <a:blipFill rotWithShape="1">
            <a:blip r:embed="rId2"/>
            <a:tile tx="0" ty="0" sx="100000" sy="100000" flip="none" algn="tl"/>
          </a:blipFill>
          <a:ln w="28575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http://</a:t>
            </a:r>
            <a:r>
              <a:rPr lang="nl-NL" dirty="0" err="1"/>
              <a:t>web.mit.edu</a:t>
            </a:r>
            <a:r>
              <a:rPr lang="nl-NL" dirty="0"/>
              <a:t>/</a:t>
            </a:r>
            <a:r>
              <a:rPr lang="nl-NL" dirty="0" err="1"/>
              <a:t>vondrick</a:t>
            </a:r>
            <a:r>
              <a:rPr lang="nl-NL" dirty="0"/>
              <a:t>/</a:t>
            </a:r>
            <a:r>
              <a:rPr lang="nl-NL" dirty="0" err="1"/>
              <a:t>vatic</a:t>
            </a:r>
            <a:r>
              <a:rPr lang="nl-NL" dirty="0"/>
              <a:t>/</a:t>
            </a:r>
            <a:r>
              <a:rPr lang="hu-HU" dirty="0"/>
              <a:t> annotated c</a:t>
            </a:r>
            <a:r>
              <a:rPr lang="en-US" dirty="0" err="1"/>
              <a:t>orpus</a:t>
            </a:r>
            <a:r>
              <a:rPr lang="en-US" dirty="0"/>
              <a:t> source</a:t>
            </a:r>
          </a:p>
        </p:txBody>
      </p:sp>
      <p:cxnSp>
        <p:nvCxnSpPr>
          <p:cNvPr id="3" name="Straight Connector 2"/>
          <p:cNvCxnSpPr>
            <a:stCxn id="10" idx="2"/>
            <a:endCxn id="11" idx="0"/>
          </p:cNvCxnSpPr>
          <p:nvPr/>
        </p:nvCxnSpPr>
        <p:spPr>
          <a:xfrm>
            <a:off x="1641646" y="1422812"/>
            <a:ext cx="0" cy="1098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2"/>
            <a:endCxn id="11" idx="3"/>
          </p:cNvCxnSpPr>
          <p:nvPr/>
        </p:nvCxnSpPr>
        <p:spPr>
          <a:xfrm flipH="1">
            <a:off x="2985796" y="1422812"/>
            <a:ext cx="1910476" cy="2010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2"/>
            <a:endCxn id="13" idx="1"/>
          </p:cNvCxnSpPr>
          <p:nvPr/>
        </p:nvCxnSpPr>
        <p:spPr>
          <a:xfrm>
            <a:off x="4896272" y="1422812"/>
            <a:ext cx="1563319" cy="428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1"/>
            <a:endCxn id="11" idx="3"/>
          </p:cNvCxnSpPr>
          <p:nvPr/>
        </p:nvCxnSpPr>
        <p:spPr>
          <a:xfrm flipH="1">
            <a:off x="2985796" y="3433099"/>
            <a:ext cx="1851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  <a:endCxn id="15" idx="1"/>
          </p:cNvCxnSpPr>
          <p:nvPr/>
        </p:nvCxnSpPr>
        <p:spPr>
          <a:xfrm>
            <a:off x="2985796" y="3433099"/>
            <a:ext cx="1851616" cy="766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15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 Kolsch</dc:creator>
  <cp:lastModifiedBy>Mathias Kolsch</cp:lastModifiedBy>
  <cp:revision>5</cp:revision>
  <dcterms:created xsi:type="dcterms:W3CDTF">2014-09-03T20:08:56Z</dcterms:created>
  <dcterms:modified xsi:type="dcterms:W3CDTF">2014-09-03T20:46:50Z</dcterms:modified>
</cp:coreProperties>
</file>