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03FA-C0CC-CBB7-703C-4AD51563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D3D9F-94DC-9278-8197-A1463152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58A1-A7E0-4222-2CB1-2257C3AF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094E-2B33-AF7A-6ABA-2803A298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FD2D-CCE3-35A9-3484-0C9949D1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EE74-CB5C-E09C-8696-C07B81A7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A26C0-F2DC-85A0-F475-B914BC15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34F3-4F10-621A-1519-E945EA1C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E7E0-5FF4-8095-F50B-8235D89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937F-285B-47D7-ACD3-D0F74A8C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B3311-27A7-C6E5-CD6D-43C3A4780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AC3C-075A-F136-06BF-163A3FC8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5418-CBDC-9BAD-4416-1437DD18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C49B-F661-EC65-0E0B-02F3F8CE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00F7-CA87-E34D-9D3C-68CFB77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C3C9-D164-CE22-CA3B-F003E5C2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1B56-A530-4288-C503-0252E54B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29E7-C7FF-78B4-A766-50F247A9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90CA-8C7F-55C7-AC9D-DCFCBEBC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4BB5-D72F-A44C-E5AE-F0DEFC9D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28A1-BEB8-93AF-3EB0-94216189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A6DB2-FBC6-6DC6-C0DE-A37DBC62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69F4-C569-718D-96CF-1F0A5810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E768-4662-33E0-AB6F-D67CBBA7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5F8F-817D-060A-BF91-3BD7C4BE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F4F-0D4C-6A42-4846-FBC68966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05F8-17DE-3F21-DA7B-156C50D7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17C68-A16C-290F-0D95-CC31B99F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209C1-1BB2-9E85-E913-9BA826B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1F1EB-FE6F-0A83-1908-940904D1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057C-D533-3138-6738-076706DE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B64E-8070-5411-01F8-A3D73C5E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119B1-27A7-5119-285E-57A73141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152D-57DA-F8E1-E188-5FE36515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58928-111F-7326-DDFD-93E02B2A0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B6101-7C92-6A30-6888-16DD5C6B7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E4255-E933-732B-FCC3-864285C0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68992-CFF4-7193-EB95-8A8E84E7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DE04E-0449-4797-81A7-DC5B1DFA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F6F4-31E9-BB5E-7215-45D4D7E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01E21-8E79-5D63-154D-95B190DB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8691-5FE0-9131-3AAB-45682F89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B929F-FCBB-ED33-0764-B15B7E5E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466F0-0B98-E413-3913-58752D03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22D49-2FAB-FBEB-022A-AD97029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72C49-3702-A50B-AF60-034D06D6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8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2AF3-DC99-4787-B66A-2AF50306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8D8A-D2A8-B78E-8BE3-7752122D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457F0-5ECB-3BC7-4F19-0F4128A5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E7D4-849C-BEDB-CF5C-D6785AA9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7FA1C-4DC2-DA85-0E15-009AEB06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08CC-A4A7-F27A-DE77-C0971DBD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69CC-E93B-0D36-C52D-E5F54801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62ABA-9FFD-936D-6FD9-EAE257DDC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EFED4-E46D-6BB2-C675-2E04449AF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3D61-8FD5-2377-8437-4479E2C6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E009B-BE25-E564-85A3-9D8A2D9A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48C18-7ABD-3402-E77C-B3F87C3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F996E-2167-7909-ABF7-9EAD58F2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0E54-2DAF-CE18-FDBF-3891031E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03E7-C695-A3CC-6FBF-58EDE4C8C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E44D-05A3-44B0-BE22-4B1D5DB6E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E689-19E5-04A8-C066-9B4E02AEB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0F45-E85E-3E7B-EF63-42541EB8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4A9-4B44-4E60-914D-087D2D7B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9ED67-5A57-87EE-2C2F-A19DC9251182}"/>
              </a:ext>
            </a:extLst>
          </p:cNvPr>
          <p:cNvGrpSpPr/>
          <p:nvPr/>
        </p:nvGrpSpPr>
        <p:grpSpPr>
          <a:xfrm>
            <a:off x="4477250" y="505327"/>
            <a:ext cx="6694070" cy="6005400"/>
            <a:chOff x="194008" y="366963"/>
            <a:chExt cx="6694070" cy="6005400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CA919190-D947-5791-22AE-21E82A044B3A}"/>
                </a:ext>
              </a:extLst>
            </p:cNvPr>
            <p:cNvSpPr/>
            <p:nvPr/>
          </p:nvSpPr>
          <p:spPr>
            <a:xfrm>
              <a:off x="439152" y="366963"/>
              <a:ext cx="2225842" cy="138964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Is the site necessary for population or sub-population scale status and trends information?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5198C2-352D-EA1D-E5C8-95418B8F890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664994" y="1061787"/>
              <a:ext cx="1407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6DE16651-1C54-CA99-7C46-962057348E76}"/>
                </a:ext>
              </a:extLst>
            </p:cNvPr>
            <p:cNvSpPr/>
            <p:nvPr/>
          </p:nvSpPr>
          <p:spPr>
            <a:xfrm>
              <a:off x="4229099" y="580523"/>
              <a:ext cx="2658979" cy="96252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BPA: </a:t>
              </a:r>
              <a:r>
                <a:rPr lang="en-US" dirty="0" err="1"/>
                <a:t>Biomark</a:t>
              </a:r>
              <a:r>
                <a:rPr lang="en-US" dirty="0"/>
                <a:t> Integrated O&amp;M Funding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B1E8FC-56FF-CE22-998C-9BF473ACEF70}"/>
                </a:ext>
              </a:extLst>
            </p:cNvPr>
            <p:cNvSpPr txBox="1"/>
            <p:nvPr/>
          </p:nvSpPr>
          <p:spPr>
            <a:xfrm>
              <a:off x="3074068" y="755620"/>
              <a:ext cx="190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6AC109D-97CB-1DD4-152C-2C10CFD6C541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 flipH="1">
              <a:off x="1533023" y="1756610"/>
              <a:ext cx="19050" cy="1114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0207D-FB34-D485-E359-3F57D251CF93}"/>
                </a:ext>
              </a:extLst>
            </p:cNvPr>
            <p:cNvSpPr txBox="1"/>
            <p:nvPr/>
          </p:nvSpPr>
          <p:spPr>
            <a:xfrm>
              <a:off x="1602204" y="1996878"/>
              <a:ext cx="48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DD98FCE7-DFCA-6647-52AA-4F6A5F2D2B0C}"/>
                </a:ext>
              </a:extLst>
            </p:cNvPr>
            <p:cNvSpPr/>
            <p:nvPr/>
          </p:nvSpPr>
          <p:spPr>
            <a:xfrm>
              <a:off x="420102" y="2871537"/>
              <a:ext cx="2225842" cy="138964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Is the site necessary for hatchery, harvest or in-season management information?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934011-1A58-8459-3540-750154FD2425}"/>
                </a:ext>
              </a:extLst>
            </p:cNvPr>
            <p:cNvCxnSpPr>
              <a:cxnSpLocks/>
            </p:cNvCxnSpPr>
            <p:nvPr/>
          </p:nvCxnSpPr>
          <p:spPr>
            <a:xfrm>
              <a:off x="2664994" y="3560345"/>
              <a:ext cx="1407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Terminator 18">
              <a:extLst>
                <a:ext uri="{FF2B5EF4-FFF2-40B4-BE49-F238E27FC236}">
                  <a16:creationId xmlns:a16="http://schemas.microsoft.com/office/drawing/2014/main" id="{5B1C55C2-D18E-78DF-ABD8-EC12E713ABCC}"/>
                </a:ext>
              </a:extLst>
            </p:cNvPr>
            <p:cNvSpPr/>
            <p:nvPr/>
          </p:nvSpPr>
          <p:spPr>
            <a:xfrm>
              <a:off x="4229099" y="3079081"/>
              <a:ext cx="2658979" cy="96252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LSRCP/Idaho Power Funding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F12C70-975F-8D7F-A7CC-F756E353F8AA}"/>
                </a:ext>
              </a:extLst>
            </p:cNvPr>
            <p:cNvSpPr txBox="1"/>
            <p:nvPr/>
          </p:nvSpPr>
          <p:spPr>
            <a:xfrm>
              <a:off x="3074068" y="3254178"/>
              <a:ext cx="190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3EBA8CE-BEAD-93B4-17A5-4A057E37E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3973" y="4261184"/>
              <a:ext cx="19050" cy="1114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692B5C-1F29-0A4E-F6A3-71E1D736DAE6}"/>
                </a:ext>
              </a:extLst>
            </p:cNvPr>
            <p:cNvSpPr txBox="1"/>
            <p:nvPr/>
          </p:nvSpPr>
          <p:spPr>
            <a:xfrm>
              <a:off x="1583154" y="4501452"/>
              <a:ext cx="48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E9F8BF5A-2218-53C8-2528-96FCC57F9FCF}"/>
                </a:ext>
              </a:extLst>
            </p:cNvPr>
            <p:cNvSpPr/>
            <p:nvPr/>
          </p:nvSpPr>
          <p:spPr>
            <a:xfrm>
              <a:off x="194008" y="5409837"/>
              <a:ext cx="2658979" cy="96252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 funding needed.</a:t>
              </a:r>
            </a:p>
          </p:txBody>
        </p:sp>
      </p:grp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CE6AEF4-77CE-813D-B25F-41B4815DDE0B}"/>
              </a:ext>
            </a:extLst>
          </p:cNvPr>
          <p:cNvSpPr/>
          <p:nvPr/>
        </p:nvSpPr>
        <p:spPr>
          <a:xfrm>
            <a:off x="906380" y="859073"/>
            <a:ext cx="2021305" cy="68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F4E354-7566-FA3C-5D47-B4F5CD63C076}"/>
              </a:ext>
            </a:extLst>
          </p:cNvPr>
          <p:cNvCxnSpPr>
            <a:endCxn id="4" idx="1"/>
          </p:cNvCxnSpPr>
          <p:nvPr/>
        </p:nvCxnSpPr>
        <p:spPr>
          <a:xfrm>
            <a:off x="3001879" y="1200150"/>
            <a:ext cx="1720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9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16C856B046464094687854AC4248F1" ma:contentTypeVersion="4" ma:contentTypeDescription="Create a new document." ma:contentTypeScope="" ma:versionID="b90aa8284cbb6c666eccc904c311b7c7">
  <xsd:schema xmlns:xsd="http://www.w3.org/2001/XMLSchema" xmlns:xs="http://www.w3.org/2001/XMLSchema" xmlns:p="http://schemas.microsoft.com/office/2006/metadata/properties" xmlns:ns2="fe7e0862-69f8-487b-985b-a27c1a079809" targetNamespace="http://schemas.microsoft.com/office/2006/metadata/properties" ma:root="true" ma:fieldsID="8e3d496c73df692e6467a45912750761" ns2:_="">
    <xsd:import namespace="fe7e0862-69f8-487b-985b-a27c1a0798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e0862-69f8-487b-985b-a27c1a079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e7e0862-69f8-487b-985b-a27c1a079809" xsi:nil="true"/>
  </documentManagement>
</p:properties>
</file>

<file path=customXml/itemProps1.xml><?xml version="1.0" encoding="utf-8"?>
<ds:datastoreItem xmlns:ds="http://schemas.openxmlformats.org/officeDocument/2006/customXml" ds:itemID="{C2829838-09DE-4B4B-A633-14C5146EF550}"/>
</file>

<file path=customXml/itemProps2.xml><?xml version="1.0" encoding="utf-8"?>
<ds:datastoreItem xmlns:ds="http://schemas.openxmlformats.org/officeDocument/2006/customXml" ds:itemID="{1F03005D-2475-4183-BFCA-F93A62433E2B}"/>
</file>

<file path=customXml/itemProps3.xml><?xml version="1.0" encoding="utf-8"?>
<ds:datastoreItem xmlns:ds="http://schemas.openxmlformats.org/officeDocument/2006/customXml" ds:itemID="{9BCB8BA6-A48C-4E05-B141-B12539735CA2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Nez Perce Tribe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Kinzer</dc:creator>
  <cp:lastModifiedBy>Ryan Kinzer</cp:lastModifiedBy>
  <cp:revision>2</cp:revision>
  <dcterms:created xsi:type="dcterms:W3CDTF">2023-02-10T18:19:41Z</dcterms:created>
  <dcterms:modified xsi:type="dcterms:W3CDTF">2023-02-10T18:35:37Z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9000</vt:r8>
  </property>
  <property fmtid="{D5CDD505-2E9C-101B-9397-08002B2CF9AE}" pid="3" name="xd_ProgID">
    <vt:lpwstr/>
  </property>
  <property fmtid="{D5CDD505-2E9C-101B-9397-08002B2CF9AE}" pid="4" name="ContentTypeId">
    <vt:lpwstr>0x010100E316C856B046464094687854AC4248F1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