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8" r:id="rId5"/>
    <p:sldId id="259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6D93AC95-5FFB-474A-BA9D-3B970246F03E}" type="slidenum">
              <a:rPr/>
              <a:pPr algn="r" hangingPunct="0">
                <a:buNone/>
                <a:defRPr sz="1400"/>
              </a:pPr>
              <a:t>‹Nr.›</a:t>
            </a:fld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7494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0C6090-37E3-4CB6-96A3-AD7EFC652406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2D32E47-0832-4FA7-B40E-99BF0E3D6810}" type="slidenum">
              <a:rPr/>
              <a:pPr lvl="0" algn="l" hangingPunct="1"/>
              <a:t>2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C37EBC0B-FFAF-490E-B162-FA0E7B1D94F6}" type="slidenum">
              <a:rPr/>
              <a:pPr lvl="0" algn="l" hangingPunct="1"/>
              <a:t>3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4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5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6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70269B52-2420-4C93-90B1-77A35557FB15}" type="slidenum">
              <a:rPr/>
              <a:pPr lvl="0" algn="l" hangingPunct="1"/>
              <a:t>7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3B91AB-D3F5-4F2D-B3AC-8368FD7B1E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75335-EA82-4ABF-9721-DB8CB32F17C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B8D8F-4C6F-48BE-8601-5F2F542E75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11464D-CCFE-4106-86B1-DA6E453FA86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73215D1-6336-4E1D-8419-CADE35FFFDD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B032CD-07E9-41BF-8F50-0D819B18148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3D6230-6126-4071-A7C7-7D5BC75C9FC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C5A7553-D5E8-421B-907D-A08062DC6A3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ED749D-57A1-4D79-8BC7-5F19B947E00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B1108D-626C-4C70-97BD-074435F038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015412-7847-4146-AD5B-D7EADD35F5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8F723A-0657-49E3-892D-1B32DF3DC9F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DFA97F5-BD2F-4ADB-855A-F2454024FEC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CC6CAE4-EFB6-440B-BC2C-20C82776AD5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BADA64D-B5A8-49C9-A51C-534BD842AF7B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67E89D-31F8-4409-B31D-773AEDC37A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0CE2A0-F930-45AE-81E8-F6D4BABED60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D83E66-1762-4FB6-AAAF-98169DBAF23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A8CD0BE-BF39-4629-8C22-41943552E04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8A8A019-A01D-47B3-B650-8DD14AD83F7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55B1D9D-1453-4CD9-9A58-5B90BD70618F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7D8C538-07EE-4F1D-B663-C8C9CD40D3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FB335-9D4C-4E91-AEF6-7B45A65D557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F72F11-DA7A-4F2C-BB55-EFA19DF77B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5C98D2-DB16-4B39-97AB-399DA1EAD91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225C92C-0EEF-41E9-A0F1-CEBAC1EE32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47E6CE2-3EB7-41F9-9E68-CAE2779134E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90C2C-34FF-4978-8B6A-262E6179B40A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E4170-F293-43B4-9C3F-A9E743A2742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97FFE-5662-47C1-A3DB-201F5EF796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BD1DB-8561-4AAB-B179-5789F9297F6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9FBC8-2513-4094-BCB3-C97ADFAE5F8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0A704A-F641-4C50-BDC2-486192B0963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8792CF-B80E-49C4-8E86-5BC6D78D252B}" type="datetime1">
              <a:rPr lang="de-DE"/>
              <a:pPr lvl="0"/>
              <a:t>22.05.2013</a:t>
            </a:fld>
            <a:endParaRPr lang="de-DE"/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E09660-2A66-4E89-98F4-74EA6C578945}" type="slidenum">
              <a:rPr/>
              <a:pPr lvl="0"/>
              <a:t>‹Nr.›</a:t>
            </a:fld>
            <a:endParaRPr lang="de-DE"/>
          </a:p>
        </p:txBody>
      </p:sp>
      <p:sp>
        <p:nvSpPr>
          <p:cNvPr id="6" name="Textplatzhalt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r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5909D36-F82F-4812-B5DC-1DBFABF0F2B1}" type="slidenum">
              <a:rPr/>
              <a:pPr lvl="0"/>
              <a:t>‹Nr.›</a:t>
            </a:fld>
            <a:endParaRPr lang="de-DE"/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457200" y="6426000"/>
            <a:ext cx="638280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de-DE" sz="15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de-DE"/>
              <a:t>Project Samael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840000" y="6426000"/>
            <a:ext cx="213012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6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3B7903F-554F-4A8E-8721-4F8266CD5BC7}" type="slidenum">
              <a:rPr/>
              <a:pPr lvl="0"/>
              <a:t>‹Nr.›</a:t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144000" y="71640"/>
            <a:ext cx="4464000" cy="6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0"/>
          <p:cNvSpPr/>
          <p:nvPr/>
        </p:nvSpPr>
        <p:spPr>
          <a:xfrm>
            <a:off x="360" y="766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6310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DE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0" y="4794120"/>
            <a:ext cx="9143640" cy="206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" y="144000"/>
            <a:ext cx="6143399" cy="101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1655999"/>
            <a:ext cx="9144000" cy="1944000"/>
          </a:xfrm>
        </p:spPr>
        <p:txBody>
          <a:bodyPr anchor="b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4600" b="1" dirty="0">
                <a:effectLst>
                  <a:outerShdw dist="17961" dir="2700000">
                    <a:scrgbClr r="0" g="0" b="0"/>
                  </a:outerShdw>
                </a:effectLst>
                <a:latin typeface="Lucida Sans Unicode" pitchFamily="34"/>
                <a:cs typeface="Lucida Sans Unicode" pitchFamily="34"/>
              </a:rPr>
              <a:t>Project Samael</a:t>
            </a:r>
            <a:r>
              <a:rPr lang="de-DE" sz="3200" b="1" dirty="0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 dirty="0">
                <a:latin typeface="Lucida Sans Unicode" pitchFamily="34"/>
                <a:cs typeface="Lucida Sans Unicode" pitchFamily="34"/>
              </a:rPr>
            </a:br>
            <a:r>
              <a:rPr lang="de-DE" sz="3200" b="1" dirty="0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 dirty="0">
                <a:latin typeface="Lucida Sans Unicode" pitchFamily="34"/>
                <a:cs typeface="Lucida Sans Unicode" pitchFamily="34"/>
              </a:rPr>
            </a:br>
            <a:r>
              <a:rPr lang="de-DE" sz="2600" b="1" dirty="0">
                <a:latin typeface="Lucida Sans Unicode" pitchFamily="34"/>
                <a:cs typeface="Lucida Sans Unicode" pitchFamily="34"/>
              </a:rPr>
              <a:t>- “The Blind </a:t>
            </a:r>
            <a:r>
              <a:rPr lang="de-DE" sz="2600" b="1" dirty="0" err="1">
                <a:latin typeface="Lucida Sans Unicode" pitchFamily="34"/>
                <a:cs typeface="Lucida Sans Unicode" pitchFamily="34"/>
              </a:rPr>
              <a:t>God</a:t>
            </a:r>
            <a:r>
              <a:rPr lang="de-DE" sz="2600" b="1" dirty="0">
                <a:latin typeface="Lucida Sans Unicode" pitchFamily="34"/>
                <a:cs typeface="Lucida Sans Unicode" pitchFamily="34"/>
              </a:rPr>
              <a:t>“ -</a:t>
            </a:r>
          </a:p>
        </p:txBody>
      </p:sp>
      <p:sp>
        <p:nvSpPr>
          <p:cNvPr id="5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323640" y="4653000"/>
            <a:ext cx="2808000" cy="1439639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de-DE" sz="4400">
                <a:latin typeface="Lucida Sans Unicode" pitchFamily="34"/>
                <a:cs typeface="Lucida Sans Unicode" pitchFamily="34"/>
              </a:rPr>
              <a:t> </a:t>
            </a:r>
          </a:p>
          <a:p>
            <a:pPr marL="0" lvl="0" indent="0" algn="ctr">
              <a:spcAft>
                <a:spcPts val="0"/>
              </a:spcAft>
              <a:buNone/>
            </a:pPr>
            <a:r>
              <a:rPr lang="de-DE" sz="2000">
                <a:solidFill>
                  <a:srgbClr val="FFFFFF"/>
                </a:solidFill>
                <a:latin typeface="Cambria" pitchFamily="18"/>
                <a:cs typeface="Lucida Sans Unicode" pitchFamily="34"/>
              </a:rPr>
              <a:t>Christoph Lämmerhirt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</p:txBody>
      </p:sp>
      <p:sp>
        <p:nvSpPr>
          <p:cNvPr id="6" name="Untertitel 2"/>
          <p:cNvSpPr/>
          <p:nvPr/>
        </p:nvSpPr>
        <p:spPr>
          <a:xfrm>
            <a:off x="6084168" y="4653136"/>
            <a:ext cx="2808000" cy="143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Tim Benedict </a:t>
            </a:r>
            <a:r>
              <a:rPr lang="de-DE" sz="20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Jagla</a:t>
            </a:r>
            <a:endParaRPr lang="de-DE" sz="2000" b="0" i="0" u="none" strike="noStrike" kern="1200" spc="0" dirty="0">
              <a:ln>
                <a:noFill/>
              </a:ln>
              <a:solidFill>
                <a:srgbClr val="FFFFFF"/>
              </a:solidFill>
              <a:latin typeface="Cambria" pitchFamily="18"/>
              <a:ea typeface="Microsoft YaHei" pitchFamily="2"/>
              <a:cs typeface="Lucida Sans Unicode" pitchFamily="34"/>
            </a:endParaRPr>
          </a:p>
        </p:txBody>
      </p:sp>
      <p:sp>
        <p:nvSpPr>
          <p:cNvPr id="7" name="Untertitel 2"/>
          <p:cNvSpPr txBox="1"/>
          <p:nvPr/>
        </p:nvSpPr>
        <p:spPr>
          <a:xfrm>
            <a:off x="3240000" y="4653000"/>
            <a:ext cx="2808000" cy="14396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Sarah Pauksch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600" b="0" i="0" u="none" strike="noStrike" kern="1200" spc="0">
              <a:ln>
                <a:noFill/>
              </a:ln>
              <a:solidFill>
                <a:srgbClr val="FFFFFF"/>
              </a:solidFill>
              <a:latin typeface="Lucida Sans Unicode" pitchFamily="34"/>
              <a:ea typeface="Microsoft YaHei" pitchFamily="2"/>
              <a:cs typeface="Lucida Sans Unicode" pitchFamily="34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0" y="6336000"/>
            <a:ext cx="914364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Mangal" pitchFamily="2"/>
              </a:rPr>
              <a:t> Advanced Topics in Image Understanding - SS13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052736"/>
            <a:ext cx="8064360" cy="33383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Occured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Problems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Approach</a:t>
            </a:r>
          </a:p>
          <a:p>
            <a:pPr marL="1028700" lvl="1" indent="-571500">
              <a:lnSpc>
                <a:spcPct val="200000"/>
              </a:lnSpc>
            </a:pPr>
            <a:r>
              <a:rPr lang="de-DE" sz="36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Explorative</a:t>
            </a:r>
            <a:r>
              <a:rPr lang="de-DE" sz="3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Data Analysis</a:t>
            </a: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Outline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336000" y="1484784"/>
            <a:ext cx="2114280" cy="211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124744"/>
            <a:ext cx="8064360" cy="43003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lnSpc>
                <a:spcPct val="200000"/>
              </a:lnSpc>
              <a:buFont typeface="StarSymbol"/>
              <a:buChar char="•"/>
              <a:defRPr sz="1800"/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Qt</a:t>
            </a: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doesn't</a:t>
            </a: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provide</a:t>
            </a: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necessary</a:t>
            </a: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OpenGL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functionality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→ </a:t>
            </a: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native OpenGL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Large Dataset Iteration (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unoptimized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/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windows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)</a:t>
            </a:r>
          </a:p>
          <a:p>
            <a:pPr lvl="1">
              <a:lnSpc>
                <a:spcPct val="200000"/>
              </a:lnSpc>
              <a:buFont typeface="StarSymbol"/>
              <a:buChar char="•"/>
              <a:defRPr sz="1800">
                <a:latin typeface="Cambria" pitchFamily="18"/>
              </a:defRPr>
            </a:pP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QtDir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::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entryList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() – Slow (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Known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Bug)</a:t>
            </a:r>
          </a:p>
          <a:p>
            <a:pPr lvl="1">
              <a:lnSpc>
                <a:spcPct val="200000"/>
              </a:lnSpc>
              <a:buFont typeface="StarSymbol"/>
              <a:buChar char="•"/>
              <a:defRPr sz="1800">
                <a:latin typeface="Cambria" pitchFamily="18"/>
              </a:defRPr>
            </a:pP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QtDirIterator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–9200 Files ~5min</a:t>
            </a:r>
            <a:endParaRPr lang="de-DE" sz="2800" dirty="0"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1. Occured Problems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3. </a:t>
            </a: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Approach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1027" name="Picture 3" descr="E:\pro\img-classification-ss13\doc\PPT-2013-05-22\graph-pipeline-v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8" y="1340768"/>
            <a:ext cx="862921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3. </a:t>
            </a: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Approach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2050" name="Picture 2" descr="E:\pro\img-classification-ss13\doc\PPT-2013-05-22\graph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346" y="1412776"/>
            <a:ext cx="4534274" cy="103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ro\img-classification-ss13\doc\PPT-2013-05-22\screensh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16" y="931542"/>
            <a:ext cx="7357700" cy="52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11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Explorative</a:t>
            </a: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Data Analysis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6" name="Picture 2" descr="E:\pro\img-classification-ss13\doc\PPT-2013-05-22\graph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346" y="-4563888"/>
            <a:ext cx="4534274" cy="103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76000" y="3429719"/>
            <a:ext cx="4608000" cy="2330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5"/>
          <p:cNvSpPr/>
          <p:nvPr/>
        </p:nvSpPr>
        <p:spPr>
          <a:xfrm>
            <a:off x="4248000" y="2736000"/>
            <a:ext cx="4392000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Parallel coordinates</a:t>
            </a:r>
          </a:p>
        </p:txBody>
      </p:sp>
      <p:sp>
        <p:nvSpPr>
          <p:cNvPr id="9" name="Textfeld 5"/>
          <p:cNvSpPr/>
          <p:nvPr/>
        </p:nvSpPr>
        <p:spPr>
          <a:xfrm>
            <a:off x="4248000" y="5616000"/>
            <a:ext cx="4392000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Continuous 3D Scatterplots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104000" y="936000"/>
            <a:ext cx="4536000" cy="18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361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760" y="72000"/>
            <a:ext cx="3333240" cy="549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feld 3"/>
          <p:cNvSpPr/>
          <p:nvPr/>
        </p:nvSpPr>
        <p:spPr>
          <a:xfrm>
            <a:off x="755576" y="2060848"/>
            <a:ext cx="7596720" cy="219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Thank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</a:t>
            </a:r>
            <a:endParaRPr lang="de-DE" sz="48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for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attention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3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5544000"/>
            <a:ext cx="914364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 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andard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Bildschirmpräsentation (4:3)</PresentationFormat>
  <Paragraphs>36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Standard</vt:lpstr>
      <vt:lpstr>Standard 1</vt:lpstr>
      <vt:lpstr>Standard 2</vt:lpstr>
      <vt:lpstr>Project Samael  - “The Blind God“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Samael  - “The Blind God“ -</dc:title>
  <dc:creator>Sarah</dc:creator>
  <cp:lastModifiedBy>Jan Jansen</cp:lastModifiedBy>
  <cp:revision>25</cp:revision>
  <dcterms:modified xsi:type="dcterms:W3CDTF">2013-05-22T18:06:40Z</dcterms:modified>
</cp:coreProperties>
</file>