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8" r:id="rId5"/>
    <p:sldId id="261" r:id="rId6"/>
    <p:sldId id="263" r:id="rId7"/>
    <p:sldId id="265" r:id="rId8"/>
    <p:sldId id="266" r:id="rId9"/>
    <p:sldId id="267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fld id="{6D93AC95-5FFB-474A-BA9D-3B970246F03E}" type="slidenum">
              <a:rPr/>
              <a:pPr algn="r" hangingPunct="0">
                <a:buNone/>
                <a:defRPr sz="1400"/>
              </a:pPr>
              <a:t>‹Nr.›</a:t>
            </a:fld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67494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30C6090-37E3-4CB6-96A3-AD7EFC652406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22D32E47-0832-4FA7-B40E-99BF0E3D6810}" type="slidenum">
              <a:rPr/>
              <a:pPr lvl="0" algn="l" hangingPunct="1"/>
              <a:t>2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F686C62-0B99-438D-A8A1-15330990C596}" type="slidenum">
              <a:rPr/>
              <a:pPr lvl="0" algn="l" hangingPunct="1"/>
              <a:t>3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F686C62-0B99-438D-A8A1-15330990C596}" type="slidenum">
              <a:rPr/>
              <a:pPr lvl="0" algn="l" hangingPunct="1"/>
              <a:t>4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F686C62-0B99-438D-A8A1-15330990C596}" type="slidenum">
              <a:rPr/>
              <a:pPr lvl="0" algn="l" hangingPunct="1"/>
              <a:t>5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F686C62-0B99-438D-A8A1-15330990C596}" type="slidenum">
              <a:rPr/>
              <a:pPr lvl="0" algn="l" hangingPunct="1"/>
              <a:t>6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F686C62-0B99-438D-A8A1-15330990C596}" type="slidenum">
              <a:rPr/>
              <a:pPr lvl="0" algn="l" hangingPunct="1"/>
              <a:t>7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70269B52-2420-4C93-90B1-77A35557FB15}" type="slidenum">
              <a:rPr/>
              <a:pPr lvl="0" algn="l" hangingPunct="1"/>
              <a:t>8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3B91AB-D3F5-4F2D-B3AC-8368FD7B1E7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D75335-EA82-4ABF-9721-DB8CB32F17C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45259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59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B8D8F-4C6F-48BE-8601-5F2F542E754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111464D-CCFE-4106-86B1-DA6E453FA86D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73215D1-6336-4E1D-8419-CADE35FFFDD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9B032CD-07E9-41BF-8F50-0D819B18148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03D6230-6126-4071-A7C7-7D5BC75C9FC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C5A7553-D5E8-421B-907D-A08062DC6A31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1ED749D-57A1-4D79-8BC7-5F19B947E00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DB1108D-626C-4C70-97BD-074435F0389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9015412-7847-4146-AD5B-D7EADD35F57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8F723A-0657-49E3-892D-1B32DF3DC9F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DFA97F5-BD2F-4ADB-855A-F2454024FEC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CC6CAE4-EFB6-440B-BC2C-20C82776AD5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BADA64D-B5A8-49C9-A51C-534BD842AF7B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667E89D-31F8-4409-B31D-773AEDC37A1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A0CE2A0-F930-45AE-81E8-F6D4BABED60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D83E66-1762-4FB6-AAAF-98169DBAF23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A8CD0BE-BF39-4629-8C22-41943552E04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8A8A019-A01D-47B3-B650-8DD14AD83F71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55B1D9D-1453-4CD9-9A58-5B90BD70618F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7D8C538-07EE-4F1D-B663-C8C9CD40D34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FB335-9D4C-4E91-AEF6-7B45A65D557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2F72F11-DA7A-4F2C-BB55-EFA19DF77B9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45C98D2-DB16-4B39-97AB-399DA1EAD91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225C92C-0EEF-41E9-A0F1-CEBAC1EE321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47E6CE2-3EB7-41F9-9E68-CAE2779134E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19.06.2013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A90C2C-34FF-4978-8B6A-262E6179B40A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19.06.2013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7E4170-F293-43B4-9C3F-A9E743A2742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19.06.2013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E97FFE-5662-47C1-A3DB-201F5EF796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19.06.2013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9BD1DB-8561-4AAB-B179-5789F9297F6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19.06.2013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F9FBC8-2513-4094-BCB3-C97ADFAE5F8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19.06.2013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0A704A-F641-4C50-BDC2-486192B0963D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85799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de-DE"/>
              <a:t>Klicken Sie, um das Format des Titeltextes zu bearbeitenTitelmasterformat durch Klicken bearbeiten</a:t>
            </a:r>
          </a:p>
        </p:txBody>
      </p:sp>
      <p:sp>
        <p:nvSpPr>
          <p:cNvPr id="3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de-DE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18792CF-B80E-49C4-8E86-5BC6D78D252B}" type="datetime1">
              <a:rPr lang="de-DE"/>
              <a:pPr lvl="0"/>
              <a:t>19.06.2013</a:t>
            </a:fld>
            <a:endParaRPr lang="de-DE"/>
          </a:p>
        </p:txBody>
      </p:sp>
      <p:sp>
        <p:nvSpPr>
          <p:cNvPr id="4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de-DE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de-DE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3E09660-2A66-4E89-98F4-74EA6C578945}" type="slidenum">
              <a:rPr/>
              <a:pPr lvl="0"/>
              <a:t>‹Nr.›</a:t>
            </a:fld>
            <a:endParaRPr lang="de-DE"/>
          </a:p>
        </p:txBody>
      </p:sp>
      <p:sp>
        <p:nvSpPr>
          <p:cNvPr id="6" name="Textplatzhalt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de-DE" sz="44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de-DE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de-DE"/>
              <a:t>Klicken Sie, um das Format des Titeltextes zu bearbeitenTitelmasterformat durch Klicken bearbeiten</a:t>
            </a:r>
          </a:p>
        </p:txBody>
      </p:sp>
      <p:sp>
        <p:nvSpPr>
          <p:cNvPr id="3" name="Fußzeilenplatzhalter 3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de-DE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Foliennummernplatzhalter 4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r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de-DE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5909D36-F82F-4812-B5DC-1DBFABF0F2B1}" type="slidenum">
              <a:rPr/>
              <a:pPr lvl="0"/>
              <a:t>‹Nr.›</a:t>
            </a:fld>
            <a:endParaRPr lang="de-DE"/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de-DE" sz="44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de-DE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3"/>
          </p:nvPr>
        </p:nvSpPr>
        <p:spPr>
          <a:xfrm>
            <a:off x="457200" y="6426000"/>
            <a:ext cx="6382800" cy="4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de-DE" sz="1500" kern="1200">
                <a:latin typeface="Cambria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r>
              <a:rPr lang="de-DE"/>
              <a:t>Project Samael</a:t>
            </a: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4"/>
          </p:nvPr>
        </p:nvSpPr>
        <p:spPr>
          <a:xfrm>
            <a:off x="6840000" y="6426000"/>
            <a:ext cx="2130120" cy="4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600" kern="1200">
                <a:latin typeface="Cambria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73B7903F-554F-4A8E-8721-4F8266CD5BC7}" type="slidenum">
              <a:rPr/>
              <a:pPr lvl="0"/>
              <a:t>‹Nr.›</a:t>
            </a:fld>
            <a:endParaRPr lang="de-DE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144000" y="71640"/>
            <a:ext cx="4464000" cy="6483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0"/>
          <p:cNvSpPr/>
          <p:nvPr/>
        </p:nvSpPr>
        <p:spPr>
          <a:xfrm>
            <a:off x="360" y="766800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6310800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hangingPunct="0">
        <a:tabLst/>
        <a:defRPr lang="de-DE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de-DE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0" y="4794120"/>
            <a:ext cx="9143640" cy="206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4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3" name="Grafik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44000" y="144000"/>
            <a:ext cx="6143399" cy="101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1655999"/>
            <a:ext cx="9144000" cy="1944000"/>
          </a:xfrm>
        </p:spPr>
        <p:txBody>
          <a:bodyPr anchor="b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sz="4600" b="1" dirty="0">
                <a:effectLst>
                  <a:outerShdw dist="17961" dir="2700000">
                    <a:scrgbClr r="0" g="0" b="0"/>
                  </a:outerShdw>
                </a:effectLst>
                <a:latin typeface="Lucida Sans Unicode" pitchFamily="34"/>
                <a:cs typeface="Lucida Sans Unicode" pitchFamily="34"/>
              </a:rPr>
              <a:t>Project Samael</a:t>
            </a:r>
            <a:r>
              <a:rPr lang="de-DE" sz="3200" b="1" dirty="0">
                <a:latin typeface="Lucida Sans Unicode" pitchFamily="34"/>
                <a:cs typeface="Lucida Sans Unicode" pitchFamily="34"/>
              </a:rPr>
              <a:t/>
            </a:r>
            <a:br>
              <a:rPr lang="de-DE" sz="3200" b="1" dirty="0">
                <a:latin typeface="Lucida Sans Unicode" pitchFamily="34"/>
                <a:cs typeface="Lucida Sans Unicode" pitchFamily="34"/>
              </a:rPr>
            </a:br>
            <a:r>
              <a:rPr lang="de-DE" sz="3200" b="1" dirty="0">
                <a:latin typeface="Lucida Sans Unicode" pitchFamily="34"/>
                <a:cs typeface="Lucida Sans Unicode" pitchFamily="34"/>
              </a:rPr>
              <a:t/>
            </a:r>
            <a:br>
              <a:rPr lang="de-DE" sz="3200" b="1" dirty="0">
                <a:latin typeface="Lucida Sans Unicode" pitchFamily="34"/>
                <a:cs typeface="Lucida Sans Unicode" pitchFamily="34"/>
              </a:rPr>
            </a:br>
            <a:r>
              <a:rPr lang="de-DE" sz="2600" b="1" dirty="0">
                <a:latin typeface="Lucida Sans Unicode" pitchFamily="34"/>
                <a:cs typeface="Lucida Sans Unicode" pitchFamily="34"/>
              </a:rPr>
              <a:t>- “The Blind </a:t>
            </a:r>
            <a:r>
              <a:rPr lang="de-DE" sz="2600" b="1" dirty="0" err="1">
                <a:latin typeface="Lucida Sans Unicode" pitchFamily="34"/>
                <a:cs typeface="Lucida Sans Unicode" pitchFamily="34"/>
              </a:rPr>
              <a:t>God</a:t>
            </a:r>
            <a:r>
              <a:rPr lang="de-DE" sz="2600" b="1" dirty="0">
                <a:latin typeface="Lucida Sans Unicode" pitchFamily="34"/>
                <a:cs typeface="Lucida Sans Unicode" pitchFamily="34"/>
              </a:rPr>
              <a:t>“ -</a:t>
            </a:r>
          </a:p>
        </p:txBody>
      </p:sp>
      <p:sp>
        <p:nvSpPr>
          <p:cNvPr id="5" name="Untertitel 2"/>
          <p:cNvSpPr txBox="1">
            <a:spLocks noGrp="1"/>
          </p:cNvSpPr>
          <p:nvPr>
            <p:ph type="subTitle" idx="4294967295"/>
          </p:nvPr>
        </p:nvSpPr>
        <p:spPr>
          <a:xfrm>
            <a:off x="323640" y="4653000"/>
            <a:ext cx="2808000" cy="1439639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spcAft>
                <a:spcPts val="0"/>
              </a:spcAft>
              <a:buNone/>
            </a:pPr>
            <a:r>
              <a:rPr lang="de-DE" sz="4400">
                <a:latin typeface="Lucida Sans Unicode" pitchFamily="34"/>
                <a:cs typeface="Lucida Sans Unicode" pitchFamily="34"/>
              </a:rPr>
              <a:t> </a:t>
            </a:r>
          </a:p>
          <a:p>
            <a:pPr marL="0" lvl="0" indent="0" algn="ctr">
              <a:spcAft>
                <a:spcPts val="0"/>
              </a:spcAft>
              <a:buNone/>
            </a:pPr>
            <a:r>
              <a:rPr lang="de-DE" sz="2000">
                <a:solidFill>
                  <a:srgbClr val="FFFFFF"/>
                </a:solidFill>
                <a:latin typeface="Cambria" pitchFamily="18"/>
                <a:cs typeface="Lucida Sans Unicode" pitchFamily="34"/>
              </a:rPr>
              <a:t>Christoph Lämmerhirt</a:t>
            </a:r>
          </a:p>
          <a:p>
            <a:pPr marL="0" lvl="0" indent="0" algn="ctr">
              <a:spcAft>
                <a:spcPts val="0"/>
              </a:spcAft>
              <a:buNone/>
            </a:pPr>
            <a:endParaRPr lang="de-DE" sz="1600">
              <a:solidFill>
                <a:srgbClr val="FFFFFF"/>
              </a:solidFill>
              <a:latin typeface="Lucida Sans Unicode" pitchFamily="34"/>
              <a:cs typeface="Lucida Sans Unicode" pitchFamily="34"/>
            </a:endParaRPr>
          </a:p>
          <a:p>
            <a:pPr marL="0" lvl="0" indent="0" algn="ctr">
              <a:spcAft>
                <a:spcPts val="0"/>
              </a:spcAft>
              <a:buNone/>
            </a:pPr>
            <a:endParaRPr lang="de-DE" sz="1600">
              <a:solidFill>
                <a:srgbClr val="FFFFFF"/>
              </a:solidFill>
              <a:latin typeface="Lucida Sans Unicode" pitchFamily="34"/>
              <a:cs typeface="Lucida Sans Unicode" pitchFamily="34"/>
            </a:endParaRPr>
          </a:p>
        </p:txBody>
      </p:sp>
      <p:sp>
        <p:nvSpPr>
          <p:cNvPr id="6" name="Untertitel 2"/>
          <p:cNvSpPr/>
          <p:nvPr/>
        </p:nvSpPr>
        <p:spPr>
          <a:xfrm>
            <a:off x="6084168" y="4653136"/>
            <a:ext cx="2808000" cy="143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  <a:tabLst/>
            </a:pPr>
            <a:r>
              <a:rPr lang="de-DE" sz="3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Lucida Sans Unicode" pitchFamily="34"/>
                <a:ea typeface="Microsoft YaHei" pitchFamily="2"/>
                <a:cs typeface="Lucida Sans Unicode" pitchFamily="34"/>
              </a:rPr>
              <a:t> 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Lucida Sans Unicode" pitchFamily="34"/>
              </a:rPr>
              <a:t>Tim Benedict </a:t>
            </a:r>
            <a:r>
              <a:rPr lang="de-DE" sz="2000" b="0" i="0" u="none" strike="noStrike" kern="1200" spc="0" dirty="0" err="1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Lucida Sans Unicode" pitchFamily="34"/>
              </a:rPr>
              <a:t>Jagla</a:t>
            </a:r>
            <a:endParaRPr lang="de-DE" sz="2000" b="0" i="0" u="none" strike="noStrike" kern="1200" spc="0" dirty="0">
              <a:ln>
                <a:noFill/>
              </a:ln>
              <a:solidFill>
                <a:srgbClr val="FFFFFF"/>
              </a:solidFill>
              <a:latin typeface="Cambria" pitchFamily="18"/>
              <a:ea typeface="Microsoft YaHei" pitchFamily="2"/>
              <a:cs typeface="Lucida Sans Unicode" pitchFamily="34"/>
            </a:endParaRPr>
          </a:p>
        </p:txBody>
      </p:sp>
      <p:sp>
        <p:nvSpPr>
          <p:cNvPr id="7" name="Untertitel 2"/>
          <p:cNvSpPr txBox="1"/>
          <p:nvPr/>
        </p:nvSpPr>
        <p:spPr>
          <a:xfrm>
            <a:off x="3240000" y="4653000"/>
            <a:ext cx="2808000" cy="14396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Lucida Sans Unicode" pitchFamily="34"/>
                <a:ea typeface="Microsoft YaHei" pitchFamily="2"/>
                <a:cs typeface="Lucida Sans Unicode" pitchFamily="34"/>
              </a:rPr>
              <a:t> </a:t>
            </a:r>
          </a:p>
          <a:p>
            <a:pPr marL="0" marR="0" lvl="0" indent="0" algn="ctr" rtl="0" hangingPunct="1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Lucida Sans Unicode" pitchFamily="34"/>
              </a:rPr>
              <a:t>Sarah Pauksch</a:t>
            </a:r>
          </a:p>
          <a:p>
            <a:pPr marL="0" marR="0" lvl="0" indent="0" algn="ctr" rtl="0" hangingPunct="1"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600" b="0" i="0" u="none" strike="noStrike" kern="1200" spc="0">
              <a:ln>
                <a:noFill/>
              </a:ln>
              <a:solidFill>
                <a:srgbClr val="FFFFFF"/>
              </a:solidFill>
              <a:latin typeface="Lucida Sans Unicode" pitchFamily="34"/>
              <a:ea typeface="Microsoft YaHei" pitchFamily="2"/>
              <a:cs typeface="Lucida Sans Unicode" pitchFamily="34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0" y="6336000"/>
            <a:ext cx="914364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Mangal" pitchFamily="2"/>
              </a:rPr>
              <a:t> Advanced Topics in Image Understanding - SS13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6"/>
          <p:cNvSpPr/>
          <p:nvPr/>
        </p:nvSpPr>
        <p:spPr>
          <a:xfrm>
            <a:off x="4752000" y="216000"/>
            <a:ext cx="417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Outline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336000" y="1484784"/>
            <a:ext cx="2114280" cy="21142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50" indent="-514350">
              <a:buFont typeface="+mj-lt"/>
              <a:buAutoNum type="arabicPeriod"/>
            </a:pPr>
            <a:r>
              <a:rPr lang="de-DE" dirty="0"/>
              <a:t> Repetition </a:t>
            </a:r>
          </a:p>
          <a:p>
            <a:pPr marL="622350" indent="-514350">
              <a:buFont typeface="+mj-lt"/>
              <a:buAutoNum type="arabicPeriod"/>
            </a:pPr>
            <a:r>
              <a:rPr lang="de-DE" dirty="0"/>
              <a:t> Feature Space</a:t>
            </a:r>
          </a:p>
          <a:p>
            <a:pPr marL="622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 err="1" smtClean="0"/>
              <a:t>Classification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432000" y="792000"/>
            <a:ext cx="806436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4817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Repetition: </a:t>
            </a:r>
            <a:r>
              <a:rPr lang="de-DE" sz="26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Our</a:t>
            </a:r>
            <a:r>
              <a:rPr lang="de-DE" sz="2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Plan</a:t>
            </a:r>
            <a:endParaRPr lang="de-DE" sz="26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pic>
        <p:nvPicPr>
          <p:cNvPr id="1027" name="Picture 3" descr="E:\pro\img-classification-ss13\doc\PPT-2013-05-22\graph-pipeline-ve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28" y="1340768"/>
            <a:ext cx="8683072" cy="45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432000" y="792000"/>
            <a:ext cx="806436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4817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Feature Space</a:t>
            </a:r>
            <a:endParaRPr lang="de-DE" sz="26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135328"/>
            <a:ext cx="8229240" cy="5451952"/>
          </a:xfrm>
        </p:spPr>
        <p:txBody>
          <a:bodyPr/>
          <a:lstStyle/>
          <a:p>
            <a:r>
              <a:rPr lang="de-DE" dirty="0" smtClean="0"/>
              <a:t>SIFT </a:t>
            </a:r>
            <a:r>
              <a:rPr lang="de-DE" dirty="0" err="1" smtClean="0"/>
              <a:t>keypoints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endParaRPr lang="de-DE" dirty="0" smtClean="0"/>
          </a:p>
          <a:p>
            <a:r>
              <a:rPr lang="de-DE" dirty="0" smtClean="0"/>
              <a:t>SIFT </a:t>
            </a:r>
            <a:r>
              <a:rPr lang="de-DE" dirty="0" err="1" smtClean="0"/>
              <a:t>descriptors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gradient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(4 x 4 </a:t>
            </a:r>
            <a:r>
              <a:rPr lang="de-DE" dirty="0" err="1" smtClean="0"/>
              <a:t>grid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gradient</a:t>
            </a:r>
            <a:r>
              <a:rPr lang="de-DE" dirty="0" smtClean="0"/>
              <a:t> </a:t>
            </a:r>
            <a:r>
              <a:rPr lang="de-DE" dirty="0" err="1" smtClean="0"/>
              <a:t>orientation</a:t>
            </a:r>
            <a:r>
              <a:rPr lang="de-DE" dirty="0" smtClean="0"/>
              <a:t> (8 </a:t>
            </a:r>
            <a:r>
              <a:rPr lang="de-DE" dirty="0" err="1" smtClean="0"/>
              <a:t>bins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4 * 4 * 8 = 128 dimensional </a:t>
            </a:r>
            <a:r>
              <a:rPr lang="de-DE" dirty="0" err="1" smtClean="0"/>
              <a:t>descriptor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06361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432000" y="792000"/>
            <a:ext cx="806436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4817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Feature Space</a:t>
            </a:r>
            <a:endParaRPr lang="de-DE" sz="26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135328"/>
            <a:ext cx="8229240" cy="5451952"/>
          </a:xfrm>
        </p:spPr>
        <p:txBody>
          <a:bodyPr/>
          <a:lstStyle/>
          <a:p>
            <a:r>
              <a:rPr lang="de-DE" dirty="0" err="1" smtClean="0"/>
              <a:t>Bag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Words </a:t>
            </a:r>
            <a:r>
              <a:rPr lang="de-DE" dirty="0" err="1" smtClean="0"/>
              <a:t>dictionary</a:t>
            </a:r>
            <a:r>
              <a:rPr lang="de-DE" dirty="0" smtClean="0"/>
              <a:t>/</a:t>
            </a:r>
            <a:r>
              <a:rPr lang="de-DE" dirty="0" err="1" smtClean="0"/>
              <a:t>vocabulary</a:t>
            </a:r>
            <a:endParaRPr lang="de-DE" dirty="0" smtClean="0"/>
          </a:p>
          <a:p>
            <a:pPr lvl="1"/>
            <a:r>
              <a:rPr lang="de-DE" dirty="0" smtClean="0"/>
              <a:t>all </a:t>
            </a:r>
            <a:r>
              <a:rPr lang="de-DE" dirty="0" err="1" smtClean="0"/>
              <a:t>descriptors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clustered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K-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histograms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filled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keypoints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respective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89576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432000" y="792000"/>
            <a:ext cx="806436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4817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SVM Training</a:t>
            </a:r>
            <a:endParaRPr lang="de-DE" sz="26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135328"/>
            <a:ext cx="8229240" cy="5451952"/>
          </a:xfrm>
        </p:spPr>
        <p:txBody>
          <a:bodyPr/>
          <a:lstStyle/>
          <a:p>
            <a:r>
              <a:rPr lang="de-DE" dirty="0" err="1"/>
              <a:t>n</a:t>
            </a:r>
            <a:r>
              <a:rPr lang="de-DE" dirty="0" err="1" smtClean="0"/>
              <a:t>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</a:t>
            </a:r>
            <a:r>
              <a:rPr lang="de-DE" dirty="0" err="1" smtClean="0"/>
              <a:t>istograms</a:t>
            </a:r>
            <a:r>
              <a:rPr lang="de-DE" dirty="0" smtClean="0"/>
              <a:t> </a:t>
            </a:r>
            <a:r>
              <a:rPr lang="de-DE" dirty="0" err="1" smtClean="0"/>
              <a:t>represent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vectors</a:t>
            </a:r>
            <a:endParaRPr lang="de-DE" dirty="0" smtClean="0"/>
          </a:p>
          <a:p>
            <a:r>
              <a:rPr lang="de-DE" dirty="0" smtClean="0"/>
              <a:t>Support-</a:t>
            </a:r>
            <a:r>
              <a:rPr lang="de-DE" dirty="0" err="1" smtClean="0"/>
              <a:t>Vector</a:t>
            </a:r>
            <a:r>
              <a:rPr lang="de-DE" dirty="0" smtClean="0"/>
              <a:t>-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endParaRPr lang="de-DE" dirty="0" smtClean="0"/>
          </a:p>
          <a:p>
            <a:pPr lvl="1"/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trained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smtClean="0"/>
              <a:t>will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positive,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else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negative</a:t>
            </a:r>
          </a:p>
          <a:p>
            <a:pPr lvl="2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e</a:t>
            </a:r>
            <a:r>
              <a:rPr lang="de-DE" dirty="0" err="1" smtClean="0"/>
              <a:t>nables</a:t>
            </a:r>
            <a:r>
              <a:rPr lang="de-DE" dirty="0" smtClean="0"/>
              <a:t> a 1-vs-all </a:t>
            </a:r>
            <a:r>
              <a:rPr lang="de-DE" dirty="0" err="1" smtClean="0"/>
              <a:t>classifier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32377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432000" y="792000"/>
            <a:ext cx="806436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4817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Classification</a:t>
            </a:r>
            <a:endParaRPr lang="de-DE" sz="26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135328"/>
            <a:ext cx="8229240" cy="5451952"/>
          </a:xfrm>
        </p:spPr>
        <p:txBody>
          <a:bodyPr/>
          <a:lstStyle/>
          <a:p>
            <a:r>
              <a:rPr lang="de-DE" dirty="0" smtClean="0"/>
              <a:t>Input Image</a:t>
            </a:r>
          </a:p>
          <a:p>
            <a:pPr lvl="1"/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separation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histogram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in </a:t>
            </a:r>
            <a:r>
              <a:rPr lang="de-DE" dirty="0" err="1" smtClean="0"/>
              <a:t>regard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36341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22760" y="72000"/>
            <a:ext cx="3333240" cy="5493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0"/>
          <p:cNvSpPr/>
          <p:nvPr/>
        </p:nvSpPr>
        <p:spPr>
          <a:xfrm>
            <a:off x="0" y="687239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Rectangle 10"/>
          <p:cNvSpPr/>
          <p:nvPr/>
        </p:nvSpPr>
        <p:spPr>
          <a:xfrm>
            <a:off x="0" y="687239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feld 3"/>
          <p:cNvSpPr/>
          <p:nvPr/>
        </p:nvSpPr>
        <p:spPr>
          <a:xfrm>
            <a:off x="755576" y="2060848"/>
            <a:ext cx="7596720" cy="2192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Thank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you</a:t>
            </a:r>
            <a:endParaRPr lang="de-DE" sz="4800" b="0" i="0" u="none" strike="noStrike" kern="1200" spc="0" dirty="0">
              <a:ln>
                <a:noFill/>
              </a:ln>
              <a:solidFill>
                <a:srgbClr val="376092"/>
              </a:solidFill>
              <a:latin typeface="Cambria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de-DE" sz="600" b="0" i="0" u="none" strike="noStrike" kern="1200" spc="0" dirty="0">
              <a:ln>
                <a:noFill/>
              </a:ln>
              <a:solidFill>
                <a:srgbClr val="376092"/>
              </a:solidFill>
              <a:latin typeface="Cambria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for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your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attention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.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de-DE" sz="3600" b="0" i="0" u="none" strike="noStrike" kern="1200" spc="0" dirty="0">
              <a:ln>
                <a:noFill/>
              </a:ln>
              <a:solidFill>
                <a:srgbClr val="376092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0" y="5544000"/>
            <a:ext cx="9143640" cy="131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4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 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andard 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Bildschirmpräsentation (4:3)</PresentationFormat>
  <Paragraphs>49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Standard</vt:lpstr>
      <vt:lpstr>Standard 1</vt:lpstr>
      <vt:lpstr>Standard 2</vt:lpstr>
      <vt:lpstr>Project Samael  - “The Blind God“ -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Samael  - “The Blind God“ -</dc:title>
  <dc:creator>Sarah</dc:creator>
  <cp:lastModifiedBy>Jan Jansen</cp:lastModifiedBy>
  <cp:revision>43</cp:revision>
  <dcterms:modified xsi:type="dcterms:W3CDTF">2013-06-19T15:00:59Z</dcterms:modified>
</cp:coreProperties>
</file>