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0"/>
  </p:notesMasterIdLst>
  <p:handoutMasterIdLst>
    <p:handoutMasterId r:id="rId11"/>
  </p:handoutMasterIdLst>
  <p:sldIdLst>
    <p:sldId id="256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endParaRPr lang="de-DE" sz="1200" dirty="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algn="r" hangingPunct="0">
              <a:buNone/>
              <a:defRPr sz="1400"/>
            </a:pPr>
            <a:endParaRPr lang="de-DE" sz="1200" dirty="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2"/>
          </p:nvPr>
        </p:nvSpPr>
        <p:spPr>
          <a:xfrm>
            <a:off x="0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endParaRPr lang="de-DE" sz="1200" dirty="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3"/>
          </p:nvPr>
        </p:nvSpPr>
        <p:spPr>
          <a:xfrm>
            <a:off x="3881795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algn="r" hangingPunct="0">
              <a:buNone/>
              <a:defRPr sz="1400"/>
            </a:pPr>
            <a:fld id="{6D93AC95-5FFB-474A-BA9D-3B970246F03E}" type="slidenum">
              <a:rPr/>
              <a:pPr algn="r" hangingPunct="0">
                <a:buNone/>
                <a:defRPr sz="1400"/>
              </a:pPr>
              <a:t>‹Nr.›</a:t>
            </a:fld>
            <a:endParaRPr lang="de-DE" sz="1200" dirty="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" name="Kopfzeilenplatzhalt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de-D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umsplatzhalt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de-D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de-D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de-D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F30C6090-37E3-4CB6-96A3-AD7EFC652406}" type="slidenum">
              <a:rPr/>
              <a:pPr lvl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de-DE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 txBox="1">
            <a:spLocks noGrp="1"/>
          </p:cNvSpPr>
          <p:nvPr>
            <p:ph type="sldNum" sz="quarter" idx="8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 algn="l" hangingPunct="1"/>
            <a:fld id="{22D32E47-0832-4FA7-B40E-99BF0E3D6810}" type="slidenum">
              <a:rPr/>
              <a:pPr lvl="0" algn="l" hangingPunct="1"/>
              <a:t>2</a:t>
            </a:fld>
            <a:endParaRPr lang="de-DE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0000" tIns="45000" rIns="90000" bIns="45000" anchor="t"/>
          <a:lstStyle/>
          <a:p>
            <a:pPr lvl="0"/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 txBox="1">
            <a:spLocks noGrp="1"/>
          </p:cNvSpPr>
          <p:nvPr>
            <p:ph type="sldNum" sz="quarter" idx="8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 algn="l" hangingPunct="1"/>
            <a:fld id="{C37EBC0B-FFAF-490E-B162-FA0E7B1D94F6}" type="slidenum">
              <a:rPr/>
              <a:pPr lvl="0" algn="l" hangingPunct="1"/>
              <a:t>3</a:t>
            </a:fld>
            <a:endParaRPr lang="de-DE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0000" tIns="45000" rIns="90000" bIns="45000" anchor="t"/>
          <a:lstStyle/>
          <a:p>
            <a:pPr lvl="0"/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 txBox="1">
            <a:spLocks noGrp="1"/>
          </p:cNvSpPr>
          <p:nvPr>
            <p:ph type="sldNum" sz="quarter" idx="8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 algn="l" hangingPunct="1"/>
            <a:fld id="{927E7CC4-5EC4-4AEC-86D2-306A7CDFBAD9}" type="slidenum">
              <a:rPr/>
              <a:pPr lvl="0" algn="l" hangingPunct="1"/>
              <a:t>4</a:t>
            </a:fld>
            <a:endParaRPr lang="de-DE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0000" tIns="45000" rIns="90000" bIns="45000" anchor="t"/>
          <a:lstStyle/>
          <a:p>
            <a:pPr lvl="0"/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 txBox="1">
            <a:spLocks noGrp="1"/>
          </p:cNvSpPr>
          <p:nvPr>
            <p:ph type="sldNum" sz="quarter" idx="8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 algn="l" hangingPunct="1"/>
            <a:fld id="{DF686C62-0B99-438D-A8A1-15330990C596}" type="slidenum">
              <a:rPr/>
              <a:pPr lvl="0" algn="l" hangingPunct="1"/>
              <a:t>5</a:t>
            </a:fld>
            <a:endParaRPr lang="de-DE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4800"/>
            <a:ext cx="4571640" cy="3428639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0000" tIns="45000" rIns="90000" bIns="45000" anchor="t"/>
          <a:lstStyle/>
          <a:p>
            <a:pPr lvl="0"/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 txBox="1">
            <a:spLocks noGrp="1"/>
          </p:cNvSpPr>
          <p:nvPr>
            <p:ph type="sldNum" sz="quarter" idx="8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 algn="l" hangingPunct="1"/>
            <a:fld id="{70269B52-2420-4C93-90B1-77A35557FB15}" type="slidenum">
              <a:rPr/>
              <a:pPr lvl="0" algn="l" hangingPunct="1"/>
              <a:t>6</a:t>
            </a:fld>
            <a:endParaRPr lang="de-DE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/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8792CF-B80E-49C4-8E86-5BC6D78D252B}" type="datetime1">
              <a:rPr lang="de-DE" smtClean="0"/>
              <a:pPr lvl="0"/>
              <a:t>21.05.2013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3B91AB-D3F5-4F2D-B3AC-8368FD7B1E7C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8792CF-B80E-49C4-8E86-5BC6D78D252B}" type="datetime1">
              <a:rPr lang="de-DE" smtClean="0"/>
              <a:pPr lvl="0"/>
              <a:t>21.05.2013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D75335-EA82-4ABF-9721-DB8CB32F17C9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7400" cy="45259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5962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8792CF-B80E-49C4-8E86-5BC6D78D252B}" type="datetime1">
              <a:rPr lang="de-DE" smtClean="0"/>
              <a:pPr lvl="0"/>
              <a:t>21.05.2013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84B8D8F-4C6F-48BE-8601-5F2F542E754C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3111464D-CCFE-4106-86B1-DA6E453FA86D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373215D1-6336-4E1D-8419-CADE35FFFDD3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9B032CD-07E9-41BF-8F50-0D819B181489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03D6230-6126-4071-A7C7-7D5BC75C9FC4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C5A7553-D5E8-421B-907D-A08062DC6A31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31ED749D-57A1-4D79-8BC7-5F19B947E000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DB1108D-626C-4C70-97BD-074435F03899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9015412-7847-4146-AD5B-D7EADD35F57C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8792CF-B80E-49C4-8E86-5BC6D78D252B}" type="datetime1">
              <a:rPr lang="de-DE" smtClean="0"/>
              <a:pPr lvl="0"/>
              <a:t>21.05.2013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8F723A-0657-49E3-892D-1B32DF3DC9F8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DFA97F5-BD2F-4ADB-855A-F2454024FEC3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CC6CAE4-EFB6-440B-BC2C-20C82776AD56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BADA64D-B5A8-49C9-A51C-534BD842AF7B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Project Samael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667E89D-31F8-4409-B31D-773AEDC37A10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Project Samael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A0CE2A0-F930-45AE-81E8-F6D4BABED606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Project Samael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DD83E66-1762-4FB6-AAAF-98169DBAF233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Project Samael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A8CD0BE-BF39-4629-8C22-41943552E042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Project Samael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68A8A019-A01D-47B3-B650-8DD14AD83F71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Project Samael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55B1D9D-1453-4CD9-9A58-5B90BD70618F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Project Samael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7D8C538-07EE-4F1D-B663-C8C9CD40D34C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8792CF-B80E-49C4-8E86-5BC6D78D252B}" type="datetime1">
              <a:rPr lang="de-DE" smtClean="0"/>
              <a:pPr lvl="0"/>
              <a:t>21.05.2013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7FB335-9D4C-4E91-AEF6-7B45A65D5574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Project Samael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2F72F11-DA7A-4F2C-BB55-EFA19DF77B99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Project Samael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45C98D2-DB16-4B39-97AB-399DA1EAD914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Project Samael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225C92C-0EEF-41E9-A0F1-CEBAC1EE3210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de-DE" smtClean="0"/>
              <a:t>Project Samael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647E6CE2-3EB7-41F9-9E68-CAE2779134E7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8792CF-B80E-49C4-8E86-5BC6D78D252B}" type="datetime1">
              <a:rPr lang="de-DE" smtClean="0"/>
              <a:pPr lvl="0"/>
              <a:t>21.05.2013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A90C2C-34FF-4978-8B6A-262E6179B40A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8792CF-B80E-49C4-8E86-5BC6D78D252B}" type="datetime1">
              <a:rPr lang="de-DE" smtClean="0"/>
              <a:pPr lvl="0"/>
              <a:t>21.05.2013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7E4170-F293-43B4-9C3F-A9E743A27423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8792CF-B80E-49C4-8E86-5BC6D78D252B}" type="datetime1">
              <a:rPr lang="de-DE" smtClean="0"/>
              <a:pPr lvl="0"/>
              <a:t>21.05.2013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E97FFE-5662-47C1-A3DB-201F5EF7962E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8792CF-B80E-49C4-8E86-5BC6D78D252B}" type="datetime1">
              <a:rPr lang="de-DE" smtClean="0"/>
              <a:pPr lvl="0"/>
              <a:t>21.05.2013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89BD1DB-8561-4AAB-B179-5789F9297F6C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8792CF-B80E-49C4-8E86-5BC6D78D252B}" type="datetime1">
              <a:rPr lang="de-DE" smtClean="0"/>
              <a:pPr lvl="0"/>
              <a:t>21.05.2013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F9FBC8-2513-4094-BCB3-C97ADFAE5F86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8792CF-B80E-49C4-8E86-5BC6D78D252B}" type="datetime1">
              <a:rPr lang="de-DE" smtClean="0"/>
              <a:pPr lvl="0"/>
              <a:t>21.05.2013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0A704A-F641-4C50-BDC2-486192B0963D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685799" y="2130480"/>
            <a:ext cx="7772039" cy="146952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de-DE"/>
              <a:t>Klicken Sie, um das Format des Titeltextes zu bearbeitenTitelmasterformat durch Klicken bearbeiten</a:t>
            </a:r>
          </a:p>
        </p:txBody>
      </p:sp>
      <p:sp>
        <p:nvSpPr>
          <p:cNvPr id="3" name="Datumsplatzhalter 3"/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de-DE" sz="1800" b="0" i="0" u="none" strike="noStrike" kern="1200" spc="0">
                <a:solidFill>
                  <a:srgbClr val="000000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C18792CF-B80E-49C4-8E86-5BC6D78D252B}" type="datetime1">
              <a:rPr lang="de-DE"/>
              <a:pPr lvl="0"/>
              <a:t>21.05.2013</a:t>
            </a:fld>
            <a:endParaRPr lang="de-DE"/>
          </a:p>
        </p:txBody>
      </p:sp>
      <p:sp>
        <p:nvSpPr>
          <p:cNvPr id="4" name="Fußzeilenplatzhalter 4"/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>
            <a:lvl1pPr lvl="0" rtl="0" hangingPunct="0">
              <a:buNone/>
              <a:tabLst/>
              <a:defRPr lang="de-DE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liennummernplatzhalter 5"/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de-DE" sz="1800" b="0" i="0" u="none" strike="noStrike" kern="1200" spc="0">
                <a:solidFill>
                  <a:srgbClr val="000000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F3E09660-2A66-4E89-98F4-74EA6C578945}" type="slidenum">
              <a:rPr/>
              <a:pPr lvl="0"/>
              <a:t>‹Nr.›</a:t>
            </a:fld>
            <a:endParaRPr lang="de-DE"/>
          </a:p>
        </p:txBody>
      </p:sp>
      <p:sp>
        <p:nvSpPr>
          <p:cNvPr id="6" name="Textplatzhalter 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DE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DE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lvl="1" indent="-324000" algn="l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lvl="2" indent="-288000" algn="l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lvl="3" indent="-216000" algn="l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lvl="4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lvl="0" algn="ctr" rtl="0" hangingPunct="1">
        <a:spcBef>
          <a:spcPts val="0"/>
        </a:spcBef>
        <a:spcAft>
          <a:spcPts val="0"/>
        </a:spcAft>
        <a:buNone/>
        <a:tabLst/>
        <a:defRPr lang="de-DE" sz="44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Mangal" pitchFamily="2"/>
        </a:defRPr>
      </a:lvl1pPr>
    </p:titleStyle>
    <p:bodyStyle>
      <a:lvl1pPr algn="l" rtl="0" hangingPunct="1">
        <a:spcBef>
          <a:spcPts val="0"/>
        </a:spcBef>
        <a:spcAft>
          <a:spcPts val="1417"/>
        </a:spcAft>
        <a:tabLst/>
        <a:defRPr lang="de-DE" sz="32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Mangal" pitchFamily="2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de-DE"/>
              <a:t>Klicken Sie, um das Format des Titeltextes zu bearbeitenTitelmasterformat durch Klicken bearbeiten</a:t>
            </a:r>
          </a:p>
        </p:txBody>
      </p:sp>
      <p:sp>
        <p:nvSpPr>
          <p:cNvPr id="3" name="Fußzeilenplatzhalter 3"/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>
            <a:lvl1pPr lvl="0" rtl="0" hangingPunct="0">
              <a:buNone/>
              <a:tabLst/>
              <a:defRPr lang="de-DE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4" name="Foliennummernplatzhalter 4"/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>
            <a:lvl1pPr marL="0" marR="0" lvl="0" indent="0" algn="r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de-DE" sz="1800" b="0" i="0" u="none" strike="noStrike" kern="1200" spc="0">
                <a:solidFill>
                  <a:srgbClr val="000000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F5909D36-F82F-4812-B5DC-1DBFABF0F2B1}" type="slidenum">
              <a:rPr/>
              <a:pPr lvl="0"/>
              <a:t>‹Nr.›</a:t>
            </a:fld>
            <a:endParaRPr lang="de-DE"/>
          </a:p>
        </p:txBody>
      </p:sp>
      <p:sp>
        <p:nvSpPr>
          <p:cNvPr id="5" name="Textplatzhalter 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DE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DE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lvl="1" indent="-324000" algn="l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lvl="2" indent="-288000" algn="l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lvl="3" indent="-216000" algn="l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lvl="4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lvl="0" algn="ctr" rtl="0" hangingPunct="1">
        <a:spcBef>
          <a:spcPts val="0"/>
        </a:spcBef>
        <a:spcAft>
          <a:spcPts val="0"/>
        </a:spcAft>
        <a:buNone/>
        <a:tabLst/>
        <a:defRPr lang="de-DE" sz="44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Mangal" pitchFamily="2"/>
        </a:defRPr>
      </a:lvl1pPr>
    </p:titleStyle>
    <p:bodyStyle>
      <a:lvl1pPr algn="l" rtl="0" hangingPunct="1">
        <a:spcBef>
          <a:spcPts val="0"/>
        </a:spcBef>
        <a:spcAft>
          <a:spcPts val="1417"/>
        </a:spcAft>
        <a:tabLst/>
        <a:defRPr lang="de-DE" sz="32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Mangal" pitchFamily="2"/>
        </a:defRPr>
      </a:lvl1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de-DE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DE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DE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3"/>
          </p:nvPr>
        </p:nvSpPr>
        <p:spPr>
          <a:xfrm>
            <a:off x="457200" y="6426000"/>
            <a:ext cx="6382800" cy="4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l" rtl="0" hangingPunct="0">
              <a:buNone/>
              <a:tabLst/>
              <a:defRPr lang="de-DE" sz="1500" kern="1200">
                <a:latin typeface="Cambria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r>
              <a:rPr lang="de-DE"/>
              <a:t>Project Samael</a:t>
            </a: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4"/>
          </p:nvPr>
        </p:nvSpPr>
        <p:spPr>
          <a:xfrm>
            <a:off x="6840000" y="6426000"/>
            <a:ext cx="2130120" cy="4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de-DE" sz="1600" kern="1200">
                <a:latin typeface="Cambria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73B7903F-554F-4A8E-8721-4F8266CD5BC7}" type="slidenum">
              <a:rPr/>
              <a:pPr lvl="0"/>
              <a:t>‹Nr.›</a:t>
            </a:fld>
            <a:endParaRPr lang="de-DE"/>
          </a:p>
        </p:txBody>
      </p:sp>
      <p:pic>
        <p:nvPicPr>
          <p:cNvPr id="6" name="Grafik 4"/>
          <p:cNvPicPr>
            <a:picLocks noChangeAspect="1"/>
          </p:cNvPicPr>
          <p:nvPr/>
        </p:nvPicPr>
        <p:blipFill>
          <a:blip r:embed="rId13" cstate="print">
            <a:alphaModFix/>
            <a:lum/>
          </a:blip>
          <a:srcRect/>
          <a:stretch>
            <a:fillRect/>
          </a:stretch>
        </p:blipFill>
        <p:spPr>
          <a:xfrm>
            <a:off x="144000" y="71640"/>
            <a:ext cx="4464000" cy="6483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10"/>
          <p:cNvSpPr/>
          <p:nvPr/>
        </p:nvSpPr>
        <p:spPr>
          <a:xfrm>
            <a:off x="360" y="766800"/>
            <a:ext cx="9143640" cy="25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8B5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6310800"/>
            <a:ext cx="9143640" cy="25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8B5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ctr" rtl="0" hangingPunct="0">
        <a:tabLst/>
        <a:defRPr lang="de-DE" sz="4400" b="0" i="0" u="none" strike="noStrike" kern="1200">
          <a:ln>
            <a:noFill/>
          </a:ln>
          <a:latin typeface="Arial" pitchFamily="18"/>
          <a:ea typeface="Microsoft YaHei" pitchFamily="2"/>
          <a:cs typeface="Mangal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de-DE" sz="3200" b="0" i="0" u="none" strike="noStrike" kern="1200">
          <a:ln>
            <a:noFill/>
          </a:ln>
          <a:latin typeface="Arial" pitchFamily="18"/>
          <a:ea typeface="Microsoft YaHei" pitchFamily="2"/>
          <a:cs typeface="Mangal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/>
        </p:nvSpPr>
        <p:spPr>
          <a:xfrm>
            <a:off x="0" y="4794120"/>
            <a:ext cx="9143640" cy="2063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8B4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pic>
        <p:nvPicPr>
          <p:cNvPr id="3" name="Grafik 4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44000" y="144000"/>
            <a:ext cx="6143399" cy="101303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>
          <a:xfrm>
            <a:off x="0" y="1655999"/>
            <a:ext cx="9144000" cy="1944000"/>
          </a:xfrm>
        </p:spPr>
        <p:txBody>
          <a:bodyPr anchor="b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sz="4600" b="1">
                <a:effectLst>
                  <a:outerShdw dist="17961" dir="2700000">
                    <a:scrgbClr r="0" g="0" b="0"/>
                  </a:outerShdw>
                </a:effectLst>
                <a:latin typeface="Lucida Sans Unicode" pitchFamily="34"/>
                <a:cs typeface="Lucida Sans Unicode" pitchFamily="34"/>
              </a:rPr>
              <a:t>Project Samael</a:t>
            </a:r>
            <a:r>
              <a:rPr lang="de-DE" sz="3200" b="1">
                <a:latin typeface="Lucida Sans Unicode" pitchFamily="34"/>
                <a:cs typeface="Lucida Sans Unicode" pitchFamily="34"/>
              </a:rPr>
              <a:t/>
            </a:r>
            <a:br>
              <a:rPr lang="de-DE" sz="3200" b="1">
                <a:latin typeface="Lucida Sans Unicode" pitchFamily="34"/>
                <a:cs typeface="Lucida Sans Unicode" pitchFamily="34"/>
              </a:rPr>
            </a:br>
            <a:r>
              <a:rPr lang="de-DE" sz="3200" b="1">
                <a:latin typeface="Lucida Sans Unicode" pitchFamily="34"/>
                <a:cs typeface="Lucida Sans Unicode" pitchFamily="34"/>
              </a:rPr>
              <a:t/>
            </a:r>
            <a:br>
              <a:rPr lang="de-DE" sz="3200" b="1">
                <a:latin typeface="Lucida Sans Unicode" pitchFamily="34"/>
                <a:cs typeface="Lucida Sans Unicode" pitchFamily="34"/>
              </a:rPr>
            </a:br>
            <a:r>
              <a:rPr lang="de-DE" sz="2600" b="1">
                <a:latin typeface="Lucida Sans Unicode" pitchFamily="34"/>
                <a:cs typeface="Lucida Sans Unicode" pitchFamily="34"/>
              </a:rPr>
              <a:t>- “The Blind God“ -</a:t>
            </a:r>
          </a:p>
        </p:txBody>
      </p:sp>
      <p:sp>
        <p:nvSpPr>
          <p:cNvPr id="5" name="Untertitel 2"/>
          <p:cNvSpPr txBox="1">
            <a:spLocks noGrp="1"/>
          </p:cNvSpPr>
          <p:nvPr>
            <p:ph type="subTitle" idx="4294967295"/>
          </p:nvPr>
        </p:nvSpPr>
        <p:spPr>
          <a:xfrm>
            <a:off x="323640" y="4653000"/>
            <a:ext cx="2808000" cy="1439639"/>
          </a:xfrm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spcAft>
                <a:spcPts val="0"/>
              </a:spcAft>
              <a:buNone/>
            </a:pPr>
            <a:r>
              <a:rPr lang="de-DE" sz="4400">
                <a:latin typeface="Lucida Sans Unicode" pitchFamily="34"/>
                <a:cs typeface="Lucida Sans Unicode" pitchFamily="34"/>
              </a:rPr>
              <a:t> </a:t>
            </a:r>
          </a:p>
          <a:p>
            <a:pPr marL="0" lvl="0" indent="0" algn="ctr">
              <a:spcAft>
                <a:spcPts val="0"/>
              </a:spcAft>
              <a:buNone/>
            </a:pPr>
            <a:r>
              <a:rPr lang="de-DE" sz="2000">
                <a:solidFill>
                  <a:srgbClr val="FFFFFF"/>
                </a:solidFill>
                <a:latin typeface="Cambria" pitchFamily="18"/>
                <a:cs typeface="Lucida Sans Unicode" pitchFamily="34"/>
              </a:rPr>
              <a:t>Christoph Lämmerhirt</a:t>
            </a:r>
          </a:p>
          <a:p>
            <a:pPr marL="0" lvl="0" indent="0" algn="ctr">
              <a:spcAft>
                <a:spcPts val="0"/>
              </a:spcAft>
              <a:buNone/>
            </a:pPr>
            <a:endParaRPr lang="de-DE" sz="1600">
              <a:solidFill>
                <a:srgbClr val="FFFFFF"/>
              </a:solidFill>
              <a:latin typeface="Lucida Sans Unicode" pitchFamily="34"/>
              <a:cs typeface="Lucida Sans Unicode" pitchFamily="34"/>
            </a:endParaRPr>
          </a:p>
          <a:p>
            <a:pPr marL="0" lvl="0" indent="0" algn="ctr">
              <a:spcAft>
                <a:spcPts val="0"/>
              </a:spcAft>
              <a:buNone/>
            </a:pPr>
            <a:endParaRPr lang="de-DE" sz="1600">
              <a:solidFill>
                <a:srgbClr val="FFFFFF"/>
              </a:solidFill>
              <a:latin typeface="Lucida Sans Unicode" pitchFamily="34"/>
              <a:cs typeface="Lucida Sans Unicode" pitchFamily="34"/>
            </a:endParaRPr>
          </a:p>
        </p:txBody>
      </p:sp>
      <p:sp>
        <p:nvSpPr>
          <p:cNvPr id="6" name="Untertitel 2"/>
          <p:cNvSpPr/>
          <p:nvPr/>
        </p:nvSpPr>
        <p:spPr>
          <a:xfrm>
            <a:off x="6084168" y="4653136"/>
            <a:ext cx="2808000" cy="14396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None/>
              <a:tabLst/>
            </a:pPr>
            <a:r>
              <a:rPr lang="de-DE" sz="32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Lucida Sans Unicode" pitchFamily="34"/>
                <a:ea typeface="Microsoft YaHei" pitchFamily="2"/>
                <a:cs typeface="Lucida Sans Unicode" pitchFamily="34"/>
              </a:rPr>
              <a:t> 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None/>
              <a:tabLst/>
            </a:pPr>
            <a:r>
              <a:rPr lang="de-DE" sz="2000" b="0" i="0" u="none" strike="noStrike" kern="1200" spc="0" dirty="0">
                <a:ln>
                  <a:noFill/>
                </a:ln>
                <a:solidFill>
                  <a:srgbClr val="FFFFFF"/>
                </a:solidFill>
                <a:latin typeface="Cambria" pitchFamily="18"/>
                <a:ea typeface="Microsoft YaHei" pitchFamily="2"/>
                <a:cs typeface="Lucida Sans Unicode" pitchFamily="34"/>
              </a:rPr>
              <a:t>Tim Benedict </a:t>
            </a:r>
            <a:r>
              <a:rPr lang="de-DE" sz="2000" b="0" i="0" u="none" strike="noStrike" kern="1200" spc="0" dirty="0" err="1">
                <a:ln>
                  <a:noFill/>
                </a:ln>
                <a:solidFill>
                  <a:srgbClr val="FFFFFF"/>
                </a:solidFill>
                <a:latin typeface="Cambria" pitchFamily="18"/>
                <a:ea typeface="Microsoft YaHei" pitchFamily="2"/>
                <a:cs typeface="Lucida Sans Unicode" pitchFamily="34"/>
              </a:rPr>
              <a:t>Jagla</a:t>
            </a:r>
            <a:endParaRPr lang="de-DE" sz="2000" b="0" i="0" u="none" strike="noStrike" kern="1200" spc="0" dirty="0">
              <a:ln>
                <a:noFill/>
              </a:ln>
              <a:solidFill>
                <a:srgbClr val="FFFFFF"/>
              </a:solidFill>
              <a:latin typeface="Cambria" pitchFamily="18"/>
              <a:ea typeface="Microsoft YaHei" pitchFamily="2"/>
              <a:cs typeface="Lucida Sans Unicode" pitchFamily="34"/>
            </a:endParaRPr>
          </a:p>
        </p:txBody>
      </p:sp>
      <p:sp>
        <p:nvSpPr>
          <p:cNvPr id="7" name="Untertitel 2"/>
          <p:cNvSpPr txBox="1"/>
          <p:nvPr/>
        </p:nvSpPr>
        <p:spPr>
          <a:xfrm>
            <a:off x="3240000" y="4653000"/>
            <a:ext cx="2808000" cy="143963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1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Lucida Sans Unicode" pitchFamily="34"/>
                <a:ea typeface="Microsoft YaHei" pitchFamily="2"/>
                <a:cs typeface="Lucida Sans Unicode" pitchFamily="34"/>
              </a:rPr>
              <a:t> </a:t>
            </a:r>
          </a:p>
          <a:p>
            <a:pPr marL="0" marR="0" lvl="0" indent="0" algn="ctr" rtl="0" hangingPunct="1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Cambria" pitchFamily="18"/>
                <a:ea typeface="Microsoft YaHei" pitchFamily="2"/>
                <a:cs typeface="Lucida Sans Unicode" pitchFamily="34"/>
              </a:rPr>
              <a:t>Sarah Pauksch</a:t>
            </a:r>
          </a:p>
          <a:p>
            <a:pPr marL="0" marR="0" lvl="0" indent="0" algn="ctr" rtl="0" hangingPunct="1"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600" b="0" i="0" u="none" strike="noStrike" kern="1200" spc="0">
              <a:ln>
                <a:noFill/>
              </a:ln>
              <a:solidFill>
                <a:srgbClr val="FFFFFF"/>
              </a:solidFill>
              <a:latin typeface="Lucida Sans Unicode" pitchFamily="34"/>
              <a:ea typeface="Microsoft YaHei" pitchFamily="2"/>
              <a:cs typeface="Lucida Sans Unicode" pitchFamily="34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60" y="6336000"/>
            <a:ext cx="9143640" cy="358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>
                <a:ln>
                  <a:noFill/>
                </a:ln>
                <a:solidFill>
                  <a:srgbClr val="FFFFFF"/>
                </a:solidFill>
                <a:latin typeface="Cambria" pitchFamily="18"/>
                <a:ea typeface="Microsoft YaHei" pitchFamily="2"/>
                <a:cs typeface="Mangal" pitchFamily="2"/>
              </a:rPr>
              <a:t> Advanced Topics in Image Understanding - SS13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5"/>
          <p:cNvSpPr/>
          <p:nvPr/>
        </p:nvSpPr>
        <p:spPr>
          <a:xfrm>
            <a:off x="395536" y="1052736"/>
            <a:ext cx="8064360" cy="525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45000"/>
              <a:buAutoNum type="arabicPeriod"/>
              <a:tabLst/>
            </a:pPr>
            <a:r>
              <a:rPr lang="de-DE" sz="36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  </a:t>
            </a:r>
            <a:r>
              <a:rPr lang="de-DE" sz="36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Occured</a:t>
            </a:r>
            <a:r>
              <a:rPr lang="de-DE" sz="36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 Problems</a:t>
            </a:r>
          </a:p>
          <a:p>
            <a:pPr marL="0" marR="0" lvl="0" indent="0" algn="l" rtl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45000"/>
              <a:buAutoNum type="arabicPeriod"/>
              <a:tabLst/>
            </a:pPr>
            <a:r>
              <a:rPr lang="de-DE" sz="36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  </a:t>
            </a:r>
            <a:r>
              <a:rPr lang="de-DE" sz="36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Solutions</a:t>
            </a:r>
          </a:p>
          <a:p>
            <a:pPr marL="0" marR="0" lvl="0" indent="0" algn="l" rtl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45000"/>
              <a:buAutoNum type="arabicPeriod"/>
              <a:tabLst/>
            </a:pPr>
            <a:r>
              <a:rPr lang="de-DE" sz="36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  </a:t>
            </a:r>
            <a:r>
              <a:rPr lang="de-DE" sz="36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Explorative</a:t>
            </a:r>
            <a:r>
              <a:rPr lang="de-DE" sz="36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 Data Analysis</a:t>
            </a:r>
          </a:p>
        </p:txBody>
      </p:sp>
      <p:sp>
        <p:nvSpPr>
          <p:cNvPr id="3" name="Textfeld 6"/>
          <p:cNvSpPr/>
          <p:nvPr/>
        </p:nvSpPr>
        <p:spPr>
          <a:xfrm>
            <a:off x="4752000" y="216000"/>
            <a:ext cx="4176000" cy="57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>
                <a:latin typeface="Cambria" pitchFamily="18"/>
              </a:defRPr>
            </a:pPr>
            <a:r>
              <a:rPr lang="de-DE" sz="2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Outline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72000" y="6408000"/>
            <a:ext cx="3888000" cy="358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Cambria" pitchFamily="18"/>
              </a:defRPr>
            </a:pPr>
            <a:r>
              <a:rPr lang="de-DE" sz="1800" b="0" i="0" u="none" strike="noStrike" kern="1200">
                <a:ln>
                  <a:noFill/>
                </a:ln>
                <a:latin typeface="Cambria" pitchFamily="18"/>
                <a:ea typeface="Microsoft YaHei" pitchFamily="2"/>
                <a:cs typeface="Mangal" pitchFamily="2"/>
              </a:rPr>
              <a:t>Project Samael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6336000" y="1872000"/>
            <a:ext cx="2114280" cy="2114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5"/>
          <p:cNvSpPr/>
          <p:nvPr/>
        </p:nvSpPr>
        <p:spPr>
          <a:xfrm>
            <a:off x="395536" y="1124744"/>
            <a:ext cx="8064360" cy="345846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•"/>
              <a:tabLst/>
              <a:defRPr sz="1800">
                <a:latin typeface="Cambria" pitchFamily="18"/>
              </a:defRPr>
            </a:pPr>
            <a:r>
              <a:rPr lang="de-DE" sz="2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 </a:t>
            </a:r>
            <a:r>
              <a:rPr lang="de-DE" sz="2800" b="0" i="0" u="none" strike="noStrike" kern="1200" spc="0" dirty="0" err="1" smtClean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QPainter</a:t>
            </a:r>
            <a:r>
              <a:rPr lang="de-DE" sz="2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 </a:t>
            </a:r>
            <a:r>
              <a:rPr lang="de-DE" sz="2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vs. </a:t>
            </a:r>
            <a:r>
              <a:rPr lang="de-DE" sz="2800" b="0" i="0" u="none" strike="noStrike" kern="1200" spc="0" dirty="0" err="1" smtClean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OpenGL</a:t>
            </a:r>
            <a:endParaRPr lang="de-DE" sz="2800" b="0" i="0" u="none" strike="noStrike" kern="1200" spc="0" dirty="0" smtClean="0">
              <a:ln>
                <a:noFill/>
              </a:ln>
              <a:solidFill>
                <a:srgbClr val="000000"/>
              </a:solidFill>
              <a:latin typeface="Cambria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•"/>
              <a:tabLst/>
              <a:defRPr sz="1800">
                <a:latin typeface="Cambria" pitchFamily="18"/>
              </a:defRPr>
            </a:pPr>
            <a:r>
              <a:rPr lang="de-DE" sz="2800" dirty="0" smtClean="0"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QtDir</a:t>
            </a:r>
            <a:r>
              <a:rPr lang="de-DE" sz="2800" dirty="0" smtClean="0"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entryList</a:t>
            </a:r>
            <a:r>
              <a:rPr lang="de-DE" sz="2800" dirty="0" smtClean="0"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() </a:t>
            </a:r>
            <a:r>
              <a:rPr lang="de-DE" sz="2800" dirty="0" smtClean="0"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  <a:sym typeface="Wingdings" pitchFamily="2" charset="2"/>
              </a:rPr>
              <a:t> </a:t>
            </a:r>
            <a:r>
              <a:rPr lang="de-DE" sz="2800" dirty="0" smtClean="0"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  <a:sym typeface="Wingdings" pitchFamily="2" charset="2"/>
              </a:rPr>
              <a:t>langsam</a:t>
            </a:r>
          </a:p>
          <a:p>
            <a:pPr marL="0" marR="0" lvl="0" indent="0" algn="l" rtl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•"/>
              <a:tabLst/>
              <a:defRPr sz="1800">
                <a:latin typeface="Cambria" pitchFamily="18"/>
              </a:defRPr>
            </a:pPr>
            <a:r>
              <a:rPr lang="de-DE" sz="2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  <a:sym typeface="Wingdings" pitchFamily="2" charset="2"/>
              </a:rPr>
              <a:t> </a:t>
            </a:r>
            <a:r>
              <a:rPr lang="de-DE" sz="2800" b="0" i="0" u="none" strike="noStrike" kern="1200" spc="0" dirty="0" err="1" smtClean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  <a:sym typeface="Wingdings" pitchFamily="2" charset="2"/>
              </a:rPr>
              <a:t>QtDirOperator</a:t>
            </a:r>
            <a:r>
              <a:rPr lang="de-DE" sz="2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  <a:sym typeface="Wingdings" pitchFamily="2" charset="2"/>
              </a:rPr>
              <a:t> benötigt  ebenfalls 5 Minuten</a:t>
            </a:r>
            <a:endParaRPr lang="de-DE" sz="2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mbria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•"/>
              <a:tabLst/>
              <a:defRPr sz="1800">
                <a:latin typeface="Cambria" pitchFamily="18"/>
              </a:defRPr>
            </a:pPr>
            <a:endParaRPr lang="de-DE" sz="2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mbria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extfeld 6"/>
          <p:cNvSpPr/>
          <p:nvPr/>
        </p:nvSpPr>
        <p:spPr>
          <a:xfrm>
            <a:off x="4752000" y="216000"/>
            <a:ext cx="4176000" cy="57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>
                <a:latin typeface="Cambria" pitchFamily="18"/>
              </a:defRPr>
            </a:pPr>
            <a:r>
              <a:rPr lang="de-DE" sz="2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1. Occured Problems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72000" y="6408000"/>
            <a:ext cx="3888000" cy="358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Cambria" pitchFamily="18"/>
              </a:defRPr>
            </a:pPr>
            <a:r>
              <a:rPr lang="de-DE" sz="1800" b="0" i="0" u="none" strike="noStrike" kern="1200">
                <a:ln>
                  <a:noFill/>
                </a:ln>
                <a:latin typeface="Cambria" pitchFamily="18"/>
                <a:ea typeface="Microsoft YaHei" pitchFamily="2"/>
                <a:cs typeface="Mangal" pitchFamily="2"/>
              </a:rPr>
              <a:t>Project Samael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5"/>
          <p:cNvSpPr/>
          <p:nvPr/>
        </p:nvSpPr>
        <p:spPr>
          <a:xfrm>
            <a:off x="395536" y="1124744"/>
            <a:ext cx="8064360" cy="8020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•"/>
              <a:tabLst/>
              <a:defRPr sz="2800">
                <a:latin typeface="Cambria" pitchFamily="18"/>
              </a:defRPr>
            </a:pPr>
            <a:r>
              <a:rPr lang="de-DE" sz="2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 ...</a:t>
            </a:r>
            <a:endParaRPr lang="de-DE" sz="2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mbria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extfeld 6"/>
          <p:cNvSpPr/>
          <p:nvPr/>
        </p:nvSpPr>
        <p:spPr>
          <a:xfrm>
            <a:off x="4752000" y="216000"/>
            <a:ext cx="4176000" cy="57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>
                <a:latin typeface="Cambria" pitchFamily="18"/>
              </a:defRPr>
            </a:pPr>
            <a:r>
              <a:rPr lang="de-DE" sz="2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2. Solutions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72000" y="6408000"/>
            <a:ext cx="3888000" cy="358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Cambria" pitchFamily="18"/>
              </a:defRPr>
            </a:pPr>
            <a:r>
              <a:rPr lang="de-DE" sz="1800" b="0" i="0" u="none" strike="noStrike" kern="1200">
                <a:ln>
                  <a:noFill/>
                </a:ln>
                <a:latin typeface="Cambria" pitchFamily="18"/>
                <a:ea typeface="Microsoft YaHei" pitchFamily="2"/>
                <a:cs typeface="Mangal" pitchFamily="2"/>
              </a:rPr>
              <a:t>Project Samael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5"/>
          <p:cNvSpPr/>
          <p:nvPr/>
        </p:nvSpPr>
        <p:spPr>
          <a:xfrm>
            <a:off x="432000" y="792000"/>
            <a:ext cx="8064360" cy="525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extfeld 6"/>
          <p:cNvSpPr/>
          <p:nvPr/>
        </p:nvSpPr>
        <p:spPr>
          <a:xfrm>
            <a:off x="4752000" y="216000"/>
            <a:ext cx="4176000" cy="57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>
                <a:latin typeface="Cambria" pitchFamily="18"/>
              </a:defRPr>
            </a:pPr>
            <a:r>
              <a:rPr lang="de-DE" sz="2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Mangal" pitchFamily="2"/>
              </a:rPr>
              <a:t>3. Explorative Data Analysis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72000" y="6408000"/>
            <a:ext cx="3888000" cy="358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Cambria" pitchFamily="18"/>
              </a:defRPr>
            </a:pPr>
            <a:r>
              <a:rPr lang="de-DE" sz="1800" b="0" i="0" u="none" strike="noStrike" kern="1200">
                <a:ln>
                  <a:noFill/>
                </a:ln>
                <a:latin typeface="Cambria" pitchFamily="18"/>
                <a:ea typeface="Microsoft YaHei" pitchFamily="2"/>
                <a:cs typeface="Mangal" pitchFamily="2"/>
              </a:rPr>
              <a:t>Project Samael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2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22760" y="72000"/>
            <a:ext cx="3333240" cy="5493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10"/>
          <p:cNvSpPr/>
          <p:nvPr/>
        </p:nvSpPr>
        <p:spPr>
          <a:xfrm>
            <a:off x="0" y="687239"/>
            <a:ext cx="9143640" cy="25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8B5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Rectangle 10"/>
          <p:cNvSpPr/>
          <p:nvPr/>
        </p:nvSpPr>
        <p:spPr>
          <a:xfrm>
            <a:off x="0" y="687239"/>
            <a:ext cx="9143640" cy="25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8B5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Textfeld 3"/>
          <p:cNvSpPr/>
          <p:nvPr/>
        </p:nvSpPr>
        <p:spPr>
          <a:xfrm>
            <a:off x="755576" y="2060848"/>
            <a:ext cx="7596720" cy="2192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4800" b="0" i="0" u="none" strike="noStrike" kern="1200" spc="0" dirty="0" err="1">
                <a:ln>
                  <a:noFill/>
                </a:ln>
                <a:solidFill>
                  <a:srgbClr val="376092"/>
                </a:solidFill>
                <a:latin typeface="Cambria" pitchFamily="18"/>
                <a:ea typeface="Microsoft YaHei" pitchFamily="2"/>
                <a:cs typeface="Mangal" pitchFamily="2"/>
              </a:rPr>
              <a:t>Thank</a:t>
            </a:r>
            <a:r>
              <a:rPr lang="de-DE" sz="4800" b="0" i="0" u="none" strike="noStrike" kern="1200" spc="0" dirty="0">
                <a:ln>
                  <a:noFill/>
                </a:ln>
                <a:solidFill>
                  <a:srgbClr val="376092"/>
                </a:solidFill>
                <a:latin typeface="Cambria" pitchFamily="18"/>
                <a:ea typeface="Microsoft YaHei" pitchFamily="2"/>
                <a:cs typeface="Mangal" pitchFamily="2"/>
              </a:rPr>
              <a:t> </a:t>
            </a:r>
            <a:r>
              <a:rPr lang="de-DE" sz="4800" b="0" i="0" u="none" strike="noStrike" kern="1200" spc="0" dirty="0" err="1">
                <a:ln>
                  <a:noFill/>
                </a:ln>
                <a:solidFill>
                  <a:srgbClr val="376092"/>
                </a:solidFill>
                <a:latin typeface="Cambria" pitchFamily="18"/>
                <a:ea typeface="Microsoft YaHei" pitchFamily="2"/>
                <a:cs typeface="Mangal" pitchFamily="2"/>
              </a:rPr>
              <a:t>you</a:t>
            </a:r>
            <a:endParaRPr lang="de-DE" sz="4800" b="0" i="0" u="none" strike="noStrike" kern="1200" spc="0" dirty="0">
              <a:ln>
                <a:noFill/>
              </a:ln>
              <a:solidFill>
                <a:srgbClr val="376092"/>
              </a:solidFill>
              <a:latin typeface="Cambria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de-DE" sz="600" b="0" i="0" u="none" strike="noStrike" kern="1200" spc="0" dirty="0">
              <a:ln>
                <a:noFill/>
              </a:ln>
              <a:solidFill>
                <a:srgbClr val="376092"/>
              </a:solidFill>
              <a:latin typeface="Cambria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4800" b="0" i="0" u="none" strike="noStrike" kern="1200" spc="0" dirty="0" err="1">
                <a:ln>
                  <a:noFill/>
                </a:ln>
                <a:solidFill>
                  <a:srgbClr val="376092"/>
                </a:solidFill>
                <a:latin typeface="Cambria" pitchFamily="18"/>
                <a:ea typeface="Microsoft YaHei" pitchFamily="2"/>
                <a:cs typeface="Mangal" pitchFamily="2"/>
              </a:rPr>
              <a:t>for</a:t>
            </a:r>
            <a:r>
              <a:rPr lang="de-DE" sz="4800" b="0" i="0" u="none" strike="noStrike" kern="1200" spc="0" dirty="0">
                <a:ln>
                  <a:noFill/>
                </a:ln>
                <a:solidFill>
                  <a:srgbClr val="376092"/>
                </a:solidFill>
                <a:latin typeface="Cambria" pitchFamily="18"/>
                <a:ea typeface="Microsoft YaHei" pitchFamily="2"/>
                <a:cs typeface="Mangal" pitchFamily="2"/>
              </a:rPr>
              <a:t> </a:t>
            </a:r>
            <a:r>
              <a:rPr lang="de-DE" sz="4800" b="0" i="0" u="none" strike="noStrike" kern="1200" spc="0" dirty="0" err="1">
                <a:ln>
                  <a:noFill/>
                </a:ln>
                <a:solidFill>
                  <a:srgbClr val="376092"/>
                </a:solidFill>
                <a:latin typeface="Cambria" pitchFamily="18"/>
                <a:ea typeface="Microsoft YaHei" pitchFamily="2"/>
                <a:cs typeface="Mangal" pitchFamily="2"/>
              </a:rPr>
              <a:t>your</a:t>
            </a:r>
            <a:r>
              <a:rPr lang="de-DE" sz="4800" b="0" i="0" u="none" strike="noStrike" kern="1200" spc="0" dirty="0">
                <a:ln>
                  <a:noFill/>
                </a:ln>
                <a:solidFill>
                  <a:srgbClr val="376092"/>
                </a:solidFill>
                <a:latin typeface="Cambria" pitchFamily="18"/>
                <a:ea typeface="Microsoft YaHei" pitchFamily="2"/>
                <a:cs typeface="Mangal" pitchFamily="2"/>
              </a:rPr>
              <a:t> </a:t>
            </a:r>
            <a:r>
              <a:rPr lang="de-DE" sz="4800" b="0" i="0" u="none" strike="noStrike" kern="1200" spc="0" dirty="0" err="1">
                <a:ln>
                  <a:noFill/>
                </a:ln>
                <a:solidFill>
                  <a:srgbClr val="376092"/>
                </a:solidFill>
                <a:latin typeface="Cambria" pitchFamily="18"/>
                <a:ea typeface="Microsoft YaHei" pitchFamily="2"/>
                <a:cs typeface="Mangal" pitchFamily="2"/>
              </a:rPr>
              <a:t>attention</a:t>
            </a:r>
            <a:r>
              <a:rPr lang="de-DE" sz="4800" b="0" i="0" u="none" strike="noStrike" kern="1200" spc="0" dirty="0">
                <a:ln>
                  <a:noFill/>
                </a:ln>
                <a:solidFill>
                  <a:srgbClr val="376092"/>
                </a:solidFill>
                <a:latin typeface="Cambria" pitchFamily="18"/>
                <a:ea typeface="Microsoft YaHei" pitchFamily="2"/>
                <a:cs typeface="Mangal" pitchFamily="2"/>
              </a:rPr>
              <a:t>.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de-DE" sz="3600" b="0" i="0" u="none" strike="noStrike" kern="1200" spc="0" dirty="0">
              <a:ln>
                <a:noFill/>
              </a:ln>
              <a:solidFill>
                <a:srgbClr val="376092"/>
              </a:solidFill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0" y="5544000"/>
            <a:ext cx="9143640" cy="1313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8B4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andard 1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tandard 2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Bildschirmpräsentation (4:3)</PresentationFormat>
  <Paragraphs>31</Paragraphs>
  <Slides>6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3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Standard</vt:lpstr>
      <vt:lpstr>Standard 1</vt:lpstr>
      <vt:lpstr>Standard 2</vt:lpstr>
      <vt:lpstr>Project Samael  - “The Blind God“ -</vt:lpstr>
      <vt:lpstr>Folie 2</vt:lpstr>
      <vt:lpstr>Folie 3</vt:lpstr>
      <vt:lpstr>Folie 4</vt:lpstr>
      <vt:lpstr>Folie 5</vt:lpstr>
      <vt:lpstr>Folie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Samael  - “The Blind God“ -</dc:title>
  <dc:creator>Sarah</dc:creator>
  <cp:lastModifiedBy>Sarah</cp:lastModifiedBy>
  <cp:revision>21</cp:revision>
  <dcterms:modified xsi:type="dcterms:W3CDTF">2013-05-21T12:14:49Z</dcterms:modified>
</cp:coreProperties>
</file>