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12"/>
  </p:notesMasterIdLst>
  <p:handoutMasterIdLst>
    <p:handoutMasterId r:id="rId13"/>
  </p:handoutMasterIdLst>
  <p:sldIdLst>
    <p:sldId id="256" r:id="rId4"/>
    <p:sldId id="258" r:id="rId5"/>
    <p:sldId id="259" r:id="rId6"/>
    <p:sldId id="260" r:id="rId7"/>
    <p:sldId id="261" r:id="rId8"/>
    <p:sldId id="264" r:id="rId9"/>
    <p:sldId id="263" r:id="rId10"/>
    <p:sldId id="262" r:id="rId11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158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6173" cy="456900"/>
          </a:xfrm>
          <a:prstGeom prst="rect">
            <a:avLst/>
          </a:prstGeom>
          <a:noFill/>
          <a:ln>
            <a:noFill/>
          </a:ln>
        </p:spPr>
        <p:txBody>
          <a:bodyPr vert="horz" wrap="none" lIns="78903" tIns="39452" rIns="78903" bIns="39452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hangingPunct="0">
              <a:buNone/>
              <a:defRPr sz="1400"/>
            </a:pPr>
            <a:endParaRPr lang="de-DE" sz="1200" dirty="0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3" name="Datumsplatzhalter 2"/>
          <p:cNvSpPr txBox="1">
            <a:spLocks noGrp="1"/>
          </p:cNvSpPr>
          <p:nvPr>
            <p:ph type="dt" sz="quarter" idx="1"/>
          </p:nvPr>
        </p:nvSpPr>
        <p:spPr>
          <a:xfrm>
            <a:off x="3881795" y="0"/>
            <a:ext cx="2976173" cy="456900"/>
          </a:xfrm>
          <a:prstGeom prst="rect">
            <a:avLst/>
          </a:prstGeom>
          <a:noFill/>
          <a:ln>
            <a:noFill/>
          </a:ln>
        </p:spPr>
        <p:txBody>
          <a:bodyPr vert="horz" wrap="none" lIns="78903" tIns="39452" rIns="78903" bIns="39452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algn="r" hangingPunct="0">
              <a:buNone/>
              <a:defRPr sz="1400"/>
            </a:pPr>
            <a:endParaRPr lang="de-DE" sz="1200" dirty="0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4" name="Fußzeilenplatzhalter 3"/>
          <p:cNvSpPr txBox="1">
            <a:spLocks noGrp="1"/>
          </p:cNvSpPr>
          <p:nvPr>
            <p:ph type="ftr" sz="quarter" idx="2"/>
          </p:nvPr>
        </p:nvSpPr>
        <p:spPr>
          <a:xfrm>
            <a:off x="0" y="8686952"/>
            <a:ext cx="2976173" cy="456900"/>
          </a:xfrm>
          <a:prstGeom prst="rect">
            <a:avLst/>
          </a:prstGeom>
          <a:noFill/>
          <a:ln>
            <a:noFill/>
          </a:ln>
        </p:spPr>
        <p:txBody>
          <a:bodyPr vert="horz" wrap="none" lIns="78903" tIns="39452" rIns="78903" bIns="39452" anchor="b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hangingPunct="0">
              <a:buNone/>
              <a:defRPr sz="1400"/>
            </a:pPr>
            <a:endParaRPr lang="de-DE" sz="1200" dirty="0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5" name="Foliennummernplatzhalter 4"/>
          <p:cNvSpPr txBox="1">
            <a:spLocks noGrp="1"/>
          </p:cNvSpPr>
          <p:nvPr>
            <p:ph type="sldNum" sz="quarter" idx="3"/>
          </p:nvPr>
        </p:nvSpPr>
        <p:spPr>
          <a:xfrm>
            <a:off x="3881795" y="8686952"/>
            <a:ext cx="2976173" cy="456900"/>
          </a:xfrm>
          <a:prstGeom prst="rect">
            <a:avLst/>
          </a:prstGeom>
          <a:noFill/>
          <a:ln>
            <a:noFill/>
          </a:ln>
        </p:spPr>
        <p:txBody>
          <a:bodyPr vert="horz" wrap="none" lIns="78903" tIns="39452" rIns="78903" bIns="39452" anchor="b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algn="r" hangingPunct="0">
              <a:buNone/>
              <a:defRPr sz="1400"/>
            </a:pPr>
            <a:fld id="{6D93AC95-5FFB-474A-BA9D-3B970246F03E}" type="slidenum">
              <a:rPr/>
              <a:pPr algn="r" hangingPunct="0">
                <a:buNone/>
                <a:defRPr sz="1400"/>
              </a:pPr>
              <a:t>‹Nr.›</a:t>
            </a:fld>
            <a:endParaRPr lang="de-DE" sz="1200" dirty="0">
              <a:latin typeface="Arial" pitchFamily="18"/>
              <a:ea typeface="Microsoft YaHei" pitchFamily="2"/>
              <a:cs typeface="Mang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5674947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4" name="Kopfzeilenplatzhalt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rtl="0" hangingPunct="0">
              <a:buNone/>
              <a:tabLst/>
              <a:defRPr lang="de-DE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5" name="Datumsplatzhalter 4"/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rtl="0" hangingPunct="0">
              <a:buNone/>
              <a:tabLst/>
              <a:defRPr lang="de-DE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6" name="Fußzeilenplatzhalter 5"/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rtl="0" hangingPunct="0">
              <a:buNone/>
              <a:tabLst/>
              <a:defRPr lang="de-DE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7" name="Foliennummernplatzhalter 6"/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algn="r" rtl="0" hangingPunct="0">
              <a:buNone/>
              <a:tabLst/>
              <a:defRPr lang="de-DE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fld id="{F30C6090-37E3-4CB6-96A3-AD7EFC652406}" type="slidenum">
              <a:rPr/>
              <a:pPr lvl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70480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de-DE" sz="2000" b="0" i="0" u="none" strike="noStrike" kern="1200">
        <a:ln>
          <a:noFill/>
        </a:ln>
        <a:latin typeface="Arial" pitchFamily="18"/>
        <a:ea typeface="Microsoft YaHei" pitchFamily="2"/>
        <a:cs typeface="Mangal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400"/>
          </a:xfrm>
        </p:spPr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 txBox="1">
            <a:spLocks noGrp="1"/>
          </p:cNvSpPr>
          <p:nvPr>
            <p:ph type="sldNum" sz="quarter" idx="8"/>
          </p:nvPr>
        </p:nvSpPr>
        <p:spPr>
          <a:xfrm>
            <a:off x="0" y="0"/>
            <a:ext cx="360" cy="360"/>
          </a:xfrm>
        </p:spPr>
        <p:txBody>
          <a:bodyPr wrap="square" lIns="90000" tIns="45000" rIns="90000" bIns="45000" anchor="t"/>
          <a:lstStyle/>
          <a:p>
            <a:pPr lvl="0" algn="l" hangingPunct="1"/>
            <a:fld id="{22D32E47-0832-4FA7-B40E-99BF0E3D6810}" type="slidenum">
              <a:rPr/>
              <a:pPr lvl="0" algn="l" hangingPunct="1"/>
              <a:t>2</a:t>
            </a:fld>
            <a:endParaRPr lang="de-DE" sz="1800">
              <a:solidFill>
                <a:srgbClr val="000000"/>
              </a:solidFill>
              <a:latin typeface="+mn-lt" pitchFamily="18"/>
              <a:ea typeface="+mn-ea" pitchFamily="2"/>
              <a:cs typeface="+mn-cs" pitchFamily="2"/>
            </a:endParaRPr>
          </a:p>
        </p:txBody>
      </p:sp>
      <p:sp>
        <p:nvSpPr>
          <p:cNvPr id="2" name="Folienbildplatzhalt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040" cy="4114440"/>
          </a:xfrm>
        </p:spPr>
        <p:txBody>
          <a:bodyPr wrap="square" lIns="90000" tIns="45000" rIns="90000" bIns="45000" anchor="t"/>
          <a:lstStyle/>
          <a:p>
            <a:pPr lvl="0"/>
            <a:endParaRPr lang="de-D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 txBox="1">
            <a:spLocks noGrp="1"/>
          </p:cNvSpPr>
          <p:nvPr>
            <p:ph type="sldNum" sz="quarter" idx="8"/>
          </p:nvPr>
        </p:nvSpPr>
        <p:spPr>
          <a:xfrm>
            <a:off x="0" y="0"/>
            <a:ext cx="360" cy="360"/>
          </a:xfrm>
        </p:spPr>
        <p:txBody>
          <a:bodyPr wrap="square" lIns="90000" tIns="45000" rIns="90000" bIns="45000" anchor="t"/>
          <a:lstStyle/>
          <a:p>
            <a:pPr lvl="0" algn="l" hangingPunct="1"/>
            <a:fld id="{C37EBC0B-FFAF-490E-B162-FA0E7B1D94F6}" type="slidenum">
              <a:rPr/>
              <a:pPr lvl="0" algn="l" hangingPunct="1"/>
              <a:t>3</a:t>
            </a:fld>
            <a:endParaRPr lang="de-DE" sz="1800">
              <a:solidFill>
                <a:srgbClr val="000000"/>
              </a:solidFill>
              <a:latin typeface="+mn-lt" pitchFamily="18"/>
              <a:ea typeface="+mn-ea" pitchFamily="2"/>
              <a:cs typeface="+mn-cs" pitchFamily="2"/>
            </a:endParaRPr>
          </a:p>
        </p:txBody>
      </p:sp>
      <p:sp>
        <p:nvSpPr>
          <p:cNvPr id="2" name="Folienbildplatzhalt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040" cy="4114440"/>
          </a:xfrm>
        </p:spPr>
        <p:txBody>
          <a:bodyPr wrap="square" lIns="90000" tIns="45000" rIns="90000" bIns="45000" anchor="t"/>
          <a:lstStyle/>
          <a:p>
            <a:pPr lvl="0"/>
            <a:endParaRPr lang="de-D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 txBox="1">
            <a:spLocks noGrp="1"/>
          </p:cNvSpPr>
          <p:nvPr>
            <p:ph type="sldNum" sz="quarter" idx="8"/>
          </p:nvPr>
        </p:nvSpPr>
        <p:spPr>
          <a:xfrm>
            <a:off x="0" y="0"/>
            <a:ext cx="360" cy="360"/>
          </a:xfrm>
        </p:spPr>
        <p:txBody>
          <a:bodyPr wrap="square" lIns="90000" tIns="45000" rIns="90000" bIns="45000" anchor="t"/>
          <a:lstStyle/>
          <a:p>
            <a:pPr lvl="0" algn="l" hangingPunct="1"/>
            <a:fld id="{927E7CC4-5EC4-4AEC-86D2-306A7CDFBAD9}" type="slidenum">
              <a:rPr/>
              <a:pPr lvl="0" algn="l" hangingPunct="1"/>
              <a:t>4</a:t>
            </a:fld>
            <a:endParaRPr lang="de-DE" sz="1800">
              <a:solidFill>
                <a:srgbClr val="000000"/>
              </a:solidFill>
              <a:latin typeface="+mn-lt" pitchFamily="18"/>
              <a:ea typeface="+mn-ea" pitchFamily="2"/>
              <a:cs typeface="+mn-cs" pitchFamily="2"/>
            </a:endParaRPr>
          </a:p>
        </p:txBody>
      </p:sp>
      <p:sp>
        <p:nvSpPr>
          <p:cNvPr id="2" name="Folienbildplatzhalt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040" cy="4114440"/>
          </a:xfrm>
        </p:spPr>
        <p:txBody>
          <a:bodyPr wrap="square" lIns="90000" tIns="45000" rIns="90000" bIns="45000" anchor="t"/>
          <a:lstStyle/>
          <a:p>
            <a:pPr lvl="0"/>
            <a:endParaRPr lang="de-D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 txBox="1">
            <a:spLocks noGrp="1"/>
          </p:cNvSpPr>
          <p:nvPr>
            <p:ph type="sldNum" sz="quarter" idx="8"/>
          </p:nvPr>
        </p:nvSpPr>
        <p:spPr>
          <a:xfrm>
            <a:off x="0" y="0"/>
            <a:ext cx="360" cy="360"/>
          </a:xfrm>
        </p:spPr>
        <p:txBody>
          <a:bodyPr wrap="square" lIns="90000" tIns="45000" rIns="90000" bIns="45000" anchor="t"/>
          <a:lstStyle/>
          <a:p>
            <a:pPr lvl="0" algn="l" hangingPunct="1"/>
            <a:fld id="{DF686C62-0B99-438D-A8A1-15330990C596}" type="slidenum">
              <a:rPr/>
              <a:pPr lvl="0" algn="l" hangingPunct="1"/>
              <a:t>5</a:t>
            </a:fld>
            <a:endParaRPr lang="de-DE" sz="1800">
              <a:solidFill>
                <a:srgbClr val="000000"/>
              </a:solidFill>
              <a:latin typeface="+mn-lt" pitchFamily="18"/>
              <a:ea typeface="+mn-ea" pitchFamily="2"/>
              <a:cs typeface="+mn-cs" pitchFamily="2"/>
            </a:endParaRPr>
          </a:p>
        </p:txBody>
      </p:sp>
      <p:sp>
        <p:nvSpPr>
          <p:cNvPr id="2" name="Folienbildplatzhalt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040" cy="4114440"/>
          </a:xfrm>
        </p:spPr>
        <p:txBody>
          <a:bodyPr wrap="square" lIns="90000" tIns="45000" rIns="90000" bIns="45000" anchor="t"/>
          <a:lstStyle/>
          <a:p>
            <a:pPr lvl="0"/>
            <a:endParaRPr lang="de-D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 txBox="1">
            <a:spLocks noGrp="1"/>
          </p:cNvSpPr>
          <p:nvPr>
            <p:ph type="sldNum" sz="quarter" idx="8"/>
          </p:nvPr>
        </p:nvSpPr>
        <p:spPr>
          <a:xfrm>
            <a:off x="0" y="0"/>
            <a:ext cx="360" cy="360"/>
          </a:xfrm>
        </p:spPr>
        <p:txBody>
          <a:bodyPr wrap="square" lIns="90000" tIns="45000" rIns="90000" bIns="45000" anchor="t"/>
          <a:lstStyle/>
          <a:p>
            <a:pPr lvl="0" algn="l" hangingPunct="1"/>
            <a:fld id="{DF686C62-0B99-438D-A8A1-15330990C596}" type="slidenum">
              <a:rPr/>
              <a:pPr lvl="0" algn="l" hangingPunct="1"/>
              <a:t>6</a:t>
            </a:fld>
            <a:endParaRPr lang="de-DE" sz="1800">
              <a:solidFill>
                <a:srgbClr val="000000"/>
              </a:solidFill>
              <a:latin typeface="+mn-lt" pitchFamily="18"/>
              <a:ea typeface="+mn-ea" pitchFamily="2"/>
              <a:cs typeface="+mn-cs" pitchFamily="2"/>
            </a:endParaRPr>
          </a:p>
        </p:txBody>
      </p:sp>
      <p:sp>
        <p:nvSpPr>
          <p:cNvPr id="2" name="Folienbildplatzhalt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040" cy="4114440"/>
          </a:xfrm>
        </p:spPr>
        <p:txBody>
          <a:bodyPr wrap="square" lIns="90000" tIns="45000" rIns="90000" bIns="45000" anchor="t"/>
          <a:lstStyle/>
          <a:p>
            <a:pPr lvl="0"/>
            <a:endParaRPr lang="de-D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 txBox="1">
            <a:spLocks noGrp="1"/>
          </p:cNvSpPr>
          <p:nvPr>
            <p:ph type="sldNum" sz="quarter" idx="8"/>
          </p:nvPr>
        </p:nvSpPr>
        <p:spPr>
          <a:xfrm>
            <a:off x="0" y="0"/>
            <a:ext cx="360" cy="360"/>
          </a:xfrm>
        </p:spPr>
        <p:txBody>
          <a:bodyPr wrap="square" lIns="90000" tIns="45000" rIns="90000" bIns="45000" anchor="t"/>
          <a:lstStyle/>
          <a:p>
            <a:pPr lvl="0" algn="l" hangingPunct="1"/>
            <a:fld id="{DF686C62-0B99-438D-A8A1-15330990C596}" type="slidenum">
              <a:rPr/>
              <a:pPr lvl="0" algn="l" hangingPunct="1"/>
              <a:t>7</a:t>
            </a:fld>
            <a:endParaRPr lang="de-DE" sz="1800">
              <a:solidFill>
                <a:srgbClr val="000000"/>
              </a:solidFill>
              <a:latin typeface="+mn-lt" pitchFamily="18"/>
              <a:ea typeface="+mn-ea" pitchFamily="2"/>
              <a:cs typeface="+mn-cs" pitchFamily="2"/>
            </a:endParaRPr>
          </a:p>
        </p:txBody>
      </p:sp>
      <p:sp>
        <p:nvSpPr>
          <p:cNvPr id="2" name="Folienbildplatzhalt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040" cy="4114440"/>
          </a:xfrm>
        </p:spPr>
        <p:txBody>
          <a:bodyPr wrap="square" lIns="90000" tIns="45000" rIns="90000" bIns="45000" anchor="t"/>
          <a:lstStyle/>
          <a:p>
            <a:pPr lvl="0"/>
            <a:endParaRPr lang="de-D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 txBox="1">
            <a:spLocks noGrp="1"/>
          </p:cNvSpPr>
          <p:nvPr>
            <p:ph type="sldNum" sz="quarter" idx="8"/>
          </p:nvPr>
        </p:nvSpPr>
        <p:spPr>
          <a:xfrm>
            <a:off x="0" y="0"/>
            <a:ext cx="360" cy="360"/>
          </a:xfrm>
        </p:spPr>
        <p:txBody>
          <a:bodyPr wrap="square" lIns="90000" tIns="45000" rIns="90000" bIns="45000" anchor="t"/>
          <a:lstStyle/>
          <a:p>
            <a:pPr lvl="0" algn="l" hangingPunct="1"/>
            <a:fld id="{70269B52-2420-4C93-90B1-77A35557FB15}" type="slidenum">
              <a:rPr/>
              <a:pPr lvl="0" algn="l" hangingPunct="1"/>
              <a:t>8</a:t>
            </a:fld>
            <a:endParaRPr lang="de-DE" sz="1800">
              <a:solidFill>
                <a:srgbClr val="000000"/>
              </a:solidFill>
              <a:latin typeface="+mn-lt" pitchFamily="18"/>
              <a:ea typeface="+mn-ea" pitchFamily="2"/>
              <a:cs typeface="+mn-cs" pitchFamily="2"/>
            </a:endParaRPr>
          </a:p>
        </p:txBody>
      </p:sp>
      <p:sp>
        <p:nvSpPr>
          <p:cNvPr id="2" name="Folienbildplatzhalt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0"/>
            <a:ext cx="0" cy="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1"/>
          </p:nvPr>
        </p:nvSpPr>
        <p:spPr>
          <a:xfrm>
            <a:off x="0" y="0"/>
            <a:ext cx="360" cy="360"/>
          </a:xfrm>
        </p:spPr>
        <p:txBody>
          <a:bodyPr wrap="square" lIns="90000" tIns="45000" rIns="90000" bIns="45000" anchor="t"/>
          <a:lstStyle/>
          <a:p>
            <a:pPr lvl="0"/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C18792CF-B80E-49C4-8E86-5BC6D78D252B}" type="datetime1">
              <a:rPr lang="de-DE" smtClean="0"/>
              <a:pPr lvl="0"/>
              <a:t>21.05.2013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73B91AB-D3F5-4F2D-B3AC-8368FD7B1E7C}" type="slidenum">
              <a:rPr/>
              <a:pPr lvl="0"/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C18792CF-B80E-49C4-8E86-5BC6D78D252B}" type="datetime1">
              <a:rPr lang="de-DE" smtClean="0"/>
              <a:pPr lvl="0"/>
              <a:t>21.05.2013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ED75335-EA82-4ABF-9721-DB8CB32F17C9}" type="slidenum">
              <a:rPr/>
              <a:pPr lvl="0"/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1604963"/>
            <a:ext cx="2057400" cy="4525962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604963"/>
            <a:ext cx="6019800" cy="4525962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C18792CF-B80E-49C4-8E86-5BC6D78D252B}" type="datetime1">
              <a:rPr lang="de-DE" smtClean="0"/>
              <a:pPr lvl="0"/>
              <a:t>21.05.2013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84B8D8F-4C6F-48BE-8601-5F2F542E754C}" type="slidenum">
              <a:rPr/>
              <a:pPr lvl="0"/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3111464D-CCFE-4106-86B1-DA6E453FA86D}" type="slidenum">
              <a:rPr/>
              <a:pPr lvl="0"/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373215D1-6336-4E1D-8419-CADE35FFFDD3}" type="slidenum">
              <a:rPr/>
              <a:pPr lvl="0"/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F9B032CD-07E9-41BF-8F50-0D819B181489}" type="slidenum">
              <a:rPr/>
              <a:pPr lvl="0"/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4963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D03D6230-6126-4071-A7C7-7D5BC75C9FC4}" type="slidenum">
              <a:rPr/>
              <a:pPr lvl="0"/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5C5A7553-D5E8-421B-907D-A08062DC6A31}" type="slidenum">
              <a:rPr/>
              <a:pPr lvl="0"/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31ED749D-57A1-4D79-8BC7-5F19B947E000}" type="slidenum">
              <a:rPr/>
              <a:pPr lvl="0"/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DDB1108D-626C-4C70-97BD-074435F03899}" type="slidenum">
              <a:rPr/>
              <a:pPr lvl="0"/>
              <a:t>‹Nr.›</a:t>
            </a:fld>
            <a:endParaRPr lang="de-DE"/>
          </a:p>
        </p:txBody>
      </p:sp>
    </p:spTree>
  </p:cSld>
  <p:clrMapOvr>
    <a:masterClrMapping/>
  </p:clrMapOvr>
  <p:transition/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F9015412-7847-4146-AD5B-D7EADD35F57C}" type="slidenum">
              <a:rPr/>
              <a:pPr lvl="0"/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C18792CF-B80E-49C4-8E86-5BC6D78D252B}" type="datetime1">
              <a:rPr lang="de-DE" smtClean="0"/>
              <a:pPr lvl="0"/>
              <a:t>21.05.2013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A8F723A-0657-49E3-892D-1B32DF3DC9F8}" type="slidenum">
              <a:rPr/>
              <a:pPr lvl="0"/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FDFA97F5-BD2F-4ADB-855A-F2454024FEC3}" type="slidenum">
              <a:rPr/>
              <a:pPr lvl="0"/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2CC6CAE4-EFB6-440B-BC2C-20C82776AD56}" type="slidenum">
              <a:rPr/>
              <a:pPr lvl="0"/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6287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6287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4BADA64D-B5A8-49C9-A51C-534BD842AF7B}" type="slidenum">
              <a:rPr/>
              <a:pPr lvl="0"/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de-DE" smtClean="0"/>
              <a:t>Project Samael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E667E89D-31F8-4409-B31D-773AEDC37A10}" type="slidenum">
              <a:rPr/>
              <a:pPr lvl="0"/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de-DE" smtClean="0"/>
              <a:t>Project Samael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EA0CE2A0-F930-45AE-81E8-F6D4BABED606}" type="slidenum">
              <a:rPr/>
              <a:pPr lvl="0"/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de-DE" smtClean="0"/>
              <a:t>Project Samael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4DD83E66-1762-4FB6-AAAF-98169DBAF233}" type="slidenum">
              <a:rPr/>
              <a:pPr lvl="0"/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4963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de-DE" smtClean="0"/>
              <a:t>Project Samael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2A8CD0BE-BF39-4629-8C22-41943552E042}" type="slidenum">
              <a:rPr/>
              <a:pPr lvl="0"/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de-DE" smtClean="0"/>
              <a:t>Project Samael</a:t>
            </a:r>
            <a:endParaRPr lang="de-DE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68A8A019-A01D-47B3-B650-8DD14AD83F71}" type="slidenum">
              <a:rPr/>
              <a:pPr lvl="0"/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de-DE" smtClean="0"/>
              <a:t>Project Samael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455B1D9D-1453-4CD9-9A58-5B90BD70618F}" type="slidenum">
              <a:rPr/>
              <a:pPr lvl="0"/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de-DE" smtClean="0"/>
              <a:t>Project Samael</a:t>
            </a:r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07D8C538-07EE-4F1D-B663-C8C9CD40D34C}" type="slidenum">
              <a:rPr/>
              <a:pPr lvl="0"/>
              <a:t>‹Nr.›</a:t>
            </a:fld>
            <a:endParaRPr lang="de-DE"/>
          </a:p>
        </p:txBody>
      </p:sp>
    </p:spTree>
  </p:cSld>
  <p:clrMapOvr>
    <a:masterClrMapping/>
  </p:clrMapOvr>
  <p:transition/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C18792CF-B80E-49C4-8E86-5BC6D78D252B}" type="datetime1">
              <a:rPr lang="de-DE" smtClean="0"/>
              <a:pPr lvl="0"/>
              <a:t>21.05.2013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D7FB335-9D4C-4E91-AEF6-7B45A65D5574}" type="slidenum">
              <a:rPr/>
              <a:pPr lvl="0"/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de-DE" smtClean="0"/>
              <a:t>Project Samael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A2F72F11-DA7A-4F2C-BB55-EFA19DF77B99}" type="slidenum">
              <a:rPr/>
              <a:pPr lvl="0"/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de-DE" smtClean="0"/>
              <a:t>Project Samael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445C98D2-DB16-4B39-97AB-399DA1EAD914}" type="slidenum">
              <a:rPr/>
              <a:pPr lvl="0"/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de-DE" smtClean="0"/>
              <a:t>Project Samael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F225C92C-0EEF-41E9-A0F1-CEBAC1EE3210}" type="slidenum">
              <a:rPr/>
              <a:pPr lvl="0"/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3050"/>
            <a:ext cx="2057400" cy="585787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3050"/>
            <a:ext cx="6019800" cy="585787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de-DE" smtClean="0"/>
              <a:t>Project Samael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647E6CE2-3EB7-41F9-9E68-CAE2779134E7}" type="slidenum">
              <a:rPr/>
              <a:pPr lvl="0"/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4963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C18792CF-B80E-49C4-8E86-5BC6D78D252B}" type="datetime1">
              <a:rPr lang="de-DE" smtClean="0"/>
              <a:pPr lvl="0"/>
              <a:t>21.05.2013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EA90C2C-34FF-4978-8B6A-262E6179B40A}" type="slidenum">
              <a:rPr/>
              <a:pPr lvl="0"/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C18792CF-B80E-49C4-8E86-5BC6D78D252B}" type="datetime1">
              <a:rPr lang="de-DE" smtClean="0"/>
              <a:pPr lvl="0"/>
              <a:t>21.05.2013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37E4170-F293-43B4-9C3F-A9E743A27423}" type="slidenum">
              <a:rPr/>
              <a:pPr lvl="0"/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C18792CF-B80E-49C4-8E86-5BC6D78D252B}" type="datetime1">
              <a:rPr lang="de-DE" smtClean="0"/>
              <a:pPr lvl="0"/>
              <a:t>21.05.2013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FE97FFE-5662-47C1-A3DB-201F5EF7962E}" type="slidenum">
              <a:rPr/>
              <a:pPr lvl="0"/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C18792CF-B80E-49C4-8E86-5BC6D78D252B}" type="datetime1">
              <a:rPr lang="de-DE" smtClean="0"/>
              <a:pPr lvl="0"/>
              <a:t>21.05.2013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89BD1DB-8561-4AAB-B179-5789F9297F6C}" type="slidenum">
              <a:rPr/>
              <a:pPr lvl="0"/>
              <a:t>‹Nr.›</a:t>
            </a:fld>
            <a:endParaRPr lang="de-DE"/>
          </a:p>
        </p:txBody>
      </p:sp>
    </p:spTree>
  </p:cSld>
  <p:clrMapOvr>
    <a:masterClrMapping/>
  </p:clrMapOvr>
  <p:transition/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C18792CF-B80E-49C4-8E86-5BC6D78D252B}" type="datetime1">
              <a:rPr lang="de-DE" smtClean="0"/>
              <a:pPr lvl="0"/>
              <a:t>21.05.2013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6F9FBC8-2513-4094-BCB3-C97ADFAE5F86}" type="slidenum">
              <a:rPr/>
              <a:pPr lvl="0"/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C18792CF-B80E-49C4-8E86-5BC6D78D252B}" type="datetime1">
              <a:rPr lang="de-DE" smtClean="0"/>
              <a:pPr lvl="0"/>
              <a:t>21.05.2013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F0A704A-F641-4C50-BDC2-486192B0963D}" type="slidenum">
              <a:rPr/>
              <a:pPr lvl="0"/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title"/>
          </p:nvPr>
        </p:nvSpPr>
        <p:spPr>
          <a:xfrm>
            <a:off x="685799" y="2130480"/>
            <a:ext cx="7772039" cy="1469520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="t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/>
            <a:r>
              <a:rPr lang="de-DE"/>
              <a:t>Klicken Sie, um das Format des Titeltextes zu bearbeitenTitelmasterformat durch Klicken bearbeiten</a:t>
            </a:r>
          </a:p>
        </p:txBody>
      </p:sp>
      <p:sp>
        <p:nvSpPr>
          <p:cNvPr id="3" name="Datumsplatzhalter 3"/>
          <p:cNvSpPr txBox="1">
            <a:spLocks noGrp="1"/>
          </p:cNvSpPr>
          <p:nvPr>
            <p:ph type="dt" sz="half" idx="2"/>
          </p:nvPr>
        </p:nvSpPr>
        <p:spPr>
          <a:xfrm>
            <a:off x="457200" y="6356520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="t" anchorCtr="0"/>
          <a:lstStyle>
            <a:lvl1pPr marL="0" marR="0" lvl="0" indent="0" algn="l" rtl="0" hangingPunct="1">
              <a:spcBef>
                <a:spcPts val="0"/>
              </a:spcBef>
              <a:spcAft>
                <a:spcPts val="0"/>
              </a:spcAft>
              <a:buNone/>
              <a:tabLst/>
              <a:defRPr lang="de-DE" sz="1800" b="0" i="0" u="none" strike="noStrike" kern="1200" spc="0">
                <a:solidFill>
                  <a:srgbClr val="000000"/>
                </a:solidFill>
                <a:latin typeface="Calibri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fld id="{C18792CF-B80E-49C4-8E86-5BC6D78D252B}" type="datetime1">
              <a:rPr lang="de-DE"/>
              <a:pPr lvl="0"/>
              <a:t>21.05.2013</a:t>
            </a:fld>
            <a:endParaRPr lang="de-DE"/>
          </a:p>
        </p:txBody>
      </p:sp>
      <p:sp>
        <p:nvSpPr>
          <p:cNvPr id="4" name="Fußzeilenplatzhalter 4"/>
          <p:cNvSpPr txBox="1">
            <a:spLocks noGrp="1"/>
          </p:cNvSpPr>
          <p:nvPr>
            <p:ph type="ftr" sz="quarter" idx="3"/>
          </p:nvPr>
        </p:nvSpPr>
        <p:spPr>
          <a:xfrm>
            <a:off x="3124079" y="6356520"/>
            <a:ext cx="2895120" cy="364679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="t" anchorCtr="0"/>
          <a:lstStyle>
            <a:lvl1pPr lvl="0" rtl="0" hangingPunct="0">
              <a:buNone/>
              <a:tabLst/>
              <a:defRPr lang="de-DE" sz="2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5" name="Foliennummernplatzhalter 5"/>
          <p:cNvSpPr txBox="1">
            <a:spLocks noGrp="1"/>
          </p:cNvSpPr>
          <p:nvPr>
            <p:ph type="sldNum" sz="quarter" idx="4"/>
          </p:nvPr>
        </p:nvSpPr>
        <p:spPr>
          <a:xfrm>
            <a:off x="6553080" y="6356520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="t" anchorCtr="0"/>
          <a:lstStyle>
            <a:lvl1pPr marL="0" marR="0" lvl="0" indent="0" algn="l" rtl="0" hangingPunct="1">
              <a:spcBef>
                <a:spcPts val="0"/>
              </a:spcBef>
              <a:spcAft>
                <a:spcPts val="0"/>
              </a:spcAft>
              <a:buNone/>
              <a:tabLst/>
              <a:defRPr lang="de-DE" sz="1800" b="0" i="0" u="none" strike="noStrike" kern="1200" spc="0">
                <a:solidFill>
                  <a:srgbClr val="000000"/>
                </a:solidFill>
                <a:latin typeface="Calibri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fld id="{F3E09660-2A66-4E89-98F4-74EA6C578945}" type="slidenum">
              <a:rPr/>
              <a:pPr lvl="0"/>
              <a:t>‹Nr.›</a:t>
            </a:fld>
            <a:endParaRPr lang="de-DE"/>
          </a:p>
        </p:txBody>
      </p:sp>
      <p:sp>
        <p:nvSpPr>
          <p:cNvPr id="6" name="Textplatzhalter 5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4525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lvl="0" indent="-324000" algn="l" hangingPunct="1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de-DE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lvl="0" indent="-324000" algn="l" hangingPunct="1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de-DE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lvl="1" indent="-324000" algn="l" hangingPunct="1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de-DE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lvl="2" indent="-288000" algn="l" hangingPunct="1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de-DE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lvl="3" indent="-216000" algn="l" hangingPunct="1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de-DE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lvl="4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DE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DE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DE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DE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DE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lvl="0" algn="ctr" rtl="0" hangingPunct="1">
        <a:spcBef>
          <a:spcPts val="0"/>
        </a:spcBef>
        <a:spcAft>
          <a:spcPts val="0"/>
        </a:spcAft>
        <a:buNone/>
        <a:tabLst/>
        <a:defRPr lang="de-DE" sz="4400" b="0" i="0" u="none" strike="noStrike" kern="1200" spc="0">
          <a:ln>
            <a:noFill/>
          </a:ln>
          <a:solidFill>
            <a:srgbClr val="000000"/>
          </a:solidFill>
          <a:latin typeface="Calibri" pitchFamily="18"/>
          <a:ea typeface="Microsoft YaHei" pitchFamily="2"/>
          <a:cs typeface="Mangal" pitchFamily="2"/>
        </a:defRPr>
      </a:lvl1pPr>
    </p:titleStyle>
    <p:bodyStyle>
      <a:lvl1pPr algn="l" rtl="0" hangingPunct="1">
        <a:spcBef>
          <a:spcPts val="0"/>
        </a:spcBef>
        <a:spcAft>
          <a:spcPts val="1417"/>
        </a:spcAft>
        <a:tabLst/>
        <a:defRPr lang="de-DE" sz="3200" b="0" i="0" u="none" strike="noStrike" kern="1200" spc="0">
          <a:ln>
            <a:noFill/>
          </a:ln>
          <a:solidFill>
            <a:srgbClr val="000000"/>
          </a:solidFill>
          <a:latin typeface="Calibri" pitchFamily="18"/>
          <a:ea typeface="Microsoft YaHei" pitchFamily="2"/>
          <a:cs typeface="Mangal" pitchFamily="2"/>
        </a:defRPr>
      </a:lvl1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="t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/>
            <a:r>
              <a:rPr lang="de-DE"/>
              <a:t>Klicken Sie, um das Format des Titeltextes zu bearbeitenTitelmasterformat durch Klicken bearbeiten</a:t>
            </a:r>
          </a:p>
        </p:txBody>
      </p:sp>
      <p:sp>
        <p:nvSpPr>
          <p:cNvPr id="3" name="Fußzeilenplatzhalter 3"/>
          <p:cNvSpPr txBox="1">
            <a:spLocks noGrp="1"/>
          </p:cNvSpPr>
          <p:nvPr>
            <p:ph type="ftr" sz="quarter" idx="3"/>
          </p:nvPr>
        </p:nvSpPr>
        <p:spPr>
          <a:xfrm>
            <a:off x="3124079" y="6356520"/>
            <a:ext cx="2895120" cy="364679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="t" anchorCtr="0"/>
          <a:lstStyle>
            <a:lvl1pPr lvl="0" rtl="0" hangingPunct="0">
              <a:buNone/>
              <a:tabLst/>
              <a:defRPr lang="de-DE" sz="2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4" name="Foliennummernplatzhalter 4"/>
          <p:cNvSpPr txBox="1">
            <a:spLocks noGrp="1"/>
          </p:cNvSpPr>
          <p:nvPr>
            <p:ph type="sldNum" sz="quarter" idx="4"/>
          </p:nvPr>
        </p:nvSpPr>
        <p:spPr>
          <a:xfrm>
            <a:off x="6553080" y="6356520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="t" anchorCtr="0"/>
          <a:lstStyle>
            <a:lvl1pPr marL="0" marR="0" lvl="0" indent="0" algn="r" rtl="0" hangingPunct="1">
              <a:spcBef>
                <a:spcPts val="0"/>
              </a:spcBef>
              <a:spcAft>
                <a:spcPts val="0"/>
              </a:spcAft>
              <a:buNone/>
              <a:tabLst/>
              <a:defRPr lang="de-DE" sz="1800" b="0" i="0" u="none" strike="noStrike" kern="1200" spc="0">
                <a:solidFill>
                  <a:srgbClr val="000000"/>
                </a:solidFill>
                <a:latin typeface="Calibri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fld id="{F5909D36-F82F-4812-B5DC-1DBFABF0F2B1}" type="slidenum">
              <a:rPr/>
              <a:pPr lvl="0"/>
              <a:t>‹Nr.›</a:t>
            </a:fld>
            <a:endParaRPr lang="de-DE"/>
          </a:p>
        </p:txBody>
      </p:sp>
      <p:sp>
        <p:nvSpPr>
          <p:cNvPr id="5" name="Textplatzhalter 4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4525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lvl="0" indent="-324000" algn="l" hangingPunct="1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de-DE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lvl="0" indent="-324000" algn="l" hangingPunct="1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de-DE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lvl="1" indent="-324000" algn="l" hangingPunct="1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de-DE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lvl="2" indent="-288000" algn="l" hangingPunct="1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de-DE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lvl="3" indent="-216000" algn="l" hangingPunct="1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de-DE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lvl="4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DE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DE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DE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DE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DE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/>
  <p:txStyles>
    <p:titleStyle>
      <a:lvl1pPr lvl="0" algn="ctr" rtl="0" hangingPunct="1">
        <a:spcBef>
          <a:spcPts val="0"/>
        </a:spcBef>
        <a:spcAft>
          <a:spcPts val="0"/>
        </a:spcAft>
        <a:buNone/>
        <a:tabLst/>
        <a:defRPr lang="de-DE" sz="4400" b="0" i="0" u="none" strike="noStrike" kern="1200" spc="0">
          <a:ln>
            <a:noFill/>
          </a:ln>
          <a:solidFill>
            <a:srgbClr val="000000"/>
          </a:solidFill>
          <a:latin typeface="Calibri" pitchFamily="18"/>
          <a:ea typeface="Microsoft YaHei" pitchFamily="2"/>
          <a:cs typeface="Mangal" pitchFamily="2"/>
        </a:defRPr>
      </a:lvl1pPr>
    </p:titleStyle>
    <p:bodyStyle>
      <a:lvl1pPr algn="l" rtl="0" hangingPunct="1">
        <a:spcBef>
          <a:spcPts val="0"/>
        </a:spcBef>
        <a:spcAft>
          <a:spcPts val="1417"/>
        </a:spcAft>
        <a:tabLst/>
        <a:defRPr lang="de-DE" sz="3200" b="0" i="0" u="none" strike="noStrike" kern="1200" spc="0">
          <a:ln>
            <a:noFill/>
          </a:ln>
          <a:solidFill>
            <a:srgbClr val="000000"/>
          </a:solidFill>
          <a:latin typeface="Calibri" pitchFamily="18"/>
          <a:ea typeface="Microsoft YaHei" pitchFamily="2"/>
          <a:cs typeface="Mangal" pitchFamily="2"/>
        </a:defRPr>
      </a:lvl1pPr>
    </p:bodyStyle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de-DE"/>
          </a:p>
        </p:txBody>
      </p:sp>
      <p:sp>
        <p:nvSpPr>
          <p:cNvPr id="3" name="Textplatzhalter 2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4525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de-DE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de-DE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de-DE" sz="2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de-DE" sz="24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de-DE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DE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DE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DE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DE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DE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Fußzeilenplatzhalter 3"/>
          <p:cNvSpPr txBox="1">
            <a:spLocks noGrp="1"/>
          </p:cNvSpPr>
          <p:nvPr>
            <p:ph type="ftr" sz="quarter" idx="3"/>
          </p:nvPr>
        </p:nvSpPr>
        <p:spPr>
          <a:xfrm>
            <a:off x="457200" y="6426000"/>
            <a:ext cx="6382800" cy="432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l" rtl="0" hangingPunct="0">
              <a:buNone/>
              <a:tabLst/>
              <a:defRPr lang="de-DE" sz="1500" kern="1200">
                <a:latin typeface="Cambria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r>
              <a:rPr lang="de-DE"/>
              <a:t>Project Samael</a:t>
            </a:r>
          </a:p>
        </p:txBody>
      </p:sp>
      <p:sp>
        <p:nvSpPr>
          <p:cNvPr id="5" name="Foliennummernplatzhalter 4"/>
          <p:cNvSpPr txBox="1">
            <a:spLocks noGrp="1"/>
          </p:cNvSpPr>
          <p:nvPr>
            <p:ph type="sldNum" sz="quarter" idx="4"/>
          </p:nvPr>
        </p:nvSpPr>
        <p:spPr>
          <a:xfrm>
            <a:off x="6840000" y="6426000"/>
            <a:ext cx="2130120" cy="432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rtl="0" hangingPunct="0">
              <a:buNone/>
              <a:tabLst/>
              <a:defRPr lang="de-DE" sz="1600" kern="1200">
                <a:latin typeface="Cambria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fld id="{73B7903F-554F-4A8E-8721-4F8266CD5BC7}" type="slidenum">
              <a:rPr/>
              <a:pPr lvl="0"/>
              <a:t>‹Nr.›</a:t>
            </a:fld>
            <a:endParaRPr lang="de-DE"/>
          </a:p>
        </p:txBody>
      </p:sp>
      <p:pic>
        <p:nvPicPr>
          <p:cNvPr id="6" name="Grafik 4"/>
          <p:cNvPicPr>
            <a:picLocks noChangeAspect="1"/>
          </p:cNvPicPr>
          <p:nvPr/>
        </p:nvPicPr>
        <p:blipFill>
          <a:blip r:embed="rId13" cstate="print">
            <a:alphaModFix/>
            <a:lum/>
          </a:blip>
          <a:srcRect/>
          <a:stretch>
            <a:fillRect/>
          </a:stretch>
        </p:blipFill>
        <p:spPr>
          <a:xfrm>
            <a:off x="144000" y="71640"/>
            <a:ext cx="4464000" cy="64836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10"/>
          <p:cNvSpPr/>
          <p:nvPr/>
        </p:nvSpPr>
        <p:spPr>
          <a:xfrm>
            <a:off x="360" y="766800"/>
            <a:ext cx="9143640" cy="25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68B5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8" name="Rectangle 10"/>
          <p:cNvSpPr/>
          <p:nvPr/>
        </p:nvSpPr>
        <p:spPr>
          <a:xfrm>
            <a:off x="0" y="6310800"/>
            <a:ext cx="9143640" cy="25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68B5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/>
  <p:txStyles>
    <p:titleStyle>
      <a:lvl1pPr algn="ctr" rtl="0" hangingPunct="0">
        <a:tabLst/>
        <a:defRPr lang="de-DE" sz="4400" b="0" i="0" u="none" strike="noStrike" kern="1200">
          <a:ln>
            <a:noFill/>
          </a:ln>
          <a:latin typeface="Arial" pitchFamily="18"/>
          <a:ea typeface="Microsoft YaHei" pitchFamily="2"/>
          <a:cs typeface="Mangal" pitchFamily="2"/>
        </a:defRPr>
      </a:lvl1pPr>
    </p:titleStyle>
    <p:bodyStyle>
      <a:lvl1pPr rtl="0" hangingPunct="0">
        <a:spcBef>
          <a:spcPts val="0"/>
        </a:spcBef>
        <a:spcAft>
          <a:spcPts val="1417"/>
        </a:spcAft>
        <a:tabLst/>
        <a:defRPr lang="de-DE" sz="3200" b="0" i="0" u="none" strike="noStrike" kern="1200">
          <a:ln>
            <a:noFill/>
          </a:ln>
          <a:latin typeface="Arial" pitchFamily="18"/>
          <a:ea typeface="Microsoft YaHei" pitchFamily="2"/>
          <a:cs typeface="Mangal" pitchFamily="2"/>
        </a:defRPr>
      </a:lvl1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/>
          <p:nvPr/>
        </p:nvSpPr>
        <p:spPr>
          <a:xfrm>
            <a:off x="0" y="4794120"/>
            <a:ext cx="9143640" cy="2063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68B4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  <p:pic>
        <p:nvPicPr>
          <p:cNvPr id="3" name="Grafik 4"/>
          <p:cNvPicPr>
            <a:picLocks noChangeAspect="1"/>
          </p:cNvPicPr>
          <p:nvPr/>
        </p:nvPicPr>
        <p:blipFill>
          <a:blip r:embed="rId3" cstate="print">
            <a:alphaModFix/>
            <a:lum/>
          </a:blip>
          <a:srcRect/>
          <a:stretch>
            <a:fillRect/>
          </a:stretch>
        </p:blipFill>
        <p:spPr>
          <a:xfrm>
            <a:off x="144000" y="144000"/>
            <a:ext cx="6143399" cy="101303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itel 1"/>
          <p:cNvSpPr txBox="1">
            <a:spLocks noGrp="1"/>
          </p:cNvSpPr>
          <p:nvPr>
            <p:ph type="title" idx="4294967295"/>
          </p:nvPr>
        </p:nvSpPr>
        <p:spPr>
          <a:xfrm>
            <a:off x="0" y="1655999"/>
            <a:ext cx="9144000" cy="1944000"/>
          </a:xfrm>
        </p:spPr>
        <p:txBody>
          <a:bodyPr anchor="b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de-DE" sz="4600" b="1" dirty="0">
                <a:effectLst>
                  <a:outerShdw dist="17961" dir="2700000">
                    <a:scrgbClr r="0" g="0" b="0"/>
                  </a:outerShdw>
                </a:effectLst>
                <a:latin typeface="Lucida Sans Unicode" pitchFamily="34"/>
                <a:cs typeface="Lucida Sans Unicode" pitchFamily="34"/>
              </a:rPr>
              <a:t>Project Samael</a:t>
            </a:r>
            <a:r>
              <a:rPr lang="de-DE" sz="3200" b="1" dirty="0">
                <a:latin typeface="Lucida Sans Unicode" pitchFamily="34"/>
                <a:cs typeface="Lucida Sans Unicode" pitchFamily="34"/>
              </a:rPr>
              <a:t/>
            </a:r>
            <a:br>
              <a:rPr lang="de-DE" sz="3200" b="1" dirty="0">
                <a:latin typeface="Lucida Sans Unicode" pitchFamily="34"/>
                <a:cs typeface="Lucida Sans Unicode" pitchFamily="34"/>
              </a:rPr>
            </a:br>
            <a:r>
              <a:rPr lang="de-DE" sz="3200" b="1" dirty="0">
                <a:latin typeface="Lucida Sans Unicode" pitchFamily="34"/>
                <a:cs typeface="Lucida Sans Unicode" pitchFamily="34"/>
              </a:rPr>
              <a:t/>
            </a:r>
            <a:br>
              <a:rPr lang="de-DE" sz="3200" b="1" dirty="0">
                <a:latin typeface="Lucida Sans Unicode" pitchFamily="34"/>
                <a:cs typeface="Lucida Sans Unicode" pitchFamily="34"/>
              </a:rPr>
            </a:br>
            <a:r>
              <a:rPr lang="de-DE" sz="2600" b="1" dirty="0">
                <a:latin typeface="Lucida Sans Unicode" pitchFamily="34"/>
                <a:cs typeface="Lucida Sans Unicode" pitchFamily="34"/>
              </a:rPr>
              <a:t>- “The Blind </a:t>
            </a:r>
            <a:r>
              <a:rPr lang="de-DE" sz="2600" b="1" dirty="0" err="1">
                <a:latin typeface="Lucida Sans Unicode" pitchFamily="34"/>
                <a:cs typeface="Lucida Sans Unicode" pitchFamily="34"/>
              </a:rPr>
              <a:t>God</a:t>
            </a:r>
            <a:r>
              <a:rPr lang="de-DE" sz="2600" b="1" dirty="0">
                <a:latin typeface="Lucida Sans Unicode" pitchFamily="34"/>
                <a:cs typeface="Lucida Sans Unicode" pitchFamily="34"/>
              </a:rPr>
              <a:t>“ -</a:t>
            </a:r>
          </a:p>
        </p:txBody>
      </p:sp>
      <p:sp>
        <p:nvSpPr>
          <p:cNvPr id="5" name="Untertitel 2"/>
          <p:cNvSpPr txBox="1">
            <a:spLocks noGrp="1"/>
          </p:cNvSpPr>
          <p:nvPr>
            <p:ph type="subTitle" idx="4294967295"/>
          </p:nvPr>
        </p:nvSpPr>
        <p:spPr>
          <a:xfrm>
            <a:off x="323640" y="4653000"/>
            <a:ext cx="2808000" cy="1439639"/>
          </a:xfrm>
        </p:spPr>
        <p:txBody>
          <a:bodyPr wrap="square" lIns="90000" tIns="45000" rIns="90000" bIns="45000" anchor="t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lvl="0" indent="0" algn="ctr">
              <a:spcAft>
                <a:spcPts val="0"/>
              </a:spcAft>
              <a:buNone/>
            </a:pPr>
            <a:r>
              <a:rPr lang="de-DE" sz="4400">
                <a:latin typeface="Lucida Sans Unicode" pitchFamily="34"/>
                <a:cs typeface="Lucida Sans Unicode" pitchFamily="34"/>
              </a:rPr>
              <a:t> </a:t>
            </a:r>
          </a:p>
          <a:p>
            <a:pPr marL="0" lvl="0" indent="0" algn="ctr">
              <a:spcAft>
                <a:spcPts val="0"/>
              </a:spcAft>
              <a:buNone/>
            </a:pPr>
            <a:r>
              <a:rPr lang="de-DE" sz="2000">
                <a:solidFill>
                  <a:srgbClr val="FFFFFF"/>
                </a:solidFill>
                <a:latin typeface="Cambria" pitchFamily="18"/>
                <a:cs typeface="Lucida Sans Unicode" pitchFamily="34"/>
              </a:rPr>
              <a:t>Christoph Lämmerhirt</a:t>
            </a:r>
          </a:p>
          <a:p>
            <a:pPr marL="0" lvl="0" indent="0" algn="ctr">
              <a:spcAft>
                <a:spcPts val="0"/>
              </a:spcAft>
              <a:buNone/>
            </a:pPr>
            <a:endParaRPr lang="de-DE" sz="1600">
              <a:solidFill>
                <a:srgbClr val="FFFFFF"/>
              </a:solidFill>
              <a:latin typeface="Lucida Sans Unicode" pitchFamily="34"/>
              <a:cs typeface="Lucida Sans Unicode" pitchFamily="34"/>
            </a:endParaRPr>
          </a:p>
          <a:p>
            <a:pPr marL="0" lvl="0" indent="0" algn="ctr">
              <a:spcAft>
                <a:spcPts val="0"/>
              </a:spcAft>
              <a:buNone/>
            </a:pPr>
            <a:endParaRPr lang="de-DE" sz="1600">
              <a:solidFill>
                <a:srgbClr val="FFFFFF"/>
              </a:solidFill>
              <a:latin typeface="Lucida Sans Unicode" pitchFamily="34"/>
              <a:cs typeface="Lucida Sans Unicode" pitchFamily="34"/>
            </a:endParaRPr>
          </a:p>
        </p:txBody>
      </p:sp>
      <p:sp>
        <p:nvSpPr>
          <p:cNvPr id="6" name="Untertitel 2"/>
          <p:cNvSpPr/>
          <p:nvPr/>
        </p:nvSpPr>
        <p:spPr>
          <a:xfrm>
            <a:off x="6084168" y="4653136"/>
            <a:ext cx="2808000" cy="143963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1440" tIns="45720" rIns="91440" bIns="45720" anchor="t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l" rtl="0" hangingPunct="1">
              <a:lnSpc>
                <a:spcPct val="100000"/>
              </a:lnSpc>
              <a:spcBef>
                <a:spcPts val="638"/>
              </a:spcBef>
              <a:spcAft>
                <a:spcPts val="0"/>
              </a:spcAft>
              <a:buNone/>
              <a:tabLst/>
            </a:pPr>
            <a:r>
              <a:rPr lang="de-DE" sz="32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Lucida Sans Unicode" pitchFamily="34"/>
                <a:ea typeface="Microsoft YaHei" pitchFamily="2"/>
                <a:cs typeface="Lucida Sans Unicode" pitchFamily="34"/>
              </a:rPr>
              <a:t> </a:t>
            </a:r>
          </a:p>
          <a:p>
            <a:pPr marL="0" marR="0" lvl="0" indent="0" algn="ctr" rtl="0" hangingPunct="1">
              <a:lnSpc>
                <a:spcPct val="100000"/>
              </a:lnSpc>
              <a:spcBef>
                <a:spcPts val="638"/>
              </a:spcBef>
              <a:spcAft>
                <a:spcPts val="0"/>
              </a:spcAft>
              <a:buNone/>
              <a:tabLst/>
            </a:pPr>
            <a:r>
              <a:rPr lang="de-DE" sz="2000" b="0" i="0" u="none" strike="noStrike" kern="1200" spc="0" dirty="0">
                <a:ln>
                  <a:noFill/>
                </a:ln>
                <a:solidFill>
                  <a:srgbClr val="FFFFFF"/>
                </a:solidFill>
                <a:latin typeface="Cambria" pitchFamily="18"/>
                <a:ea typeface="Microsoft YaHei" pitchFamily="2"/>
                <a:cs typeface="Lucida Sans Unicode" pitchFamily="34"/>
              </a:rPr>
              <a:t>Tim Benedict </a:t>
            </a:r>
            <a:r>
              <a:rPr lang="de-DE" sz="2000" b="0" i="0" u="none" strike="noStrike" kern="1200" spc="0" dirty="0" err="1">
                <a:ln>
                  <a:noFill/>
                </a:ln>
                <a:solidFill>
                  <a:srgbClr val="FFFFFF"/>
                </a:solidFill>
                <a:latin typeface="Cambria" pitchFamily="18"/>
                <a:ea typeface="Microsoft YaHei" pitchFamily="2"/>
                <a:cs typeface="Lucida Sans Unicode" pitchFamily="34"/>
              </a:rPr>
              <a:t>Jagla</a:t>
            </a:r>
            <a:endParaRPr lang="de-DE" sz="2000" b="0" i="0" u="none" strike="noStrike" kern="1200" spc="0" dirty="0">
              <a:ln>
                <a:noFill/>
              </a:ln>
              <a:solidFill>
                <a:srgbClr val="FFFFFF"/>
              </a:solidFill>
              <a:latin typeface="Cambria" pitchFamily="18"/>
              <a:ea typeface="Microsoft YaHei" pitchFamily="2"/>
              <a:cs typeface="Lucida Sans Unicode" pitchFamily="34"/>
            </a:endParaRPr>
          </a:p>
        </p:txBody>
      </p:sp>
      <p:sp>
        <p:nvSpPr>
          <p:cNvPr id="7" name="Untertitel 2"/>
          <p:cNvSpPr txBox="1"/>
          <p:nvPr/>
        </p:nvSpPr>
        <p:spPr>
          <a:xfrm>
            <a:off x="3240000" y="4653000"/>
            <a:ext cx="2808000" cy="1439639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="t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ctr" rtl="0" hangingPunct="1"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DE" sz="4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Lucida Sans Unicode" pitchFamily="34"/>
                <a:ea typeface="Microsoft YaHei" pitchFamily="2"/>
                <a:cs typeface="Lucida Sans Unicode" pitchFamily="34"/>
              </a:rPr>
              <a:t> </a:t>
            </a:r>
          </a:p>
          <a:p>
            <a:pPr marL="0" marR="0" lvl="0" indent="0" algn="ctr" rtl="0" hangingPunct="1"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DE" sz="2000" b="0" i="0" u="none" strike="noStrike" kern="1200" spc="0">
                <a:ln>
                  <a:noFill/>
                </a:ln>
                <a:solidFill>
                  <a:srgbClr val="FFFFFF"/>
                </a:solidFill>
                <a:latin typeface="Cambria" pitchFamily="18"/>
                <a:ea typeface="Microsoft YaHei" pitchFamily="2"/>
                <a:cs typeface="Lucida Sans Unicode" pitchFamily="34"/>
              </a:rPr>
              <a:t>Sarah Pauksch</a:t>
            </a:r>
          </a:p>
          <a:p>
            <a:pPr marL="0" marR="0" lvl="0" indent="0" algn="ctr" rtl="0" hangingPunct="1"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600" b="0" i="0" u="none" strike="noStrike" kern="1200" spc="0">
              <a:ln>
                <a:noFill/>
              </a:ln>
              <a:solidFill>
                <a:srgbClr val="FFFFFF"/>
              </a:solidFill>
              <a:latin typeface="Lucida Sans Unicode" pitchFamily="34"/>
              <a:ea typeface="Microsoft YaHei" pitchFamily="2"/>
              <a:cs typeface="Lucida Sans Unicode" pitchFamily="34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360" y="6336000"/>
            <a:ext cx="9143640" cy="358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DE" sz="1800" b="0" i="0" u="none" strike="noStrike" kern="1200">
                <a:ln>
                  <a:noFill/>
                </a:ln>
                <a:solidFill>
                  <a:srgbClr val="FFFFFF"/>
                </a:solidFill>
                <a:latin typeface="Cambria" pitchFamily="18"/>
                <a:ea typeface="Microsoft YaHei" pitchFamily="2"/>
                <a:cs typeface="Mangal" pitchFamily="2"/>
              </a:rPr>
              <a:t> Advanced Topics in Image Understanding - SS13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5"/>
          <p:cNvSpPr/>
          <p:nvPr/>
        </p:nvSpPr>
        <p:spPr>
          <a:xfrm>
            <a:off x="395536" y="1052736"/>
            <a:ext cx="8064360" cy="446541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l" rtl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45000"/>
              <a:buAutoNum type="arabicPeriod"/>
              <a:tabLst/>
            </a:pPr>
            <a:r>
              <a:rPr lang="de-DE" sz="36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mbria" pitchFamily="18"/>
                <a:ea typeface="Microsoft YaHei" pitchFamily="2"/>
                <a:cs typeface="Mangal" pitchFamily="2"/>
              </a:rPr>
              <a:t>  </a:t>
            </a:r>
            <a:r>
              <a:rPr lang="de-DE" sz="36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mbria" pitchFamily="18"/>
                <a:ea typeface="Microsoft YaHei" pitchFamily="2"/>
                <a:cs typeface="Mangal" pitchFamily="2"/>
              </a:rPr>
              <a:t>Occured</a:t>
            </a:r>
            <a:r>
              <a:rPr lang="de-DE" sz="36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mbria" pitchFamily="18"/>
                <a:ea typeface="Microsoft YaHei" pitchFamily="2"/>
                <a:cs typeface="Mangal" pitchFamily="2"/>
              </a:rPr>
              <a:t> Problems</a:t>
            </a:r>
          </a:p>
          <a:p>
            <a:pPr marL="0" marR="0" lvl="0" indent="0" algn="l" rtl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45000"/>
              <a:buAutoNum type="arabicPeriod"/>
              <a:tabLst/>
            </a:pPr>
            <a:r>
              <a:rPr lang="de-DE" sz="36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  </a:t>
            </a:r>
            <a:r>
              <a:rPr lang="de-DE" sz="36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mbria" pitchFamily="18"/>
                <a:ea typeface="Microsoft YaHei" pitchFamily="2"/>
                <a:cs typeface="Mangal" pitchFamily="2"/>
              </a:rPr>
              <a:t>Solutions</a:t>
            </a:r>
          </a:p>
          <a:p>
            <a:pPr marL="0" marR="0" lvl="0" indent="0" algn="l" rtl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45000"/>
              <a:buAutoNum type="arabicPeriod"/>
              <a:tabLst/>
            </a:pPr>
            <a:r>
              <a:rPr lang="de-DE" sz="36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mbria" pitchFamily="18"/>
                <a:ea typeface="Microsoft YaHei" pitchFamily="2"/>
                <a:cs typeface="Mangal" pitchFamily="2"/>
              </a:rPr>
              <a:t>  </a:t>
            </a:r>
            <a:r>
              <a:rPr lang="de-DE" sz="3600" b="0" i="0" u="none" strike="noStrike" kern="1200" spc="0" dirty="0" smtClean="0">
                <a:ln>
                  <a:noFill/>
                </a:ln>
                <a:solidFill>
                  <a:srgbClr val="000000"/>
                </a:solidFill>
                <a:latin typeface="Cambria" pitchFamily="18"/>
                <a:ea typeface="Microsoft YaHei" pitchFamily="2"/>
                <a:cs typeface="Mangal" pitchFamily="2"/>
              </a:rPr>
              <a:t>Approach</a:t>
            </a:r>
          </a:p>
          <a:p>
            <a:pPr marL="1028700" lvl="1" indent="-571500">
              <a:lnSpc>
                <a:spcPct val="200000"/>
              </a:lnSpc>
            </a:pPr>
            <a:r>
              <a:rPr lang="de-DE" sz="3600" b="0" i="0" u="none" strike="noStrike" kern="1200" spc="0" dirty="0" err="1" smtClean="0">
                <a:ln>
                  <a:noFill/>
                </a:ln>
                <a:solidFill>
                  <a:srgbClr val="000000"/>
                </a:solidFill>
                <a:latin typeface="Cambria" pitchFamily="18"/>
                <a:ea typeface="Microsoft YaHei" pitchFamily="2"/>
                <a:cs typeface="Mangal" pitchFamily="2"/>
              </a:rPr>
              <a:t>Explorative</a:t>
            </a:r>
            <a:r>
              <a:rPr lang="de-DE" sz="3600" b="0" i="0" u="none" strike="noStrike" kern="1200" spc="0" dirty="0" smtClean="0">
                <a:ln>
                  <a:noFill/>
                </a:ln>
                <a:solidFill>
                  <a:srgbClr val="000000"/>
                </a:solidFill>
                <a:latin typeface="Cambria" pitchFamily="18"/>
                <a:ea typeface="Microsoft YaHei" pitchFamily="2"/>
                <a:cs typeface="Mangal" pitchFamily="2"/>
              </a:rPr>
              <a:t> </a:t>
            </a:r>
            <a:r>
              <a:rPr lang="de-DE" sz="36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mbria" pitchFamily="18"/>
                <a:ea typeface="Microsoft YaHei" pitchFamily="2"/>
                <a:cs typeface="Mangal" pitchFamily="2"/>
              </a:rPr>
              <a:t>Data Analysis</a:t>
            </a:r>
          </a:p>
        </p:txBody>
      </p:sp>
      <p:sp>
        <p:nvSpPr>
          <p:cNvPr id="3" name="Textfeld 6"/>
          <p:cNvSpPr/>
          <p:nvPr/>
        </p:nvSpPr>
        <p:spPr>
          <a:xfrm>
            <a:off x="4752000" y="216000"/>
            <a:ext cx="4176000" cy="576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600">
                <a:latin typeface="Cambria" pitchFamily="18"/>
              </a:defRPr>
            </a:pPr>
            <a:r>
              <a:rPr lang="de-DE" sz="26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mbria" pitchFamily="18"/>
                <a:ea typeface="Microsoft YaHei" pitchFamily="2"/>
                <a:cs typeface="Mangal" pitchFamily="2"/>
              </a:rPr>
              <a:t>Outline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72000" y="6408000"/>
            <a:ext cx="3888000" cy="358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>
                <a:latin typeface="Cambria" pitchFamily="18"/>
              </a:defRPr>
            </a:pPr>
            <a:r>
              <a:rPr lang="de-DE" sz="1800" b="0" i="0" u="none" strike="noStrike" kern="1200">
                <a:ln>
                  <a:noFill/>
                </a:ln>
                <a:latin typeface="Cambria" pitchFamily="18"/>
                <a:ea typeface="Microsoft YaHei" pitchFamily="2"/>
                <a:cs typeface="Mangal" pitchFamily="2"/>
              </a:rPr>
              <a:t>Project Samael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 cstate="print">
            <a:alphaModFix/>
            <a:lum/>
          </a:blip>
          <a:srcRect/>
          <a:stretch>
            <a:fillRect/>
          </a:stretch>
        </p:blipFill>
        <p:spPr>
          <a:xfrm>
            <a:off x="6336000" y="1872000"/>
            <a:ext cx="2114280" cy="2114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5"/>
          <p:cNvSpPr/>
          <p:nvPr/>
        </p:nvSpPr>
        <p:spPr>
          <a:xfrm>
            <a:off x="395536" y="1124744"/>
            <a:ext cx="8064360" cy="3458467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l" rtl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•"/>
              <a:tabLst/>
              <a:defRPr sz="1800">
                <a:latin typeface="Cambria" pitchFamily="18"/>
              </a:defRPr>
            </a:pPr>
            <a:r>
              <a:rPr lang="de-DE" sz="2800" b="0" i="0" u="none" strike="noStrike" kern="1200" spc="0" dirty="0" smtClean="0">
                <a:ln>
                  <a:noFill/>
                </a:ln>
                <a:solidFill>
                  <a:srgbClr val="000000"/>
                </a:solidFill>
                <a:latin typeface="Cambria" pitchFamily="18"/>
                <a:ea typeface="Microsoft YaHei" pitchFamily="2"/>
                <a:cs typeface="Mangal" pitchFamily="2"/>
              </a:rPr>
              <a:t> </a:t>
            </a:r>
            <a:r>
              <a:rPr lang="de-DE" sz="2800" b="0" i="0" u="none" strike="noStrike" kern="1200" spc="0" dirty="0" err="1" smtClean="0">
                <a:ln>
                  <a:noFill/>
                </a:ln>
                <a:solidFill>
                  <a:srgbClr val="000000"/>
                </a:solidFill>
                <a:latin typeface="Cambria" pitchFamily="18"/>
                <a:ea typeface="Microsoft YaHei" pitchFamily="2"/>
                <a:cs typeface="Mangal" pitchFamily="2"/>
              </a:rPr>
              <a:t>QPainter</a:t>
            </a:r>
            <a:r>
              <a:rPr lang="de-DE" sz="2800" b="0" i="0" u="none" strike="noStrike" kern="1200" spc="0" dirty="0" smtClean="0">
                <a:ln>
                  <a:noFill/>
                </a:ln>
                <a:solidFill>
                  <a:srgbClr val="000000"/>
                </a:solidFill>
                <a:latin typeface="Cambria" pitchFamily="18"/>
                <a:ea typeface="Microsoft YaHei" pitchFamily="2"/>
                <a:cs typeface="Mangal" pitchFamily="2"/>
              </a:rPr>
              <a:t> </a:t>
            </a:r>
            <a:r>
              <a:rPr lang="de-DE" sz="2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mbria" pitchFamily="18"/>
                <a:ea typeface="Microsoft YaHei" pitchFamily="2"/>
                <a:cs typeface="Mangal" pitchFamily="2"/>
              </a:rPr>
              <a:t>vs. </a:t>
            </a:r>
            <a:r>
              <a:rPr lang="de-DE" sz="2800" b="0" i="0" u="none" strike="noStrike" kern="1200" spc="0" dirty="0" smtClean="0">
                <a:ln>
                  <a:noFill/>
                </a:ln>
                <a:solidFill>
                  <a:srgbClr val="000000"/>
                </a:solidFill>
                <a:latin typeface="Cambria" pitchFamily="18"/>
                <a:ea typeface="Microsoft YaHei" pitchFamily="2"/>
                <a:cs typeface="Mangal" pitchFamily="2"/>
              </a:rPr>
              <a:t>OpenGL</a:t>
            </a:r>
          </a:p>
          <a:p>
            <a:pPr marL="0" marR="0" lvl="0" indent="0" algn="l" rtl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•"/>
              <a:tabLst/>
              <a:defRPr sz="1800">
                <a:latin typeface="Cambria" pitchFamily="18"/>
              </a:defRPr>
            </a:pPr>
            <a:r>
              <a:rPr lang="de-DE" sz="2800" dirty="0">
                <a:solidFill>
                  <a:srgbClr val="000000"/>
                </a:solidFill>
                <a:latin typeface="Cambria" pitchFamily="18"/>
                <a:ea typeface="Microsoft YaHei" pitchFamily="2"/>
                <a:cs typeface="Mangal" pitchFamily="2"/>
              </a:rPr>
              <a:t> </a:t>
            </a:r>
            <a:r>
              <a:rPr lang="de-DE" sz="2800" dirty="0" smtClean="0">
                <a:solidFill>
                  <a:srgbClr val="000000"/>
                </a:solidFill>
                <a:latin typeface="Cambria" pitchFamily="18"/>
                <a:ea typeface="Microsoft YaHei" pitchFamily="2"/>
                <a:cs typeface="Mangal" pitchFamily="2"/>
              </a:rPr>
              <a:t>Large Dataset Iteration (</a:t>
            </a:r>
            <a:r>
              <a:rPr lang="de-DE" sz="2800" dirty="0" err="1" smtClean="0">
                <a:solidFill>
                  <a:srgbClr val="000000"/>
                </a:solidFill>
                <a:latin typeface="Cambria" pitchFamily="18"/>
                <a:ea typeface="Microsoft YaHei" pitchFamily="2"/>
                <a:cs typeface="Mangal" pitchFamily="2"/>
              </a:rPr>
              <a:t>unoptimized</a:t>
            </a:r>
            <a:r>
              <a:rPr lang="de-DE" sz="2800" dirty="0" smtClean="0">
                <a:solidFill>
                  <a:srgbClr val="000000"/>
                </a:solidFill>
                <a:latin typeface="Cambria" pitchFamily="18"/>
                <a:ea typeface="Microsoft YaHei" pitchFamily="2"/>
                <a:cs typeface="Mangal" pitchFamily="2"/>
              </a:rPr>
              <a:t> / </a:t>
            </a:r>
            <a:r>
              <a:rPr lang="de-DE" sz="2800" dirty="0" err="1" smtClean="0">
                <a:solidFill>
                  <a:srgbClr val="000000"/>
                </a:solidFill>
                <a:latin typeface="Cambria" pitchFamily="18"/>
                <a:ea typeface="Microsoft YaHei" pitchFamily="2"/>
                <a:cs typeface="Mangal" pitchFamily="2"/>
              </a:rPr>
              <a:t>windows</a:t>
            </a:r>
            <a:r>
              <a:rPr lang="de-DE" sz="2800" dirty="0" smtClean="0">
                <a:solidFill>
                  <a:srgbClr val="000000"/>
                </a:solidFill>
                <a:latin typeface="Cambria" pitchFamily="18"/>
                <a:ea typeface="Microsoft YaHei" pitchFamily="2"/>
                <a:cs typeface="Mangal" pitchFamily="2"/>
              </a:rPr>
              <a:t>)</a:t>
            </a:r>
          </a:p>
          <a:p>
            <a:pPr lvl="1">
              <a:lnSpc>
                <a:spcPct val="200000"/>
              </a:lnSpc>
              <a:buFont typeface="StarSymbol"/>
              <a:buChar char="•"/>
              <a:defRPr sz="1800">
                <a:latin typeface="Cambria" pitchFamily="18"/>
              </a:defRPr>
            </a:pPr>
            <a:r>
              <a:rPr lang="de-DE" sz="2800" dirty="0">
                <a:solidFill>
                  <a:srgbClr val="000000"/>
                </a:solidFill>
                <a:latin typeface="Cambria" pitchFamily="18"/>
                <a:ea typeface="Microsoft YaHei" pitchFamily="2"/>
                <a:cs typeface="Mangal" pitchFamily="2"/>
              </a:rPr>
              <a:t> </a:t>
            </a:r>
            <a:r>
              <a:rPr lang="de-DE" sz="2800" dirty="0" err="1" smtClean="0">
                <a:solidFill>
                  <a:srgbClr val="000000"/>
                </a:solidFill>
                <a:latin typeface="Cambria" pitchFamily="18"/>
                <a:ea typeface="Microsoft YaHei" pitchFamily="2"/>
                <a:cs typeface="Mangal" pitchFamily="2"/>
              </a:rPr>
              <a:t>QtDir</a:t>
            </a:r>
            <a:r>
              <a:rPr lang="de-DE" sz="2800" dirty="0" smtClean="0">
                <a:solidFill>
                  <a:srgbClr val="000000"/>
                </a:solidFill>
                <a:latin typeface="Cambria" pitchFamily="18"/>
                <a:ea typeface="Microsoft YaHei" pitchFamily="2"/>
                <a:cs typeface="Mangal" pitchFamily="2"/>
              </a:rPr>
              <a:t>::</a:t>
            </a:r>
            <a:r>
              <a:rPr lang="de-DE" sz="2800" dirty="0" err="1" smtClean="0">
                <a:solidFill>
                  <a:srgbClr val="000000"/>
                </a:solidFill>
                <a:latin typeface="Cambria" pitchFamily="18"/>
                <a:ea typeface="Microsoft YaHei" pitchFamily="2"/>
                <a:cs typeface="Mangal" pitchFamily="2"/>
              </a:rPr>
              <a:t>entryList</a:t>
            </a:r>
            <a:r>
              <a:rPr lang="de-DE" sz="2800" dirty="0" smtClean="0">
                <a:solidFill>
                  <a:srgbClr val="000000"/>
                </a:solidFill>
                <a:latin typeface="Cambria" pitchFamily="18"/>
                <a:ea typeface="Microsoft YaHei" pitchFamily="2"/>
                <a:cs typeface="Mangal" pitchFamily="2"/>
              </a:rPr>
              <a:t>() – Slow (</a:t>
            </a:r>
            <a:r>
              <a:rPr lang="de-DE" sz="2800" dirty="0" err="1" smtClean="0">
                <a:solidFill>
                  <a:srgbClr val="000000"/>
                </a:solidFill>
                <a:latin typeface="Cambria" pitchFamily="18"/>
                <a:ea typeface="Microsoft YaHei" pitchFamily="2"/>
                <a:cs typeface="Mangal" pitchFamily="2"/>
              </a:rPr>
              <a:t>Known</a:t>
            </a:r>
            <a:r>
              <a:rPr lang="de-DE" sz="2800" dirty="0" smtClean="0">
                <a:solidFill>
                  <a:srgbClr val="000000"/>
                </a:solidFill>
                <a:latin typeface="Cambria" pitchFamily="18"/>
                <a:ea typeface="Microsoft YaHei" pitchFamily="2"/>
                <a:cs typeface="Mangal" pitchFamily="2"/>
              </a:rPr>
              <a:t> Bug)</a:t>
            </a:r>
          </a:p>
          <a:p>
            <a:pPr lvl="1">
              <a:lnSpc>
                <a:spcPct val="200000"/>
              </a:lnSpc>
              <a:buFont typeface="StarSymbol"/>
              <a:buChar char="•"/>
              <a:defRPr sz="1800">
                <a:latin typeface="Cambria" pitchFamily="18"/>
              </a:defRPr>
            </a:pPr>
            <a:r>
              <a:rPr lang="de-DE" sz="2800" dirty="0">
                <a:solidFill>
                  <a:srgbClr val="000000"/>
                </a:solidFill>
                <a:latin typeface="Cambria" pitchFamily="18"/>
                <a:ea typeface="Microsoft YaHei" pitchFamily="2"/>
                <a:cs typeface="Mangal" pitchFamily="2"/>
              </a:rPr>
              <a:t> </a:t>
            </a:r>
            <a:r>
              <a:rPr lang="de-DE" sz="2800" dirty="0" err="1" smtClean="0">
                <a:solidFill>
                  <a:srgbClr val="000000"/>
                </a:solidFill>
                <a:latin typeface="Cambria" pitchFamily="18"/>
                <a:ea typeface="Microsoft YaHei" pitchFamily="2"/>
                <a:cs typeface="Mangal" pitchFamily="2"/>
              </a:rPr>
              <a:t>QtDirIterator</a:t>
            </a:r>
            <a:r>
              <a:rPr lang="de-DE" sz="2800" dirty="0" smtClean="0">
                <a:solidFill>
                  <a:srgbClr val="000000"/>
                </a:solidFill>
                <a:latin typeface="Cambria" pitchFamily="18"/>
                <a:ea typeface="Microsoft YaHei" pitchFamily="2"/>
                <a:cs typeface="Mangal" pitchFamily="2"/>
              </a:rPr>
              <a:t> –9200 Files ~5min</a:t>
            </a:r>
            <a:endParaRPr lang="de-DE" sz="2800" dirty="0">
              <a:solidFill>
                <a:srgbClr val="000000"/>
              </a:solidFill>
              <a:latin typeface="Cambria" pitchFamily="18"/>
              <a:ea typeface="Microsoft YaHei" pitchFamily="2"/>
              <a:cs typeface="Mangal" pitchFamily="2"/>
            </a:endParaRPr>
          </a:p>
        </p:txBody>
      </p:sp>
      <p:sp>
        <p:nvSpPr>
          <p:cNvPr id="3" name="Textfeld 6"/>
          <p:cNvSpPr/>
          <p:nvPr/>
        </p:nvSpPr>
        <p:spPr>
          <a:xfrm>
            <a:off x="4752000" y="216000"/>
            <a:ext cx="4176000" cy="576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600">
                <a:latin typeface="Cambria" pitchFamily="18"/>
              </a:defRPr>
            </a:pPr>
            <a:r>
              <a:rPr lang="de-DE" sz="26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mbria" pitchFamily="18"/>
                <a:ea typeface="Microsoft YaHei" pitchFamily="2"/>
                <a:cs typeface="Mangal" pitchFamily="2"/>
              </a:rPr>
              <a:t>1. Occured Problems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72000" y="6408000"/>
            <a:ext cx="3888000" cy="358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>
                <a:latin typeface="Cambria" pitchFamily="18"/>
              </a:defRPr>
            </a:pPr>
            <a:r>
              <a:rPr lang="de-DE" sz="1800" b="0" i="0" u="none" strike="noStrike" kern="1200">
                <a:ln>
                  <a:noFill/>
                </a:ln>
                <a:latin typeface="Cambria" pitchFamily="18"/>
                <a:ea typeface="Microsoft YaHei" pitchFamily="2"/>
                <a:cs typeface="Mangal" pitchFamily="2"/>
              </a:rPr>
              <a:t>Project Samael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5"/>
          <p:cNvSpPr/>
          <p:nvPr/>
        </p:nvSpPr>
        <p:spPr>
          <a:xfrm>
            <a:off x="395536" y="1124744"/>
            <a:ext cx="8064360" cy="80209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l" rtl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•"/>
              <a:tabLst/>
              <a:defRPr sz="2800">
                <a:latin typeface="Cambria" pitchFamily="18"/>
              </a:defRPr>
            </a:pPr>
            <a:r>
              <a:rPr lang="de-DE" sz="2800" b="0" i="0" u="none" strike="noStrike" kern="1200" spc="0" dirty="0" smtClean="0">
                <a:ln>
                  <a:noFill/>
                </a:ln>
                <a:solidFill>
                  <a:srgbClr val="000000"/>
                </a:solidFill>
                <a:latin typeface="Cambria" pitchFamily="18"/>
                <a:ea typeface="Microsoft YaHei" pitchFamily="2"/>
                <a:cs typeface="Mangal" pitchFamily="2"/>
              </a:rPr>
              <a:t> ...</a:t>
            </a:r>
            <a:endParaRPr lang="de-DE" sz="2800" b="0" i="0" u="none" strike="noStrike" kern="1200" spc="0" dirty="0">
              <a:ln>
                <a:noFill/>
              </a:ln>
              <a:solidFill>
                <a:srgbClr val="000000"/>
              </a:solidFill>
              <a:latin typeface="Cambria" pitchFamily="18"/>
              <a:ea typeface="Microsoft YaHei" pitchFamily="2"/>
              <a:cs typeface="Mangal" pitchFamily="2"/>
            </a:endParaRPr>
          </a:p>
        </p:txBody>
      </p:sp>
      <p:sp>
        <p:nvSpPr>
          <p:cNvPr id="3" name="Textfeld 6"/>
          <p:cNvSpPr/>
          <p:nvPr/>
        </p:nvSpPr>
        <p:spPr>
          <a:xfrm>
            <a:off x="4752000" y="216000"/>
            <a:ext cx="4176000" cy="576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600">
                <a:latin typeface="Cambria" pitchFamily="18"/>
              </a:defRPr>
            </a:pPr>
            <a:r>
              <a:rPr lang="de-DE" sz="26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mbria" pitchFamily="18"/>
                <a:ea typeface="Microsoft YaHei" pitchFamily="2"/>
                <a:cs typeface="Mangal" pitchFamily="2"/>
              </a:rPr>
              <a:t>2. Solutions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72000" y="6408000"/>
            <a:ext cx="3888000" cy="358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>
                <a:latin typeface="Cambria" pitchFamily="18"/>
              </a:defRPr>
            </a:pPr>
            <a:r>
              <a:rPr lang="de-DE" sz="1800" b="0" i="0" u="none" strike="noStrike" kern="1200">
                <a:ln>
                  <a:noFill/>
                </a:ln>
                <a:latin typeface="Cambria" pitchFamily="18"/>
                <a:ea typeface="Microsoft YaHei" pitchFamily="2"/>
                <a:cs typeface="Mangal" pitchFamily="2"/>
              </a:rPr>
              <a:t>Project Samael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5"/>
          <p:cNvSpPr/>
          <p:nvPr/>
        </p:nvSpPr>
        <p:spPr>
          <a:xfrm>
            <a:off x="432000" y="792000"/>
            <a:ext cx="8064360" cy="5256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3" name="Textfeld 6"/>
          <p:cNvSpPr/>
          <p:nvPr/>
        </p:nvSpPr>
        <p:spPr>
          <a:xfrm>
            <a:off x="4752000" y="216000"/>
            <a:ext cx="4176000" cy="481755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600">
                <a:latin typeface="Cambria" pitchFamily="18"/>
              </a:defRPr>
            </a:pPr>
            <a:r>
              <a:rPr lang="de-DE" sz="26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mbria" pitchFamily="18"/>
                <a:ea typeface="Microsoft YaHei" pitchFamily="2"/>
                <a:cs typeface="Mangal" pitchFamily="2"/>
              </a:rPr>
              <a:t>3. </a:t>
            </a:r>
            <a:r>
              <a:rPr lang="de-DE" sz="2600" b="0" i="0" u="none" strike="noStrike" kern="1200" spc="0" dirty="0" smtClean="0">
                <a:ln>
                  <a:noFill/>
                </a:ln>
                <a:solidFill>
                  <a:srgbClr val="000000"/>
                </a:solidFill>
                <a:latin typeface="Cambria" pitchFamily="18"/>
                <a:ea typeface="Microsoft YaHei" pitchFamily="2"/>
                <a:cs typeface="Mangal" pitchFamily="2"/>
              </a:rPr>
              <a:t>Approach</a:t>
            </a:r>
            <a:endParaRPr lang="de-DE" sz="2600" b="0" i="0" u="none" strike="noStrike" kern="1200" spc="0" dirty="0">
              <a:ln>
                <a:noFill/>
              </a:ln>
              <a:solidFill>
                <a:srgbClr val="000000"/>
              </a:solidFill>
              <a:latin typeface="Cambria" pitchFamily="18"/>
              <a:ea typeface="Microsoft YaHei" pitchFamily="2"/>
              <a:cs typeface="Mangal" pitchFamily="2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72000" y="6408000"/>
            <a:ext cx="3888000" cy="358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>
                <a:latin typeface="Cambria" pitchFamily="18"/>
              </a:defRPr>
            </a:pPr>
            <a:r>
              <a:rPr lang="de-DE" sz="1800" b="0" i="0" u="none" strike="noStrike" kern="1200">
                <a:ln>
                  <a:noFill/>
                </a:ln>
                <a:latin typeface="Cambria" pitchFamily="18"/>
                <a:ea typeface="Microsoft YaHei" pitchFamily="2"/>
                <a:cs typeface="Mangal" pitchFamily="2"/>
              </a:rPr>
              <a:t>Project Samael</a:t>
            </a:r>
          </a:p>
        </p:txBody>
      </p:sp>
      <p:pic>
        <p:nvPicPr>
          <p:cNvPr id="1027" name="Picture 3" descr="E:\pro\img-classification-ss13\doc\PPT-2013-05-22\graph-pipeline-ver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928" y="1340768"/>
            <a:ext cx="8629219" cy="4536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5"/>
          <p:cNvSpPr/>
          <p:nvPr/>
        </p:nvSpPr>
        <p:spPr>
          <a:xfrm>
            <a:off x="432000" y="792000"/>
            <a:ext cx="8064360" cy="5256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3" name="Textfeld 6"/>
          <p:cNvSpPr/>
          <p:nvPr/>
        </p:nvSpPr>
        <p:spPr>
          <a:xfrm>
            <a:off x="4752000" y="216000"/>
            <a:ext cx="4176000" cy="481755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600">
                <a:latin typeface="Cambria" pitchFamily="18"/>
              </a:defRPr>
            </a:pPr>
            <a:r>
              <a:rPr lang="de-DE" sz="26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mbria" pitchFamily="18"/>
                <a:ea typeface="Microsoft YaHei" pitchFamily="2"/>
                <a:cs typeface="Mangal" pitchFamily="2"/>
              </a:rPr>
              <a:t>3. </a:t>
            </a:r>
            <a:r>
              <a:rPr lang="de-DE" sz="2600" b="0" i="0" u="none" strike="noStrike" kern="1200" spc="0" dirty="0" smtClean="0">
                <a:ln>
                  <a:noFill/>
                </a:ln>
                <a:solidFill>
                  <a:srgbClr val="000000"/>
                </a:solidFill>
                <a:latin typeface="Cambria" pitchFamily="18"/>
                <a:ea typeface="Microsoft YaHei" pitchFamily="2"/>
                <a:cs typeface="Mangal" pitchFamily="2"/>
              </a:rPr>
              <a:t>Approach</a:t>
            </a:r>
            <a:endParaRPr lang="de-DE" sz="2600" b="0" i="0" u="none" strike="noStrike" kern="1200" spc="0" dirty="0">
              <a:ln>
                <a:noFill/>
              </a:ln>
              <a:solidFill>
                <a:srgbClr val="000000"/>
              </a:solidFill>
              <a:latin typeface="Cambria" pitchFamily="18"/>
              <a:ea typeface="Microsoft YaHei" pitchFamily="2"/>
              <a:cs typeface="Mangal" pitchFamily="2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72000" y="6408000"/>
            <a:ext cx="3888000" cy="358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>
                <a:latin typeface="Cambria" pitchFamily="18"/>
              </a:defRPr>
            </a:pPr>
            <a:r>
              <a:rPr lang="de-DE" sz="1800" b="0" i="0" u="none" strike="noStrike" kern="1200">
                <a:ln>
                  <a:noFill/>
                </a:ln>
                <a:latin typeface="Cambria" pitchFamily="18"/>
                <a:ea typeface="Microsoft YaHei" pitchFamily="2"/>
                <a:cs typeface="Mangal" pitchFamily="2"/>
              </a:rPr>
              <a:t>Project Samael</a:t>
            </a:r>
          </a:p>
        </p:txBody>
      </p:sp>
      <p:pic>
        <p:nvPicPr>
          <p:cNvPr id="2050" name="Picture 2" descr="E:\pro\img-classification-ss13\doc\PPT-2013-05-22\graph-pipelin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10346" y="1412776"/>
            <a:ext cx="4534274" cy="10375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E:\pro\img-classification-ss13\doc\PPT-2013-05-22\screenshot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716" y="931542"/>
            <a:ext cx="7357700" cy="5233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091177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5"/>
          <p:cNvSpPr/>
          <p:nvPr/>
        </p:nvSpPr>
        <p:spPr>
          <a:xfrm>
            <a:off x="432000" y="792000"/>
            <a:ext cx="8064360" cy="5256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3" name="Textfeld 6"/>
          <p:cNvSpPr/>
          <p:nvPr/>
        </p:nvSpPr>
        <p:spPr>
          <a:xfrm>
            <a:off x="4752000" y="216000"/>
            <a:ext cx="4176000" cy="481755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600">
                <a:latin typeface="Cambria" pitchFamily="18"/>
              </a:defRPr>
            </a:pPr>
            <a:r>
              <a:rPr lang="de-DE" sz="2600" b="0" i="0" u="none" strike="noStrike" kern="1200" spc="0" dirty="0" err="1" smtClean="0">
                <a:ln>
                  <a:noFill/>
                </a:ln>
                <a:solidFill>
                  <a:srgbClr val="000000"/>
                </a:solidFill>
                <a:latin typeface="Cambria" pitchFamily="18"/>
                <a:ea typeface="Microsoft YaHei" pitchFamily="2"/>
                <a:cs typeface="Mangal" pitchFamily="2"/>
              </a:rPr>
              <a:t>Explorative</a:t>
            </a:r>
            <a:r>
              <a:rPr lang="de-DE" sz="2600" b="0" i="0" u="none" strike="noStrike" kern="1200" spc="0" dirty="0" smtClean="0">
                <a:ln>
                  <a:noFill/>
                </a:ln>
                <a:solidFill>
                  <a:srgbClr val="000000"/>
                </a:solidFill>
                <a:latin typeface="Cambria" pitchFamily="18"/>
                <a:ea typeface="Microsoft YaHei" pitchFamily="2"/>
                <a:cs typeface="Mangal" pitchFamily="2"/>
              </a:rPr>
              <a:t> </a:t>
            </a:r>
            <a:r>
              <a:rPr lang="de-DE" sz="26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mbria" pitchFamily="18"/>
                <a:ea typeface="Microsoft YaHei" pitchFamily="2"/>
                <a:cs typeface="Mangal" pitchFamily="2"/>
              </a:rPr>
              <a:t>Data Analysis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72000" y="6408000"/>
            <a:ext cx="3888000" cy="358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>
                <a:latin typeface="Cambria" pitchFamily="18"/>
              </a:defRPr>
            </a:pPr>
            <a:r>
              <a:rPr lang="de-DE" sz="1800" b="0" i="0" u="none" strike="noStrike" kern="1200">
                <a:ln>
                  <a:noFill/>
                </a:ln>
                <a:latin typeface="Cambria" pitchFamily="18"/>
                <a:ea typeface="Microsoft YaHei" pitchFamily="2"/>
                <a:cs typeface="Mangal" pitchFamily="2"/>
              </a:rPr>
              <a:t>Project Samael</a:t>
            </a:r>
          </a:p>
        </p:txBody>
      </p:sp>
      <p:pic>
        <p:nvPicPr>
          <p:cNvPr id="6" name="Picture 2" descr="E:\pro\img-classification-ss13\doc\PPT-2013-05-22\graph-pipelin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10346" y="-4563888"/>
            <a:ext cx="4534274" cy="10375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63610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2"/>
          <p:cNvPicPr>
            <a:picLocks noChangeAspect="1"/>
          </p:cNvPicPr>
          <p:nvPr/>
        </p:nvPicPr>
        <p:blipFill>
          <a:blip r:embed="rId3" cstate="print">
            <a:alphaModFix/>
            <a:lum/>
          </a:blip>
          <a:srcRect/>
          <a:stretch>
            <a:fillRect/>
          </a:stretch>
        </p:blipFill>
        <p:spPr>
          <a:xfrm>
            <a:off x="122760" y="72000"/>
            <a:ext cx="3333240" cy="54936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10"/>
          <p:cNvSpPr/>
          <p:nvPr/>
        </p:nvSpPr>
        <p:spPr>
          <a:xfrm>
            <a:off x="0" y="687239"/>
            <a:ext cx="9143640" cy="25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68B5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4" name="Rectangle 10"/>
          <p:cNvSpPr/>
          <p:nvPr/>
        </p:nvSpPr>
        <p:spPr>
          <a:xfrm>
            <a:off x="0" y="687239"/>
            <a:ext cx="9143640" cy="25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68B5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5" name="Textfeld 3"/>
          <p:cNvSpPr/>
          <p:nvPr/>
        </p:nvSpPr>
        <p:spPr>
          <a:xfrm>
            <a:off x="755576" y="2060848"/>
            <a:ext cx="7596720" cy="21927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de-DE" sz="4800" b="0" i="0" u="none" strike="noStrike" kern="1200" spc="0" dirty="0" err="1">
                <a:ln>
                  <a:noFill/>
                </a:ln>
                <a:solidFill>
                  <a:srgbClr val="376092"/>
                </a:solidFill>
                <a:latin typeface="Cambria" pitchFamily="18"/>
                <a:ea typeface="Microsoft YaHei" pitchFamily="2"/>
                <a:cs typeface="Mangal" pitchFamily="2"/>
              </a:rPr>
              <a:t>Thank</a:t>
            </a:r>
            <a:r>
              <a:rPr lang="de-DE" sz="4800" b="0" i="0" u="none" strike="noStrike" kern="1200" spc="0" dirty="0">
                <a:ln>
                  <a:noFill/>
                </a:ln>
                <a:solidFill>
                  <a:srgbClr val="376092"/>
                </a:solidFill>
                <a:latin typeface="Cambria" pitchFamily="18"/>
                <a:ea typeface="Microsoft YaHei" pitchFamily="2"/>
                <a:cs typeface="Mangal" pitchFamily="2"/>
              </a:rPr>
              <a:t> </a:t>
            </a:r>
            <a:r>
              <a:rPr lang="de-DE" sz="4800" b="0" i="0" u="none" strike="noStrike" kern="1200" spc="0" dirty="0" err="1">
                <a:ln>
                  <a:noFill/>
                </a:ln>
                <a:solidFill>
                  <a:srgbClr val="376092"/>
                </a:solidFill>
                <a:latin typeface="Cambria" pitchFamily="18"/>
                <a:ea typeface="Microsoft YaHei" pitchFamily="2"/>
                <a:cs typeface="Mangal" pitchFamily="2"/>
              </a:rPr>
              <a:t>you</a:t>
            </a:r>
            <a:endParaRPr lang="de-DE" sz="4800" b="0" i="0" u="none" strike="noStrike" kern="1200" spc="0" dirty="0">
              <a:ln>
                <a:noFill/>
              </a:ln>
              <a:solidFill>
                <a:srgbClr val="376092"/>
              </a:solidFill>
              <a:latin typeface="Cambria" pitchFamily="18"/>
              <a:ea typeface="Microsoft YaHei" pitchFamily="2"/>
              <a:cs typeface="Mangal" pitchFamily="2"/>
            </a:endParaRPr>
          </a:p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endParaRPr lang="de-DE" sz="600" b="0" i="0" u="none" strike="noStrike" kern="1200" spc="0" dirty="0">
              <a:ln>
                <a:noFill/>
              </a:ln>
              <a:solidFill>
                <a:srgbClr val="376092"/>
              </a:solidFill>
              <a:latin typeface="Cambria" pitchFamily="18"/>
              <a:ea typeface="Microsoft YaHei" pitchFamily="2"/>
              <a:cs typeface="Mangal" pitchFamily="2"/>
            </a:endParaRPr>
          </a:p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de-DE" sz="4800" b="0" i="0" u="none" strike="noStrike" kern="1200" spc="0" dirty="0" err="1">
                <a:ln>
                  <a:noFill/>
                </a:ln>
                <a:solidFill>
                  <a:srgbClr val="376092"/>
                </a:solidFill>
                <a:latin typeface="Cambria" pitchFamily="18"/>
                <a:ea typeface="Microsoft YaHei" pitchFamily="2"/>
                <a:cs typeface="Mangal" pitchFamily="2"/>
              </a:rPr>
              <a:t>for</a:t>
            </a:r>
            <a:r>
              <a:rPr lang="de-DE" sz="4800" b="0" i="0" u="none" strike="noStrike" kern="1200" spc="0" dirty="0">
                <a:ln>
                  <a:noFill/>
                </a:ln>
                <a:solidFill>
                  <a:srgbClr val="376092"/>
                </a:solidFill>
                <a:latin typeface="Cambria" pitchFamily="18"/>
                <a:ea typeface="Microsoft YaHei" pitchFamily="2"/>
                <a:cs typeface="Mangal" pitchFamily="2"/>
              </a:rPr>
              <a:t> </a:t>
            </a:r>
            <a:r>
              <a:rPr lang="de-DE" sz="4800" b="0" i="0" u="none" strike="noStrike" kern="1200" spc="0" dirty="0" err="1">
                <a:ln>
                  <a:noFill/>
                </a:ln>
                <a:solidFill>
                  <a:srgbClr val="376092"/>
                </a:solidFill>
                <a:latin typeface="Cambria" pitchFamily="18"/>
                <a:ea typeface="Microsoft YaHei" pitchFamily="2"/>
                <a:cs typeface="Mangal" pitchFamily="2"/>
              </a:rPr>
              <a:t>your</a:t>
            </a:r>
            <a:r>
              <a:rPr lang="de-DE" sz="4800" b="0" i="0" u="none" strike="noStrike" kern="1200" spc="0" dirty="0">
                <a:ln>
                  <a:noFill/>
                </a:ln>
                <a:solidFill>
                  <a:srgbClr val="376092"/>
                </a:solidFill>
                <a:latin typeface="Cambria" pitchFamily="18"/>
                <a:ea typeface="Microsoft YaHei" pitchFamily="2"/>
                <a:cs typeface="Mangal" pitchFamily="2"/>
              </a:rPr>
              <a:t> </a:t>
            </a:r>
            <a:r>
              <a:rPr lang="de-DE" sz="4800" b="0" i="0" u="none" strike="noStrike" kern="1200" spc="0" dirty="0" err="1">
                <a:ln>
                  <a:noFill/>
                </a:ln>
                <a:solidFill>
                  <a:srgbClr val="376092"/>
                </a:solidFill>
                <a:latin typeface="Cambria" pitchFamily="18"/>
                <a:ea typeface="Microsoft YaHei" pitchFamily="2"/>
                <a:cs typeface="Mangal" pitchFamily="2"/>
              </a:rPr>
              <a:t>attention</a:t>
            </a:r>
            <a:r>
              <a:rPr lang="de-DE" sz="4800" b="0" i="0" u="none" strike="noStrike" kern="1200" spc="0" dirty="0">
                <a:ln>
                  <a:noFill/>
                </a:ln>
                <a:solidFill>
                  <a:srgbClr val="376092"/>
                </a:solidFill>
                <a:latin typeface="Cambria" pitchFamily="18"/>
                <a:ea typeface="Microsoft YaHei" pitchFamily="2"/>
                <a:cs typeface="Mangal" pitchFamily="2"/>
              </a:rPr>
              <a:t>.</a:t>
            </a:r>
          </a:p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endParaRPr lang="de-DE" sz="3600" b="0" i="0" u="none" strike="noStrike" kern="1200" spc="0" dirty="0">
              <a:ln>
                <a:noFill/>
              </a:ln>
              <a:solidFill>
                <a:srgbClr val="376092"/>
              </a:solidFill>
              <a:latin typeface="Calibri" pitchFamily="18"/>
              <a:ea typeface="Microsoft YaHei" pitchFamily="2"/>
              <a:cs typeface="Mangal" pitchFamily="2"/>
            </a:endParaRPr>
          </a:p>
        </p:txBody>
      </p:sp>
      <p:sp>
        <p:nvSpPr>
          <p:cNvPr id="6" name="Rectangle 10"/>
          <p:cNvSpPr/>
          <p:nvPr/>
        </p:nvSpPr>
        <p:spPr>
          <a:xfrm>
            <a:off x="0" y="5544000"/>
            <a:ext cx="9143640" cy="13136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68B4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tandard 1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tandard 2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96</Words>
  <Application>Microsoft Office PowerPoint</Application>
  <PresentationFormat>Bildschirmpräsentation (4:3)</PresentationFormat>
  <Paragraphs>39</Paragraphs>
  <Slides>8</Slides>
  <Notes>8</Notes>
  <HiddenSlides>0</HiddenSlides>
  <MMClips>0</MMClips>
  <ScaleCrop>false</ScaleCrop>
  <HeadingPairs>
    <vt:vector size="4" baseType="variant">
      <vt:variant>
        <vt:lpstr>Design</vt:lpstr>
      </vt:variant>
      <vt:variant>
        <vt:i4>3</vt:i4>
      </vt:variant>
      <vt:variant>
        <vt:lpstr>Folientitel</vt:lpstr>
      </vt:variant>
      <vt:variant>
        <vt:i4>8</vt:i4>
      </vt:variant>
    </vt:vector>
  </HeadingPairs>
  <TitlesOfParts>
    <vt:vector size="11" baseType="lpstr">
      <vt:lpstr>Standard</vt:lpstr>
      <vt:lpstr>Standard 1</vt:lpstr>
      <vt:lpstr>Standard 2</vt:lpstr>
      <vt:lpstr>Project Samael  - “The Blind God“ -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Samael  - “The Blind God“ -</dc:title>
  <dc:creator>Sarah</dc:creator>
  <cp:lastModifiedBy>Jan Jansen</cp:lastModifiedBy>
  <cp:revision>24</cp:revision>
  <dcterms:modified xsi:type="dcterms:W3CDTF">2013-05-21T13:14:36Z</dcterms:modified>
</cp:coreProperties>
</file>