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134" y="3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419550"/>
            <a:ext cx="76848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90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this file been identified as malicious? Explain why or why not.</a:t>
            </a:r>
            <a:endParaRPr sz="179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179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179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60100"/>
            <a:ext cx="75387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Over 50 vendors have reported the file hash as being a malicious file. The investigation revealed the file hash to be a known malware by the name of Flagpro, which has been commonly used by the advanced threat actor BlackTech.</a:t>
            </a:r>
            <a:endParaRPr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Command and Control</a:t>
            </a:r>
            <a:endParaRPr sz="1100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 Capture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 Requests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org.misecure.com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207.148.109.242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4"/>
          <p:cNvSpPr/>
          <p:nvPr/>
        </p:nvSpPr>
        <p:spPr>
          <a:xfrm>
            <a:off x="6816475" y="44179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287d612e29b71c90aa54947313810a25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83</Words>
  <Application>Microsoft Office PowerPoint</Application>
  <PresentationFormat>On-screen Show (16:9)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Roboto</vt:lpstr>
      <vt:lpstr>Google Sans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Pancheri, Nicholas,(npancheri)</cp:lastModifiedBy>
  <cp:revision>2</cp:revision>
  <dcterms:modified xsi:type="dcterms:W3CDTF">2025-08-19T19:53:50Z</dcterms:modified>
</cp:coreProperties>
</file>