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ACC1-C4B1-40B1-9C13-3E4FD50214C5}" type="datetimeFigureOut">
              <a:rPr lang="en-GB" smtClean="0"/>
              <a:t>14/11/2012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57184-8609-454A-B644-07380227FC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0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ACC1-C4B1-40B1-9C13-3E4FD50214C5}" type="datetimeFigureOut">
              <a:rPr lang="en-GB" smtClean="0"/>
              <a:t>14/11/2012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57184-8609-454A-B644-07380227FC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23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ACC1-C4B1-40B1-9C13-3E4FD50214C5}" type="datetimeFigureOut">
              <a:rPr lang="en-GB" smtClean="0"/>
              <a:t>14/11/2012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57184-8609-454A-B644-07380227FC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19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ACC1-C4B1-40B1-9C13-3E4FD50214C5}" type="datetimeFigureOut">
              <a:rPr lang="en-GB" smtClean="0"/>
              <a:t>14/11/2012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57184-8609-454A-B644-07380227FC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18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ACC1-C4B1-40B1-9C13-3E4FD50214C5}" type="datetimeFigureOut">
              <a:rPr lang="en-GB" smtClean="0"/>
              <a:t>14/11/2012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57184-8609-454A-B644-07380227FC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62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ACC1-C4B1-40B1-9C13-3E4FD50214C5}" type="datetimeFigureOut">
              <a:rPr lang="en-GB" smtClean="0"/>
              <a:t>14/11/2012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57184-8609-454A-B644-07380227FC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34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ACC1-C4B1-40B1-9C13-3E4FD50214C5}" type="datetimeFigureOut">
              <a:rPr lang="en-GB" smtClean="0"/>
              <a:t>14/11/2012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57184-8609-454A-B644-07380227FC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5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ACC1-C4B1-40B1-9C13-3E4FD50214C5}" type="datetimeFigureOut">
              <a:rPr lang="en-GB" smtClean="0"/>
              <a:t>14/11/2012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57184-8609-454A-B644-07380227FC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95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ACC1-C4B1-40B1-9C13-3E4FD50214C5}" type="datetimeFigureOut">
              <a:rPr lang="en-GB" smtClean="0"/>
              <a:t>14/11/2012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57184-8609-454A-B644-07380227FC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ACC1-C4B1-40B1-9C13-3E4FD50214C5}" type="datetimeFigureOut">
              <a:rPr lang="en-GB" smtClean="0"/>
              <a:t>14/11/2012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57184-8609-454A-B644-07380227FC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17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9ACC1-C4B1-40B1-9C13-3E4FD50214C5}" type="datetimeFigureOut">
              <a:rPr lang="en-GB" smtClean="0"/>
              <a:t>14/11/2012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57184-8609-454A-B644-07380227FC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94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9ACC1-C4B1-40B1-9C13-3E4FD50214C5}" type="datetimeFigureOut">
              <a:rPr lang="en-GB" smtClean="0"/>
              <a:t>14/11/2012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57184-8609-454A-B644-07380227FC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6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1560" y="1268760"/>
            <a:ext cx="8064896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GB" sz="20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RSCM</a:t>
            </a:r>
            <a:endParaRPr lang="en-GB" sz="20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392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Nearchos Paspallis</dc:creator>
  <cp:lastModifiedBy>Nearchos Paspallis</cp:lastModifiedBy>
  <cp:revision>1</cp:revision>
  <dcterms:created xsi:type="dcterms:W3CDTF">2012-11-14T12:34:38Z</dcterms:created>
  <dcterms:modified xsi:type="dcterms:W3CDTF">2012-11-14T12:40:28Z</dcterms:modified>
</cp:coreProperties>
</file>