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8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2949-4AF2-4D88-BEF2-E0EFE172A0C4}" type="datetimeFigureOut">
              <a:rPr lang="en-GB" smtClean="0"/>
              <a:t>30/04/2013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A88B-5D79-498D-A36E-5EBF62D03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26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2949-4AF2-4D88-BEF2-E0EFE172A0C4}" type="datetimeFigureOut">
              <a:rPr lang="en-GB" smtClean="0"/>
              <a:t>30/04/2013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A88B-5D79-498D-A36E-5EBF62D03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0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2949-4AF2-4D88-BEF2-E0EFE172A0C4}" type="datetimeFigureOut">
              <a:rPr lang="en-GB" smtClean="0"/>
              <a:t>30/04/2013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A88B-5D79-498D-A36E-5EBF62D03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26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2949-4AF2-4D88-BEF2-E0EFE172A0C4}" type="datetimeFigureOut">
              <a:rPr lang="en-GB" smtClean="0"/>
              <a:t>30/04/2013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A88B-5D79-498D-A36E-5EBF62D03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8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2949-4AF2-4D88-BEF2-E0EFE172A0C4}" type="datetimeFigureOut">
              <a:rPr lang="en-GB" smtClean="0"/>
              <a:t>30/04/2013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A88B-5D79-498D-A36E-5EBF62D03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29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2949-4AF2-4D88-BEF2-E0EFE172A0C4}" type="datetimeFigureOut">
              <a:rPr lang="en-GB" smtClean="0"/>
              <a:t>30/04/2013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A88B-5D79-498D-A36E-5EBF62D03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87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2949-4AF2-4D88-BEF2-E0EFE172A0C4}" type="datetimeFigureOut">
              <a:rPr lang="en-GB" smtClean="0"/>
              <a:t>30/04/2013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A88B-5D79-498D-A36E-5EBF62D03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66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2949-4AF2-4D88-BEF2-E0EFE172A0C4}" type="datetimeFigureOut">
              <a:rPr lang="en-GB" smtClean="0"/>
              <a:t>30/04/2013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A88B-5D79-498D-A36E-5EBF62D03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39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2949-4AF2-4D88-BEF2-E0EFE172A0C4}" type="datetimeFigureOut">
              <a:rPr lang="en-GB" smtClean="0"/>
              <a:t>30/04/2013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A88B-5D79-498D-A36E-5EBF62D03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77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2949-4AF2-4D88-BEF2-E0EFE172A0C4}" type="datetimeFigureOut">
              <a:rPr lang="en-GB" smtClean="0"/>
              <a:t>30/04/2013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A88B-5D79-498D-A36E-5EBF62D03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5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2949-4AF2-4D88-BEF2-E0EFE172A0C4}" type="datetimeFigureOut">
              <a:rPr lang="en-GB" smtClean="0"/>
              <a:t>30/04/2013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A88B-5D79-498D-A36E-5EBF62D03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47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62949-4AF2-4D88-BEF2-E0EFE172A0C4}" type="datetimeFigureOut">
              <a:rPr lang="en-GB" smtClean="0"/>
              <a:t>30/04/2013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6A88B-5D79-498D-A36E-5EBF62D03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26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ChangeAspect="1"/>
          </p:cNvSpPr>
          <p:nvPr/>
        </p:nvSpPr>
        <p:spPr>
          <a:xfrm rot="660000">
            <a:off x="6708238" y="4138862"/>
            <a:ext cx="914400" cy="9144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wo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>
            <a:spLocks noChangeAspect="1"/>
          </p:cNvSpPr>
          <p:nvPr/>
        </p:nvSpPr>
        <p:spPr>
          <a:xfrm rot="660000">
            <a:off x="6245762" y="4144338"/>
            <a:ext cx="914400" cy="914400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wo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 rot="487699">
            <a:off x="1309634" y="927909"/>
            <a:ext cx="914400" cy="914400"/>
          </a:xfrm>
          <a:prstGeom prst="rect">
            <a:avLst/>
          </a:prstGeom>
          <a:ln>
            <a:noFill/>
          </a:ln>
          <a:scene3d>
            <a:camera prst="orthographicFront"/>
            <a:lightRig rig="two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 rot="404970">
            <a:off x="2376434" y="927909"/>
            <a:ext cx="914400" cy="914400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wo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523622">
            <a:off x="1309634" y="1994709"/>
            <a:ext cx="914400" cy="914400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wo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 rot="471586">
            <a:off x="2376434" y="1994709"/>
            <a:ext cx="914400" cy="9144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wo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835463" y="533400"/>
            <a:ext cx="1867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R</a:t>
            </a:r>
            <a:r>
              <a:rPr lang="en-US" sz="5400" b="1" cap="none" spc="0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S</a:t>
            </a:r>
            <a:r>
              <a:rPr lang="en-US" sz="5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C</a:t>
            </a:r>
            <a:r>
              <a:rPr lang="en-US" sz="54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M</a:t>
            </a:r>
            <a:endParaRPr lang="en-US" sz="5400" b="1" cap="none" spc="0" dirty="0">
              <a:ln w="11430"/>
              <a:solidFill>
                <a:schemeClr val="accent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04670" y="1936346"/>
            <a:ext cx="85792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</a:t>
            </a:r>
            <a:endParaRPr lang="en-US" sz="6000" b="1" cap="none" spc="0" dirty="0">
              <a:ln w="11430"/>
              <a:solidFill>
                <a:schemeClr val="accent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 rot="91945">
            <a:off x="1470301" y="1936264"/>
            <a:ext cx="59183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</a:t>
            </a:r>
            <a:endParaRPr lang="en-US" sz="60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 rot="21565720">
            <a:off x="2559359" y="863882"/>
            <a:ext cx="54854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none" spc="0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</a:t>
            </a:r>
            <a:endParaRPr lang="en-US" sz="6000" b="1" cap="none" spc="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 rot="21599781">
            <a:off x="1458096" y="877475"/>
            <a:ext cx="61747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</a:t>
            </a:r>
            <a:endParaRPr lang="en-US" sz="6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55256" y="2089302"/>
            <a:ext cx="1305486" cy="6463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R</a:t>
            </a:r>
            <a:r>
              <a:rPr lang="en-US" sz="3600" b="1" cap="none" spc="0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S</a:t>
            </a:r>
            <a:r>
              <a:rPr lang="en-US" sz="36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C</a:t>
            </a:r>
            <a:r>
              <a:rPr lang="en-US" sz="36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M</a:t>
            </a:r>
            <a:endParaRPr lang="en-US" sz="3600" b="1" cap="none" spc="0" dirty="0">
              <a:ln w="11430"/>
              <a:solidFill>
                <a:schemeClr val="accent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914400" y="4343400"/>
            <a:ext cx="914400" cy="914400"/>
          </a:xfrm>
          <a:prstGeom prst="rect">
            <a:avLst/>
          </a:prstGeom>
          <a:ln>
            <a:noFill/>
          </a:ln>
          <a:scene3d>
            <a:camera prst="orthographicFront"/>
            <a:lightRig rig="two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1836980" y="4343400"/>
            <a:ext cx="914400" cy="914400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wo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914400" y="5257800"/>
            <a:ext cx="914400" cy="914400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wo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1832772" y="5257800"/>
            <a:ext cx="914400" cy="9144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wo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 rot="660000">
            <a:off x="5750930" y="4131626"/>
            <a:ext cx="914400" cy="914400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wo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 rot="648554">
            <a:off x="5332568" y="4140571"/>
            <a:ext cx="914400" cy="914400"/>
          </a:xfrm>
          <a:prstGeom prst="rect">
            <a:avLst/>
          </a:prstGeom>
          <a:ln>
            <a:noFill/>
          </a:ln>
          <a:scene3d>
            <a:camera prst="orthographicFront"/>
            <a:lightRig rig="two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6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276600" y="1398006"/>
            <a:ext cx="1867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R</a:t>
            </a:r>
            <a:r>
              <a:rPr lang="en-US" sz="5400" b="1" cap="none" spc="0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S</a:t>
            </a:r>
            <a:r>
              <a:rPr lang="en-US" sz="5400" b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C</a:t>
            </a:r>
            <a:r>
              <a:rPr lang="en-US" sz="54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M</a:t>
            </a:r>
            <a:endParaRPr lang="en-US" sz="5400" b="1" cap="none" spc="0" dirty="0">
              <a:ln w="11430"/>
              <a:solidFill>
                <a:schemeClr val="accent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1026" name="Picture 2" descr="C:\Users\Nearchos Paspallis\Desktop\puzzle_logo_outline_small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" t="4273" r="5810" b="4117"/>
          <a:stretch/>
        </p:blipFill>
        <p:spPr bwMode="auto">
          <a:xfrm>
            <a:off x="2770359" y="1580064"/>
            <a:ext cx="533400" cy="5389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85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RSCM</dc:title>
  <dc:creator>Nearchos Paspallis</dc:creator>
  <cp:lastModifiedBy>Nearchos Paspallis</cp:lastModifiedBy>
  <cp:revision>6</cp:revision>
  <dcterms:created xsi:type="dcterms:W3CDTF">2013-04-29T07:47:23Z</dcterms:created>
  <dcterms:modified xsi:type="dcterms:W3CDTF">2013-04-30T11:49:45Z</dcterms:modified>
</cp:coreProperties>
</file>