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c09c42d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c09c42d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09c42d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09c42d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c09c42d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c09c42d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c09c42d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c09c42d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09c42d5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09c42d5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iIzE9gGng40" TargetMode="External"/><Relationship Id="rId4" Type="http://schemas.openxmlformats.org/officeDocument/2006/relationships/hyperlink" Target="https://www.youtube.com/watch?v=HBBtlwGpBek" TargetMode="External"/><Relationship Id="rId5" Type="http://schemas.openxmlformats.org/officeDocument/2006/relationships/hyperlink" Target="https://www.youtube.com/watch?v=e8g9eNnFpH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NPaugus" TargetMode="External"/><Relationship Id="rId4" Type="http://schemas.openxmlformats.org/officeDocument/2006/relationships/hyperlink" Target="https://github.com/GalliFrey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Final-OOP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Anime-Movie-Review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61700" y="4509700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Done by Avgustine Chynarbekov Adenov Erkhan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Preview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650" y="1152475"/>
            <a:ext cx="2637899" cy="17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550" y="1152473"/>
            <a:ext cx="2604375" cy="17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4650" y="2836100"/>
            <a:ext cx="2604376" cy="17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9025" y="2834363"/>
            <a:ext cx="2604375" cy="1736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BCB7AE"/>
                </a:solidFill>
                <a:highlight>
                  <a:srgbClr val="1B1F25"/>
                </a:highlight>
              </a:rPr>
              <a:t>This is application for managing the ratings of films. For the sake of interest to find out what ratings other people   gave and how much they coincide with yours.</a:t>
            </a:r>
            <a:r>
              <a:rPr lang="ru" sz="2100">
                <a:solidFill>
                  <a:srgbClr val="D3CFC9"/>
                </a:solidFill>
                <a:highlight>
                  <a:srgbClr val="1B1E1F"/>
                </a:highlight>
              </a:rPr>
              <a:t>This application is very easy to manage and understand</a:t>
            </a:r>
            <a:endParaRPr sz="2100">
              <a:solidFill>
                <a:srgbClr val="D3CFC9"/>
              </a:solidFill>
              <a:highlight>
                <a:srgbClr val="1B1E1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JavaFX MySQL Project.</a:t>
            </a:r>
            <a:endParaRPr sz="2100">
              <a:solidFill>
                <a:srgbClr val="BCB7AE"/>
              </a:solidFill>
              <a:highlight>
                <a:srgbClr val="1B1F25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Used Frameworks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BCB7AE"/>
              </a:buClr>
              <a:buSzPts val="3000"/>
              <a:buChar char="●"/>
            </a:pPr>
            <a:r>
              <a:rPr lang="ru" sz="3000">
                <a:solidFill>
                  <a:srgbClr val="BCB7AE"/>
                </a:solidFill>
                <a:highlight>
                  <a:srgbClr val="1B1F25"/>
                </a:highlight>
              </a:rPr>
              <a:t>JavaFX 17.0.2</a:t>
            </a:r>
            <a:endParaRPr sz="3000">
              <a:solidFill>
                <a:srgbClr val="BCB7AE"/>
              </a:solidFill>
              <a:highlight>
                <a:srgbClr val="1B1F25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BCB7AE"/>
              </a:buClr>
              <a:buSzPts val="3000"/>
              <a:buChar char="●"/>
            </a:pPr>
            <a:r>
              <a:rPr lang="ru" sz="3000">
                <a:solidFill>
                  <a:srgbClr val="BCB7AE"/>
                </a:solidFill>
                <a:highlight>
                  <a:srgbClr val="1B1F25"/>
                </a:highlight>
              </a:rPr>
              <a:t>Scene Builder</a:t>
            </a:r>
            <a:endParaRPr sz="3000">
              <a:solidFill>
                <a:srgbClr val="BCB7AE"/>
              </a:solidFill>
              <a:highlight>
                <a:srgbClr val="1B1F25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BCB7AE"/>
              </a:buClr>
              <a:buSzPts val="3000"/>
              <a:buChar char="●"/>
            </a:pPr>
            <a:r>
              <a:rPr lang="ru" sz="3000">
                <a:solidFill>
                  <a:srgbClr val="BCB7AE"/>
                </a:solidFill>
                <a:highlight>
                  <a:srgbClr val="1B1F25"/>
                </a:highlight>
              </a:rPr>
              <a:t>MySQL</a:t>
            </a:r>
            <a:endParaRPr sz="3000">
              <a:solidFill>
                <a:srgbClr val="BCB7AE"/>
              </a:solidFill>
              <a:highlight>
                <a:srgbClr val="1B1F25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BCB7AE"/>
              </a:buClr>
              <a:buSzPts val="3000"/>
              <a:buChar char="●"/>
            </a:pPr>
            <a:r>
              <a:rPr lang="ru" sz="3000">
                <a:solidFill>
                  <a:srgbClr val="BCB7AE"/>
                </a:solidFill>
                <a:highlight>
                  <a:srgbClr val="1B1F25"/>
                </a:highlight>
              </a:rPr>
              <a:t>mysql.connector.8.0.2</a:t>
            </a:r>
            <a:endParaRPr sz="3000">
              <a:solidFill>
                <a:srgbClr val="BCB7AE"/>
              </a:solidFill>
              <a:highlight>
                <a:srgbClr val="1B1F25"/>
              </a:highlight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BCB7AE"/>
              </a:buClr>
              <a:buSzPts val="3000"/>
              <a:buChar char="●"/>
            </a:pPr>
            <a:r>
              <a:rPr lang="ru" sz="3000">
                <a:solidFill>
                  <a:srgbClr val="BCB7AE"/>
                </a:solidFill>
                <a:highlight>
                  <a:srgbClr val="1B1F25"/>
                </a:highlight>
              </a:rPr>
              <a:t>Workbench (8.0.2)</a:t>
            </a:r>
            <a:endParaRPr sz="3000">
              <a:solidFill>
                <a:srgbClr val="BCB7AE"/>
              </a:solidFill>
              <a:highlight>
                <a:srgbClr val="1B1F2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Sources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300">
                <a:solidFill>
                  <a:srgbClr val="BCB7AE"/>
                </a:solidFill>
                <a:highlight>
                  <a:srgbClr val="1B1F25"/>
                </a:highlight>
              </a:rPr>
              <a:t>Presentation video on </a:t>
            </a:r>
            <a:r>
              <a:rPr b="1" lang="ru" sz="2300">
                <a:solidFill>
                  <a:schemeClr val="hlink"/>
                </a:solidFill>
                <a:highlight>
                  <a:srgbClr val="1B1F25"/>
                </a:highlight>
                <a:uFill>
                  <a:noFill/>
                </a:uFill>
                <a:hlinkClick r:id="rId3"/>
              </a:rPr>
              <a:t>YouTube</a:t>
            </a:r>
            <a:endParaRPr b="1" sz="2300">
              <a:solidFill>
                <a:schemeClr val="hlink"/>
              </a:solidFill>
              <a:highlight>
                <a:srgbClr val="1B1F2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Contribution guides: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https://www.youtube.com/watch?v=HBBtlwGpBek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   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https://www.youtube.com/watch?v=e8g9eNnFpHQ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			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Contributions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Avgustine Chynarbekov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https://github.com/NPaugus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Adenov Erkhan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https://github.com/GalliFrey7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