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1D7CFF-AB85-4F0E-A739-7BC0CFD221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Pong game.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3C20DA6-34D4-4B62-9F67-4CD47F24D1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adil</a:t>
            </a:r>
            <a:r>
              <a:rPr lang="en-US" dirty="0"/>
              <a:t> </a:t>
            </a:r>
            <a:r>
              <a:rPr lang="en-US" dirty="0" err="1"/>
              <a:t>ismailov</a:t>
            </a:r>
            <a:r>
              <a:rPr lang="en-US" dirty="0"/>
              <a:t> and </a:t>
            </a:r>
            <a:r>
              <a:rPr lang="en-US" dirty="0" err="1"/>
              <a:t>avgustin</a:t>
            </a:r>
            <a:r>
              <a:rPr lang="en-US" dirty="0"/>
              <a:t> </a:t>
            </a:r>
            <a:r>
              <a:rPr lang="en-US" dirty="0" err="1"/>
              <a:t>chynarbekov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9317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57A6D-2E3A-46C2-AC8D-C9C2F2CF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Pong?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A36863-1E27-48CF-BCA3-53A260178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Pong is a table tennis–themed arcade video game, featuring simple two-dimensional graphics, manufactured by Atari and originally released in 1972.</a:t>
            </a:r>
          </a:p>
          <a:p>
            <a:r>
              <a:rPr lang="en-US" dirty="0"/>
              <a:t>Atari is a company where in 80-x years worked people like Steve Jobs and </a:t>
            </a:r>
            <a:r>
              <a:rPr lang="en-US" dirty="0" err="1"/>
              <a:t>Voznyak</a:t>
            </a:r>
            <a:r>
              <a:rPr lang="en-US" dirty="0"/>
              <a:t>.</a:t>
            </a:r>
          </a:p>
          <a:p>
            <a:r>
              <a:rPr lang="en-US" dirty="0"/>
              <a:t>The Atari created consoles with many games including Pong.</a:t>
            </a:r>
          </a:p>
          <a:p>
            <a:r>
              <a:rPr lang="en-US" dirty="0"/>
              <a:t>People liked Pong and in those days almost all people from America played it.</a:t>
            </a:r>
          </a:p>
          <a:p>
            <a:r>
              <a:rPr lang="en-US" dirty="0"/>
              <a:t>This is one of the legendary games.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0352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B6B2B2-55E0-4D4C-9B97-B105D04DC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did we make this game.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18D38B-778A-434C-BF3A-B5BB12808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Firstly for fun. The game is addictive and very easy to start and play. </a:t>
            </a:r>
          </a:p>
          <a:p>
            <a:r>
              <a:rPr lang="en-US" dirty="0"/>
              <a:t>Secondly, it is suitable for competitive games, players can play on a bet for more fun.</a:t>
            </a:r>
          </a:p>
          <a:p>
            <a:r>
              <a:rPr lang="en-US" dirty="0"/>
              <a:t> And thirdly, We created the game just to relieve boredom.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8214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587AA2-6DA2-4115-ACAB-7EB777D73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made it.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F37E79-5EC1-4590-9C20-FC736EE1A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First, we looked for knowledge of how to do this. </a:t>
            </a:r>
            <a:endParaRPr lang="ru-RU" dirty="0"/>
          </a:p>
          <a:p>
            <a:r>
              <a:rPr lang="en-US" dirty="0"/>
              <a:t>We studied separately.</a:t>
            </a:r>
            <a:endParaRPr lang="ru-RU" dirty="0"/>
          </a:p>
          <a:p>
            <a:r>
              <a:rPr lang="en-US" dirty="0"/>
              <a:t> After we found it, we started writing code. </a:t>
            </a:r>
            <a:endParaRPr lang="ru-RU" dirty="0"/>
          </a:p>
          <a:p>
            <a:r>
              <a:rPr lang="en-US" dirty="0"/>
              <a:t>We wrote the code together via discord. </a:t>
            </a:r>
            <a:endParaRPr lang="ru-RU" dirty="0"/>
          </a:p>
          <a:p>
            <a:r>
              <a:rPr lang="en-US" dirty="0"/>
              <a:t>It all took about 1 day.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9816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B23652-7FA3-456F-B8BA-AC4C3D789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attentions.	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81B886-DA66-4C60-ADA5-BC48981B4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Group: </a:t>
            </a:r>
            <a:r>
              <a:rPr lang="en-US" dirty="0" err="1"/>
              <a:t>Pro”grammisty</a:t>
            </a:r>
            <a:r>
              <a:rPr lang="en-US" dirty="0"/>
              <a:t>”</a:t>
            </a:r>
          </a:p>
          <a:p>
            <a:r>
              <a:rPr lang="en-US" dirty="0" err="1"/>
              <a:t>Avgustin</a:t>
            </a:r>
            <a:r>
              <a:rPr lang="en-US" dirty="0"/>
              <a:t> </a:t>
            </a:r>
            <a:r>
              <a:rPr lang="en-US" dirty="0" err="1"/>
              <a:t>Chynarbekov</a:t>
            </a:r>
            <a:r>
              <a:rPr lang="en-US" dirty="0"/>
              <a:t> </a:t>
            </a:r>
          </a:p>
          <a:p>
            <a:r>
              <a:rPr lang="en-US" dirty="0"/>
              <a:t>Adil </a:t>
            </a:r>
            <a:r>
              <a:rPr lang="en-US" dirty="0" err="1"/>
              <a:t>Ismailov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27910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</TotalTime>
  <Words>115</Words>
  <Application>Microsoft Office PowerPoint</Application>
  <PresentationFormat>Широкоэкранный</PresentationFormat>
  <Paragraphs>22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Ион</vt:lpstr>
      <vt:lpstr>Pong game.</vt:lpstr>
      <vt:lpstr>What is Pong?</vt:lpstr>
      <vt:lpstr>Why did we make this game.</vt:lpstr>
      <vt:lpstr>How we made it.</vt:lpstr>
      <vt:lpstr>Thanks for attentions.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Pong game.</dc:title>
  <dc:creator>avgust1ne.k6@gmail.com</dc:creator>
  <cp:lastModifiedBy>avgust1ne.k6@gmail.com</cp:lastModifiedBy>
  <cp:revision>2</cp:revision>
  <dcterms:created xsi:type="dcterms:W3CDTF">2020-12-20T12:42:27Z</dcterms:created>
  <dcterms:modified xsi:type="dcterms:W3CDTF">2020-12-20T13:08:37Z</dcterms:modified>
</cp:coreProperties>
</file>