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74" r:id="rId17"/>
    <p:sldId id="270" r:id="rId18"/>
    <p:sldId id="271" r:id="rId19"/>
  </p:sldIdLst>
  <p:sldSz cx="12192000" cy="6858000"/>
  <p:notesSz cx="6858000" cy="9144000"/>
  <p:embeddedFontLst>
    <p:embeddedFont>
      <p:font typeface="Cambria Math" panose="02040503050406030204" pitchFamily="18" charset="0"/>
      <p:regular r:id="rId21"/>
    </p:embeddedFont>
    <p:embeddedFont>
      <p:font typeface="Century Gothic" panose="020B0502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rjfFyYNBG5sNntC35Cbhoqt17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89747-2DAD-4A3C-8914-2EDCF4386F00}" v="284" dt="2025-02-15T17:48:44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57" autoAdjust="0"/>
  </p:normalViewPr>
  <p:slideViewPr>
    <p:cSldViewPr snapToGrid="0">
      <p:cViewPr varScale="1">
        <p:scale>
          <a:sx n="52" d="100"/>
          <a:sy n="52" d="100"/>
        </p:scale>
        <p:origin x="12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Pautet" userId="87aee630c9f3a7c8" providerId="LiveId" clId="{08D89747-2DAD-4A3C-8914-2EDCF4386F00}"/>
    <pc:docChg chg="undo custSel addSld delSld modSld modMainMaster">
      <pc:chgData name="Nicolas Pautet" userId="87aee630c9f3a7c8" providerId="LiveId" clId="{08D89747-2DAD-4A3C-8914-2EDCF4386F00}" dt="2025-02-16T15:07:59.305" v="5352" actId="14100"/>
      <pc:docMkLst>
        <pc:docMk/>
      </pc:docMkLst>
      <pc:sldChg chg="addSp delSp modSp mod">
        <pc:chgData name="Nicolas Pautet" userId="87aee630c9f3a7c8" providerId="LiveId" clId="{08D89747-2DAD-4A3C-8914-2EDCF4386F00}" dt="2025-02-07T15:48:47.923" v="38" actId="166"/>
        <pc:sldMkLst>
          <pc:docMk/>
          <pc:sldMk cId="0" sldId="256"/>
        </pc:sldMkLst>
        <pc:spChg chg="mod">
          <ac:chgData name="Nicolas Pautet" userId="87aee630c9f3a7c8" providerId="LiveId" clId="{08D89747-2DAD-4A3C-8914-2EDCF4386F00}" dt="2025-02-07T15:39:09.576" v="25" actId="20577"/>
          <ac:spMkLst>
            <pc:docMk/>
            <pc:sldMk cId="0" sldId="256"/>
            <ac:spMk id="122" creationId="{00000000-0000-0000-0000-000000000000}"/>
          </ac:spMkLst>
        </pc:spChg>
        <pc:picChg chg="add mod ord">
          <ac:chgData name="Nicolas Pautet" userId="87aee630c9f3a7c8" providerId="LiveId" clId="{08D89747-2DAD-4A3C-8914-2EDCF4386F00}" dt="2025-02-07T15:48:47.923" v="38" actId="166"/>
          <ac:picMkLst>
            <pc:docMk/>
            <pc:sldMk cId="0" sldId="256"/>
            <ac:picMk id="3" creationId="{E2C43F13-65E3-A7AF-50B6-CA8587B3DE78}"/>
          </ac:picMkLst>
        </pc:picChg>
      </pc:sldChg>
      <pc:sldChg chg="addSp delSp modSp mod chgLayout modNotesTx">
        <pc:chgData name="Nicolas Pautet" userId="87aee630c9f3a7c8" providerId="LiveId" clId="{08D89747-2DAD-4A3C-8914-2EDCF4386F00}" dt="2025-02-16T10:42:29.584" v="5341" actId="113"/>
        <pc:sldMkLst>
          <pc:docMk/>
          <pc:sldMk cId="0" sldId="257"/>
        </pc:sldMkLst>
        <pc:spChg chg="add mod ord">
          <ac:chgData name="Nicolas Pautet" userId="87aee630c9f3a7c8" providerId="LiveId" clId="{08D89747-2DAD-4A3C-8914-2EDCF4386F00}" dt="2025-02-16T10:42:29.584" v="5341" actId="113"/>
          <ac:spMkLst>
            <pc:docMk/>
            <pc:sldMk cId="0" sldId="257"/>
            <ac:spMk id="3" creationId="{1081B0D6-7479-345E-425E-7BD204CB79DA}"/>
          </ac:spMkLst>
        </pc:spChg>
        <pc:spChg chg="mod ord">
          <ac:chgData name="Nicolas Pautet" userId="87aee630c9f3a7c8" providerId="LiveId" clId="{08D89747-2DAD-4A3C-8914-2EDCF4386F00}" dt="2025-02-12T09:21:09.511" v="4305" actId="20577"/>
          <ac:spMkLst>
            <pc:docMk/>
            <pc:sldMk cId="0" sldId="257"/>
            <ac:spMk id="130" creationId="{00000000-0000-0000-0000-000000000000}"/>
          </ac:spMkLst>
        </pc:spChg>
      </pc:sldChg>
      <pc:sldChg chg="addSp delSp modSp mod chgLayout modNotesTx">
        <pc:chgData name="Nicolas Pautet" userId="87aee630c9f3a7c8" providerId="LiveId" clId="{08D89747-2DAD-4A3C-8914-2EDCF4386F00}" dt="2025-02-15T15:57:06.069" v="5301" actId="20577"/>
        <pc:sldMkLst>
          <pc:docMk/>
          <pc:sldMk cId="0" sldId="258"/>
        </pc:sldMkLst>
        <pc:spChg chg="add mod ord">
          <ac:chgData name="Nicolas Pautet" userId="87aee630c9f3a7c8" providerId="LiveId" clId="{08D89747-2DAD-4A3C-8914-2EDCF4386F00}" dt="2025-02-15T15:57:06.069" v="5301" actId="20577"/>
          <ac:spMkLst>
            <pc:docMk/>
            <pc:sldMk cId="0" sldId="258"/>
            <ac:spMk id="3" creationId="{79F6247B-273E-80F2-081A-1FF5BD495044}"/>
          </ac:spMkLst>
        </pc:spChg>
        <pc:spChg chg="mod ord">
          <ac:chgData name="Nicolas Pautet" userId="87aee630c9f3a7c8" providerId="LiveId" clId="{08D89747-2DAD-4A3C-8914-2EDCF4386F00}" dt="2025-02-15T15:56:20.523" v="5299" actId="20577"/>
          <ac:spMkLst>
            <pc:docMk/>
            <pc:sldMk cId="0" sldId="258"/>
            <ac:spMk id="137" creationId="{00000000-0000-0000-0000-000000000000}"/>
          </ac:spMkLst>
        </pc:spChg>
      </pc:sldChg>
      <pc:sldChg chg="addSp delSp modSp mod chgLayout modNotesTx">
        <pc:chgData name="Nicolas Pautet" userId="87aee630c9f3a7c8" providerId="LiveId" clId="{08D89747-2DAD-4A3C-8914-2EDCF4386F00}" dt="2025-02-13T09:18:52.431" v="4349" actId="1038"/>
        <pc:sldMkLst>
          <pc:docMk/>
          <pc:sldMk cId="0" sldId="259"/>
        </pc:sldMkLst>
        <pc:spChg chg="add mod">
          <ac:chgData name="Nicolas Pautet" userId="87aee630c9f3a7c8" providerId="LiveId" clId="{08D89747-2DAD-4A3C-8914-2EDCF4386F00}" dt="2025-02-13T09:18:52.431" v="4349" actId="1038"/>
          <ac:spMkLst>
            <pc:docMk/>
            <pc:sldMk cId="0" sldId="259"/>
            <ac:spMk id="3" creationId="{B14FDA0E-2099-A449-0E74-02F4467B4D4D}"/>
          </ac:spMkLst>
        </pc:spChg>
        <pc:spChg chg="mod ord">
          <ac:chgData name="Nicolas Pautet" userId="87aee630c9f3a7c8" providerId="LiveId" clId="{08D89747-2DAD-4A3C-8914-2EDCF4386F00}" dt="2025-02-07T16:36:13.703" v="776" actId="6264"/>
          <ac:spMkLst>
            <pc:docMk/>
            <pc:sldMk cId="0" sldId="259"/>
            <ac:spMk id="145" creationId="{00000000-0000-0000-0000-000000000000}"/>
          </ac:spMkLst>
        </pc:spChg>
        <pc:picChg chg="add mod">
          <ac:chgData name="Nicolas Pautet" userId="87aee630c9f3a7c8" providerId="LiveId" clId="{08D89747-2DAD-4A3C-8914-2EDCF4386F00}" dt="2025-02-13T09:18:27.634" v="4344" actId="14826"/>
          <ac:picMkLst>
            <pc:docMk/>
            <pc:sldMk cId="0" sldId="259"/>
            <ac:picMk id="12" creationId="{6FFC5F68-624E-9944-FCE3-9E9B0D749F10}"/>
          </ac:picMkLst>
        </pc:picChg>
      </pc:sldChg>
      <pc:sldChg chg="addSp delSp modSp mod chgLayout modNotesTx">
        <pc:chgData name="Nicolas Pautet" userId="87aee630c9f3a7c8" providerId="LiveId" clId="{08D89747-2DAD-4A3C-8914-2EDCF4386F00}" dt="2025-02-15T11:49:14.692" v="4571" actId="20577"/>
        <pc:sldMkLst>
          <pc:docMk/>
          <pc:sldMk cId="0" sldId="260"/>
        </pc:sldMkLst>
        <pc:spChg chg="add mod ord">
          <ac:chgData name="Nicolas Pautet" userId="87aee630c9f3a7c8" providerId="LiveId" clId="{08D89747-2DAD-4A3C-8914-2EDCF4386F00}" dt="2025-02-15T11:49:14.692" v="4571" actId="20577"/>
          <ac:spMkLst>
            <pc:docMk/>
            <pc:sldMk cId="0" sldId="260"/>
            <ac:spMk id="3" creationId="{77917426-2AC1-607B-AB03-B9A4ED37820B}"/>
          </ac:spMkLst>
        </pc:spChg>
        <pc:spChg chg="mod ord">
          <ac:chgData name="Nicolas Pautet" userId="87aee630c9f3a7c8" providerId="LiveId" clId="{08D89747-2DAD-4A3C-8914-2EDCF4386F00}" dt="2025-02-07T16:48:31.503" v="1010" actId="20577"/>
          <ac:spMkLst>
            <pc:docMk/>
            <pc:sldMk cId="0" sldId="260"/>
            <ac:spMk id="152" creationId="{00000000-0000-0000-0000-000000000000}"/>
          </ac:spMkLst>
        </pc:spChg>
      </pc:sldChg>
      <pc:sldChg chg="addSp delSp modSp mod chgLayout modNotesTx">
        <pc:chgData name="Nicolas Pautet" userId="87aee630c9f3a7c8" providerId="LiveId" clId="{08D89747-2DAD-4A3C-8914-2EDCF4386F00}" dt="2025-02-15T12:03:26.437" v="4584" actId="20577"/>
        <pc:sldMkLst>
          <pc:docMk/>
          <pc:sldMk cId="0" sldId="261"/>
        </pc:sldMkLst>
        <pc:spChg chg="add mod ord">
          <ac:chgData name="Nicolas Pautet" userId="87aee630c9f3a7c8" providerId="LiveId" clId="{08D89747-2DAD-4A3C-8914-2EDCF4386F00}" dt="2025-02-15T12:03:26.437" v="4584" actId="20577"/>
          <ac:spMkLst>
            <pc:docMk/>
            <pc:sldMk cId="0" sldId="261"/>
            <ac:spMk id="3" creationId="{3C39728E-E40A-9A5C-BE76-88C9328162E7}"/>
          </ac:spMkLst>
        </pc:spChg>
        <pc:spChg chg="mod ord">
          <ac:chgData name="Nicolas Pautet" userId="87aee630c9f3a7c8" providerId="LiveId" clId="{08D89747-2DAD-4A3C-8914-2EDCF4386F00}" dt="2025-02-07T16:49:39.230" v="1024" actId="6264"/>
          <ac:spMkLst>
            <pc:docMk/>
            <pc:sldMk cId="0" sldId="261"/>
            <ac:spMk id="159" creationId="{00000000-0000-0000-0000-000000000000}"/>
          </ac:spMkLst>
        </pc:spChg>
      </pc:sldChg>
      <pc:sldChg chg="addSp delSp modSp mod chgLayout modNotesTx">
        <pc:chgData name="Nicolas Pautet" userId="87aee630c9f3a7c8" providerId="LiveId" clId="{08D89747-2DAD-4A3C-8914-2EDCF4386F00}" dt="2025-02-11T09:51:22.794" v="3565" actId="20577"/>
        <pc:sldMkLst>
          <pc:docMk/>
          <pc:sldMk cId="0" sldId="262"/>
        </pc:sldMkLst>
        <pc:spChg chg="add mod">
          <ac:chgData name="Nicolas Pautet" userId="87aee630c9f3a7c8" providerId="LiveId" clId="{08D89747-2DAD-4A3C-8914-2EDCF4386F00}" dt="2025-02-10T12:51:49.072" v="2926" actId="20577"/>
          <ac:spMkLst>
            <pc:docMk/>
            <pc:sldMk cId="0" sldId="262"/>
            <ac:spMk id="2" creationId="{BD9790E1-B01E-560A-5F86-C228CD5402C3}"/>
          </ac:spMkLst>
        </pc:spChg>
        <pc:spChg chg="mod ord">
          <ac:chgData name="Nicolas Pautet" userId="87aee630c9f3a7c8" providerId="LiveId" clId="{08D89747-2DAD-4A3C-8914-2EDCF4386F00}" dt="2025-02-11T09:51:22.794" v="3565" actId="20577"/>
          <ac:spMkLst>
            <pc:docMk/>
            <pc:sldMk cId="0" sldId="262"/>
            <ac:spMk id="166" creationId="{00000000-0000-0000-0000-000000000000}"/>
          </ac:spMkLst>
        </pc:spChg>
        <pc:picChg chg="add mod modCrop">
          <ac:chgData name="Nicolas Pautet" userId="87aee630c9f3a7c8" providerId="LiveId" clId="{08D89747-2DAD-4A3C-8914-2EDCF4386F00}" dt="2025-02-09T18:32:06.297" v="2635" actId="14100"/>
          <ac:picMkLst>
            <pc:docMk/>
            <pc:sldMk cId="0" sldId="262"/>
            <ac:picMk id="6" creationId="{9A619AF4-9991-6118-2B68-26209800C69D}"/>
          </ac:picMkLst>
        </pc:picChg>
      </pc:sldChg>
      <pc:sldChg chg="addSp delSp modSp mod chgLayout modNotesTx">
        <pc:chgData name="Nicolas Pautet" userId="87aee630c9f3a7c8" providerId="LiveId" clId="{08D89747-2DAD-4A3C-8914-2EDCF4386F00}" dt="2025-02-15T14:15:08.018" v="4641" actId="20577"/>
        <pc:sldMkLst>
          <pc:docMk/>
          <pc:sldMk cId="0" sldId="263"/>
        </pc:sldMkLst>
        <pc:spChg chg="add mod ord">
          <ac:chgData name="Nicolas Pautet" userId="87aee630c9f3a7c8" providerId="LiveId" clId="{08D89747-2DAD-4A3C-8914-2EDCF4386F00}" dt="2025-02-15T14:15:08.018" v="4641" actId="20577"/>
          <ac:spMkLst>
            <pc:docMk/>
            <pc:sldMk cId="0" sldId="263"/>
            <ac:spMk id="3" creationId="{BB4527A2-F19D-10A7-2981-014AEBEBA5A6}"/>
          </ac:spMkLst>
        </pc:spChg>
        <pc:spChg chg="mod ord">
          <ac:chgData name="Nicolas Pautet" userId="87aee630c9f3a7c8" providerId="LiveId" clId="{08D89747-2DAD-4A3C-8914-2EDCF4386F00}" dt="2025-02-07T16:54:46.507" v="1097" actId="20577"/>
          <ac:spMkLst>
            <pc:docMk/>
            <pc:sldMk cId="0" sldId="263"/>
            <ac:spMk id="174" creationId="{00000000-0000-0000-0000-000000000000}"/>
          </ac:spMkLst>
        </pc:spChg>
        <pc:picChg chg="add mod modCrop">
          <ac:chgData name="Nicolas Pautet" userId="87aee630c9f3a7c8" providerId="LiveId" clId="{08D89747-2DAD-4A3C-8914-2EDCF4386F00}" dt="2025-02-10T14:41:03.744" v="3054" actId="1076"/>
          <ac:picMkLst>
            <pc:docMk/>
            <pc:sldMk cId="0" sldId="263"/>
            <ac:picMk id="5" creationId="{7CC415D9-A07E-B748-7415-702E1A91C882}"/>
          </ac:picMkLst>
        </pc:picChg>
      </pc:sldChg>
      <pc:sldChg chg="addSp delSp modSp mod chgLayout modNotesTx">
        <pc:chgData name="Nicolas Pautet" userId="87aee630c9f3a7c8" providerId="LiveId" clId="{08D89747-2DAD-4A3C-8914-2EDCF4386F00}" dt="2025-02-10T17:08:08.095" v="3492" actId="14826"/>
        <pc:sldMkLst>
          <pc:docMk/>
          <pc:sldMk cId="0" sldId="264"/>
        </pc:sldMkLst>
        <pc:spChg chg="mod ord">
          <ac:chgData name="Nicolas Pautet" userId="87aee630c9f3a7c8" providerId="LiveId" clId="{08D89747-2DAD-4A3C-8914-2EDCF4386F00}" dt="2025-02-07T17:00:22.554" v="1406" actId="20577"/>
          <ac:spMkLst>
            <pc:docMk/>
            <pc:sldMk cId="0" sldId="264"/>
            <ac:spMk id="181" creationId="{00000000-0000-0000-0000-000000000000}"/>
          </ac:spMkLst>
        </pc:spChg>
        <pc:picChg chg="add mod">
          <ac:chgData name="Nicolas Pautet" userId="87aee630c9f3a7c8" providerId="LiveId" clId="{08D89747-2DAD-4A3C-8914-2EDCF4386F00}" dt="2025-02-10T17:08:08.095" v="3492" actId="14826"/>
          <ac:picMkLst>
            <pc:docMk/>
            <pc:sldMk cId="0" sldId="264"/>
            <ac:picMk id="7" creationId="{7F3AAC2E-9D9F-8CBF-2E7B-799773D6037F}"/>
          </ac:picMkLst>
        </pc:picChg>
      </pc:sldChg>
      <pc:sldChg chg="addSp delSp modSp mod chgLayout modNotesTx">
        <pc:chgData name="Nicolas Pautet" userId="87aee630c9f3a7c8" providerId="LiveId" clId="{08D89747-2DAD-4A3C-8914-2EDCF4386F00}" dt="2025-02-10T17:15:14.780" v="3551" actId="20577"/>
        <pc:sldMkLst>
          <pc:docMk/>
          <pc:sldMk cId="0" sldId="265"/>
        </pc:sldMkLst>
        <pc:spChg chg="mod ord">
          <ac:chgData name="Nicolas Pautet" userId="87aee630c9f3a7c8" providerId="LiveId" clId="{08D89747-2DAD-4A3C-8914-2EDCF4386F00}" dt="2025-02-10T17:15:14.780" v="3551" actId="20577"/>
          <ac:spMkLst>
            <pc:docMk/>
            <pc:sldMk cId="0" sldId="265"/>
            <ac:spMk id="188" creationId="{00000000-0000-0000-0000-000000000000}"/>
          </ac:spMkLst>
        </pc:spChg>
        <pc:picChg chg="add mod">
          <ac:chgData name="Nicolas Pautet" userId="87aee630c9f3a7c8" providerId="LiveId" clId="{08D89747-2DAD-4A3C-8914-2EDCF4386F00}" dt="2025-02-10T16:37:08.451" v="3484" actId="14826"/>
          <ac:picMkLst>
            <pc:docMk/>
            <pc:sldMk cId="0" sldId="265"/>
            <ac:picMk id="6" creationId="{0538F1E4-8DA8-1C64-6860-7E11AECC36B1}"/>
          </ac:picMkLst>
        </pc:picChg>
      </pc:sldChg>
      <pc:sldChg chg="addSp delSp modSp mod chgLayout modNotesTx">
        <pc:chgData name="Nicolas Pautet" userId="87aee630c9f3a7c8" providerId="LiveId" clId="{08D89747-2DAD-4A3C-8914-2EDCF4386F00}" dt="2025-02-11T11:07:14.810" v="3569" actId="14826"/>
        <pc:sldMkLst>
          <pc:docMk/>
          <pc:sldMk cId="0" sldId="266"/>
        </pc:sldMkLst>
        <pc:spChg chg="mod ord">
          <ac:chgData name="Nicolas Pautet" userId="87aee630c9f3a7c8" providerId="LiveId" clId="{08D89747-2DAD-4A3C-8914-2EDCF4386F00}" dt="2025-02-07T17:03:56.954" v="1544" actId="20577"/>
          <ac:spMkLst>
            <pc:docMk/>
            <pc:sldMk cId="0" sldId="266"/>
            <ac:spMk id="195" creationId="{00000000-0000-0000-0000-000000000000}"/>
          </ac:spMkLst>
        </pc:spChg>
        <pc:picChg chg="add mod">
          <ac:chgData name="Nicolas Pautet" userId="87aee630c9f3a7c8" providerId="LiveId" clId="{08D89747-2DAD-4A3C-8914-2EDCF4386F00}" dt="2025-02-11T11:07:14.810" v="3569" actId="14826"/>
          <ac:picMkLst>
            <pc:docMk/>
            <pc:sldMk cId="0" sldId="266"/>
            <ac:picMk id="6" creationId="{29E02260-EEC7-F2FB-F8D4-590356372640}"/>
          </ac:picMkLst>
        </pc:picChg>
      </pc:sldChg>
      <pc:sldChg chg="addSp delSp modSp mod chgLayout modNotesTx">
        <pc:chgData name="Nicolas Pautet" userId="87aee630c9f3a7c8" providerId="LiveId" clId="{08D89747-2DAD-4A3C-8914-2EDCF4386F00}" dt="2025-02-13T09:21:13.602" v="4350" actId="14826"/>
        <pc:sldMkLst>
          <pc:docMk/>
          <pc:sldMk cId="0" sldId="267"/>
        </pc:sldMkLst>
        <pc:spChg chg="mod ord">
          <ac:chgData name="Nicolas Pautet" userId="87aee630c9f3a7c8" providerId="LiveId" clId="{08D89747-2DAD-4A3C-8914-2EDCF4386F00}" dt="2025-02-07T17:06:25.078" v="1642" actId="20577"/>
          <ac:spMkLst>
            <pc:docMk/>
            <pc:sldMk cId="0" sldId="267"/>
            <ac:spMk id="202" creationId="{00000000-0000-0000-0000-000000000000}"/>
          </ac:spMkLst>
        </pc:spChg>
        <pc:picChg chg="add mod">
          <ac:chgData name="Nicolas Pautet" userId="87aee630c9f3a7c8" providerId="LiveId" clId="{08D89747-2DAD-4A3C-8914-2EDCF4386F00}" dt="2025-02-13T09:21:13.602" v="4350" actId="14826"/>
          <ac:picMkLst>
            <pc:docMk/>
            <pc:sldMk cId="0" sldId="267"/>
            <ac:picMk id="2" creationId="{E479FAEA-A5CF-0465-8066-054EB72AAFD3}"/>
          </ac:picMkLst>
        </pc:picChg>
      </pc:sldChg>
      <pc:sldChg chg="addSp delSp modSp mod chgLayout modNotesTx">
        <pc:chgData name="Nicolas Pautet" userId="87aee630c9f3a7c8" providerId="LiveId" clId="{08D89747-2DAD-4A3C-8914-2EDCF4386F00}" dt="2025-02-13T09:21:27.761" v="4351" actId="14826"/>
        <pc:sldMkLst>
          <pc:docMk/>
          <pc:sldMk cId="0" sldId="268"/>
        </pc:sldMkLst>
        <pc:spChg chg="mod ord">
          <ac:chgData name="Nicolas Pautet" userId="87aee630c9f3a7c8" providerId="LiveId" clId="{08D89747-2DAD-4A3C-8914-2EDCF4386F00}" dt="2025-02-07T17:07:02.666" v="1689" actId="6264"/>
          <ac:spMkLst>
            <pc:docMk/>
            <pc:sldMk cId="0" sldId="268"/>
            <ac:spMk id="209" creationId="{00000000-0000-0000-0000-000000000000}"/>
          </ac:spMkLst>
        </pc:spChg>
        <pc:picChg chg="add mod">
          <ac:chgData name="Nicolas Pautet" userId="87aee630c9f3a7c8" providerId="LiveId" clId="{08D89747-2DAD-4A3C-8914-2EDCF4386F00}" dt="2025-02-13T09:21:27.761" v="4351" actId="14826"/>
          <ac:picMkLst>
            <pc:docMk/>
            <pc:sldMk cId="0" sldId="268"/>
            <ac:picMk id="2" creationId="{0AA73D8D-AE0E-A81E-CE24-F5394F7CE58A}"/>
          </ac:picMkLst>
        </pc:picChg>
      </pc:sldChg>
      <pc:sldChg chg="addSp delSp modSp del mod chgLayout modNotesTx">
        <pc:chgData name="Nicolas Pautet" userId="87aee630c9f3a7c8" providerId="LiveId" clId="{08D89747-2DAD-4A3C-8914-2EDCF4386F00}" dt="2025-02-15T17:50:10.450" v="5320" actId="2696"/>
        <pc:sldMkLst>
          <pc:docMk/>
          <pc:sldMk cId="0" sldId="269"/>
        </pc:sldMkLst>
        <pc:picChg chg="add mod modCrop">
          <ac:chgData name="Nicolas Pautet" userId="87aee630c9f3a7c8" providerId="LiveId" clId="{08D89747-2DAD-4A3C-8914-2EDCF4386F00}" dt="2025-02-15T17:47:32.061" v="5304" actId="14826"/>
          <ac:picMkLst>
            <pc:docMk/>
            <pc:sldMk cId="0" sldId="269"/>
            <ac:picMk id="6" creationId="{FFFBC99B-62EA-3A4A-D4C7-EE24033939FA}"/>
          </ac:picMkLst>
        </pc:picChg>
      </pc:sldChg>
      <pc:sldChg chg="addSp delSp modSp mod chgLayout modNotesTx">
        <pc:chgData name="Nicolas Pautet" userId="87aee630c9f3a7c8" providerId="LiveId" clId="{08D89747-2DAD-4A3C-8914-2EDCF4386F00}" dt="2025-02-16T15:07:59.305" v="5352" actId="14100"/>
        <pc:sldMkLst>
          <pc:docMk/>
          <pc:sldMk cId="0" sldId="270"/>
        </pc:sldMkLst>
        <pc:spChg chg="add mod">
          <ac:chgData name="Nicolas Pautet" userId="87aee630c9f3a7c8" providerId="LiveId" clId="{08D89747-2DAD-4A3C-8914-2EDCF4386F00}" dt="2025-02-16T15:07:59.305" v="5352" actId="14100"/>
          <ac:spMkLst>
            <pc:docMk/>
            <pc:sldMk cId="0" sldId="270"/>
            <ac:spMk id="3" creationId="{6F46A377-5EF7-4A63-AD77-9B10620A6CD4}"/>
          </ac:spMkLst>
        </pc:spChg>
        <pc:spChg chg="mod ord">
          <ac:chgData name="Nicolas Pautet" userId="87aee630c9f3a7c8" providerId="LiveId" clId="{08D89747-2DAD-4A3C-8914-2EDCF4386F00}" dt="2025-02-13T17:49:42.904" v="4400" actId="20577"/>
          <ac:spMkLst>
            <pc:docMk/>
            <pc:sldMk cId="0" sldId="270"/>
            <ac:spMk id="223" creationId="{00000000-0000-0000-0000-000000000000}"/>
          </ac:spMkLst>
        </pc:spChg>
        <pc:picChg chg="add mod">
          <ac:chgData name="Nicolas Pautet" userId="87aee630c9f3a7c8" providerId="LiveId" clId="{08D89747-2DAD-4A3C-8914-2EDCF4386F00}" dt="2025-02-13T17:50:27.575" v="4403" actId="14826"/>
          <ac:picMkLst>
            <pc:docMk/>
            <pc:sldMk cId="0" sldId="270"/>
            <ac:picMk id="2" creationId="{B3DF1266-9CB8-AE07-4BA7-A3D0518BDF3A}"/>
          </ac:picMkLst>
        </pc:picChg>
      </pc:sldChg>
      <pc:sldChg chg="addSp delSp modSp mod chgLayout">
        <pc:chgData name="Nicolas Pautet" userId="87aee630c9f3a7c8" providerId="LiveId" clId="{08D89747-2DAD-4A3C-8914-2EDCF4386F00}" dt="2025-02-15T15:59:19.446" v="5302" actId="113"/>
        <pc:sldMkLst>
          <pc:docMk/>
          <pc:sldMk cId="0" sldId="271"/>
        </pc:sldMkLst>
        <pc:spChg chg="add mod ord">
          <ac:chgData name="Nicolas Pautet" userId="87aee630c9f3a7c8" providerId="LiveId" clId="{08D89747-2DAD-4A3C-8914-2EDCF4386F00}" dt="2025-02-15T15:59:19.446" v="5302" actId="113"/>
          <ac:spMkLst>
            <pc:docMk/>
            <pc:sldMk cId="0" sldId="271"/>
            <ac:spMk id="3" creationId="{33BF353D-7EA9-862D-A5D2-7728A7540666}"/>
          </ac:spMkLst>
        </pc:spChg>
        <pc:spChg chg="mod ord">
          <ac:chgData name="Nicolas Pautet" userId="87aee630c9f3a7c8" providerId="LiveId" clId="{08D89747-2DAD-4A3C-8914-2EDCF4386F00}" dt="2025-02-11T14:34:45.031" v="3987" actId="20577"/>
          <ac:spMkLst>
            <pc:docMk/>
            <pc:sldMk cId="0" sldId="271"/>
            <ac:spMk id="230" creationId="{00000000-0000-0000-0000-000000000000}"/>
          </ac:spMkLst>
        </pc:spChg>
      </pc:sldChg>
      <pc:sldChg chg="add del">
        <pc:chgData name="Nicolas Pautet" userId="87aee630c9f3a7c8" providerId="LiveId" clId="{08D89747-2DAD-4A3C-8914-2EDCF4386F00}" dt="2025-02-07T16:06:17.548" v="357" actId="2890"/>
        <pc:sldMkLst>
          <pc:docMk/>
          <pc:sldMk cId="408408472" sldId="272"/>
        </pc:sldMkLst>
      </pc:sldChg>
      <pc:sldChg chg="modSp add mod">
        <pc:chgData name="Nicolas Pautet" userId="87aee630c9f3a7c8" providerId="LiveId" clId="{08D89747-2DAD-4A3C-8914-2EDCF4386F00}" dt="2025-02-15T14:31:26.585" v="4699" actId="20577"/>
        <pc:sldMkLst>
          <pc:docMk/>
          <pc:sldMk cId="2004783774" sldId="272"/>
        </pc:sldMkLst>
        <pc:spChg chg="mod">
          <ac:chgData name="Nicolas Pautet" userId="87aee630c9f3a7c8" providerId="LiveId" clId="{08D89747-2DAD-4A3C-8914-2EDCF4386F00}" dt="2025-02-15T14:31:26.585" v="4699" actId="20577"/>
          <ac:spMkLst>
            <pc:docMk/>
            <pc:sldMk cId="2004783774" sldId="272"/>
            <ac:spMk id="181" creationId="{91637C92-7B1F-1225-DFE5-D1E62E4E3DA1}"/>
          </ac:spMkLst>
        </pc:spChg>
        <pc:picChg chg="mod">
          <ac:chgData name="Nicolas Pautet" userId="87aee630c9f3a7c8" providerId="LiveId" clId="{08D89747-2DAD-4A3C-8914-2EDCF4386F00}" dt="2025-02-15T14:29:45.069" v="4643" actId="14826"/>
          <ac:picMkLst>
            <pc:docMk/>
            <pc:sldMk cId="2004783774" sldId="272"/>
            <ac:picMk id="7" creationId="{3AB0CC61-2896-33C5-4B33-90043CC5DF0E}"/>
          </ac:picMkLst>
        </pc:picChg>
      </pc:sldChg>
      <pc:sldChg chg="add">
        <pc:chgData name="Nicolas Pautet" userId="87aee630c9f3a7c8" providerId="LiveId" clId="{08D89747-2DAD-4A3C-8914-2EDCF4386F00}" dt="2025-02-15T15:39:46.808" v="4717" actId="2890"/>
        <pc:sldMkLst>
          <pc:docMk/>
          <pc:sldMk cId="395932241" sldId="273"/>
        </pc:sldMkLst>
      </pc:sldChg>
      <pc:sldChg chg="addSp delSp modSp add mod">
        <pc:chgData name="Nicolas Pautet" userId="87aee630c9f3a7c8" providerId="LiveId" clId="{08D89747-2DAD-4A3C-8914-2EDCF4386F00}" dt="2025-02-15T17:49:16.357" v="5319" actId="478"/>
        <pc:sldMkLst>
          <pc:docMk/>
          <pc:sldMk cId="2490527599" sldId="274"/>
        </pc:sldMkLst>
        <pc:picChg chg="add del mod ord">
          <ac:chgData name="Nicolas Pautet" userId="87aee630c9f3a7c8" providerId="LiveId" clId="{08D89747-2DAD-4A3C-8914-2EDCF4386F00}" dt="2025-02-15T17:49:16.357" v="5319" actId="478"/>
          <ac:picMkLst>
            <pc:docMk/>
            <pc:sldMk cId="2490527599" sldId="274"/>
            <ac:picMk id="2" creationId="{4754418E-DCB0-FF65-60D1-92D2CBA6C57F}"/>
          </ac:picMkLst>
        </pc:picChg>
        <pc:picChg chg="mod ord modCrop">
          <ac:chgData name="Nicolas Pautet" userId="87aee630c9f3a7c8" providerId="LiveId" clId="{08D89747-2DAD-4A3C-8914-2EDCF4386F00}" dt="2025-02-15T17:49:14.546" v="5318" actId="167"/>
          <ac:picMkLst>
            <pc:docMk/>
            <pc:sldMk cId="2490527599" sldId="274"/>
            <ac:picMk id="6" creationId="{CCBA3113-916B-41BF-66C4-40DEB7CC90B8}"/>
          </ac:picMkLst>
        </pc:picChg>
      </pc:sldChg>
      <pc:sldMasterChg chg="modSldLayout">
        <pc:chgData name="Nicolas Pautet" userId="87aee630c9f3a7c8" providerId="LiveId" clId="{08D89747-2DAD-4A3C-8914-2EDCF4386F00}" dt="2025-02-07T16:59:56.765" v="1398" actId="404"/>
        <pc:sldMasterMkLst>
          <pc:docMk/>
          <pc:sldMasterMk cId="0" sldId="2147483648"/>
        </pc:sldMasterMkLst>
        <pc:sldLayoutChg chg="modSp mod">
          <pc:chgData name="Nicolas Pautet" userId="87aee630c9f3a7c8" providerId="LiveId" clId="{08D89747-2DAD-4A3C-8914-2EDCF4386F00}" dt="2025-02-07T16:59:56.765" v="1398" actId="404"/>
          <pc:sldLayoutMkLst>
            <pc:docMk/>
            <pc:sldMasterMk cId="0" sldId="2147483648"/>
            <pc:sldLayoutMk cId="0" sldId="2147483650"/>
          </pc:sldLayoutMkLst>
          <pc:spChg chg="mod">
            <ac:chgData name="Nicolas Pautet" userId="87aee630c9f3a7c8" providerId="LiveId" clId="{08D89747-2DAD-4A3C-8914-2EDCF4386F00}" dt="2025-02-07T16:59:56.765" v="1398" actId="404"/>
            <ac:spMkLst>
              <pc:docMk/>
              <pc:sldMasterMk cId="0" sldId="2147483648"/>
              <pc:sldLayoutMk cId="0" sldId="2147483650"/>
              <ac:spMk id="24" creationId="{00000000-0000-0000-0000-000000000000}"/>
            </ac:spMkLst>
          </pc:spChg>
          <pc:spChg chg="mod">
            <ac:chgData name="Nicolas Pautet" userId="87aee630c9f3a7c8" providerId="LiveId" clId="{08D89747-2DAD-4A3C-8914-2EDCF4386F00}" dt="2025-02-07T16:05:46.036" v="355" actId="242"/>
            <ac:spMkLst>
              <pc:docMk/>
              <pc:sldMasterMk cId="0" sldId="2147483648"/>
              <pc:sldLayoutMk cId="0" sldId="2147483650"/>
              <ac:spMk id="25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À voir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3C79312D-6C0A-1BD3-9A6C-B98E45130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>
            <a:extLst>
              <a:ext uri="{FF2B5EF4-FFF2-40B4-BE49-F238E27FC236}">
                <a16:creationId xmlns:a16="http://schemas.microsoft.com/office/drawing/2014/main" id="{3364D538-D6CF-B4A4-00D6-6C52CB3096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À voir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9" name="Google Shape;179;p9:notes">
            <a:extLst>
              <a:ext uri="{FF2B5EF4-FFF2-40B4-BE49-F238E27FC236}">
                <a16:creationId xmlns:a16="http://schemas.microsoft.com/office/drawing/2014/main" id="{9CE3D76D-57FF-F413-D842-C94E6F16C6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0518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Podium ? </a:t>
            </a: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À voir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À voir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Podium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À voir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Graphique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Tableau de chiffres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Podium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À voir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>
          <a:extLst>
            <a:ext uri="{FF2B5EF4-FFF2-40B4-BE49-F238E27FC236}">
              <a16:creationId xmlns:a16="http://schemas.microsoft.com/office/drawing/2014/main" id="{A017373A-C833-87E5-552F-33868B5DA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>
            <a:extLst>
              <a:ext uri="{FF2B5EF4-FFF2-40B4-BE49-F238E27FC236}">
                <a16:creationId xmlns:a16="http://schemas.microsoft.com/office/drawing/2014/main" id="{FE7798D3-275B-13E4-0926-BE667314AB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Donner la part de personnes en état de sous- nutrition pour ce pays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Regarder les exportations et la production de Manioc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que c’est logique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Quelle est la disponibilité par habitant pour la Thaïlande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14" name="Google Shape;214;p13:notes">
            <a:extLst>
              <a:ext uri="{FF2B5EF4-FFF2-40B4-BE49-F238E27FC236}">
                <a16:creationId xmlns:a16="http://schemas.microsoft.com/office/drawing/2014/main" id="{0DA0AB40-EA67-1F84-0FC9-BE90D46EE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39348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⇒"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 vais peut-être trouver des choses supplémentaires pendant l’analyse.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Rappel de ce que nous devons faire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dirty="0">
                <a:latin typeface="Century Gothic"/>
                <a:ea typeface="Century Gothic"/>
                <a:cs typeface="Century Gothic"/>
                <a:sym typeface="Century Gothic"/>
              </a:rPr>
              <a:t>Présentation des types de données à analyser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que le RGPD s’applique dans notre projet 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 j’ai fait mon analyse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Attention, il faut s’adapter à l’interlocuteur (pas trop de technique)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 que l’interlocuteur comprend  bien les choses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Penser à commenter les slides pendant la présentation mais à ne pas les lire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7DEDD3D-A44F-A672-4E81-F9F7C4C9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>
            <a:extLst>
              <a:ext uri="{FF2B5EF4-FFF2-40B4-BE49-F238E27FC236}">
                <a16:creationId xmlns:a16="http://schemas.microsoft.com/office/drawing/2014/main" id="{5397052A-A268-5D22-0061-F3C15AEB06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que le RGPD s’applique dans notre projet ?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Comment j’ai fait mon analyse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Attention, il faut s’adapter à l’interlocuteur (pas trop de technique)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Vérifier que l’interlocuteur comprend  bien les choses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Penser à commenter les slides pendant la présentation mais à ne pas les lire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5" name="Google Shape;135;p3:notes">
            <a:extLst>
              <a:ext uri="{FF2B5EF4-FFF2-40B4-BE49-F238E27FC236}">
                <a16:creationId xmlns:a16="http://schemas.microsoft.com/office/drawing/2014/main" id="{1B6E5C78-19A9-8118-3A25-709BE97D53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8043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 veut montrer le nombre de personnes et le % de personnes en état de sous-nutrition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=&gt; Expliciter le chiffre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Chiffre à calculer avec la disponibilité alimentaire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fr-FR" sz="12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Combien de Kcal par personne et par jour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Justification du chiffre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highlight>
                  <a:srgbClr val="FFFF00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Même calcul que précédemment mais avec uniquement les végétaux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Donner la part de l’alimentation humaine, animale et perdue (est-ce qu’on peut aussi calculer les autres ?)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=&gt; Graphique ?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fr-FR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200" b="1" i="0" u="sng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Equation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Production + Importations - Exportations + Variation de stock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Disponibilité intérieure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Semences + Pertes + Nourriture + Aliments pour animaux + Traitement + Autres utilisations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MEMO :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Noms des céréales que j’ai récupérés sur le site de la FAO :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Blé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Riz (Eq Blanchi)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Orge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Maïs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Seigle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Avoine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Millet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Sorgho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Céréales,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Autres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Est-ce qu’il ne faut donner que le total ou le détail par céréales et pour les humains et les animaux ?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2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Je ne sais pas encore, à voir. </a:t>
            </a:r>
            <a:endParaRPr lang="fr-FR" sz="105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  <a:defRPr sz="24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 dirty="0"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o.org/faostat/fr/#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Nicolas Pautet</a:t>
            </a:r>
            <a:endParaRPr sz="2800" dirty="0"/>
          </a:p>
          <a:p>
            <a:pPr marL="0" lvl="0" indent="0" algn="ctr" rtl="0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FAO</a:t>
            </a:r>
            <a:endParaRPr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 dirty="0"/>
              <a:t>Étude sur l’alimentation dans le monde</a:t>
            </a:r>
            <a:endParaRPr dirty="0"/>
          </a:p>
        </p:txBody>
      </p:sp>
      <p:pic>
        <p:nvPicPr>
          <p:cNvPr id="3" name="Image 2" descr="Une image contenant ciel, habits, chaussures, personne&#10;&#10;Le contenu généré par l’IA peut être incorrect.">
            <a:extLst>
              <a:ext uri="{FF2B5EF4-FFF2-40B4-BE49-F238E27FC236}">
                <a16:creationId xmlns:a16="http://schemas.microsoft.com/office/drawing/2014/main" id="{E2C43F13-65E3-A7AF-50B6-CA8587B3D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552" y="3257829"/>
            <a:ext cx="6635448" cy="442708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41FB03-8800-D4EF-75EC-D7BD4EF3AE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10 pays les plus touchés par la sous-nutrition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B6A20F4-D24F-7D56-4A7C-FF39A168F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10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F3AAC2E-9D9F-8CBF-2E7B-799773D6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5738" y="2341026"/>
            <a:ext cx="9240520" cy="39602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E073419B-C4DF-8EC5-43E1-41357182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>
            <a:extLst>
              <a:ext uri="{FF2B5EF4-FFF2-40B4-BE49-F238E27FC236}">
                <a16:creationId xmlns:a16="http://schemas.microsoft.com/office/drawing/2014/main" id="{91637C92-7B1F-1225-DFE5-D1E62E4E3D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Pays avec le plus d’individus en sous-nutrition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3E8DCF-22FC-B60C-368F-49C58626B8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11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AB0CC61-2896-33C5-4B33-90043CC5DF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5738" y="2341026"/>
            <a:ext cx="9240520" cy="396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78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10 pays les plus aidés - 2013-2016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BB9AB8-0A5C-6426-090B-5BADA0737F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38F1E4-8DA8-1C64-6860-7E11AECC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5738" y="2341026"/>
            <a:ext cx="9240520" cy="39602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Évolution de l’aide - 5 pays les plus aidés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CB66BD-AA95-A177-694B-95B0B59930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13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E02260-EEC7-F2FB-F8D4-59035637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5739" y="2341026"/>
            <a:ext cx="9240518" cy="39602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10 pays avec la plus forte disponibilité/tête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CF05B1-6F79-3921-55EB-07050F189C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14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479FAEA-A5CF-0465-8066-054EB72AAF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5740" y="2341026"/>
            <a:ext cx="9240516" cy="39602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10 pays avec la plus faible disponibilité/tête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36AEB3-4815-9FE0-B273-5249C8F3EA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15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0AA73D8D-AE0E-A81E-CE24-F5394F7C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5740" y="2341026"/>
            <a:ext cx="9240516" cy="39602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>
          <a:extLst>
            <a:ext uri="{FF2B5EF4-FFF2-40B4-BE49-F238E27FC236}">
              <a16:creationId xmlns:a16="http://schemas.microsoft.com/office/drawing/2014/main" id="{CECC7DE5-CEAC-37C8-A910-2A7FAA438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CCBA3113-916B-41BF-66C4-40DEB7CC90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31" t="6136" r="8811" b="16128"/>
          <a:stretch/>
        </p:blipFill>
        <p:spPr>
          <a:xfrm>
            <a:off x="692877" y="2222287"/>
            <a:ext cx="4280452" cy="4182426"/>
          </a:xfrm>
          <a:prstGeom prst="rect">
            <a:avLst/>
          </a:prstGeom>
        </p:spPr>
      </p:pic>
      <p:sp>
        <p:nvSpPr>
          <p:cNvPr id="216" name="Google Shape;216;p13">
            <a:extLst>
              <a:ext uri="{FF2B5EF4-FFF2-40B4-BE49-F238E27FC236}">
                <a16:creationId xmlns:a16="http://schemas.microsoft.com/office/drawing/2014/main" id="{9EA5B57A-AB40-7F23-57A6-17D01DC3C0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Le manioc en Thaïlande - 2017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685F1F-53DE-8D88-087A-2DF3B8A887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16</a:t>
            </a:fld>
            <a:endParaRPr lang="fr-FR"/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999FA2A5-4B10-ECDA-C82A-6AAD3EBD0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3908" y="2222287"/>
            <a:ext cx="6429377" cy="3636511"/>
          </a:xfrm>
        </p:spPr>
        <p:txBody>
          <a:bodyPr/>
          <a:lstStyle/>
          <a:p>
            <a:r>
              <a:rPr lang="fr-FR" dirty="0"/>
              <a:t>Forte production de manioc (30 Mt)</a:t>
            </a:r>
            <a:br>
              <a:rPr lang="fr-FR" b="1" dirty="0"/>
            </a:br>
            <a:endParaRPr lang="fr-FR" b="1" dirty="0"/>
          </a:p>
          <a:p>
            <a:r>
              <a:rPr lang="fr-FR" dirty="0"/>
              <a:t>Disponibilité intérieure totale :</a:t>
            </a:r>
            <a:br>
              <a:rPr lang="fr-FR" b="1" dirty="0"/>
            </a:br>
            <a:r>
              <a:rPr lang="fr-FR" b="1" dirty="0"/>
              <a:t>2785 kcal/personne/jour</a:t>
            </a:r>
            <a:br>
              <a:rPr lang="fr-FR" b="1" dirty="0"/>
            </a:br>
            <a:endParaRPr lang="fr-FR" b="1" dirty="0"/>
          </a:p>
          <a:p>
            <a:r>
              <a:rPr lang="fr-FR" b="1" dirty="0"/>
              <a:t>9% de la population en sous-nutrition</a:t>
            </a:r>
            <a:br>
              <a:rPr lang="fr-FR" b="1" dirty="0"/>
            </a:br>
            <a:endParaRPr lang="fr-FR" b="1" dirty="0"/>
          </a:p>
          <a:p>
            <a:r>
              <a:rPr lang="fr-FR" dirty="0"/>
              <a:t>Ressource utilisée pour le commerce</a:t>
            </a:r>
          </a:p>
        </p:txBody>
      </p:sp>
    </p:spTree>
    <p:extLst>
      <p:ext uri="{BB962C8B-B14F-4D97-AF65-F5344CB8AC3E}">
        <p14:creationId xmlns:p14="http://schemas.microsoft.com/office/powerpoint/2010/main" val="249052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Pays les plus vulnérables face à la faim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61B182-1A34-1870-B596-963155F841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17</a:t>
            </a:fld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3DF1266-9CB8-AE07-4BA7-A3D0518BDF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5740" y="2341026"/>
            <a:ext cx="9240516" cy="396022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6F46A377-5EF7-4A63-AD77-9B10620A6CD4}"/>
              </a:ext>
            </a:extLst>
          </p:cNvPr>
          <p:cNvSpPr/>
          <p:nvPr/>
        </p:nvSpPr>
        <p:spPr>
          <a:xfrm>
            <a:off x="3447535" y="4707924"/>
            <a:ext cx="2421924" cy="1207964"/>
          </a:xfrm>
          <a:prstGeom prst="ellipse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Conclusions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BF353D-7EA9-862D-A5D2-7728A75406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fr-FR" dirty="0"/>
              <a:t>L’accès aux ressources alimentaires souffre de </a:t>
            </a:r>
            <a:r>
              <a:rPr lang="fr-FR" b="1" dirty="0"/>
              <a:t>2 niveaux d’inégalité </a:t>
            </a:r>
            <a:r>
              <a:rPr lang="fr-FR" dirty="0"/>
              <a:t>:</a:t>
            </a:r>
          </a:p>
          <a:p>
            <a:r>
              <a:rPr lang="fr-FR" dirty="0"/>
              <a:t>entre pays, principalement selon la séparation Nord/Sud</a:t>
            </a:r>
          </a:p>
          <a:p>
            <a:r>
              <a:rPr lang="fr-FR" dirty="0"/>
              <a:t>au sein d’un même pays pour les pays les plus défavorisés</a:t>
            </a:r>
            <a:br>
              <a:rPr lang="fr-FR" dirty="0"/>
            </a:br>
            <a:endParaRPr lang="fr-FR" dirty="0"/>
          </a:p>
          <a:p>
            <a:pPr marL="114300" indent="0">
              <a:buNone/>
            </a:pPr>
            <a:r>
              <a:rPr lang="fr-FR" b="1" dirty="0"/>
              <a:t>Une alimentation durable et pour tous est possible</a:t>
            </a:r>
            <a:br>
              <a:rPr lang="fr-FR" dirty="0"/>
            </a:br>
            <a:endParaRPr lang="fr-FR" dirty="0"/>
          </a:p>
          <a:p>
            <a:pPr marL="114300" indent="0">
              <a:buNone/>
            </a:pPr>
            <a:r>
              <a:rPr lang="fr-FR" dirty="0"/>
              <a:t>De nombreuses ressources alimentaires sont captées à des fins commerciales, </a:t>
            </a:r>
            <a:r>
              <a:rPr lang="fr-FR" b="1" dirty="0"/>
              <a:t>jetant parfois des populations dans la sous-nutrition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0A30E7-12E4-AE3C-FEBB-5F0694C8A9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18</a:t>
            </a:fld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Contexte de l’étude et données sources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81B0D6-7479-345E-425E-7BD204CB7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400" dirty="0"/>
              <a:t>Étude sur l’</a:t>
            </a:r>
            <a:r>
              <a:rPr lang="fr-FR" sz="2400" b="1" dirty="0"/>
              <a:t>alimentation dans le monde </a:t>
            </a:r>
            <a:r>
              <a:rPr lang="fr-FR" sz="2400" dirty="0"/>
              <a:t>- période 2013 - 2017</a:t>
            </a:r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400" dirty="0"/>
              <a:t>4 fichiers .csv (lignes x colonnes) issus de notre Base de données </a:t>
            </a:r>
            <a:r>
              <a:rPr lang="fr-FR" sz="2400" dirty="0">
                <a:hlinkClick r:id="rId3"/>
              </a:rPr>
              <a:t>https://www.fao.org/faostat/fr/#data</a:t>
            </a:r>
            <a:endParaRPr lang="fr-FR" sz="2400" dirty="0"/>
          </a:p>
          <a:p>
            <a:pPr marL="3429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sz="2400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400" b="1" dirty="0"/>
              <a:t>Population </a:t>
            </a:r>
            <a:r>
              <a:rPr lang="fr-FR" sz="2400" dirty="0"/>
              <a:t>des pays du monde par année (1 416 l x 3 c)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sz="2400" b="1" dirty="0"/>
              <a:t>Disponibilités alimentaires </a:t>
            </a:r>
            <a:r>
              <a:rPr lang="fr-FR" sz="2400" dirty="0"/>
              <a:t>par pays (2017) (15 605 l x 18 c)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b="1" dirty="0"/>
              <a:t>I</a:t>
            </a:r>
            <a:r>
              <a:rPr lang="fr-FR" sz="2400" b="1" dirty="0"/>
              <a:t>nsécurité alimentaire </a:t>
            </a:r>
            <a:r>
              <a:rPr lang="fr-FR" sz="2400" dirty="0"/>
              <a:t>par pays et par année (1 475 l x 3 c)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b="1" dirty="0"/>
              <a:t>Aide alimentaire reçue </a:t>
            </a:r>
            <a:r>
              <a:rPr lang="fr-FR" dirty="0"/>
              <a:t>par pays et par année (1 218 l x 4 c)</a:t>
            </a:r>
            <a:endParaRPr lang="fr-FR" sz="2400" dirty="0"/>
          </a:p>
          <a:p>
            <a:pPr marL="11430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0BF096-745A-A752-DBF4-7F135E2F92C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Zoom : données de disponibilités alimentaires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9F6247B-273E-80F2-081A-1FF5BD49504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fr-FR" b="1" dirty="0"/>
                  <a:t>1 ligne = un pays et un produit (2017) </a:t>
                </a:r>
                <a:r>
                  <a:rPr lang="fr-FR" dirty="0">
                    <a:sym typeface="Wingdings" panose="05000000000000000000" pitchFamily="2" charset="2"/>
                  </a:rPr>
                  <a:t> exemple : sucre brut du Soudan</a:t>
                </a:r>
              </a:p>
              <a:p>
                <a:pPr marL="114300" indent="0">
                  <a:buNone/>
                </a:pPr>
                <a:endParaRPr lang="fr-FR" dirty="0">
                  <a:sym typeface="Wingdings" panose="05000000000000000000" pitchFamily="2" charset="2"/>
                </a:endParaRPr>
              </a:p>
              <a:p>
                <a:r>
                  <a:rPr lang="fr-FR" b="1" dirty="0">
                    <a:sym typeface="Wingdings" panose="05000000000000000000" pitchFamily="2" charset="2"/>
                  </a:rPr>
                  <a:t>Sources de ce produit </a:t>
                </a:r>
                <a:r>
                  <a:rPr lang="fr-FR" dirty="0">
                    <a:sym typeface="Wingdings" panose="05000000000000000000" pitchFamily="2" charset="2"/>
                  </a:rPr>
                  <a:t>pour le pays </a:t>
                </a:r>
                <a:r>
                  <a:rPr lang="fr-FR" b="1" dirty="0">
                    <a:sym typeface="Wingdings" panose="05000000000000000000" pitchFamily="2" charset="2"/>
                  </a:rPr>
                  <a:t>(en kg) </a:t>
                </a:r>
                <a:r>
                  <a:rPr lang="fr-FR" dirty="0">
                    <a:sym typeface="Wingdings" panose="05000000000000000000" pitchFamily="2" charset="2"/>
                  </a:rPr>
                  <a:t>:</a:t>
                </a:r>
                <a:br>
                  <a:rPr lang="fr-FR" dirty="0">
                    <a:sym typeface="Wingdings" panose="05000000000000000000" pitchFamily="2" charset="2"/>
                  </a:rPr>
                </a:br>
                <a:r>
                  <a:rPr lang="fr-FR" dirty="0">
                    <a:sym typeface="Wingdings" panose="05000000000000000000" pitchFamily="2" charset="2"/>
                  </a:rPr>
                  <a:t>importations - exportations, production, puisement dans le stock</a:t>
                </a:r>
                <a:br>
                  <a:rPr lang="fr-FR" dirty="0">
                    <a:sym typeface="Wingdings" panose="05000000000000000000" pitchFamily="2" charset="2"/>
                  </a:rPr>
                </a:br>
                <a:endParaRPr lang="fr-FR" dirty="0">
                  <a:sym typeface="Wingdings" panose="05000000000000000000" pitchFamily="2" charset="2"/>
                </a:endParaRPr>
              </a:p>
              <a:p>
                <a:r>
                  <a:rPr lang="fr-FR" b="1" dirty="0"/>
                  <a:t>Utilisations de ce produit </a:t>
                </a:r>
                <a:r>
                  <a:rPr lang="fr-FR" dirty="0"/>
                  <a:t>par le pays </a:t>
                </a:r>
                <a:r>
                  <a:rPr lang="fr-FR" b="1" dirty="0"/>
                  <a:t>(en kg) </a:t>
                </a:r>
                <a:r>
                  <a:rPr lang="fr-FR" dirty="0"/>
                  <a:t>:</a:t>
                </a:r>
                <a:br>
                  <a:rPr lang="fr-FR" dirty="0"/>
                </a:br>
                <a:r>
                  <a:rPr lang="fr-FR" dirty="0"/>
                  <a:t>nourriture, aliments pour animaux, traitement, semences, pertes, autres</a:t>
                </a:r>
                <a:br>
                  <a:rPr lang="fr-FR" dirty="0"/>
                </a:br>
                <a:endParaRPr lang="fr-FR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sz="25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2500" b="1" i="1" smtClean="0">
                            <a:latin typeface="Cambria Math" panose="02040503050406030204" pitchFamily="18" charset="0"/>
                          </a:rPr>
                          <m:t>𝑺𝒐𝒖𝒓𝒄𝒆𝒔</m:t>
                        </m:r>
                      </m:e>
                    </m:nary>
                    <m:r>
                      <a:rPr lang="fr-FR" sz="25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500" b="1" i="1" smtClean="0">
                        <a:latin typeface="Cambria Math" panose="02040503050406030204" pitchFamily="18" charset="0"/>
                      </a:rPr>
                      <m:t>𝒅𝒊𝒔𝒑𝒐𝒏𝒊𝒃𝒊𝒍𝒕</m:t>
                    </m:r>
                    <m:r>
                      <a:rPr lang="fr-FR" sz="2500" b="1" i="1" smtClean="0">
                        <a:latin typeface="Cambria Math" panose="02040503050406030204" pitchFamily="18" charset="0"/>
                      </a:rPr>
                      <m:t>é </m:t>
                    </m:r>
                    <m:r>
                      <a:rPr lang="fr-FR" sz="2500" b="1" i="1" smtClean="0">
                        <a:latin typeface="Cambria Math" panose="02040503050406030204" pitchFamily="18" charset="0"/>
                      </a:rPr>
                      <m:t>𝒊𝒏𝒕</m:t>
                    </m:r>
                    <m:r>
                      <a:rPr lang="fr-FR" sz="2500" b="1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fr-FR" sz="2500" b="1" i="1" smtClean="0">
                        <a:latin typeface="Cambria Math" panose="02040503050406030204" pitchFamily="18" charset="0"/>
                      </a:rPr>
                      <m:t>𝒓𝒊𝒆𝒖𝒓𝒆</m:t>
                    </m:r>
                    <m:r>
                      <a:rPr lang="fr-FR" sz="25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sz="25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sz="2500" b="1" i="1" smtClean="0">
                            <a:latin typeface="Cambria Math" panose="02040503050406030204" pitchFamily="18" charset="0"/>
                          </a:rPr>
                          <m:t>𝑼𝒕𝒊𝒍𝒊𝒔𝒂𝒕𝒊𝒐𝒏𝒔</m:t>
                        </m:r>
                      </m:e>
                    </m:nary>
                  </m:oMath>
                </a14:m>
                <a:br>
                  <a:rPr lang="fr-FR" b="1" dirty="0"/>
                </a:br>
                <a:endParaRPr lang="fr-FR" b="1" dirty="0"/>
              </a:p>
              <a:p>
                <a:r>
                  <a:rPr lang="fr-FR" b="1" dirty="0"/>
                  <a:t>disponibilité alimentaire (kcal) </a:t>
                </a:r>
                <a:r>
                  <a:rPr lang="fr-FR" dirty="0"/>
                  <a:t>et données nutritionnelles par individu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79F6247B-273E-80F2-081A-1FF5BD4950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5D90E1-FDB0-533C-94DC-CCF74B60F8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3</a:t>
            </a:fld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815E074-E683-039C-12EA-F13EA42F1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>
            <a:extLst>
              <a:ext uri="{FF2B5EF4-FFF2-40B4-BE49-F238E27FC236}">
                <a16:creationId xmlns:a16="http://schemas.microsoft.com/office/drawing/2014/main" id="{44F21C6F-62A6-2655-941C-1B83D8E8EC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Méthodologie de l’analyse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BA1CC5-7951-2095-36E7-8430E3E23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Nettoyage et harmonisation des données</a:t>
            </a:r>
          </a:p>
          <a:p>
            <a:endParaRPr lang="fr-FR" dirty="0"/>
          </a:p>
          <a:p>
            <a:r>
              <a:rPr lang="fr-FR" dirty="0"/>
              <a:t>Recoupement (jointures) entre les fichiers, filtrages</a:t>
            </a:r>
          </a:p>
          <a:p>
            <a:endParaRPr lang="fr-FR" dirty="0"/>
          </a:p>
          <a:p>
            <a:r>
              <a:rPr lang="fr-FR" dirty="0"/>
              <a:t>Agrégations : par pays, par année, par produits…</a:t>
            </a:r>
          </a:p>
          <a:p>
            <a:endParaRPr lang="fr-FR" dirty="0"/>
          </a:p>
          <a:p>
            <a:r>
              <a:rPr lang="fr-FR" dirty="0"/>
              <a:t>Calculs de ratios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4743CD-9B86-4324-5736-E7854A8BF05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32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État de la sous-nutrition en 2017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6FFC5F68-624E-9944-FCE3-9E9B0D74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05343" y="2220155"/>
            <a:ext cx="8381314" cy="4190657"/>
          </a:xfrm>
          <a:prstGeom prst="rect">
            <a:avLst/>
          </a:prstGeom>
        </p:spPr>
      </p:pic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DC3E25FB-6BBF-CD3C-F02B-E88AF05EF1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5</a:t>
            </a:fld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FDA0E-2099-A449-0E74-02F4467B4D4D}"/>
              </a:ext>
            </a:extLst>
          </p:cNvPr>
          <p:cNvSpPr/>
          <p:nvPr/>
        </p:nvSpPr>
        <p:spPr>
          <a:xfrm>
            <a:off x="7334218" y="3098800"/>
            <a:ext cx="1051560" cy="3098800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Disponibilité alimentaire globale en 2017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917426-2AC1-607B-AB03-B9A4ED378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Estimation besoins énergétiques moyens : </a:t>
            </a:r>
            <a:r>
              <a:rPr lang="fr-FR" b="1" dirty="0"/>
              <a:t>2350 kcal/jour/personne</a:t>
            </a:r>
            <a:br>
              <a:rPr lang="fr-FR" b="1" dirty="0"/>
            </a:br>
            <a:r>
              <a:rPr lang="fr-FR" dirty="0"/>
              <a:t>(source : ANSES)</a:t>
            </a:r>
          </a:p>
          <a:p>
            <a:endParaRPr lang="fr-FR" dirty="0"/>
          </a:p>
          <a:p>
            <a:r>
              <a:rPr lang="fr-FR" dirty="0"/>
              <a:t>Recoupement disponibilités alimentaires (2017)</a:t>
            </a:r>
            <a:br>
              <a:rPr lang="fr-FR" dirty="0"/>
            </a:br>
            <a:r>
              <a:rPr lang="fr-FR" dirty="0"/>
              <a:t>avec données de population de chaque pays sur la même année</a:t>
            </a:r>
            <a:br>
              <a:rPr lang="fr-FR" dirty="0"/>
            </a:br>
            <a:endParaRPr lang="fr-FR" dirty="0"/>
          </a:p>
          <a:p>
            <a:r>
              <a:rPr lang="fr-FR" dirty="0"/>
              <a:t>Calcul disponibilité alimentaire journalière totale de chaque pays,</a:t>
            </a:r>
            <a:br>
              <a:rPr lang="fr-FR" dirty="0"/>
            </a:br>
            <a:r>
              <a:rPr lang="fr-FR" dirty="0"/>
              <a:t>puis somme sur tous les pays : </a:t>
            </a:r>
            <a:r>
              <a:rPr lang="fr-FR" b="1" dirty="0"/>
              <a:t>2,118· 10</a:t>
            </a:r>
            <a:r>
              <a:rPr lang="fr-FR" b="1" baseline="30000" dirty="0"/>
              <a:t>13 </a:t>
            </a:r>
            <a:r>
              <a:rPr lang="fr-FR" b="1" dirty="0"/>
              <a:t>kcal/jour</a:t>
            </a:r>
            <a:br>
              <a:rPr lang="fr-FR" dirty="0"/>
            </a:br>
            <a:endParaRPr lang="fr-FR" dirty="0"/>
          </a:p>
          <a:p>
            <a:r>
              <a:rPr lang="fr-FR" b="1" dirty="0"/>
              <a:t>Plus de 9 milliards d’êtres humains pourraient être nourris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8DB6BF-3B5A-52C5-FB48-80D999E863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6</a:t>
            </a:fld>
            <a:endParaRPr lang="fr-F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Disponibilité alimentaire végétale en 2017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39728E-E40A-9A5C-BE76-88C932816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Raisonnement similaire à la démarche précédente, mais en se restreignant aux </a:t>
            </a:r>
            <a:r>
              <a:rPr lang="fr-FR" b="1" dirty="0"/>
              <a:t>produits d’origine végétale</a:t>
            </a:r>
            <a:br>
              <a:rPr lang="fr-FR" b="1" dirty="0"/>
            </a:br>
            <a:endParaRPr lang="fr-FR" b="1" dirty="0"/>
          </a:p>
          <a:p>
            <a:r>
              <a:rPr lang="fr-FR" dirty="0"/>
              <a:t>Les produits d’origine végétale représentent environ 82 % de la disponibilité alimentaire totale : </a:t>
            </a:r>
            <a:r>
              <a:rPr lang="fr-FR" b="1" dirty="0"/>
              <a:t>1,745· 10</a:t>
            </a:r>
            <a:r>
              <a:rPr lang="fr-FR" b="1" baseline="30000" dirty="0"/>
              <a:t>13 </a:t>
            </a:r>
            <a:r>
              <a:rPr lang="fr-FR" b="1" dirty="0"/>
              <a:t>kcal/jour</a:t>
            </a:r>
            <a:br>
              <a:rPr lang="fr-FR" b="1" dirty="0"/>
            </a:br>
            <a:endParaRPr lang="fr-FR" b="1" dirty="0"/>
          </a:p>
          <a:p>
            <a:r>
              <a:rPr lang="fr-FR" b="1" dirty="0"/>
              <a:t>7,4 milliards d’êtres humains pourraient ainsi être nourris,</a:t>
            </a:r>
            <a:br>
              <a:rPr lang="fr-FR" b="1" dirty="0"/>
            </a:br>
            <a:r>
              <a:rPr lang="fr-FR" b="1" dirty="0"/>
              <a:t>soit quasiment toute l’humanité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5FF2DC-1052-EA47-C8DF-B019BF1043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Utilisations de la disponibilité intérieure totale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9D3C984-6905-D94E-5C63-DAB6FFD8C3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9A619AF4-9991-6118-2B68-26209800C6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228" t="5729" r="6467" b="12984"/>
          <a:stretch/>
        </p:blipFill>
        <p:spPr>
          <a:xfrm>
            <a:off x="810000" y="2284421"/>
            <a:ext cx="4325880" cy="41220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Espace réservé du texte 2">
                <a:extLst>
                  <a:ext uri="{FF2B5EF4-FFF2-40B4-BE49-F238E27FC236}">
                    <a16:creationId xmlns:a16="http://schemas.microsoft.com/office/drawing/2014/main" id="{BD9790E1-B01E-560A-5F86-C228CD5402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135880" y="2222287"/>
                <a:ext cx="6237406" cy="3636511"/>
              </a:xfrm>
            </p:spPr>
            <p:txBody>
              <a:bodyPr/>
              <a:lstStyle/>
              <a:p>
                <a:r>
                  <a:rPr lang="fr-FR" b="1" dirty="0"/>
                  <a:t>Disponibilité intérieure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𝒔𝒐𝒖𝒓𝒄𝒆𝒔</m:t>
                        </m:r>
                      </m:e>
                    </m:nary>
                  </m:oMath>
                </a14:m>
                <a:br>
                  <a:rPr lang="fr-FR" b="1" dirty="0"/>
                </a:br>
                <a:r>
                  <a:rPr lang="fr-FR" dirty="0"/>
                  <a:t>(après commerce)</a:t>
                </a:r>
                <a:br>
                  <a:rPr lang="fr-FR" b="1" dirty="0"/>
                </a:br>
                <a:endParaRPr lang="fr-FR" b="1" dirty="0"/>
              </a:p>
              <a:p>
                <a:r>
                  <a:rPr lang="fr-FR" b="1" dirty="0"/>
                  <a:t>À peine la moitié est directement consommée par l’humanité</a:t>
                </a:r>
                <a:br>
                  <a:rPr lang="fr-FR" b="1" dirty="0"/>
                </a:br>
                <a:endParaRPr lang="fr-FR" b="1" dirty="0"/>
              </a:p>
              <a:p>
                <a:r>
                  <a:rPr lang="fr-FR" b="1" dirty="0"/>
                  <a:t>Environ 37 % sont destinés à d’autres usages alimentaires</a:t>
                </a:r>
              </a:p>
            </p:txBody>
          </p:sp>
        </mc:Choice>
        <mc:Fallback xmlns="">
          <p:sp>
            <p:nvSpPr>
              <p:cNvPr id="2" name="Espace réservé du texte 2">
                <a:extLst>
                  <a:ext uri="{FF2B5EF4-FFF2-40B4-BE49-F238E27FC236}">
                    <a16:creationId xmlns:a16="http://schemas.microsoft.com/office/drawing/2014/main" id="{BD9790E1-B01E-560A-5F86-C228CD540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35880" y="2222287"/>
                <a:ext cx="6237406" cy="363651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dirty="0"/>
              <a:t>Utilisations des ressources céréalières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4527A2-F19D-10A7-2981-014AEBEBA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43908" y="2222287"/>
            <a:ext cx="6429377" cy="3636511"/>
          </a:xfrm>
        </p:spPr>
        <p:txBody>
          <a:bodyPr/>
          <a:lstStyle/>
          <a:p>
            <a:r>
              <a:rPr lang="fr-FR" dirty="0"/>
              <a:t>Environ </a:t>
            </a:r>
            <a:r>
              <a:rPr lang="fr-FR" b="1" dirty="0"/>
              <a:t>43% </a:t>
            </a:r>
            <a:r>
              <a:rPr lang="fr-FR" dirty="0"/>
              <a:t>des ressources céréalières est </a:t>
            </a:r>
            <a:r>
              <a:rPr lang="fr-FR" b="1" dirty="0"/>
              <a:t>directement consommée :</a:t>
            </a:r>
            <a:br>
              <a:rPr lang="fr-FR" b="1" dirty="0"/>
            </a:br>
            <a:r>
              <a:rPr lang="fr-FR" dirty="0"/>
              <a:t>blé (45%), riz (37%) et maïs (12%)</a:t>
            </a:r>
            <a:br>
              <a:rPr lang="fr-FR" dirty="0"/>
            </a:br>
            <a:endParaRPr lang="fr-FR" dirty="0"/>
          </a:p>
          <a:p>
            <a:r>
              <a:rPr lang="fr-FR" b="1" dirty="0"/>
              <a:t>36% </a:t>
            </a:r>
            <a:r>
              <a:rPr lang="fr-FR" dirty="0"/>
              <a:t>des ressources céréalières est utilisée </a:t>
            </a:r>
            <a:r>
              <a:rPr lang="fr-FR" b="1" dirty="0"/>
              <a:t>pour nourrir les animaux :</a:t>
            </a:r>
            <a:br>
              <a:rPr lang="fr-FR" b="1" dirty="0"/>
            </a:br>
            <a:r>
              <a:rPr lang="fr-FR" dirty="0"/>
              <a:t>maïs (63%), blé (15%) et orge (11%)</a:t>
            </a:r>
            <a:br>
              <a:rPr lang="fr-FR" dirty="0"/>
            </a:br>
            <a:endParaRPr lang="fr-FR" dirty="0"/>
          </a:p>
          <a:p>
            <a:r>
              <a:rPr lang="fr-FR" b="1" dirty="0"/>
              <a:t>14% sortent du circuit alimentaire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5C260C-5628-494F-6E4D-06951AF21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9</a:t>
            </a:fld>
            <a:endParaRPr lang="fr-FR"/>
          </a:p>
        </p:txBody>
      </p:sp>
      <p:pic>
        <p:nvPicPr>
          <p:cNvPr id="5" name="Image 4" descr="Une image contenant texte, capture d’écran, diagramme, cercle&#10;&#10;Le contenu généré par l’IA peut être incorrect.">
            <a:extLst>
              <a:ext uri="{FF2B5EF4-FFF2-40B4-BE49-F238E27FC236}">
                <a16:creationId xmlns:a16="http://schemas.microsoft.com/office/drawing/2014/main" id="{7CC415D9-A07E-B748-7415-702E1A91C8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29" t="5707" r="7217" b="11106"/>
          <a:stretch/>
        </p:blipFill>
        <p:spPr>
          <a:xfrm>
            <a:off x="810000" y="2210422"/>
            <a:ext cx="4133909" cy="4196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2017</TotalTime>
  <Words>1049</Words>
  <Application>Microsoft Office PowerPoint</Application>
  <PresentationFormat>Grand écran</PresentationFormat>
  <Paragraphs>187</Paragraphs>
  <Slides>18</Slides>
  <Notes>18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Calibri</vt:lpstr>
      <vt:lpstr>Century Gothic</vt:lpstr>
      <vt:lpstr>Wingdings</vt:lpstr>
      <vt:lpstr>Cambria Math</vt:lpstr>
      <vt:lpstr>Arial</vt:lpstr>
      <vt:lpstr>Noto Sans Symbols</vt:lpstr>
      <vt:lpstr>Entre guillemets</vt:lpstr>
      <vt:lpstr>Étude sur l’alimentation dans le monde</vt:lpstr>
      <vt:lpstr>Contexte de l’étude et données sources</vt:lpstr>
      <vt:lpstr>Zoom : données de disponibilités alimentaires</vt:lpstr>
      <vt:lpstr>Méthodologie de l’analyse</vt:lpstr>
      <vt:lpstr>État de la sous-nutrition en 2017</vt:lpstr>
      <vt:lpstr>Disponibilité alimentaire globale en 2017 </vt:lpstr>
      <vt:lpstr>Disponibilité alimentaire végétale en 2017</vt:lpstr>
      <vt:lpstr>Utilisations de la disponibilité intérieure totale</vt:lpstr>
      <vt:lpstr>Utilisations des ressources céréalières</vt:lpstr>
      <vt:lpstr>10 pays les plus touchés par la sous-nutrition</vt:lpstr>
      <vt:lpstr>Pays avec le plus d’individus en sous-nutrition</vt:lpstr>
      <vt:lpstr>10 pays les plus aidés - 2013-2016</vt:lpstr>
      <vt:lpstr>Évolution de l’aide - 5 pays les plus aidés</vt:lpstr>
      <vt:lpstr>10 pays avec la plus forte disponibilité/tête</vt:lpstr>
      <vt:lpstr>10 pays avec la plus faible disponibilité/tête</vt:lpstr>
      <vt:lpstr>Le manioc en Thaïlande - 2017</vt:lpstr>
      <vt:lpstr>Pays les plus vulnérables face à la faim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JeY jEy</dc:creator>
  <cp:lastModifiedBy>Nicolas Pautet</cp:lastModifiedBy>
  <cp:revision>1</cp:revision>
  <dcterms:created xsi:type="dcterms:W3CDTF">2023-03-17T20:58:30Z</dcterms:created>
  <dcterms:modified xsi:type="dcterms:W3CDTF">2025-02-16T15:08:00Z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