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7" r:id="rId8"/>
    <p:sldId id="261" r:id="rId9"/>
    <p:sldId id="262" r:id="rId10"/>
    <p:sldId id="263" r:id="rId11"/>
    <p:sldId id="264" r:id="rId12"/>
    <p:sldId id="265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78" r:id="rId24"/>
    <p:sldId id="266" r:id="rId25"/>
  </p:sldIdLst>
  <p:sldSz cx="9144000" cy="5143500" type="screen16x9"/>
  <p:notesSz cx="6858000" cy="9144000"/>
  <p:embeddedFontLst>
    <p:embeddedFont>
      <p:font typeface="Arial Black" panose="020B0A04020102020204" pitchFamily="34" charset="0"/>
      <p:regular r:id="rId27"/>
      <p:bold r:id="rId28"/>
    </p:embeddedFont>
    <p:embeddedFont>
      <p:font typeface="Cambria Math" panose="02040503050406030204" pitchFamily="18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8ECF33-133E-440D-B6E3-1B05C73B2B06}" v="105" dt="2025-03-06T11:19:04.2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00" y="-3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2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1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as Pautet" userId="87aee630c9f3a7c8" providerId="LiveId" clId="{F3F23E56-BDF1-4BA0-B655-A6833FF73C3D}"/>
    <pc:docChg chg="undo custSel addSld delSld modSld sldOrd">
      <pc:chgData name="Nicolas Pautet" userId="87aee630c9f3a7c8" providerId="LiveId" clId="{F3F23E56-BDF1-4BA0-B655-A6833FF73C3D}" dt="2025-03-02T17:33:39.306" v="3709" actId="732"/>
      <pc:docMkLst>
        <pc:docMk/>
      </pc:docMkLst>
      <pc:sldChg chg="delSp modSp mod">
        <pc:chgData name="Nicolas Pautet" userId="87aee630c9f3a7c8" providerId="LiveId" clId="{F3F23E56-BDF1-4BA0-B655-A6833FF73C3D}" dt="2025-03-01T14:23:01.761" v="21" actId="20577"/>
        <pc:sldMkLst>
          <pc:docMk/>
          <pc:sldMk cId="0" sldId="256"/>
        </pc:sldMkLst>
        <pc:spChg chg="mod">
          <ac:chgData name="Nicolas Pautet" userId="87aee630c9f3a7c8" providerId="LiveId" clId="{F3F23E56-BDF1-4BA0-B655-A6833FF73C3D}" dt="2025-03-01T14:23:01.761" v="21" actId="20577"/>
          <ac:spMkLst>
            <pc:docMk/>
            <pc:sldMk cId="0" sldId="256"/>
            <ac:spMk id="256" creationId="{00000000-0000-0000-0000-000000000000}"/>
          </ac:spMkLst>
        </pc:spChg>
      </pc:sldChg>
      <pc:sldChg chg="modSp mod">
        <pc:chgData name="Nicolas Pautet" userId="87aee630c9f3a7c8" providerId="LiveId" clId="{F3F23E56-BDF1-4BA0-B655-A6833FF73C3D}" dt="2025-03-01T14:37:34.738" v="440" actId="27636"/>
        <pc:sldMkLst>
          <pc:docMk/>
          <pc:sldMk cId="0" sldId="257"/>
        </pc:sldMkLst>
        <pc:spChg chg="mod">
          <ac:chgData name="Nicolas Pautet" userId="87aee630c9f3a7c8" providerId="LiveId" clId="{F3F23E56-BDF1-4BA0-B655-A6833FF73C3D}" dt="2025-03-01T14:26:39.697" v="78" actId="20577"/>
          <ac:spMkLst>
            <pc:docMk/>
            <pc:sldMk cId="0" sldId="257"/>
            <ac:spMk id="266" creationId="{00000000-0000-0000-0000-000000000000}"/>
          </ac:spMkLst>
        </pc:spChg>
        <pc:spChg chg="mod">
          <ac:chgData name="Nicolas Pautet" userId="87aee630c9f3a7c8" providerId="LiveId" clId="{F3F23E56-BDF1-4BA0-B655-A6833FF73C3D}" dt="2025-03-01T14:37:34.738" v="440" actId="27636"/>
          <ac:spMkLst>
            <pc:docMk/>
            <pc:sldMk cId="0" sldId="257"/>
            <ac:spMk id="267" creationId="{00000000-0000-0000-0000-000000000000}"/>
          </ac:spMkLst>
        </pc:spChg>
      </pc:sldChg>
      <pc:sldChg chg="addSp modSp mod">
        <pc:chgData name="Nicolas Pautet" userId="87aee630c9f3a7c8" providerId="LiveId" clId="{F3F23E56-BDF1-4BA0-B655-A6833FF73C3D}" dt="2025-03-01T14:52:12.256" v="1017" actId="1076"/>
        <pc:sldMkLst>
          <pc:docMk/>
          <pc:sldMk cId="0" sldId="258"/>
        </pc:sldMkLst>
        <pc:spChg chg="mod">
          <ac:chgData name="Nicolas Pautet" userId="87aee630c9f3a7c8" providerId="LiveId" clId="{F3F23E56-BDF1-4BA0-B655-A6833FF73C3D}" dt="2025-03-01T14:42:30.455" v="789" actId="20577"/>
          <ac:spMkLst>
            <pc:docMk/>
            <pc:sldMk cId="0" sldId="258"/>
            <ac:spMk id="276" creationId="{00000000-0000-0000-0000-000000000000}"/>
          </ac:spMkLst>
        </pc:spChg>
        <pc:spChg chg="mod">
          <ac:chgData name="Nicolas Pautet" userId="87aee630c9f3a7c8" providerId="LiveId" clId="{F3F23E56-BDF1-4BA0-B655-A6833FF73C3D}" dt="2025-03-01T14:51:35.792" v="1015" actId="14100"/>
          <ac:spMkLst>
            <pc:docMk/>
            <pc:sldMk cId="0" sldId="258"/>
            <ac:spMk id="277" creationId="{00000000-0000-0000-0000-000000000000}"/>
          </ac:spMkLst>
        </pc:spChg>
        <pc:picChg chg="add mod">
          <ac:chgData name="Nicolas Pautet" userId="87aee630c9f3a7c8" providerId="LiveId" clId="{F3F23E56-BDF1-4BA0-B655-A6833FF73C3D}" dt="2025-03-01T14:52:12.256" v="1017" actId="1076"/>
          <ac:picMkLst>
            <pc:docMk/>
            <pc:sldMk cId="0" sldId="258"/>
            <ac:picMk id="3" creationId="{10865592-51DD-0003-7550-E5EA1EAA6397}"/>
          </ac:picMkLst>
        </pc:picChg>
      </pc:sldChg>
      <pc:sldChg chg="addSp modSp mod">
        <pc:chgData name="Nicolas Pautet" userId="87aee630c9f3a7c8" providerId="LiveId" clId="{F3F23E56-BDF1-4BA0-B655-A6833FF73C3D}" dt="2025-03-01T15:14:36.042" v="1556" actId="14100"/>
        <pc:sldMkLst>
          <pc:docMk/>
          <pc:sldMk cId="0" sldId="259"/>
        </pc:sldMkLst>
        <pc:spChg chg="mod">
          <ac:chgData name="Nicolas Pautet" userId="87aee630c9f3a7c8" providerId="LiveId" clId="{F3F23E56-BDF1-4BA0-B655-A6833FF73C3D}" dt="2025-03-01T15:13:38.088" v="1528" actId="115"/>
          <ac:spMkLst>
            <pc:docMk/>
            <pc:sldMk cId="0" sldId="259"/>
            <ac:spMk id="286" creationId="{00000000-0000-0000-0000-000000000000}"/>
          </ac:spMkLst>
        </pc:spChg>
        <pc:graphicFrameChg chg="add mod modGraphic">
          <ac:chgData name="Nicolas Pautet" userId="87aee630c9f3a7c8" providerId="LiveId" clId="{F3F23E56-BDF1-4BA0-B655-A6833FF73C3D}" dt="2025-03-01T15:14:36.042" v="1556" actId="14100"/>
          <ac:graphicFrameMkLst>
            <pc:docMk/>
            <pc:sldMk cId="0" sldId="259"/>
            <ac:graphicFrameMk id="2" creationId="{CA8CE10A-DF85-6591-5338-8DB9885FEEE5}"/>
          </ac:graphicFrameMkLst>
        </pc:graphicFrameChg>
      </pc:sldChg>
      <pc:sldChg chg="addSp modSp mod">
        <pc:chgData name="Nicolas Pautet" userId="87aee630c9f3a7c8" providerId="LiveId" clId="{F3F23E56-BDF1-4BA0-B655-A6833FF73C3D}" dt="2025-03-01T15:37:27.413" v="1925" actId="20577"/>
        <pc:sldMkLst>
          <pc:docMk/>
          <pc:sldMk cId="0" sldId="260"/>
        </pc:sldMkLst>
        <pc:spChg chg="mod">
          <ac:chgData name="Nicolas Pautet" userId="87aee630c9f3a7c8" providerId="LiveId" clId="{F3F23E56-BDF1-4BA0-B655-A6833FF73C3D}" dt="2025-03-01T15:18:26.202" v="1654" actId="20577"/>
          <ac:spMkLst>
            <pc:docMk/>
            <pc:sldMk cId="0" sldId="260"/>
            <ac:spMk id="294" creationId="{00000000-0000-0000-0000-000000000000}"/>
          </ac:spMkLst>
        </pc:spChg>
        <pc:spChg chg="mod">
          <ac:chgData name="Nicolas Pautet" userId="87aee630c9f3a7c8" providerId="LiveId" clId="{F3F23E56-BDF1-4BA0-B655-A6833FF73C3D}" dt="2025-03-01T15:37:27.413" v="1925" actId="20577"/>
          <ac:spMkLst>
            <pc:docMk/>
            <pc:sldMk cId="0" sldId="260"/>
            <ac:spMk id="295" creationId="{00000000-0000-0000-0000-000000000000}"/>
          </ac:spMkLst>
        </pc:spChg>
        <pc:picChg chg="add mod">
          <ac:chgData name="Nicolas Pautet" userId="87aee630c9f3a7c8" providerId="LiveId" clId="{F3F23E56-BDF1-4BA0-B655-A6833FF73C3D}" dt="2025-03-01T15:21:42.804" v="1702" actId="14100"/>
          <ac:picMkLst>
            <pc:docMk/>
            <pc:sldMk cId="0" sldId="260"/>
            <ac:picMk id="3" creationId="{114B47A4-CE2E-200D-5892-4F507FB250A5}"/>
          </ac:picMkLst>
        </pc:picChg>
      </pc:sldChg>
      <pc:sldChg chg="addSp delSp modSp mod">
        <pc:chgData name="Nicolas Pautet" userId="87aee630c9f3a7c8" providerId="LiveId" clId="{F3F23E56-BDF1-4BA0-B655-A6833FF73C3D}" dt="2025-03-01T15:43:34.947" v="2107" actId="20577"/>
        <pc:sldMkLst>
          <pc:docMk/>
          <pc:sldMk cId="0" sldId="261"/>
        </pc:sldMkLst>
        <pc:spChg chg="mod">
          <ac:chgData name="Nicolas Pautet" userId="87aee630c9f3a7c8" providerId="LiveId" clId="{F3F23E56-BDF1-4BA0-B655-A6833FF73C3D}" dt="2025-03-01T15:39:49.453" v="1931" actId="20577"/>
          <ac:spMkLst>
            <pc:docMk/>
            <pc:sldMk cId="0" sldId="261"/>
            <ac:spMk id="303" creationId="{00000000-0000-0000-0000-000000000000}"/>
          </ac:spMkLst>
        </pc:spChg>
        <pc:spChg chg="mod">
          <ac:chgData name="Nicolas Pautet" userId="87aee630c9f3a7c8" providerId="LiveId" clId="{F3F23E56-BDF1-4BA0-B655-A6833FF73C3D}" dt="2025-03-01T15:43:34.947" v="2107" actId="20577"/>
          <ac:spMkLst>
            <pc:docMk/>
            <pc:sldMk cId="0" sldId="261"/>
            <ac:spMk id="304" creationId="{00000000-0000-0000-0000-000000000000}"/>
          </ac:spMkLst>
        </pc:spChg>
        <pc:picChg chg="add mod">
          <ac:chgData name="Nicolas Pautet" userId="87aee630c9f3a7c8" providerId="LiveId" clId="{F3F23E56-BDF1-4BA0-B655-A6833FF73C3D}" dt="2025-03-01T15:40:53.979" v="1941" actId="14100"/>
          <ac:picMkLst>
            <pc:docMk/>
            <pc:sldMk cId="0" sldId="261"/>
            <ac:picMk id="4" creationId="{51C5AF7E-D9BB-72B4-A0A0-4C848A8B5D13}"/>
          </ac:picMkLst>
        </pc:picChg>
      </pc:sldChg>
      <pc:sldChg chg="addSp delSp modSp mod">
        <pc:chgData name="Nicolas Pautet" userId="87aee630c9f3a7c8" providerId="LiveId" clId="{F3F23E56-BDF1-4BA0-B655-A6833FF73C3D}" dt="2025-03-02T15:55:32.777" v="2191" actId="403"/>
        <pc:sldMkLst>
          <pc:docMk/>
          <pc:sldMk cId="0" sldId="262"/>
        </pc:sldMkLst>
        <pc:spChg chg="add mod">
          <ac:chgData name="Nicolas Pautet" userId="87aee630c9f3a7c8" providerId="LiveId" clId="{F3F23E56-BDF1-4BA0-B655-A6833FF73C3D}" dt="2025-03-02T15:45:21.999" v="2147" actId="478"/>
          <ac:spMkLst>
            <pc:docMk/>
            <pc:sldMk cId="0" sldId="262"/>
            <ac:spMk id="3" creationId="{5341F963-371C-144B-B0F7-1594A9880AF0}"/>
          </ac:spMkLst>
        </pc:spChg>
        <pc:spChg chg="mod">
          <ac:chgData name="Nicolas Pautet" userId="87aee630c9f3a7c8" providerId="LiveId" clId="{F3F23E56-BDF1-4BA0-B655-A6833FF73C3D}" dt="2025-03-02T15:55:32.777" v="2191" actId="403"/>
          <ac:spMkLst>
            <pc:docMk/>
            <pc:sldMk cId="0" sldId="262"/>
            <ac:spMk id="312" creationId="{00000000-0000-0000-0000-000000000000}"/>
          </ac:spMkLst>
        </pc:spChg>
        <pc:picChg chg="add mod">
          <ac:chgData name="Nicolas Pautet" userId="87aee630c9f3a7c8" providerId="LiveId" clId="{F3F23E56-BDF1-4BA0-B655-A6833FF73C3D}" dt="2025-03-02T15:45:36.230" v="2150" actId="1076"/>
          <ac:picMkLst>
            <pc:docMk/>
            <pc:sldMk cId="0" sldId="262"/>
            <ac:picMk id="5" creationId="{42A9C7CE-8885-C25E-2928-440D05AF2EB2}"/>
          </ac:picMkLst>
        </pc:picChg>
      </pc:sldChg>
      <pc:sldChg chg="addSp delSp modSp mod">
        <pc:chgData name="Nicolas Pautet" userId="87aee630c9f3a7c8" providerId="LiveId" clId="{F3F23E56-BDF1-4BA0-B655-A6833FF73C3D}" dt="2025-03-02T16:07:25.241" v="2233" actId="14100"/>
        <pc:sldMkLst>
          <pc:docMk/>
          <pc:sldMk cId="0" sldId="263"/>
        </pc:sldMkLst>
        <pc:spChg chg="mod">
          <ac:chgData name="Nicolas Pautet" userId="87aee630c9f3a7c8" providerId="LiveId" clId="{F3F23E56-BDF1-4BA0-B655-A6833FF73C3D}" dt="2025-03-02T15:55:49.606" v="2196" actId="403"/>
          <ac:spMkLst>
            <pc:docMk/>
            <pc:sldMk cId="0" sldId="263"/>
            <ac:spMk id="321" creationId="{00000000-0000-0000-0000-000000000000}"/>
          </ac:spMkLst>
        </pc:spChg>
        <pc:picChg chg="add mod">
          <ac:chgData name="Nicolas Pautet" userId="87aee630c9f3a7c8" providerId="LiveId" clId="{F3F23E56-BDF1-4BA0-B655-A6833FF73C3D}" dt="2025-03-02T15:55:00.914" v="2155" actId="1076"/>
          <ac:picMkLst>
            <pc:docMk/>
            <pc:sldMk cId="0" sldId="263"/>
            <ac:picMk id="5" creationId="{38E1158B-4E2B-6870-D472-85BFA833AB1F}"/>
          </ac:picMkLst>
        </pc:picChg>
        <pc:picChg chg="add mod">
          <ac:chgData name="Nicolas Pautet" userId="87aee630c9f3a7c8" providerId="LiveId" clId="{F3F23E56-BDF1-4BA0-B655-A6833FF73C3D}" dt="2025-03-02T15:56:33.071" v="2200" actId="14100"/>
          <ac:picMkLst>
            <pc:docMk/>
            <pc:sldMk cId="0" sldId="263"/>
            <ac:picMk id="7" creationId="{0047B916-03F4-FFBC-7369-16745F783551}"/>
          </ac:picMkLst>
        </pc:picChg>
        <pc:picChg chg="add mod">
          <ac:chgData name="Nicolas Pautet" userId="87aee630c9f3a7c8" providerId="LiveId" clId="{F3F23E56-BDF1-4BA0-B655-A6833FF73C3D}" dt="2025-03-02T16:04:28.764" v="2218" actId="1076"/>
          <ac:picMkLst>
            <pc:docMk/>
            <pc:sldMk cId="0" sldId="263"/>
            <ac:picMk id="9" creationId="{69336D71-7A66-3CA6-9614-661603F003D3}"/>
          </ac:picMkLst>
        </pc:picChg>
        <pc:picChg chg="add mod">
          <ac:chgData name="Nicolas Pautet" userId="87aee630c9f3a7c8" providerId="LiveId" clId="{F3F23E56-BDF1-4BA0-B655-A6833FF73C3D}" dt="2025-03-02T16:04:28.764" v="2218" actId="1076"/>
          <ac:picMkLst>
            <pc:docMk/>
            <pc:sldMk cId="0" sldId="263"/>
            <ac:picMk id="11" creationId="{A9D2ED2C-EBC8-B082-E5C0-4120061E7721}"/>
          </ac:picMkLst>
        </pc:picChg>
        <pc:picChg chg="add mod">
          <ac:chgData name="Nicolas Pautet" userId="87aee630c9f3a7c8" providerId="LiveId" clId="{F3F23E56-BDF1-4BA0-B655-A6833FF73C3D}" dt="2025-03-02T16:02:50.688" v="2212" actId="1076"/>
          <ac:picMkLst>
            <pc:docMk/>
            <pc:sldMk cId="0" sldId="263"/>
            <ac:picMk id="13" creationId="{2A975E5E-C9BA-71C2-8925-3DFC6C4D5D37}"/>
          </ac:picMkLst>
        </pc:picChg>
        <pc:picChg chg="add mod">
          <ac:chgData name="Nicolas Pautet" userId="87aee630c9f3a7c8" providerId="LiveId" clId="{F3F23E56-BDF1-4BA0-B655-A6833FF73C3D}" dt="2025-03-02T16:02:56.516" v="2213" actId="1076"/>
          <ac:picMkLst>
            <pc:docMk/>
            <pc:sldMk cId="0" sldId="263"/>
            <ac:picMk id="15" creationId="{2EC8BFA7-F993-2ECB-277A-03B18E607188}"/>
          </ac:picMkLst>
        </pc:picChg>
        <pc:picChg chg="add mod">
          <ac:chgData name="Nicolas Pautet" userId="87aee630c9f3a7c8" providerId="LiveId" clId="{F3F23E56-BDF1-4BA0-B655-A6833FF73C3D}" dt="2025-03-02T16:04:19.122" v="2217" actId="1076"/>
          <ac:picMkLst>
            <pc:docMk/>
            <pc:sldMk cId="0" sldId="263"/>
            <ac:picMk id="17" creationId="{058052D5-2B6C-1AA5-7223-C4E6A7A8E8CD}"/>
          </ac:picMkLst>
        </pc:picChg>
        <pc:picChg chg="add mod">
          <ac:chgData name="Nicolas Pautet" userId="87aee630c9f3a7c8" providerId="LiveId" clId="{F3F23E56-BDF1-4BA0-B655-A6833FF73C3D}" dt="2025-03-02T16:05:14.818" v="2221" actId="14100"/>
          <ac:picMkLst>
            <pc:docMk/>
            <pc:sldMk cId="0" sldId="263"/>
            <ac:picMk id="19" creationId="{A109F86D-7969-21F6-8A8F-BEE3EE99D4D0}"/>
          </ac:picMkLst>
        </pc:picChg>
        <pc:picChg chg="add mod">
          <ac:chgData name="Nicolas Pautet" userId="87aee630c9f3a7c8" providerId="LiveId" clId="{F3F23E56-BDF1-4BA0-B655-A6833FF73C3D}" dt="2025-03-02T16:07:12.110" v="2231" actId="14100"/>
          <ac:picMkLst>
            <pc:docMk/>
            <pc:sldMk cId="0" sldId="263"/>
            <ac:picMk id="21" creationId="{C2A8C5B5-C26A-3771-118F-5C473B2A6F6C}"/>
          </ac:picMkLst>
        </pc:picChg>
        <pc:picChg chg="add mod">
          <ac:chgData name="Nicolas Pautet" userId="87aee630c9f3a7c8" providerId="LiveId" clId="{F3F23E56-BDF1-4BA0-B655-A6833FF73C3D}" dt="2025-03-02T16:07:25.241" v="2233" actId="14100"/>
          <ac:picMkLst>
            <pc:docMk/>
            <pc:sldMk cId="0" sldId="263"/>
            <ac:picMk id="23" creationId="{D0D60385-A299-B81D-A969-05DD947AA86D}"/>
          </ac:picMkLst>
        </pc:picChg>
      </pc:sldChg>
      <pc:sldChg chg="addSp delSp modSp mod">
        <pc:chgData name="Nicolas Pautet" userId="87aee630c9f3a7c8" providerId="LiveId" clId="{F3F23E56-BDF1-4BA0-B655-A6833FF73C3D}" dt="2025-03-02T16:21:37.653" v="2298" actId="14100"/>
        <pc:sldMkLst>
          <pc:docMk/>
          <pc:sldMk cId="0" sldId="265"/>
        </pc:sldMkLst>
        <pc:spChg chg="mod">
          <ac:chgData name="Nicolas Pautet" userId="87aee630c9f3a7c8" providerId="LiveId" clId="{F3F23E56-BDF1-4BA0-B655-A6833FF73C3D}" dt="2025-03-02T16:09:44.334" v="2288" actId="20577"/>
          <ac:spMkLst>
            <pc:docMk/>
            <pc:sldMk cId="0" sldId="265"/>
            <ac:spMk id="344" creationId="{00000000-0000-0000-0000-000000000000}"/>
          </ac:spMkLst>
        </pc:spChg>
        <pc:picChg chg="add mod">
          <ac:chgData name="Nicolas Pautet" userId="87aee630c9f3a7c8" providerId="LiveId" clId="{F3F23E56-BDF1-4BA0-B655-A6833FF73C3D}" dt="2025-03-02T16:21:37.653" v="2298" actId="14100"/>
          <ac:picMkLst>
            <pc:docMk/>
            <pc:sldMk cId="0" sldId="265"/>
            <ac:picMk id="3" creationId="{A316918A-F1C3-E485-73CA-A0B8E446A957}"/>
          </ac:picMkLst>
        </pc:picChg>
      </pc:sldChg>
      <pc:sldChg chg="addSp modSp mod">
        <pc:chgData name="Nicolas Pautet" userId="87aee630c9f3a7c8" providerId="LiveId" clId="{F3F23E56-BDF1-4BA0-B655-A6833FF73C3D}" dt="2025-03-01T15:17:30.331" v="1612" actId="403"/>
        <pc:sldMkLst>
          <pc:docMk/>
          <pc:sldMk cId="0" sldId="266"/>
        </pc:sldMkLst>
        <pc:spChg chg="add mod">
          <ac:chgData name="Nicolas Pautet" userId="87aee630c9f3a7c8" providerId="LiveId" clId="{F3F23E56-BDF1-4BA0-B655-A6833FF73C3D}" dt="2025-03-01T15:17:30.331" v="1612" actId="403"/>
          <ac:spMkLst>
            <pc:docMk/>
            <pc:sldMk cId="0" sldId="266"/>
            <ac:spMk id="2" creationId="{501B56A2-B5C0-0D98-53C2-FDA6AC938969}"/>
          </ac:spMkLst>
        </pc:spChg>
        <pc:spChg chg="mod">
          <ac:chgData name="Nicolas Pautet" userId="87aee630c9f3a7c8" providerId="LiveId" clId="{F3F23E56-BDF1-4BA0-B655-A6833FF73C3D}" dt="2025-03-01T15:16:20.992" v="1577" actId="20577"/>
          <ac:spMkLst>
            <pc:docMk/>
            <pc:sldMk cId="0" sldId="266"/>
            <ac:spMk id="353" creationId="{00000000-0000-0000-0000-000000000000}"/>
          </ac:spMkLst>
        </pc:spChg>
      </pc:sldChg>
      <pc:sldChg chg="addSp delSp modSp add mod">
        <pc:chgData name="Nicolas Pautet" userId="87aee630c9f3a7c8" providerId="LiveId" clId="{F3F23E56-BDF1-4BA0-B655-A6833FF73C3D}" dt="2025-03-01T15:35:53.433" v="1923" actId="1076"/>
        <pc:sldMkLst>
          <pc:docMk/>
          <pc:sldMk cId="2673586298" sldId="267"/>
        </pc:sldMkLst>
        <pc:spChg chg="mod">
          <ac:chgData name="Nicolas Pautet" userId="87aee630c9f3a7c8" providerId="LiveId" clId="{F3F23E56-BDF1-4BA0-B655-A6833FF73C3D}" dt="2025-03-01T15:31:49.347" v="1915" actId="20577"/>
          <ac:spMkLst>
            <pc:docMk/>
            <pc:sldMk cId="2673586298" sldId="267"/>
            <ac:spMk id="294" creationId="{D8DFE3EB-9D83-CA12-B497-D258175DBCD8}"/>
          </ac:spMkLst>
        </pc:spChg>
        <pc:picChg chg="add del mod modCrop">
          <ac:chgData name="Nicolas Pautet" userId="87aee630c9f3a7c8" providerId="LiveId" clId="{F3F23E56-BDF1-4BA0-B655-A6833FF73C3D}" dt="2025-03-01T15:35:53.433" v="1923" actId="1076"/>
          <ac:picMkLst>
            <pc:docMk/>
            <pc:sldMk cId="2673586298" sldId="267"/>
            <ac:picMk id="5" creationId="{4E56FF9B-25EC-EDFB-5A63-B52AA345C607}"/>
          </ac:picMkLst>
        </pc:picChg>
      </pc:sldChg>
      <pc:sldChg chg="addSp delSp modSp add del mod">
        <pc:chgData name="Nicolas Pautet" userId="87aee630c9f3a7c8" providerId="LiveId" clId="{F3F23E56-BDF1-4BA0-B655-A6833FF73C3D}" dt="2025-03-02T16:33:32.037" v="2460" actId="47"/>
        <pc:sldMkLst>
          <pc:docMk/>
          <pc:sldMk cId="2895991005" sldId="268"/>
        </pc:sldMkLst>
      </pc:sldChg>
      <pc:sldChg chg="modSp add mod">
        <pc:chgData name="Nicolas Pautet" userId="87aee630c9f3a7c8" providerId="LiveId" clId="{F3F23E56-BDF1-4BA0-B655-A6833FF73C3D}" dt="2025-03-02T16:33:08.042" v="2459" actId="14826"/>
        <pc:sldMkLst>
          <pc:docMk/>
          <pc:sldMk cId="1851866147" sldId="269"/>
        </pc:sldMkLst>
        <pc:spChg chg="mod">
          <ac:chgData name="Nicolas Pautet" userId="87aee630c9f3a7c8" providerId="LiveId" clId="{F3F23E56-BDF1-4BA0-B655-A6833FF73C3D}" dt="2025-03-02T16:29:17.502" v="2458" actId="20577"/>
          <ac:spMkLst>
            <pc:docMk/>
            <pc:sldMk cId="1851866147" sldId="269"/>
            <ac:spMk id="341" creationId="{19A08805-6D09-2191-1BCB-8D65D2ACB567}"/>
          </ac:spMkLst>
        </pc:spChg>
        <pc:spChg chg="mod">
          <ac:chgData name="Nicolas Pautet" userId="87aee630c9f3a7c8" providerId="LiveId" clId="{F3F23E56-BDF1-4BA0-B655-A6833FF73C3D}" dt="2025-03-02T16:29:13.176" v="2456" actId="20577"/>
          <ac:spMkLst>
            <pc:docMk/>
            <pc:sldMk cId="1851866147" sldId="269"/>
            <ac:spMk id="344" creationId="{C441D74E-CFD4-1E3F-A073-E296C96BA2CF}"/>
          </ac:spMkLst>
        </pc:spChg>
        <pc:picChg chg="mod">
          <ac:chgData name="Nicolas Pautet" userId="87aee630c9f3a7c8" providerId="LiveId" clId="{F3F23E56-BDF1-4BA0-B655-A6833FF73C3D}" dt="2025-03-02T16:33:08.042" v="2459" actId="14826"/>
          <ac:picMkLst>
            <pc:docMk/>
            <pc:sldMk cId="1851866147" sldId="269"/>
            <ac:picMk id="4" creationId="{71B6EFB4-ABC5-4278-797F-4058EB65326F}"/>
          </ac:picMkLst>
        </pc:picChg>
      </pc:sldChg>
      <pc:sldChg chg="addSp delSp modSp add mod">
        <pc:chgData name="Nicolas Pautet" userId="87aee630c9f3a7c8" providerId="LiveId" clId="{F3F23E56-BDF1-4BA0-B655-A6833FF73C3D}" dt="2025-03-02T16:39:36.843" v="2603" actId="14100"/>
        <pc:sldMkLst>
          <pc:docMk/>
          <pc:sldMk cId="3995564631" sldId="270"/>
        </pc:sldMkLst>
        <pc:spChg chg="mod">
          <ac:chgData name="Nicolas Pautet" userId="87aee630c9f3a7c8" providerId="LiveId" clId="{F3F23E56-BDF1-4BA0-B655-A6833FF73C3D}" dt="2025-03-02T16:34:12.039" v="2463" actId="20577"/>
          <ac:spMkLst>
            <pc:docMk/>
            <pc:sldMk cId="3995564631" sldId="270"/>
            <ac:spMk id="341" creationId="{365E3901-BDE7-AFB1-6F2F-3A377BA75E88}"/>
          </ac:spMkLst>
        </pc:spChg>
        <pc:spChg chg="mod">
          <ac:chgData name="Nicolas Pautet" userId="87aee630c9f3a7c8" providerId="LiveId" clId="{F3F23E56-BDF1-4BA0-B655-A6833FF73C3D}" dt="2025-03-02T16:34:47.440" v="2589" actId="20577"/>
          <ac:spMkLst>
            <pc:docMk/>
            <pc:sldMk cId="3995564631" sldId="270"/>
            <ac:spMk id="344" creationId="{815CE1D9-FF12-CF17-15D4-291134FC6EB4}"/>
          </ac:spMkLst>
        </pc:spChg>
        <pc:picChg chg="mod">
          <ac:chgData name="Nicolas Pautet" userId="87aee630c9f3a7c8" providerId="LiveId" clId="{F3F23E56-BDF1-4BA0-B655-A6833FF73C3D}" dt="2025-03-02T16:38:18.263" v="2599" actId="14100"/>
          <ac:picMkLst>
            <pc:docMk/>
            <pc:sldMk cId="3995564631" sldId="270"/>
            <ac:picMk id="4" creationId="{340A2E95-9222-E0AF-A801-F02234D72827}"/>
          </ac:picMkLst>
        </pc:picChg>
        <pc:picChg chg="add mod">
          <ac:chgData name="Nicolas Pautet" userId="87aee630c9f3a7c8" providerId="LiveId" clId="{F3F23E56-BDF1-4BA0-B655-A6833FF73C3D}" dt="2025-03-02T16:39:36.843" v="2603" actId="14100"/>
          <ac:picMkLst>
            <pc:docMk/>
            <pc:sldMk cId="3995564631" sldId="270"/>
            <ac:picMk id="7" creationId="{4CA6DAB6-DAB7-208C-141B-5A7B40F2425D}"/>
          </ac:picMkLst>
        </pc:picChg>
      </pc:sldChg>
      <pc:sldChg chg="modSp add mod">
        <pc:chgData name="Nicolas Pautet" userId="87aee630c9f3a7c8" providerId="LiveId" clId="{F3F23E56-BDF1-4BA0-B655-A6833FF73C3D}" dt="2025-03-02T16:43:00.669" v="2663" actId="1076"/>
        <pc:sldMkLst>
          <pc:docMk/>
          <pc:sldMk cId="2185964699" sldId="271"/>
        </pc:sldMkLst>
        <pc:spChg chg="mod">
          <ac:chgData name="Nicolas Pautet" userId="87aee630c9f3a7c8" providerId="LiveId" clId="{F3F23E56-BDF1-4BA0-B655-A6833FF73C3D}" dt="2025-03-02T16:40:28.829" v="2606" actId="20577"/>
          <ac:spMkLst>
            <pc:docMk/>
            <pc:sldMk cId="2185964699" sldId="271"/>
            <ac:spMk id="341" creationId="{BED68BCC-AC06-3C29-4DF4-BFD530492730}"/>
          </ac:spMkLst>
        </pc:spChg>
        <pc:spChg chg="mod">
          <ac:chgData name="Nicolas Pautet" userId="87aee630c9f3a7c8" providerId="LiveId" clId="{F3F23E56-BDF1-4BA0-B655-A6833FF73C3D}" dt="2025-03-02T16:40:51.602" v="2660" actId="20577"/>
          <ac:spMkLst>
            <pc:docMk/>
            <pc:sldMk cId="2185964699" sldId="271"/>
            <ac:spMk id="344" creationId="{C99C9D18-99C3-2617-9238-3F64479D7BA7}"/>
          </ac:spMkLst>
        </pc:spChg>
        <pc:picChg chg="mod">
          <ac:chgData name="Nicolas Pautet" userId="87aee630c9f3a7c8" providerId="LiveId" clId="{F3F23E56-BDF1-4BA0-B655-A6833FF73C3D}" dt="2025-03-02T16:43:00.669" v="2663" actId="1076"/>
          <ac:picMkLst>
            <pc:docMk/>
            <pc:sldMk cId="2185964699" sldId="271"/>
            <ac:picMk id="4" creationId="{CACE6F17-A950-6FE3-1E98-75062CFC56AA}"/>
          </ac:picMkLst>
        </pc:picChg>
        <pc:picChg chg="mod">
          <ac:chgData name="Nicolas Pautet" userId="87aee630c9f3a7c8" providerId="LiveId" clId="{F3F23E56-BDF1-4BA0-B655-A6833FF73C3D}" dt="2025-03-02T16:42:56.554" v="2662" actId="14826"/>
          <ac:picMkLst>
            <pc:docMk/>
            <pc:sldMk cId="2185964699" sldId="271"/>
            <ac:picMk id="7" creationId="{DECB531F-FE1B-B268-8B3E-8F875F67A204}"/>
          </ac:picMkLst>
        </pc:picChg>
      </pc:sldChg>
      <pc:sldChg chg="addSp delSp modSp add mod">
        <pc:chgData name="Nicolas Pautet" userId="87aee630c9f3a7c8" providerId="LiveId" clId="{F3F23E56-BDF1-4BA0-B655-A6833FF73C3D}" dt="2025-03-02T16:47:42.390" v="2789" actId="12788"/>
        <pc:sldMkLst>
          <pc:docMk/>
          <pc:sldMk cId="3581656760" sldId="272"/>
        </pc:sldMkLst>
        <pc:spChg chg="mod">
          <ac:chgData name="Nicolas Pautet" userId="87aee630c9f3a7c8" providerId="LiveId" clId="{F3F23E56-BDF1-4BA0-B655-A6833FF73C3D}" dt="2025-03-02T16:43:15.161" v="2666" actId="20577"/>
          <ac:spMkLst>
            <pc:docMk/>
            <pc:sldMk cId="3581656760" sldId="272"/>
            <ac:spMk id="341" creationId="{0DE90574-33E0-CBBC-995B-B1034FFED66A}"/>
          </ac:spMkLst>
        </pc:spChg>
        <pc:spChg chg="mod">
          <ac:chgData name="Nicolas Pautet" userId="87aee630c9f3a7c8" providerId="LiveId" clId="{F3F23E56-BDF1-4BA0-B655-A6833FF73C3D}" dt="2025-03-02T16:43:52.960" v="2763" actId="20577"/>
          <ac:spMkLst>
            <pc:docMk/>
            <pc:sldMk cId="3581656760" sldId="272"/>
            <ac:spMk id="344" creationId="{6AADBAF8-1341-7E18-79F6-E79956B183D5}"/>
          </ac:spMkLst>
        </pc:spChg>
        <pc:picChg chg="add mod">
          <ac:chgData name="Nicolas Pautet" userId="87aee630c9f3a7c8" providerId="LiveId" clId="{F3F23E56-BDF1-4BA0-B655-A6833FF73C3D}" dt="2025-03-02T16:47:42.390" v="2789" actId="12788"/>
          <ac:picMkLst>
            <pc:docMk/>
            <pc:sldMk cId="3581656760" sldId="272"/>
            <ac:picMk id="3" creationId="{3C213172-4289-C088-DD9E-B83B87A452F9}"/>
          </ac:picMkLst>
        </pc:picChg>
        <pc:picChg chg="add mod">
          <ac:chgData name="Nicolas Pautet" userId="87aee630c9f3a7c8" providerId="LiveId" clId="{F3F23E56-BDF1-4BA0-B655-A6833FF73C3D}" dt="2025-03-02T16:47:25.221" v="2785" actId="14100"/>
          <ac:picMkLst>
            <pc:docMk/>
            <pc:sldMk cId="3581656760" sldId="272"/>
            <ac:picMk id="6" creationId="{C368F53E-7B49-7D0E-EE5F-DD421D5846F6}"/>
          </ac:picMkLst>
        </pc:picChg>
      </pc:sldChg>
      <pc:sldChg chg="addSp delSp modSp add mod">
        <pc:chgData name="Nicolas Pautet" userId="87aee630c9f3a7c8" providerId="LiveId" clId="{F3F23E56-BDF1-4BA0-B655-A6833FF73C3D}" dt="2025-03-02T16:53:39.532" v="2877" actId="1076"/>
        <pc:sldMkLst>
          <pc:docMk/>
          <pc:sldMk cId="3845193287" sldId="273"/>
        </pc:sldMkLst>
        <pc:spChg chg="mod">
          <ac:chgData name="Nicolas Pautet" userId="87aee630c9f3a7c8" providerId="LiveId" clId="{F3F23E56-BDF1-4BA0-B655-A6833FF73C3D}" dt="2025-03-02T16:49:07.643" v="2792" actId="20577"/>
          <ac:spMkLst>
            <pc:docMk/>
            <pc:sldMk cId="3845193287" sldId="273"/>
            <ac:spMk id="341" creationId="{411F73A6-9262-A914-F6F6-90662742F8F7}"/>
          </ac:spMkLst>
        </pc:spChg>
        <pc:spChg chg="mod">
          <ac:chgData name="Nicolas Pautet" userId="87aee630c9f3a7c8" providerId="LiveId" clId="{F3F23E56-BDF1-4BA0-B655-A6833FF73C3D}" dt="2025-03-02T16:49:38.612" v="2860" actId="20577"/>
          <ac:spMkLst>
            <pc:docMk/>
            <pc:sldMk cId="3845193287" sldId="273"/>
            <ac:spMk id="344" creationId="{B39D1660-39CA-56B5-B372-B93F6777F9E1}"/>
          </ac:spMkLst>
        </pc:spChg>
        <pc:picChg chg="add del mod">
          <ac:chgData name="Nicolas Pautet" userId="87aee630c9f3a7c8" providerId="LiveId" clId="{F3F23E56-BDF1-4BA0-B655-A6833FF73C3D}" dt="2025-03-02T16:52:14.834" v="2868" actId="14100"/>
          <ac:picMkLst>
            <pc:docMk/>
            <pc:sldMk cId="3845193287" sldId="273"/>
            <ac:picMk id="3" creationId="{882E654E-4746-C1B7-A638-0B94B4BE6519}"/>
          </ac:picMkLst>
        </pc:picChg>
        <pc:picChg chg="add mod">
          <ac:chgData name="Nicolas Pautet" userId="87aee630c9f3a7c8" providerId="LiveId" clId="{F3F23E56-BDF1-4BA0-B655-A6833FF73C3D}" dt="2025-03-02T16:53:39.532" v="2877" actId="1076"/>
          <ac:picMkLst>
            <pc:docMk/>
            <pc:sldMk cId="3845193287" sldId="273"/>
            <ac:picMk id="5" creationId="{2943AAFB-CA70-3E11-D982-7FEDCE0BE9FA}"/>
          </ac:picMkLst>
        </pc:picChg>
      </pc:sldChg>
      <pc:sldChg chg="addSp delSp modSp add mod">
        <pc:chgData name="Nicolas Pautet" userId="87aee630c9f3a7c8" providerId="LiveId" clId="{F3F23E56-BDF1-4BA0-B655-A6833FF73C3D}" dt="2025-03-02T16:57:57.283" v="3022" actId="14826"/>
        <pc:sldMkLst>
          <pc:docMk/>
          <pc:sldMk cId="438964241" sldId="274"/>
        </pc:sldMkLst>
        <pc:spChg chg="mod">
          <ac:chgData name="Nicolas Pautet" userId="87aee630c9f3a7c8" providerId="LiveId" clId="{F3F23E56-BDF1-4BA0-B655-A6833FF73C3D}" dt="2025-03-02T16:53:57.054" v="2880" actId="20577"/>
          <ac:spMkLst>
            <pc:docMk/>
            <pc:sldMk cId="438964241" sldId="274"/>
            <ac:spMk id="341" creationId="{36B0A1FF-649E-5E56-C7A5-36AD3E18021E}"/>
          </ac:spMkLst>
        </pc:spChg>
        <pc:spChg chg="mod">
          <ac:chgData name="Nicolas Pautet" userId="87aee630c9f3a7c8" providerId="LiveId" clId="{F3F23E56-BDF1-4BA0-B655-A6833FF73C3D}" dt="2025-03-02T16:54:49.765" v="3015" actId="20577"/>
          <ac:spMkLst>
            <pc:docMk/>
            <pc:sldMk cId="438964241" sldId="274"/>
            <ac:spMk id="344" creationId="{D1A020B9-449D-6740-66B4-6AE3FF5EB27F}"/>
          </ac:spMkLst>
        </pc:spChg>
        <pc:picChg chg="add mod">
          <ac:chgData name="Nicolas Pautet" userId="87aee630c9f3a7c8" providerId="LiveId" clId="{F3F23E56-BDF1-4BA0-B655-A6833FF73C3D}" dt="2025-03-02T16:57:57.283" v="3022" actId="14826"/>
          <ac:picMkLst>
            <pc:docMk/>
            <pc:sldMk cId="438964241" sldId="274"/>
            <ac:picMk id="2" creationId="{11E41B80-2556-A708-B653-0265A9F244B0}"/>
          </ac:picMkLst>
        </pc:picChg>
        <pc:picChg chg="mod">
          <ac:chgData name="Nicolas Pautet" userId="87aee630c9f3a7c8" providerId="LiveId" clId="{F3F23E56-BDF1-4BA0-B655-A6833FF73C3D}" dt="2025-03-02T16:57:33.609" v="3021" actId="14100"/>
          <ac:picMkLst>
            <pc:docMk/>
            <pc:sldMk cId="438964241" sldId="274"/>
            <ac:picMk id="3" creationId="{CC472139-4FDB-1620-1B3A-842EBA3FA8F5}"/>
          </ac:picMkLst>
        </pc:picChg>
      </pc:sldChg>
      <pc:sldChg chg="addSp delSp modSp add mod">
        <pc:chgData name="Nicolas Pautet" userId="87aee630c9f3a7c8" providerId="LiveId" clId="{F3F23E56-BDF1-4BA0-B655-A6833FF73C3D}" dt="2025-03-02T17:08:12.765" v="3179" actId="1076"/>
        <pc:sldMkLst>
          <pc:docMk/>
          <pc:sldMk cId="1784572885" sldId="275"/>
        </pc:sldMkLst>
        <pc:spChg chg="mod">
          <ac:chgData name="Nicolas Pautet" userId="87aee630c9f3a7c8" providerId="LiveId" clId="{F3F23E56-BDF1-4BA0-B655-A6833FF73C3D}" dt="2025-03-02T17:00:18.055" v="3025" actId="20577"/>
          <ac:spMkLst>
            <pc:docMk/>
            <pc:sldMk cId="1784572885" sldId="275"/>
            <ac:spMk id="341" creationId="{4448140D-CCC1-CCA0-2688-9B44E3572063}"/>
          </ac:spMkLst>
        </pc:spChg>
        <pc:spChg chg="mod">
          <ac:chgData name="Nicolas Pautet" userId="87aee630c9f3a7c8" providerId="LiveId" clId="{F3F23E56-BDF1-4BA0-B655-A6833FF73C3D}" dt="2025-03-02T17:01:04.591" v="3149" actId="20577"/>
          <ac:spMkLst>
            <pc:docMk/>
            <pc:sldMk cId="1784572885" sldId="275"/>
            <ac:spMk id="344" creationId="{81728B7B-A856-E1D0-7746-EF4AC093C1D8}"/>
          </ac:spMkLst>
        </pc:spChg>
        <pc:picChg chg="add mod">
          <ac:chgData name="Nicolas Pautet" userId="87aee630c9f3a7c8" providerId="LiveId" clId="{F3F23E56-BDF1-4BA0-B655-A6833FF73C3D}" dt="2025-03-02T17:05:22.015" v="3155" actId="14100"/>
          <ac:picMkLst>
            <pc:docMk/>
            <pc:sldMk cId="1784572885" sldId="275"/>
            <ac:picMk id="5" creationId="{C1452AC9-FF76-8C2B-F014-46173CCCBB41}"/>
          </ac:picMkLst>
        </pc:picChg>
      </pc:sldChg>
      <pc:sldChg chg="addSp delSp modSp add mod">
        <pc:chgData name="Nicolas Pautet" userId="87aee630c9f3a7c8" providerId="LiveId" clId="{F3F23E56-BDF1-4BA0-B655-A6833FF73C3D}" dt="2025-03-02T17:15:51.311" v="3263" actId="1076"/>
        <pc:sldMkLst>
          <pc:docMk/>
          <pc:sldMk cId="1732206671" sldId="276"/>
        </pc:sldMkLst>
        <pc:spChg chg="mod">
          <ac:chgData name="Nicolas Pautet" userId="87aee630c9f3a7c8" providerId="LiveId" clId="{F3F23E56-BDF1-4BA0-B655-A6833FF73C3D}" dt="2025-03-02T17:09:39.505" v="3182" actId="20577"/>
          <ac:spMkLst>
            <pc:docMk/>
            <pc:sldMk cId="1732206671" sldId="276"/>
            <ac:spMk id="341" creationId="{600324B4-C66B-78B0-974B-D01D0C9A8B96}"/>
          </ac:spMkLst>
        </pc:spChg>
        <pc:spChg chg="mod">
          <ac:chgData name="Nicolas Pautet" userId="87aee630c9f3a7c8" providerId="LiveId" clId="{F3F23E56-BDF1-4BA0-B655-A6833FF73C3D}" dt="2025-03-02T17:10:32.757" v="3248" actId="20577"/>
          <ac:spMkLst>
            <pc:docMk/>
            <pc:sldMk cId="1732206671" sldId="276"/>
            <ac:spMk id="344" creationId="{B63D29F7-704B-C5A8-4A95-1786E3618A7F}"/>
          </ac:spMkLst>
        </pc:spChg>
        <pc:picChg chg="add mod">
          <ac:chgData name="Nicolas Pautet" userId="87aee630c9f3a7c8" providerId="LiveId" clId="{F3F23E56-BDF1-4BA0-B655-A6833FF73C3D}" dt="2025-03-02T17:15:51.311" v="3263" actId="1076"/>
          <ac:picMkLst>
            <pc:docMk/>
            <pc:sldMk cId="1732206671" sldId="276"/>
            <ac:picMk id="3" creationId="{1D65DF53-DB98-B67F-1C35-04E8293CB96D}"/>
          </ac:picMkLst>
        </pc:picChg>
        <pc:picChg chg="mod">
          <ac:chgData name="Nicolas Pautet" userId="87aee630c9f3a7c8" providerId="LiveId" clId="{F3F23E56-BDF1-4BA0-B655-A6833FF73C3D}" dt="2025-03-02T17:13:57.992" v="3249" actId="14826"/>
          <ac:picMkLst>
            <pc:docMk/>
            <pc:sldMk cId="1732206671" sldId="276"/>
            <ac:picMk id="5" creationId="{0531703A-CB94-23BB-0D8D-9C225D07AF3B}"/>
          </ac:picMkLst>
        </pc:picChg>
      </pc:sldChg>
      <pc:sldChg chg="modSp add mod">
        <pc:chgData name="Nicolas Pautet" userId="87aee630c9f3a7c8" providerId="LiveId" clId="{F3F23E56-BDF1-4BA0-B655-A6833FF73C3D}" dt="2025-03-02T17:20:45.234" v="3358" actId="1076"/>
        <pc:sldMkLst>
          <pc:docMk/>
          <pc:sldMk cId="493104026" sldId="277"/>
        </pc:sldMkLst>
        <pc:spChg chg="mod">
          <ac:chgData name="Nicolas Pautet" userId="87aee630c9f3a7c8" providerId="LiveId" clId="{F3F23E56-BDF1-4BA0-B655-A6833FF73C3D}" dt="2025-03-02T17:16:31.996" v="3267" actId="20577"/>
          <ac:spMkLst>
            <pc:docMk/>
            <pc:sldMk cId="493104026" sldId="277"/>
            <ac:spMk id="341" creationId="{51C2D886-B7BC-DE49-4C23-5C8E932AF594}"/>
          </ac:spMkLst>
        </pc:spChg>
        <pc:spChg chg="mod">
          <ac:chgData name="Nicolas Pautet" userId="87aee630c9f3a7c8" providerId="LiveId" clId="{F3F23E56-BDF1-4BA0-B655-A6833FF73C3D}" dt="2025-03-02T17:17:19.289" v="3350" actId="20577"/>
          <ac:spMkLst>
            <pc:docMk/>
            <pc:sldMk cId="493104026" sldId="277"/>
            <ac:spMk id="344" creationId="{DFE6CAE3-48B9-EA75-66B0-BF26C5524323}"/>
          </ac:spMkLst>
        </pc:spChg>
        <pc:picChg chg="mod">
          <ac:chgData name="Nicolas Pautet" userId="87aee630c9f3a7c8" providerId="LiveId" clId="{F3F23E56-BDF1-4BA0-B655-A6833FF73C3D}" dt="2025-03-02T17:20:45.234" v="3358" actId="1076"/>
          <ac:picMkLst>
            <pc:docMk/>
            <pc:sldMk cId="493104026" sldId="277"/>
            <ac:picMk id="3" creationId="{5A512107-8284-4206-77E5-DAFD10A623F7}"/>
          </ac:picMkLst>
        </pc:picChg>
        <pc:picChg chg="mod">
          <ac:chgData name="Nicolas Pautet" userId="87aee630c9f3a7c8" providerId="LiveId" clId="{F3F23E56-BDF1-4BA0-B655-A6833FF73C3D}" dt="2025-03-02T17:19:26.749" v="3353" actId="14100"/>
          <ac:picMkLst>
            <pc:docMk/>
            <pc:sldMk cId="493104026" sldId="277"/>
            <ac:picMk id="5" creationId="{9C779BE6-1832-84C2-CBB2-2E053B2655B3}"/>
          </ac:picMkLst>
        </pc:picChg>
      </pc:sldChg>
      <pc:sldChg chg="addSp delSp modSp add mod">
        <pc:chgData name="Nicolas Pautet" userId="87aee630c9f3a7c8" providerId="LiveId" clId="{F3F23E56-BDF1-4BA0-B655-A6833FF73C3D}" dt="2025-03-02T17:33:39.306" v="3709" actId="732"/>
        <pc:sldMkLst>
          <pc:docMk/>
          <pc:sldMk cId="3130942784" sldId="278"/>
        </pc:sldMkLst>
        <pc:spChg chg="mod">
          <ac:chgData name="Nicolas Pautet" userId="87aee630c9f3a7c8" providerId="LiveId" clId="{F3F23E56-BDF1-4BA0-B655-A6833FF73C3D}" dt="2025-03-02T17:27:28.193" v="3552" actId="20577"/>
          <ac:spMkLst>
            <pc:docMk/>
            <pc:sldMk cId="3130942784" sldId="278"/>
            <ac:spMk id="341" creationId="{BC0AF379-6833-6A7D-E91D-00610FCEF31B}"/>
          </ac:spMkLst>
        </pc:spChg>
        <pc:spChg chg="mod">
          <ac:chgData name="Nicolas Pautet" userId="87aee630c9f3a7c8" providerId="LiveId" clId="{F3F23E56-BDF1-4BA0-B655-A6833FF73C3D}" dt="2025-03-02T17:28:53.647" v="3676" actId="20577"/>
          <ac:spMkLst>
            <pc:docMk/>
            <pc:sldMk cId="3130942784" sldId="278"/>
            <ac:spMk id="344" creationId="{AF3FF8EF-A935-AEAB-51AB-8B455166E5E0}"/>
          </ac:spMkLst>
        </pc:spChg>
        <pc:picChg chg="add mod modCrop">
          <ac:chgData name="Nicolas Pautet" userId="87aee630c9f3a7c8" providerId="LiveId" clId="{F3F23E56-BDF1-4BA0-B655-A6833FF73C3D}" dt="2025-03-02T17:33:39.306" v="3709" actId="732"/>
          <ac:picMkLst>
            <pc:docMk/>
            <pc:sldMk cId="3130942784" sldId="278"/>
            <ac:picMk id="4" creationId="{1423C448-196B-CAD2-EC68-CC2486FF17CA}"/>
          </ac:picMkLst>
        </pc:picChg>
        <pc:picChg chg="mod">
          <ac:chgData name="Nicolas Pautet" userId="87aee630c9f3a7c8" providerId="LiveId" clId="{F3F23E56-BDF1-4BA0-B655-A6833FF73C3D}" dt="2025-03-02T17:30:14.094" v="3677" actId="14826"/>
          <ac:picMkLst>
            <pc:docMk/>
            <pc:sldMk cId="3130942784" sldId="278"/>
            <ac:picMk id="5" creationId="{89BCBA0F-8E97-0770-597F-D17A475C0685}"/>
          </ac:picMkLst>
        </pc:picChg>
        <pc:picChg chg="add del mod modCrop">
          <ac:chgData name="Nicolas Pautet" userId="87aee630c9f3a7c8" providerId="LiveId" clId="{F3F23E56-BDF1-4BA0-B655-A6833FF73C3D}" dt="2025-03-02T17:33:35.756" v="3708" actId="1076"/>
          <ac:picMkLst>
            <pc:docMk/>
            <pc:sldMk cId="3130942784" sldId="278"/>
            <ac:picMk id="6" creationId="{80C74D68-ADF9-395C-3237-D0714787CF4E}"/>
          </ac:picMkLst>
        </pc:picChg>
      </pc:sldChg>
      <pc:sldChg chg="add ord">
        <pc:chgData name="Nicolas Pautet" userId="87aee630c9f3a7c8" providerId="LiveId" clId="{F3F23E56-BDF1-4BA0-B655-A6833FF73C3D}" dt="2025-03-02T17:32:18.269" v="3700"/>
        <pc:sldMkLst>
          <pc:docMk/>
          <pc:sldMk cId="1708241703" sldId="279"/>
        </pc:sldMkLst>
      </pc:sldChg>
    </pc:docChg>
  </pc:docChgLst>
  <pc:docChgLst>
    <pc:chgData name="Nicolas Pautet" userId="87aee630c9f3a7c8" providerId="LiveId" clId="{2B8ECF33-133E-440D-B6E3-1B05C73B2B06}"/>
    <pc:docChg chg="undo redo custSel modSld">
      <pc:chgData name="Nicolas Pautet" userId="87aee630c9f3a7c8" providerId="LiveId" clId="{2B8ECF33-133E-440D-B6E3-1B05C73B2B06}" dt="2025-03-06T11:20:19.851" v="280" actId="1076"/>
      <pc:docMkLst>
        <pc:docMk/>
      </pc:docMkLst>
      <pc:sldChg chg="addSp delSp modSp mod">
        <pc:chgData name="Nicolas Pautet" userId="87aee630c9f3a7c8" providerId="LiveId" clId="{2B8ECF33-133E-440D-B6E3-1B05C73B2B06}" dt="2025-03-03T15:13:18.940" v="0" actId="478"/>
        <pc:sldMkLst>
          <pc:docMk/>
          <pc:sldMk cId="0" sldId="264"/>
        </pc:sldMkLst>
        <pc:spChg chg="add mod">
          <ac:chgData name="Nicolas Pautet" userId="87aee630c9f3a7c8" providerId="LiveId" clId="{2B8ECF33-133E-440D-B6E3-1B05C73B2B06}" dt="2025-03-03T15:13:18.940" v="0" actId="478"/>
          <ac:spMkLst>
            <pc:docMk/>
            <pc:sldMk cId="0" sldId="264"/>
            <ac:spMk id="3" creationId="{D9956967-5F5E-0528-96A4-7467ECF9FE09}"/>
          </ac:spMkLst>
        </pc:spChg>
      </pc:sldChg>
      <pc:sldChg chg="modSp mod">
        <pc:chgData name="Nicolas Pautet" userId="87aee630c9f3a7c8" providerId="LiveId" clId="{2B8ECF33-133E-440D-B6E3-1B05C73B2B06}" dt="2025-03-03T15:14:56.110" v="24" actId="20577"/>
        <pc:sldMkLst>
          <pc:docMk/>
          <pc:sldMk cId="2185964699" sldId="271"/>
        </pc:sldMkLst>
        <pc:spChg chg="mod">
          <ac:chgData name="Nicolas Pautet" userId="87aee630c9f3a7c8" providerId="LiveId" clId="{2B8ECF33-133E-440D-B6E3-1B05C73B2B06}" dt="2025-03-03T15:14:56.110" v="24" actId="20577"/>
          <ac:spMkLst>
            <pc:docMk/>
            <pc:sldMk cId="2185964699" sldId="271"/>
            <ac:spMk id="344" creationId="{C99C9D18-99C3-2617-9238-3F64479D7BA7}"/>
          </ac:spMkLst>
        </pc:spChg>
      </pc:sldChg>
      <pc:sldChg chg="modSp mod">
        <pc:chgData name="Nicolas Pautet" userId="87aee630c9f3a7c8" providerId="LiveId" clId="{2B8ECF33-133E-440D-B6E3-1B05C73B2B06}" dt="2025-03-03T15:39:27.745" v="85" actId="1035"/>
        <pc:sldMkLst>
          <pc:docMk/>
          <pc:sldMk cId="3581656760" sldId="272"/>
        </pc:sldMkLst>
        <pc:picChg chg="mod">
          <ac:chgData name="Nicolas Pautet" userId="87aee630c9f3a7c8" providerId="LiveId" clId="{2B8ECF33-133E-440D-B6E3-1B05C73B2B06}" dt="2025-03-03T15:39:27.745" v="85" actId="1035"/>
          <ac:picMkLst>
            <pc:docMk/>
            <pc:sldMk cId="3581656760" sldId="272"/>
            <ac:picMk id="3" creationId="{3C213172-4289-C088-DD9E-B83B87A452F9}"/>
          </ac:picMkLst>
        </pc:picChg>
        <pc:picChg chg="mod">
          <ac:chgData name="Nicolas Pautet" userId="87aee630c9f3a7c8" providerId="LiveId" clId="{2B8ECF33-133E-440D-B6E3-1B05C73B2B06}" dt="2025-03-03T15:39:27.745" v="85" actId="1035"/>
          <ac:picMkLst>
            <pc:docMk/>
            <pc:sldMk cId="3581656760" sldId="272"/>
            <ac:picMk id="6" creationId="{C368F53E-7B49-7D0E-EE5F-DD421D5846F6}"/>
          </ac:picMkLst>
        </pc:picChg>
      </pc:sldChg>
      <pc:sldChg chg="addSp modSp mod">
        <pc:chgData name="Nicolas Pautet" userId="87aee630c9f3a7c8" providerId="LiveId" clId="{2B8ECF33-133E-440D-B6E3-1B05C73B2B06}" dt="2025-03-06T11:17:08.218" v="230" actId="120"/>
        <pc:sldMkLst>
          <pc:docMk/>
          <pc:sldMk cId="438964241" sldId="274"/>
        </pc:sldMkLst>
        <pc:spChg chg="add mod">
          <ac:chgData name="Nicolas Pautet" userId="87aee630c9f3a7c8" providerId="LiveId" clId="{2B8ECF33-133E-440D-B6E3-1B05C73B2B06}" dt="2025-03-06T11:17:08.218" v="230" actId="120"/>
          <ac:spMkLst>
            <pc:docMk/>
            <pc:sldMk cId="438964241" sldId="274"/>
            <ac:spMk id="4" creationId="{372644D4-C7FC-909F-0164-6CE0E47E138E}"/>
          </ac:spMkLst>
        </pc:spChg>
        <pc:spChg chg="add mod">
          <ac:chgData name="Nicolas Pautet" userId="87aee630c9f3a7c8" providerId="LiveId" clId="{2B8ECF33-133E-440D-B6E3-1B05C73B2B06}" dt="2025-03-06T11:16:26.050" v="221" actId="208"/>
          <ac:spMkLst>
            <pc:docMk/>
            <pc:sldMk cId="438964241" sldId="274"/>
            <ac:spMk id="5" creationId="{DEE8A946-6B87-C9C6-4FC6-278BF62801D9}"/>
          </ac:spMkLst>
        </pc:spChg>
        <pc:picChg chg="mod">
          <ac:chgData name="Nicolas Pautet" userId="87aee630c9f3a7c8" providerId="LiveId" clId="{2B8ECF33-133E-440D-B6E3-1B05C73B2B06}" dt="2025-03-06T11:13:51.599" v="188" actId="1076"/>
          <ac:picMkLst>
            <pc:docMk/>
            <pc:sldMk cId="438964241" sldId="274"/>
            <ac:picMk id="2" creationId="{11E41B80-2556-A708-B653-0265A9F244B0}"/>
          </ac:picMkLst>
        </pc:picChg>
        <pc:picChg chg="mod">
          <ac:chgData name="Nicolas Pautet" userId="87aee630c9f3a7c8" providerId="LiveId" clId="{2B8ECF33-133E-440D-B6E3-1B05C73B2B06}" dt="2025-03-06T11:15:41.577" v="217" actId="1076"/>
          <ac:picMkLst>
            <pc:docMk/>
            <pc:sldMk cId="438964241" sldId="274"/>
            <ac:picMk id="3" creationId="{CC472139-4FDB-1620-1B3A-842EBA3FA8F5}"/>
          </ac:picMkLst>
        </pc:picChg>
        <pc:cxnChg chg="add mod">
          <ac:chgData name="Nicolas Pautet" userId="87aee630c9f3a7c8" providerId="LiveId" clId="{2B8ECF33-133E-440D-B6E3-1B05C73B2B06}" dt="2025-03-06T11:17:02.244" v="229" actId="208"/>
          <ac:cxnSpMkLst>
            <pc:docMk/>
            <pc:sldMk cId="438964241" sldId="274"/>
            <ac:cxnSpMk id="7" creationId="{FCF00BCF-EB3B-3485-26B4-A8A6A6F5A5EA}"/>
          </ac:cxnSpMkLst>
        </pc:cxnChg>
      </pc:sldChg>
      <pc:sldChg chg="addSp delSp modSp mod">
        <pc:chgData name="Nicolas Pautet" userId="87aee630c9f3a7c8" providerId="LiveId" clId="{2B8ECF33-133E-440D-B6E3-1B05C73B2B06}" dt="2025-03-03T15:22:15.793" v="41" actId="14100"/>
        <pc:sldMkLst>
          <pc:docMk/>
          <pc:sldMk cId="1784572885" sldId="275"/>
        </pc:sldMkLst>
        <pc:picChg chg="add mod">
          <ac:chgData name="Nicolas Pautet" userId="87aee630c9f3a7c8" providerId="LiveId" clId="{2B8ECF33-133E-440D-B6E3-1B05C73B2B06}" dt="2025-03-03T15:22:10.219" v="40" actId="14100"/>
          <ac:picMkLst>
            <pc:docMk/>
            <pc:sldMk cId="1784572885" sldId="275"/>
            <ac:picMk id="3" creationId="{2BDCC592-7BD2-05F9-5F38-ADC31D217C98}"/>
          </ac:picMkLst>
        </pc:picChg>
        <pc:picChg chg="add mod modCrop">
          <ac:chgData name="Nicolas Pautet" userId="87aee630c9f3a7c8" providerId="LiveId" clId="{2B8ECF33-133E-440D-B6E3-1B05C73B2B06}" dt="2025-03-03T15:22:15.793" v="41" actId="14100"/>
          <ac:picMkLst>
            <pc:docMk/>
            <pc:sldMk cId="1784572885" sldId="275"/>
            <ac:picMk id="6" creationId="{583A6987-C5EF-45A8-205F-DFC7DE2542E3}"/>
          </ac:picMkLst>
        </pc:picChg>
      </pc:sldChg>
      <pc:sldChg chg="addSp modSp mod">
        <pc:chgData name="Nicolas Pautet" userId="87aee630c9f3a7c8" providerId="LiveId" clId="{2B8ECF33-133E-440D-B6E3-1B05C73B2B06}" dt="2025-03-06T11:20:19.851" v="280" actId="1076"/>
        <pc:sldMkLst>
          <pc:docMk/>
          <pc:sldMk cId="493104026" sldId="277"/>
        </pc:sldMkLst>
        <pc:spChg chg="add mod">
          <ac:chgData name="Nicolas Pautet" userId="87aee630c9f3a7c8" providerId="LiveId" clId="{2B8ECF33-133E-440D-B6E3-1B05C73B2B06}" dt="2025-03-06T11:20:19.851" v="280" actId="1076"/>
          <ac:spMkLst>
            <pc:docMk/>
            <pc:sldMk cId="493104026" sldId="277"/>
            <ac:spMk id="2" creationId="{78790951-1740-804F-658F-5153586F87F8}"/>
          </ac:spMkLst>
        </pc:spChg>
        <pc:spChg chg="add mod">
          <ac:chgData name="Nicolas Pautet" userId="87aee630c9f3a7c8" providerId="LiveId" clId="{2B8ECF33-133E-440D-B6E3-1B05C73B2B06}" dt="2025-03-06T11:19:57.017" v="278" actId="14100"/>
          <ac:spMkLst>
            <pc:docMk/>
            <pc:sldMk cId="493104026" sldId="277"/>
            <ac:spMk id="4" creationId="{F7836089-EF4A-4B74-7062-B5D7E1EEC118}"/>
          </ac:spMkLst>
        </pc:spChg>
        <pc:spChg chg="mod">
          <ac:chgData name="Nicolas Pautet" userId="87aee630c9f3a7c8" providerId="LiveId" clId="{2B8ECF33-133E-440D-B6E3-1B05C73B2B06}" dt="2025-03-03T15:30:23.604" v="46" actId="20577"/>
          <ac:spMkLst>
            <pc:docMk/>
            <pc:sldMk cId="493104026" sldId="277"/>
            <ac:spMk id="344" creationId="{DFE6CAE3-48B9-EA75-66B0-BF26C5524323}"/>
          </ac:spMkLst>
        </pc:spChg>
        <pc:picChg chg="mod">
          <ac:chgData name="Nicolas Pautet" userId="87aee630c9f3a7c8" providerId="LiveId" clId="{2B8ECF33-133E-440D-B6E3-1B05C73B2B06}" dt="2025-03-06T11:17:58.296" v="232" actId="1076"/>
          <ac:picMkLst>
            <pc:docMk/>
            <pc:sldMk cId="493104026" sldId="277"/>
            <ac:picMk id="3" creationId="{5A512107-8284-4206-77E5-DAFD10A623F7}"/>
          </ac:picMkLst>
        </pc:picChg>
        <pc:cxnChg chg="add mod">
          <ac:chgData name="Nicolas Pautet" userId="87aee630c9f3a7c8" providerId="LiveId" clId="{2B8ECF33-133E-440D-B6E3-1B05C73B2B06}" dt="2025-03-06T11:20:19.851" v="280" actId="1076"/>
          <ac:cxnSpMkLst>
            <pc:docMk/>
            <pc:sldMk cId="493104026" sldId="277"/>
            <ac:cxnSpMk id="6" creationId="{6E6DBABE-A060-EF0E-89DB-5A065C0D933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5c099360e7_3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g25c099360e7_3_1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25c099360e7_3_1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5c099360e7_3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g25c099360e7_3_2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g25c099360e7_3_2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>
          <a:extLst>
            <a:ext uri="{FF2B5EF4-FFF2-40B4-BE49-F238E27FC236}">
              <a16:creationId xmlns:a16="http://schemas.microsoft.com/office/drawing/2014/main" id="{00319C97-6055-8907-0F2D-25D85AA1F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>
            <a:extLst>
              <a:ext uri="{FF2B5EF4-FFF2-40B4-BE49-F238E27FC236}">
                <a16:creationId xmlns:a16="http://schemas.microsoft.com/office/drawing/2014/main" id="{9B7DEB03-A041-93F9-A8DF-02124B42C3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>
            <a:extLst>
              <a:ext uri="{FF2B5EF4-FFF2-40B4-BE49-F238E27FC236}">
                <a16:creationId xmlns:a16="http://schemas.microsoft.com/office/drawing/2014/main" id="{7C44DEF4-2910-D5CE-3A50-2F8DD3BE6C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>
            <a:extLst>
              <a:ext uri="{FF2B5EF4-FFF2-40B4-BE49-F238E27FC236}">
                <a16:creationId xmlns:a16="http://schemas.microsoft.com/office/drawing/2014/main" id="{BECED6FC-1423-109E-17C0-E8DB6D6AC1A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45653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>
          <a:extLst>
            <a:ext uri="{FF2B5EF4-FFF2-40B4-BE49-F238E27FC236}">
              <a16:creationId xmlns:a16="http://schemas.microsoft.com/office/drawing/2014/main" id="{17A81F6D-BFFD-5D51-65C5-058AE63D9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>
            <a:extLst>
              <a:ext uri="{FF2B5EF4-FFF2-40B4-BE49-F238E27FC236}">
                <a16:creationId xmlns:a16="http://schemas.microsoft.com/office/drawing/2014/main" id="{CAB7B2AD-EA98-40D6-4EA3-924B6FA4AD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>
            <a:extLst>
              <a:ext uri="{FF2B5EF4-FFF2-40B4-BE49-F238E27FC236}">
                <a16:creationId xmlns:a16="http://schemas.microsoft.com/office/drawing/2014/main" id="{D28E0A49-C32E-629C-8B04-4281C28EA8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>
            <a:extLst>
              <a:ext uri="{FF2B5EF4-FFF2-40B4-BE49-F238E27FC236}">
                <a16:creationId xmlns:a16="http://schemas.microsoft.com/office/drawing/2014/main" id="{CC50F9D5-A014-0F1D-0E8F-491CE635DF1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85565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>
          <a:extLst>
            <a:ext uri="{FF2B5EF4-FFF2-40B4-BE49-F238E27FC236}">
              <a16:creationId xmlns:a16="http://schemas.microsoft.com/office/drawing/2014/main" id="{9C8725CC-414B-4C7C-8D4E-AF6267B50B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>
            <a:extLst>
              <a:ext uri="{FF2B5EF4-FFF2-40B4-BE49-F238E27FC236}">
                <a16:creationId xmlns:a16="http://schemas.microsoft.com/office/drawing/2014/main" id="{508BE1FE-6D47-2737-F546-A4EECE7649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>
            <a:extLst>
              <a:ext uri="{FF2B5EF4-FFF2-40B4-BE49-F238E27FC236}">
                <a16:creationId xmlns:a16="http://schemas.microsoft.com/office/drawing/2014/main" id="{A6EE3373-7B43-5298-3836-D56F0B4895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>
            <a:extLst>
              <a:ext uri="{FF2B5EF4-FFF2-40B4-BE49-F238E27FC236}">
                <a16:creationId xmlns:a16="http://schemas.microsoft.com/office/drawing/2014/main" id="{114D31F3-980B-AE06-B33D-9F21D116B9F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85449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>
          <a:extLst>
            <a:ext uri="{FF2B5EF4-FFF2-40B4-BE49-F238E27FC236}">
              <a16:creationId xmlns:a16="http://schemas.microsoft.com/office/drawing/2014/main" id="{ADFB2859-DCF7-A307-D9BC-2DD67D4C1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>
            <a:extLst>
              <a:ext uri="{FF2B5EF4-FFF2-40B4-BE49-F238E27FC236}">
                <a16:creationId xmlns:a16="http://schemas.microsoft.com/office/drawing/2014/main" id="{FBBE464A-8E58-9B89-1A17-E1075B02B7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>
            <a:extLst>
              <a:ext uri="{FF2B5EF4-FFF2-40B4-BE49-F238E27FC236}">
                <a16:creationId xmlns:a16="http://schemas.microsoft.com/office/drawing/2014/main" id="{20D315AE-160E-C981-F493-2E59D0AFF9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>
            <a:extLst>
              <a:ext uri="{FF2B5EF4-FFF2-40B4-BE49-F238E27FC236}">
                <a16:creationId xmlns:a16="http://schemas.microsoft.com/office/drawing/2014/main" id="{CE30DF19-8EAA-16C2-FBA2-462940C6845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61988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>
          <a:extLst>
            <a:ext uri="{FF2B5EF4-FFF2-40B4-BE49-F238E27FC236}">
              <a16:creationId xmlns:a16="http://schemas.microsoft.com/office/drawing/2014/main" id="{12AB9555-9824-2674-773C-A53F78840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>
            <a:extLst>
              <a:ext uri="{FF2B5EF4-FFF2-40B4-BE49-F238E27FC236}">
                <a16:creationId xmlns:a16="http://schemas.microsoft.com/office/drawing/2014/main" id="{A98A5BE4-A58B-2848-7D87-2065D86604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>
            <a:extLst>
              <a:ext uri="{FF2B5EF4-FFF2-40B4-BE49-F238E27FC236}">
                <a16:creationId xmlns:a16="http://schemas.microsoft.com/office/drawing/2014/main" id="{FC2D895A-9EFF-B087-69A3-32FF0DE78E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>
            <a:extLst>
              <a:ext uri="{FF2B5EF4-FFF2-40B4-BE49-F238E27FC236}">
                <a16:creationId xmlns:a16="http://schemas.microsoft.com/office/drawing/2014/main" id="{B5C649AD-749F-AF31-CB61-E09993522C4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20831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>
          <a:extLst>
            <a:ext uri="{FF2B5EF4-FFF2-40B4-BE49-F238E27FC236}">
              <a16:creationId xmlns:a16="http://schemas.microsoft.com/office/drawing/2014/main" id="{420F85DA-3557-CB74-C63C-164C5F39B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>
            <a:extLst>
              <a:ext uri="{FF2B5EF4-FFF2-40B4-BE49-F238E27FC236}">
                <a16:creationId xmlns:a16="http://schemas.microsoft.com/office/drawing/2014/main" id="{F201CB14-6D3E-39FB-B785-41B07D5E4C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>
            <a:extLst>
              <a:ext uri="{FF2B5EF4-FFF2-40B4-BE49-F238E27FC236}">
                <a16:creationId xmlns:a16="http://schemas.microsoft.com/office/drawing/2014/main" id="{1F736F0B-9714-456B-B7ED-CA3C7F0E8F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>
            <a:extLst>
              <a:ext uri="{FF2B5EF4-FFF2-40B4-BE49-F238E27FC236}">
                <a16:creationId xmlns:a16="http://schemas.microsoft.com/office/drawing/2014/main" id="{A7A4FB36-EBBF-62ED-EE61-B324854D057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93549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>
          <a:extLst>
            <a:ext uri="{FF2B5EF4-FFF2-40B4-BE49-F238E27FC236}">
              <a16:creationId xmlns:a16="http://schemas.microsoft.com/office/drawing/2014/main" id="{01A0E1C2-2181-7819-F7E6-648EA30A5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>
            <a:extLst>
              <a:ext uri="{FF2B5EF4-FFF2-40B4-BE49-F238E27FC236}">
                <a16:creationId xmlns:a16="http://schemas.microsoft.com/office/drawing/2014/main" id="{6C3F991A-1095-876D-2A43-48AC25E92D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>
            <a:extLst>
              <a:ext uri="{FF2B5EF4-FFF2-40B4-BE49-F238E27FC236}">
                <a16:creationId xmlns:a16="http://schemas.microsoft.com/office/drawing/2014/main" id="{180B7939-B560-42E1-EC2B-ADFF6A0C5A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>
            <a:extLst>
              <a:ext uri="{FF2B5EF4-FFF2-40B4-BE49-F238E27FC236}">
                <a16:creationId xmlns:a16="http://schemas.microsoft.com/office/drawing/2014/main" id="{B54B9312-9964-373B-3FC2-91A963F33B8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78741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>
          <a:extLst>
            <a:ext uri="{FF2B5EF4-FFF2-40B4-BE49-F238E27FC236}">
              <a16:creationId xmlns:a16="http://schemas.microsoft.com/office/drawing/2014/main" id="{313C5CEF-7033-69BC-C1F9-00343611A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>
            <a:extLst>
              <a:ext uri="{FF2B5EF4-FFF2-40B4-BE49-F238E27FC236}">
                <a16:creationId xmlns:a16="http://schemas.microsoft.com/office/drawing/2014/main" id="{A653BB84-16CD-BF53-3440-F36B323E28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>
            <a:extLst>
              <a:ext uri="{FF2B5EF4-FFF2-40B4-BE49-F238E27FC236}">
                <a16:creationId xmlns:a16="http://schemas.microsoft.com/office/drawing/2014/main" id="{B67DE791-3595-6316-9E1F-447D7B84D8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>
            <a:extLst>
              <a:ext uri="{FF2B5EF4-FFF2-40B4-BE49-F238E27FC236}">
                <a16:creationId xmlns:a16="http://schemas.microsoft.com/office/drawing/2014/main" id="{CA54520D-7221-A7A4-6D20-80356415E57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7354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5c099360e7_3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g25c099360e7_3_2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25c099360e7_3_20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>
          <a:extLst>
            <a:ext uri="{FF2B5EF4-FFF2-40B4-BE49-F238E27FC236}">
              <a16:creationId xmlns:a16="http://schemas.microsoft.com/office/drawing/2014/main" id="{5E347BAA-B267-D1B2-80E3-AD960365D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>
            <a:extLst>
              <a:ext uri="{FF2B5EF4-FFF2-40B4-BE49-F238E27FC236}">
                <a16:creationId xmlns:a16="http://schemas.microsoft.com/office/drawing/2014/main" id="{72EDBE41-2CB1-BE4E-E443-8CA91BFA57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>
            <a:extLst>
              <a:ext uri="{FF2B5EF4-FFF2-40B4-BE49-F238E27FC236}">
                <a16:creationId xmlns:a16="http://schemas.microsoft.com/office/drawing/2014/main" id="{1C8B0BFA-ADBB-ADC6-2451-91B5331FA0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>
            <a:extLst>
              <a:ext uri="{FF2B5EF4-FFF2-40B4-BE49-F238E27FC236}">
                <a16:creationId xmlns:a16="http://schemas.microsoft.com/office/drawing/2014/main" id="{43D1BB5B-1E78-93CE-6BD9-B7E834A0D60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76392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>
          <a:extLst>
            <a:ext uri="{FF2B5EF4-FFF2-40B4-BE49-F238E27FC236}">
              <a16:creationId xmlns:a16="http://schemas.microsoft.com/office/drawing/2014/main" id="{EB245D95-94DB-73AC-CA94-E8609C1A4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>
            <a:extLst>
              <a:ext uri="{FF2B5EF4-FFF2-40B4-BE49-F238E27FC236}">
                <a16:creationId xmlns:a16="http://schemas.microsoft.com/office/drawing/2014/main" id="{90BD1E79-F115-4535-8774-808903EA9C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>
            <a:extLst>
              <a:ext uri="{FF2B5EF4-FFF2-40B4-BE49-F238E27FC236}">
                <a16:creationId xmlns:a16="http://schemas.microsoft.com/office/drawing/2014/main" id="{42E57587-EC6A-24AA-2198-62F8069BA6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>
            <a:extLst>
              <a:ext uri="{FF2B5EF4-FFF2-40B4-BE49-F238E27FC236}">
                <a16:creationId xmlns:a16="http://schemas.microsoft.com/office/drawing/2014/main" id="{F21DCFAD-A25A-B323-A100-1E4A7F41CBA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44597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>
          <a:extLst>
            <a:ext uri="{FF2B5EF4-FFF2-40B4-BE49-F238E27FC236}">
              <a16:creationId xmlns:a16="http://schemas.microsoft.com/office/drawing/2014/main" id="{7BE3DD10-A3CD-2E2C-205E-82D600CD8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>
            <a:extLst>
              <a:ext uri="{FF2B5EF4-FFF2-40B4-BE49-F238E27FC236}">
                <a16:creationId xmlns:a16="http://schemas.microsoft.com/office/drawing/2014/main" id="{CBEC6E41-FD1E-D111-2CCD-F00A448FBF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>
            <a:extLst>
              <a:ext uri="{FF2B5EF4-FFF2-40B4-BE49-F238E27FC236}">
                <a16:creationId xmlns:a16="http://schemas.microsoft.com/office/drawing/2014/main" id="{4021921F-FE64-3456-8322-F4C9A7A8A5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>
            <a:extLst>
              <a:ext uri="{FF2B5EF4-FFF2-40B4-BE49-F238E27FC236}">
                <a16:creationId xmlns:a16="http://schemas.microsoft.com/office/drawing/2014/main" id="{DF2FCBFA-FC01-735D-F521-886BD7203D7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92441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5c099360e7_3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8" name="Google Shape;348;g25c099360e7_3_2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g25c099360e7_3_2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5c099360e7_3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g25c099360e7_3_2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25c099360e7_3_2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c099360e7_3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25c099360e7_3_2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25c099360e7_3_2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5c099360e7_3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g25c099360e7_3_2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25c099360e7_3_2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>
          <a:extLst>
            <a:ext uri="{FF2B5EF4-FFF2-40B4-BE49-F238E27FC236}">
              <a16:creationId xmlns:a16="http://schemas.microsoft.com/office/drawing/2014/main" id="{647A8E25-1156-FE45-84BC-887830713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5c099360e7_3_235:notes">
            <a:extLst>
              <a:ext uri="{FF2B5EF4-FFF2-40B4-BE49-F238E27FC236}">
                <a16:creationId xmlns:a16="http://schemas.microsoft.com/office/drawing/2014/main" id="{FAEAB533-7243-E919-8E50-89343C51E9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g25c099360e7_3_235:notes">
            <a:extLst>
              <a:ext uri="{FF2B5EF4-FFF2-40B4-BE49-F238E27FC236}">
                <a16:creationId xmlns:a16="http://schemas.microsoft.com/office/drawing/2014/main" id="{985AE5C5-FA49-B44F-8B39-E141A3EA04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25c099360e7_3_235:notes">
            <a:extLst>
              <a:ext uri="{FF2B5EF4-FFF2-40B4-BE49-F238E27FC236}">
                <a16:creationId xmlns:a16="http://schemas.microsoft.com/office/drawing/2014/main" id="{E5593EE9-3D63-FEDD-D885-0EBB4CA30C4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0614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5c099360e7_3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g25c099360e7_3_2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g25c099360e7_3_2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5c099360e7_3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" name="Google Shape;309;g25c099360e7_3_2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g25c099360e7_3_2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5c099360e7_3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g25c099360e7_3_2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g25c099360e7_3_2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 avec image">
  <p:cSld name="Diapositive de titre avec imag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" name="Google Shape;56;p14"/>
          <p:cNvCxnSpPr/>
          <p:nvPr/>
        </p:nvCxnSpPr>
        <p:spPr>
          <a:xfrm rot="10800000" flipH="1">
            <a:off x="0" y="0"/>
            <a:ext cx="4523015" cy="225334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" name="Google Shape;57;p14"/>
          <p:cNvSpPr>
            <a:spLocks noGrp="1"/>
          </p:cNvSpPr>
          <p:nvPr>
            <p:ph type="pic" idx="2"/>
          </p:nvPr>
        </p:nvSpPr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58" name="Google Shape;58;p14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rgbClr val="EE95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9" name="Google Shape;59;p14" title="Titre"/>
          <p:cNvSpPr txBox="1">
            <a:spLocks noGrp="1"/>
          </p:cNvSpPr>
          <p:nvPr>
            <p:ph type="ctrTitle"/>
          </p:nvPr>
        </p:nvSpPr>
        <p:spPr>
          <a:xfrm>
            <a:off x="4781791" y="1504563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 title="Sous-titre"/>
          <p:cNvSpPr txBox="1">
            <a:spLocks noGrp="1"/>
          </p:cNvSpPr>
          <p:nvPr>
            <p:ph type="subTitle" idx="1"/>
          </p:nvPr>
        </p:nvSpPr>
        <p:spPr>
          <a:xfrm>
            <a:off x="4781411" y="2730749"/>
            <a:ext cx="3640754" cy="943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61" name="Google Shape;61;p14"/>
          <p:cNvCxnSpPr/>
          <p:nvPr/>
        </p:nvCxnSpPr>
        <p:spPr>
          <a:xfrm rot="10800000" flipH="1">
            <a:off x="-13378" y="3525012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rgbClr val="E26064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POSITION DU TEXTE 01">
  <p:cSld name="DISPOSITION DU TEXTE 0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 title="Puces"/>
          <p:cNvSpPr txBox="1">
            <a:spLocks noGrp="1"/>
          </p:cNvSpPr>
          <p:nvPr>
            <p:ph type="body" idx="1"/>
          </p:nvPr>
        </p:nvSpPr>
        <p:spPr>
          <a:xfrm>
            <a:off x="398533" y="2397686"/>
            <a:ext cx="3707122" cy="2218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/>
          <p:nvPr/>
        </p:nvSpPr>
        <p:spPr>
          <a:xfrm rot="10800000">
            <a:off x="1379765" y="-4"/>
            <a:ext cx="7764236" cy="4229105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5"/>
          <p:cNvSpPr/>
          <p:nvPr/>
        </p:nvSpPr>
        <p:spPr>
          <a:xfrm flipH="1">
            <a:off x="2233613" y="-4"/>
            <a:ext cx="3090863" cy="981079"/>
          </a:xfrm>
          <a:prstGeom prst="parallelogram">
            <a:avLst>
              <a:gd name="adj" fmla="val 186380"/>
            </a:avLst>
          </a:prstGeom>
          <a:solidFill>
            <a:srgbClr val="E260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" name="Google Shape;66;p15"/>
          <p:cNvCxnSpPr/>
          <p:nvPr/>
        </p:nvCxnSpPr>
        <p:spPr>
          <a:xfrm rot="10800000" flipH="1">
            <a:off x="4781550" y="3785308"/>
            <a:ext cx="1143431" cy="1352550"/>
          </a:xfrm>
          <a:prstGeom prst="straightConnector1">
            <a:avLst/>
          </a:prstGeom>
          <a:noFill/>
          <a:ln w="9525" cap="flat" cmpd="sng">
            <a:solidFill>
              <a:srgbClr val="EE95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5" title="Sous-titre"/>
          <p:cNvSpPr txBox="1">
            <a:spLocks noGrp="1"/>
          </p:cNvSpPr>
          <p:nvPr>
            <p:ph type="body" idx="2"/>
          </p:nvPr>
        </p:nvSpPr>
        <p:spPr>
          <a:xfrm>
            <a:off x="398534" y="1922608"/>
            <a:ext cx="5506973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5" title="Titre "/>
          <p:cNvSpPr txBox="1">
            <a:spLocks noGrp="1"/>
          </p:cNvSpPr>
          <p:nvPr>
            <p:ph type="title"/>
          </p:nvPr>
        </p:nvSpPr>
        <p:spPr>
          <a:xfrm>
            <a:off x="398533" y="981363"/>
            <a:ext cx="5506967" cy="911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>
            <a:spLocks noGrp="1"/>
          </p:cNvSpPr>
          <p:nvPr>
            <p:ph type="pic" idx="3"/>
          </p:nvPr>
        </p:nvSpPr>
        <p:spPr>
          <a:xfrm>
            <a:off x="4953000" y="0"/>
            <a:ext cx="4191000" cy="515418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31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 avec sous-titre">
  <p:cSld name="Comparaison avec sous-titr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Google Shape;73;p16"/>
          <p:cNvCxnSpPr/>
          <p:nvPr/>
        </p:nvCxnSpPr>
        <p:spPr>
          <a:xfrm rot="10800000">
            <a:off x="-6935" y="2725475"/>
            <a:ext cx="1434464" cy="1179742"/>
          </a:xfrm>
          <a:prstGeom prst="straightConnector1">
            <a:avLst/>
          </a:prstGeom>
          <a:noFill/>
          <a:ln w="9525" cap="flat" cmpd="sng">
            <a:solidFill>
              <a:srgbClr val="EE957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74" name="Google Shape;74;p16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75" name="Google Shape;75;p16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6" name="Google Shape;76;p16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7" name="Google Shape;77;p16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rgbClr val="EE95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90524" y="1578666"/>
            <a:ext cx="4106468" cy="585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6" title="Puces"/>
          <p:cNvSpPr txBox="1">
            <a:spLocks noGrp="1"/>
          </p:cNvSpPr>
          <p:nvPr>
            <p:ph type="body" idx="2"/>
          </p:nvPr>
        </p:nvSpPr>
        <p:spPr>
          <a:xfrm>
            <a:off x="390524" y="2164557"/>
            <a:ext cx="4106468" cy="2424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3"/>
          </p:nvPr>
        </p:nvSpPr>
        <p:spPr>
          <a:xfrm>
            <a:off x="4640035" y="1578666"/>
            <a:ext cx="4106700" cy="585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6" title="Puces"/>
          <p:cNvSpPr txBox="1">
            <a:spLocks noGrp="1"/>
          </p:cNvSpPr>
          <p:nvPr>
            <p:ph type="body" idx="4"/>
          </p:nvPr>
        </p:nvSpPr>
        <p:spPr>
          <a:xfrm>
            <a:off x="4640035" y="2164557"/>
            <a:ext cx="4106700" cy="2424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6" title="Sous-titre"/>
          <p:cNvSpPr txBox="1">
            <a:spLocks noGrp="1"/>
          </p:cNvSpPr>
          <p:nvPr>
            <p:ph type="body" idx="5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6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rgbClr val="E260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6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86" name="Google Shape;86;p16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567">
          <p15:clr>
            <a:srgbClr val="FBAE40"/>
          </p15:clr>
        </p15:guide>
        <p15:guide id="5" orient="horz" pos="583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-tête de section avec image">
  <p:cSld name="En-tête de section avec image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7"/>
          <p:cNvSpPr/>
          <p:nvPr/>
        </p:nvSpPr>
        <p:spPr>
          <a:xfrm rot="-1641210">
            <a:off x="-477993" y="2691132"/>
            <a:ext cx="2895122" cy="1310214"/>
          </a:xfrm>
          <a:prstGeom prst="parallelogram">
            <a:avLst>
              <a:gd name="adj" fmla="val 53218"/>
            </a:avLst>
          </a:prstGeom>
          <a:solidFill>
            <a:srgbClr val="EE957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" name="Google Shape;90;p17"/>
          <p:cNvCxnSpPr/>
          <p:nvPr/>
        </p:nvCxnSpPr>
        <p:spPr>
          <a:xfrm rot="10800000" flipH="1">
            <a:off x="0" y="757568"/>
            <a:ext cx="1338943" cy="680629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1" name="Google Shape;91;p17" title="Titre"/>
          <p:cNvSpPr txBox="1">
            <a:spLocks noGrp="1"/>
          </p:cNvSpPr>
          <p:nvPr>
            <p:ph type="title"/>
          </p:nvPr>
        </p:nvSpPr>
        <p:spPr>
          <a:xfrm>
            <a:off x="4712882" y="1490565"/>
            <a:ext cx="3683725" cy="1342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sz="3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 title="Sous-titre"/>
          <p:cNvSpPr txBox="1">
            <a:spLocks noGrp="1"/>
          </p:cNvSpPr>
          <p:nvPr>
            <p:ph type="body" idx="1"/>
          </p:nvPr>
        </p:nvSpPr>
        <p:spPr>
          <a:xfrm>
            <a:off x="4712882" y="2844035"/>
            <a:ext cx="3683725" cy="682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93" name="Google Shape;93;p17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17"/>
          <p:cNvSpPr/>
          <p:nvPr/>
        </p:nvSpPr>
        <p:spPr>
          <a:xfrm>
            <a:off x="5815584" y="0"/>
            <a:ext cx="1693926" cy="557114"/>
          </a:xfrm>
          <a:prstGeom prst="parallelogram">
            <a:avLst>
              <a:gd name="adj" fmla="val 195850"/>
            </a:avLst>
          </a:prstGeom>
          <a:solidFill>
            <a:srgbClr val="E260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" name="Google Shape;95;p17"/>
          <p:cNvCxnSpPr/>
          <p:nvPr/>
        </p:nvCxnSpPr>
        <p:spPr>
          <a:xfrm rot="10800000" flipH="1">
            <a:off x="0" y="306422"/>
            <a:ext cx="4946515" cy="2552361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6" name="Google Shape;96;p17"/>
          <p:cNvSpPr>
            <a:spLocks noGrp="1"/>
          </p:cNvSpPr>
          <p:nvPr>
            <p:ph type="pic" idx="2"/>
          </p:nvPr>
        </p:nvSpPr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97" name="Google Shape;97;p17"/>
          <p:cNvCxnSpPr/>
          <p:nvPr/>
        </p:nvCxnSpPr>
        <p:spPr>
          <a:xfrm rot="10800000" flipH="1">
            <a:off x="-13378" y="3950208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8" name="Google Shape;98;p17"/>
          <p:cNvSpPr/>
          <p:nvPr/>
        </p:nvSpPr>
        <p:spPr>
          <a:xfrm rot="-1641210">
            <a:off x="-104276" y="2555284"/>
            <a:ext cx="1078799" cy="177435"/>
          </a:xfrm>
          <a:prstGeom prst="parallelogram">
            <a:avLst>
              <a:gd name="adj" fmla="val 53218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37">
          <p15:clr>
            <a:srgbClr val="FBAE40"/>
          </p15:clr>
        </p15:guide>
        <p15:guide id="2" pos="2880">
          <p15:clr>
            <a:srgbClr val="FBAE40"/>
          </p15:clr>
        </p15:guide>
        <p15:guide id="3" pos="107">
          <p15:clr>
            <a:srgbClr val="FBAE40"/>
          </p15:clr>
        </p15:guide>
        <p15:guide id="4" orient="horz" pos="3127">
          <p15:clr>
            <a:srgbClr val="FBAE40"/>
          </p15:clr>
        </p15:guide>
        <p15:guide id="5" pos="5653">
          <p15:clr>
            <a:srgbClr val="FBAE40"/>
          </p15:clr>
        </p15:guide>
        <p15:guide id="6" orient="horz" pos="10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ique">
  <p:cSld name="Graphiqu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8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01" name="Google Shape;101;p18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2" name="Google Shape;102;p18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3" name="Google Shape;103;p18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rgbClr val="EE95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18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rgbClr val="E260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8" title="Sous-titre"/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108" name="Google Shape;108;p18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body" idx="2"/>
          </p:nvPr>
        </p:nvSpPr>
        <p:spPr>
          <a:xfrm>
            <a:off x="398860" y="1504321"/>
            <a:ext cx="3919323" cy="3062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8" title="Graphique"/>
          <p:cNvSpPr>
            <a:spLocks noGrp="1"/>
          </p:cNvSpPr>
          <p:nvPr>
            <p:ph type="chart" idx="3"/>
          </p:nvPr>
        </p:nvSpPr>
        <p:spPr>
          <a:xfrm>
            <a:off x="4347086" y="1504322"/>
            <a:ext cx="4289548" cy="3063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583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position du texte 02">
  <p:cSld name="Disposition du texte 02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 rot="10800000">
            <a:off x="1379765" y="-4"/>
            <a:ext cx="7764236" cy="4229105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9"/>
          <p:cNvSpPr>
            <a:spLocks noGrp="1"/>
          </p:cNvSpPr>
          <p:nvPr>
            <p:ph type="pic" idx="2"/>
          </p:nvPr>
        </p:nvSpPr>
        <p:spPr>
          <a:xfrm>
            <a:off x="4627633" y="1076325"/>
            <a:ext cx="4516366" cy="4067175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14" name="Google Shape;114;p19" title="Puces"/>
          <p:cNvSpPr txBox="1">
            <a:spLocks noGrp="1"/>
          </p:cNvSpPr>
          <p:nvPr>
            <p:ph type="body" idx="1"/>
          </p:nvPr>
        </p:nvSpPr>
        <p:spPr>
          <a:xfrm>
            <a:off x="398533" y="2397686"/>
            <a:ext cx="3707122" cy="2218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p19"/>
          <p:cNvSpPr/>
          <p:nvPr/>
        </p:nvSpPr>
        <p:spPr>
          <a:xfrm flipH="1">
            <a:off x="2233613" y="-4"/>
            <a:ext cx="3090863" cy="981079"/>
          </a:xfrm>
          <a:prstGeom prst="parallelogram">
            <a:avLst>
              <a:gd name="adj" fmla="val 186380"/>
            </a:avLst>
          </a:prstGeom>
          <a:solidFill>
            <a:srgbClr val="E260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19"/>
          <p:cNvCxnSpPr/>
          <p:nvPr/>
        </p:nvCxnSpPr>
        <p:spPr>
          <a:xfrm rot="10800000" flipH="1">
            <a:off x="7764236" y="889089"/>
            <a:ext cx="1379764" cy="1225461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7" name="Google Shape;117;p19" title="Sous-titre"/>
          <p:cNvSpPr txBox="1">
            <a:spLocks noGrp="1"/>
          </p:cNvSpPr>
          <p:nvPr>
            <p:ph type="body" idx="3"/>
          </p:nvPr>
        </p:nvSpPr>
        <p:spPr>
          <a:xfrm>
            <a:off x="398534" y="1922608"/>
            <a:ext cx="5506966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8305038" y="178308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sp>
        <p:nvSpPr>
          <p:cNvPr id="119" name="Google Shape;119;p19" title="Titre "/>
          <p:cNvSpPr txBox="1">
            <a:spLocks noGrp="1"/>
          </p:cNvSpPr>
          <p:nvPr>
            <p:ph type="title"/>
          </p:nvPr>
        </p:nvSpPr>
        <p:spPr>
          <a:xfrm>
            <a:off x="398533" y="981363"/>
            <a:ext cx="5506967" cy="911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31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au">
  <p:cSld name="Tableau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 title="Tableau"/>
          <p:cNvSpPr>
            <a:spLocks noGrp="1"/>
          </p:cNvSpPr>
          <p:nvPr>
            <p:ph type="tbl" idx="2"/>
          </p:nvPr>
        </p:nvSpPr>
        <p:spPr>
          <a:xfrm>
            <a:off x="398533" y="1998602"/>
            <a:ext cx="8245031" cy="257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24" name="Google Shape;124;p20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25" name="Google Shape;125;p20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6" name="Google Shape;126;p20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7" name="Google Shape;127;p20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20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0" title="Sous-titre"/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132" name="Google Shape;132;p20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583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nde photo">
  <p:cSld name="Grande photo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/>
          <p:nvPr/>
        </p:nvSpPr>
        <p:spPr>
          <a:xfrm rot="10800000" flipH="1">
            <a:off x="0" y="-4"/>
            <a:ext cx="8810625" cy="472440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1" title="Image"/>
          <p:cNvSpPr>
            <a:spLocks noGrp="1"/>
          </p:cNvSpPr>
          <p:nvPr>
            <p:ph type="pic" idx="2"/>
          </p:nvPr>
        </p:nvSpPr>
        <p:spPr>
          <a:xfrm>
            <a:off x="269422" y="244928"/>
            <a:ext cx="8605156" cy="4653644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cxnSp>
        <p:nvCxnSpPr>
          <p:cNvPr id="136" name="Google Shape;136;p21"/>
          <p:cNvCxnSpPr/>
          <p:nvPr/>
        </p:nvCxnSpPr>
        <p:spPr>
          <a:xfrm rot="10800000" flipH="1">
            <a:off x="0" y="4008665"/>
            <a:ext cx="1771650" cy="930729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7" name="Google Shape;137;p21" title="Titre "/>
          <p:cNvSpPr txBox="1">
            <a:spLocks noGrp="1"/>
          </p:cNvSpPr>
          <p:nvPr>
            <p:ph type="title"/>
          </p:nvPr>
        </p:nvSpPr>
        <p:spPr>
          <a:xfrm>
            <a:off x="269422" y="419101"/>
            <a:ext cx="6249917" cy="704849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spcFirstLastPara="1" wrap="square" lIns="216000" tIns="34275" rIns="68575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rci">
  <p:cSld name="Merci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5117197" y="2595872"/>
            <a:ext cx="2584336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body" idx="2"/>
          </p:nvPr>
        </p:nvSpPr>
        <p:spPr>
          <a:xfrm>
            <a:off x="5117197" y="2879588"/>
            <a:ext cx="2584336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3"/>
          </p:nvPr>
        </p:nvSpPr>
        <p:spPr>
          <a:xfrm>
            <a:off x="5117196" y="3162502"/>
            <a:ext cx="2584337" cy="216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4"/>
          </p:nvPr>
        </p:nvSpPr>
        <p:spPr>
          <a:xfrm>
            <a:off x="5117197" y="3446218"/>
            <a:ext cx="2584336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4844204" y="2628935"/>
            <a:ext cx="194156" cy="19415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2"/>
          <p:cNvSpPr/>
          <p:nvPr/>
        </p:nvSpPr>
        <p:spPr>
          <a:xfrm>
            <a:off x="4880717" y="2923490"/>
            <a:ext cx="121130" cy="22207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2"/>
          <p:cNvSpPr/>
          <p:nvPr/>
        </p:nvSpPr>
        <p:spPr>
          <a:xfrm>
            <a:off x="4844204" y="3245959"/>
            <a:ext cx="194156" cy="14120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2"/>
          <p:cNvSpPr/>
          <p:nvPr/>
        </p:nvSpPr>
        <p:spPr>
          <a:xfrm>
            <a:off x="4853787" y="3487561"/>
            <a:ext cx="174989" cy="174989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2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" name="Google Shape;148;p22"/>
          <p:cNvCxnSpPr/>
          <p:nvPr/>
        </p:nvCxnSpPr>
        <p:spPr>
          <a:xfrm rot="10800000" flipH="1">
            <a:off x="0" y="0"/>
            <a:ext cx="4523015" cy="225334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9" name="Google Shape;149;p22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0" name="Google Shape;150;p22"/>
          <p:cNvCxnSpPr/>
          <p:nvPr/>
        </p:nvCxnSpPr>
        <p:spPr>
          <a:xfrm rot="10800000" flipH="1">
            <a:off x="-13378" y="3525012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1" name="Google Shape;151;p22"/>
          <p:cNvSpPr>
            <a:spLocks noGrp="1"/>
          </p:cNvSpPr>
          <p:nvPr>
            <p:ph type="pic" idx="5"/>
          </p:nvPr>
        </p:nvSpPr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22" title="Titre"/>
          <p:cNvSpPr txBox="1">
            <a:spLocks noGrp="1"/>
          </p:cNvSpPr>
          <p:nvPr>
            <p:ph type="ctrTitle"/>
          </p:nvPr>
        </p:nvSpPr>
        <p:spPr>
          <a:xfrm>
            <a:off x="4781791" y="1365767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p23"/>
          <p:cNvCxnSpPr/>
          <p:nvPr/>
        </p:nvCxnSpPr>
        <p:spPr>
          <a:xfrm rot="10800000" flipH="1">
            <a:off x="0" y="0"/>
            <a:ext cx="4523015" cy="225334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6" name="Google Shape;156;p23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7" name="Google Shape;157;p23" title="Titre"/>
          <p:cNvSpPr txBox="1">
            <a:spLocks noGrp="1"/>
          </p:cNvSpPr>
          <p:nvPr>
            <p:ph type="ctrTitle"/>
          </p:nvPr>
        </p:nvSpPr>
        <p:spPr>
          <a:xfrm>
            <a:off x="4781791" y="1504563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3" title="Sous-titre"/>
          <p:cNvSpPr txBox="1">
            <a:spLocks noGrp="1"/>
          </p:cNvSpPr>
          <p:nvPr>
            <p:ph type="subTitle" idx="1"/>
          </p:nvPr>
        </p:nvSpPr>
        <p:spPr>
          <a:xfrm>
            <a:off x="4781411" y="2730749"/>
            <a:ext cx="3640754" cy="943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59" name="Google Shape;159;p23"/>
          <p:cNvCxnSpPr/>
          <p:nvPr/>
        </p:nvCxnSpPr>
        <p:spPr>
          <a:xfrm rot="10800000" flipH="1">
            <a:off x="-13378" y="3525012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-tête de section">
  <p:cSld name="En-tête de section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4"/>
          <p:cNvSpPr/>
          <p:nvPr/>
        </p:nvSpPr>
        <p:spPr>
          <a:xfrm rot="-1641210">
            <a:off x="-477993" y="2691132"/>
            <a:ext cx="2895122" cy="1310214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" name="Google Shape;163;p24"/>
          <p:cNvCxnSpPr/>
          <p:nvPr/>
        </p:nvCxnSpPr>
        <p:spPr>
          <a:xfrm rot="10800000" flipH="1">
            <a:off x="0" y="757568"/>
            <a:ext cx="1338943" cy="680629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4" name="Google Shape;164;p24" title="Titre"/>
          <p:cNvSpPr txBox="1">
            <a:spLocks noGrp="1"/>
          </p:cNvSpPr>
          <p:nvPr>
            <p:ph type="title"/>
          </p:nvPr>
        </p:nvSpPr>
        <p:spPr>
          <a:xfrm>
            <a:off x="4712882" y="1490565"/>
            <a:ext cx="3683725" cy="1342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sz="3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4" title="Sous-titre"/>
          <p:cNvSpPr txBox="1">
            <a:spLocks noGrp="1"/>
          </p:cNvSpPr>
          <p:nvPr>
            <p:ph type="body" idx="1"/>
          </p:nvPr>
        </p:nvSpPr>
        <p:spPr>
          <a:xfrm>
            <a:off x="4712882" y="2844035"/>
            <a:ext cx="3683725" cy="682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66" name="Google Shape;166;p24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7" name="Google Shape;167;p24"/>
          <p:cNvSpPr/>
          <p:nvPr/>
        </p:nvSpPr>
        <p:spPr>
          <a:xfrm>
            <a:off x="5815584" y="0"/>
            <a:ext cx="1693926" cy="557114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Google Shape;168;p24"/>
          <p:cNvCxnSpPr/>
          <p:nvPr/>
        </p:nvCxnSpPr>
        <p:spPr>
          <a:xfrm rot="10800000" flipH="1">
            <a:off x="0" y="306422"/>
            <a:ext cx="4946515" cy="2552361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9" name="Google Shape;169;p24"/>
          <p:cNvCxnSpPr/>
          <p:nvPr/>
        </p:nvCxnSpPr>
        <p:spPr>
          <a:xfrm rot="10800000" flipH="1">
            <a:off x="-13378" y="3950208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24"/>
          <p:cNvSpPr/>
          <p:nvPr/>
        </p:nvSpPr>
        <p:spPr>
          <a:xfrm rot="-1641210">
            <a:off x="-104276" y="2555284"/>
            <a:ext cx="1078799" cy="177435"/>
          </a:xfrm>
          <a:prstGeom prst="parallelogram">
            <a:avLst>
              <a:gd name="adj" fmla="val 5321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37">
          <p15:clr>
            <a:srgbClr val="FBAE40"/>
          </p15:clr>
        </p15:guide>
        <p15:guide id="2" pos="2880">
          <p15:clr>
            <a:srgbClr val="FBAE40"/>
          </p15:clr>
        </p15:guide>
        <p15:guide id="3" pos="107">
          <p15:clr>
            <a:srgbClr val="FBAE40"/>
          </p15:clr>
        </p15:guide>
        <p15:guide id="4" orient="horz" pos="3127">
          <p15:clr>
            <a:srgbClr val="FBAE40"/>
          </p15:clr>
        </p15:guide>
        <p15:guide id="5" pos="5653">
          <p15:clr>
            <a:srgbClr val="FBAE40"/>
          </p15:clr>
        </p15:guide>
        <p15:guide id="6" orient="horz" pos="10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>
  <p:cSld name="Titre et contenu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Google Shape;172;p25"/>
          <p:cNvCxnSpPr/>
          <p:nvPr/>
        </p:nvCxnSpPr>
        <p:spPr>
          <a:xfrm rot="10800000">
            <a:off x="-6935" y="2725475"/>
            <a:ext cx="1434464" cy="117974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73" name="Google Shape;173;p25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74" name="Google Shape;174;p25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5" name="Google Shape;175;p25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76" name="Google Shape;176;p25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7" name="Google Shape;177;p25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sp>
        <p:nvSpPr>
          <p:cNvPr id="178" name="Google Shape;178;p25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5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5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181" name="Google Shape;181;p25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body" idx="1"/>
          </p:nvPr>
        </p:nvSpPr>
        <p:spPr>
          <a:xfrm>
            <a:off x="389008" y="1253943"/>
            <a:ext cx="8126342" cy="3378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567">
          <p15:clr>
            <a:srgbClr val="FBAE40"/>
          </p15:clr>
        </p15:guide>
        <p15:guide id="5" orient="horz" pos="583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>
  <p:cSld name="Deux contenus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" name="Google Shape;184;p26"/>
          <p:cNvCxnSpPr/>
          <p:nvPr/>
        </p:nvCxnSpPr>
        <p:spPr>
          <a:xfrm rot="10800000">
            <a:off x="-6935" y="2725475"/>
            <a:ext cx="1434464" cy="117974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85" name="Google Shape;185;p26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86" name="Google Shape;186;p26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7" name="Google Shape;187;p26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88" name="Google Shape;188;p26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9" name="Google Shape;189;p26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sp>
        <p:nvSpPr>
          <p:cNvPr id="190" name="Google Shape;190;p26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6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6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193" name="Google Shape;193;p26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body" idx="1"/>
          </p:nvPr>
        </p:nvSpPr>
        <p:spPr>
          <a:xfrm>
            <a:off x="397265" y="1238283"/>
            <a:ext cx="3886200" cy="3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5" name="Google Shape;195;p26"/>
          <p:cNvSpPr txBox="1">
            <a:spLocks noGrp="1"/>
          </p:cNvSpPr>
          <p:nvPr>
            <p:ph type="body" idx="2"/>
          </p:nvPr>
        </p:nvSpPr>
        <p:spPr>
          <a:xfrm>
            <a:off x="4629150" y="1238283"/>
            <a:ext cx="3886200" cy="3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567">
          <p15:clr>
            <a:srgbClr val="FBAE40"/>
          </p15:clr>
        </p15:guide>
        <p15:guide id="5" orient="horz" pos="583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>
  <p:cSld name="Comparaison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Google Shape;197;p27"/>
          <p:cNvCxnSpPr/>
          <p:nvPr/>
        </p:nvCxnSpPr>
        <p:spPr>
          <a:xfrm rot="10800000">
            <a:off x="-6935" y="2725475"/>
            <a:ext cx="1434464" cy="117974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98" name="Google Shape;198;p27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99" name="Google Shape;199;p27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0" name="Google Shape;200;p27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1" name="Google Shape;201;p27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" name="Google Shape;202;p27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sp>
        <p:nvSpPr>
          <p:cNvPr id="203" name="Google Shape;203;p27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7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7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206" name="Google Shape;206;p27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7"/>
          <p:cNvSpPr txBox="1">
            <a:spLocks noGrp="1"/>
          </p:cNvSpPr>
          <p:nvPr>
            <p:ph type="body" idx="1"/>
          </p:nvPr>
        </p:nvSpPr>
        <p:spPr>
          <a:xfrm>
            <a:off x="389008" y="1260872"/>
            <a:ext cx="4036876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8" name="Google Shape;208;p27"/>
          <p:cNvSpPr txBox="1">
            <a:spLocks noGrp="1"/>
          </p:cNvSpPr>
          <p:nvPr>
            <p:ph type="body" idx="2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9" name="Google Shape;209;p27"/>
          <p:cNvSpPr txBox="1">
            <a:spLocks noGrp="1"/>
          </p:cNvSpPr>
          <p:nvPr>
            <p:ph type="body" idx="3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0" name="Google Shape;210;p27"/>
          <p:cNvSpPr txBox="1">
            <a:spLocks noGrp="1"/>
          </p:cNvSpPr>
          <p:nvPr>
            <p:ph type="body" idx="4"/>
          </p:nvPr>
        </p:nvSpPr>
        <p:spPr>
          <a:xfrm>
            <a:off x="389008" y="1878806"/>
            <a:ext cx="4043812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567">
          <p15:clr>
            <a:srgbClr val="FBAE40"/>
          </p15:clr>
        </p15:guide>
        <p15:guide id="5" orient="horz" pos="583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>
  <p:cSld name="Contenu avec légende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3" name="Google Shape;213;p28"/>
          <p:cNvCxnSpPr/>
          <p:nvPr/>
        </p:nvCxnSpPr>
        <p:spPr>
          <a:xfrm rot="10800000" flipH="1">
            <a:off x="0" y="0"/>
            <a:ext cx="4523015" cy="225334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4" name="Google Shape;214;p28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5" name="Google Shape;215;p28" title="Titre"/>
          <p:cNvSpPr txBox="1">
            <a:spLocks noGrp="1"/>
          </p:cNvSpPr>
          <p:nvPr>
            <p:ph type="ctrTitle"/>
          </p:nvPr>
        </p:nvSpPr>
        <p:spPr>
          <a:xfrm>
            <a:off x="539377" y="3280527"/>
            <a:ext cx="3983637" cy="995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216" name="Google Shape;216;p28"/>
          <p:cNvCxnSpPr/>
          <p:nvPr/>
        </p:nvCxnSpPr>
        <p:spPr>
          <a:xfrm rot="10800000" flipH="1">
            <a:off x="-13378" y="3525012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7" name="Google Shape;217;p28"/>
          <p:cNvSpPr txBox="1">
            <a:spLocks noGrp="1"/>
          </p:cNvSpPr>
          <p:nvPr>
            <p:ph type="body" idx="1"/>
          </p:nvPr>
        </p:nvSpPr>
        <p:spPr>
          <a:xfrm>
            <a:off x="539377" y="4275802"/>
            <a:ext cx="3983637" cy="698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8" name="Google Shape;218;p28"/>
          <p:cNvSpPr txBox="1">
            <a:spLocks noGrp="1"/>
          </p:cNvSpPr>
          <p:nvPr>
            <p:ph type="body" idx="2"/>
          </p:nvPr>
        </p:nvSpPr>
        <p:spPr>
          <a:xfrm>
            <a:off x="4620987" y="1718035"/>
            <a:ext cx="4352754" cy="325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>
  <p:cSld name="Image avec légende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1" name="Google Shape;221;p29"/>
          <p:cNvCxnSpPr/>
          <p:nvPr/>
        </p:nvCxnSpPr>
        <p:spPr>
          <a:xfrm rot="10800000" flipH="1">
            <a:off x="0" y="0"/>
            <a:ext cx="4523015" cy="225334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2" name="Google Shape;222;p29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3" name="Google Shape;223;p29" title="Titre"/>
          <p:cNvSpPr txBox="1">
            <a:spLocks noGrp="1"/>
          </p:cNvSpPr>
          <p:nvPr>
            <p:ph type="ctrTitle"/>
          </p:nvPr>
        </p:nvSpPr>
        <p:spPr>
          <a:xfrm>
            <a:off x="539377" y="3280527"/>
            <a:ext cx="3983637" cy="995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224" name="Google Shape;224;p29"/>
          <p:cNvCxnSpPr/>
          <p:nvPr/>
        </p:nvCxnSpPr>
        <p:spPr>
          <a:xfrm rot="10800000" flipH="1">
            <a:off x="-13378" y="3525012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5" name="Google Shape;225;p29"/>
          <p:cNvSpPr txBox="1">
            <a:spLocks noGrp="1"/>
          </p:cNvSpPr>
          <p:nvPr>
            <p:ph type="body" idx="1"/>
          </p:nvPr>
        </p:nvSpPr>
        <p:spPr>
          <a:xfrm>
            <a:off x="539377" y="4275802"/>
            <a:ext cx="3983637" cy="698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6" name="Google Shape;226;p29"/>
          <p:cNvSpPr>
            <a:spLocks noGrp="1"/>
          </p:cNvSpPr>
          <p:nvPr>
            <p:ph type="pic" idx="2"/>
          </p:nvPr>
        </p:nvSpPr>
        <p:spPr>
          <a:xfrm>
            <a:off x="4687477" y="1703895"/>
            <a:ext cx="4286263" cy="327053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>
  <p:cSld name="Vide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grpSp>
        <p:nvGrpSpPr>
          <p:cNvPr id="229" name="Google Shape;229;p30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230" name="Google Shape;230;p30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1" name="Google Shape;231;p30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32" name="Google Shape;232;p30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3" name="Google Shape;233;p30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0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30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583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uniquement">
  <p:cSld name="Titre uniquement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grpSp>
        <p:nvGrpSpPr>
          <p:cNvPr id="238" name="Google Shape;238;p31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239" name="Google Shape;239;p31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0" name="Google Shape;240;p31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41" name="Google Shape;241;p31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2" name="Google Shape;242;p31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1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911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31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31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58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position personnalisée">
  <p:cSld name="Disposition personnalisée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>
            <a:spLocks noGrp="1"/>
          </p:cNvSpPr>
          <p:nvPr>
            <p:ph type="title"/>
          </p:nvPr>
        </p:nvSpPr>
        <p:spPr>
          <a:xfrm>
            <a:off x="389008" y="156772"/>
            <a:ext cx="8126342" cy="86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389008" y="156772"/>
            <a:ext cx="8126342" cy="86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3" title="Image de bâtiment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0784" r="20784"/>
          <a:stretch/>
        </p:blipFill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3" descr="Hexagone de couleur foncée unie au milieu d’accentuation d’image"/>
          <p:cNvSpPr/>
          <p:nvPr/>
        </p:nvSpPr>
        <p:spPr>
          <a:xfrm rot="-5400000">
            <a:off x="2009777" y="1791686"/>
            <a:ext cx="1809749" cy="156012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3"/>
          <p:cNvSpPr txBox="1">
            <a:spLocks noGrp="1"/>
          </p:cNvSpPr>
          <p:nvPr>
            <p:ph type="ctrTitle"/>
          </p:nvPr>
        </p:nvSpPr>
        <p:spPr>
          <a:xfrm>
            <a:off x="4781791" y="1504563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/>
              <a:t>Création et utilisation de la base de données</a:t>
            </a:r>
            <a:endParaRPr/>
          </a:p>
        </p:txBody>
      </p:sp>
      <p:sp>
        <p:nvSpPr>
          <p:cNvPr id="256" name="Google Shape;256;p33"/>
          <p:cNvSpPr txBox="1">
            <a:spLocks noGrp="1"/>
          </p:cNvSpPr>
          <p:nvPr>
            <p:ph type="subTitle" idx="1"/>
          </p:nvPr>
        </p:nvSpPr>
        <p:spPr>
          <a:xfrm>
            <a:off x="4781411" y="2730749"/>
            <a:ext cx="3640754" cy="943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 dirty="0"/>
              <a:t>Nicolas Pautet</a:t>
            </a:r>
            <a:endParaRPr dirty="0"/>
          </a:p>
        </p:txBody>
      </p:sp>
      <p:pic>
        <p:nvPicPr>
          <p:cNvPr id="257" name="Google Shape;257;p33" descr="https://lh5.googleusercontent.com/TcdnvzxQ7ulQo8GiFwfIKujloK6EfAJv7ikP-EvnfdTVQnROS3WXw6XSx9Cpd73e_l7GCUAnbxroB-qlzG2fvYdCyl-Y5QZ95MpiD-GfDN-4taJyHRqsr3vOZzc3ONTBu52b0HIdUOMeHvdHiA_5tD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40217" y="3713672"/>
            <a:ext cx="4303784" cy="1429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3" descr="https://lh5.googleusercontent.com/TcdnvzxQ7ulQo8GiFwfIKujloK6EfAJv7ikP-EvnfdTVQnROS3WXw6XSx9Cpd73e_l7GCUAnbxroB-qlzG2fvYdCyl-Y5QZ95MpiD-GfDN-4taJyHRqsr3vOZzc3ONTBu52b0HIdUOMeHvdHiA_5tD0"/>
          <p:cNvPicPr preferRelativeResize="0"/>
          <p:nvPr/>
        </p:nvPicPr>
        <p:blipFill rotWithShape="1">
          <a:blip r:embed="rId5">
            <a:alphaModFix/>
          </a:blip>
          <a:srcRect l="11387" t="12667" r="63940" b="13973"/>
          <a:stretch/>
        </p:blipFill>
        <p:spPr>
          <a:xfrm>
            <a:off x="1979722" y="1607746"/>
            <a:ext cx="1801842" cy="1779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41" title="Image de bâtiment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0784" r="20784"/>
          <a:stretch/>
        </p:blipFill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1" descr="Hexagone de couleur foncée unie au milieu d’accentuation d’image"/>
          <p:cNvSpPr/>
          <p:nvPr/>
        </p:nvSpPr>
        <p:spPr>
          <a:xfrm rot="-5400000">
            <a:off x="2009777" y="1791686"/>
            <a:ext cx="1809749" cy="156012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41"/>
          <p:cNvSpPr txBox="1">
            <a:spLocks noGrp="1"/>
          </p:cNvSpPr>
          <p:nvPr>
            <p:ph type="title"/>
          </p:nvPr>
        </p:nvSpPr>
        <p:spPr>
          <a:xfrm>
            <a:off x="4712882" y="1490565"/>
            <a:ext cx="3683725" cy="1342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</a:pPr>
            <a:r>
              <a:rPr lang="fr" b="0">
                <a:latin typeface="Calibri"/>
                <a:ea typeface="Calibri"/>
                <a:cs typeface="Calibri"/>
                <a:sym typeface="Calibri"/>
              </a:rPr>
              <a:t>Requêtes SQL et résultats</a:t>
            </a:r>
            <a:endParaRPr/>
          </a:p>
        </p:txBody>
      </p:sp>
      <p:sp>
        <p:nvSpPr>
          <p:cNvPr id="333" name="Google Shape;333;p41" descr="Hexagone de couleur foncée unie au milieu d’accentuation d’image"/>
          <p:cNvSpPr/>
          <p:nvPr/>
        </p:nvSpPr>
        <p:spPr>
          <a:xfrm rot="-5400000">
            <a:off x="2009777" y="1791686"/>
            <a:ext cx="1809749" cy="156012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5" name="Google Shape;335;p41" descr="https://lh5.googleusercontent.com/TcdnvzxQ7ulQo8GiFwfIKujloK6EfAJv7ikP-EvnfdTVQnROS3WXw6XSx9Cpd73e_l7GCUAnbxroB-qlzG2fvYdCyl-Y5QZ95MpiD-GfDN-4taJyHRqsr3vOZzc3ONTBu52b0HIdUOMeHvdHiA_5tD0"/>
          <p:cNvPicPr preferRelativeResize="0"/>
          <p:nvPr/>
        </p:nvPicPr>
        <p:blipFill rotWithShape="1">
          <a:blip r:embed="rId4">
            <a:alphaModFix/>
          </a:blip>
          <a:srcRect l="11387" t="12667" r="63940" b="13973"/>
          <a:stretch/>
        </p:blipFill>
        <p:spPr>
          <a:xfrm>
            <a:off x="1979722" y="1607746"/>
            <a:ext cx="1801842" cy="177986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956967-5F5E-0528-96A4-7467ECF9FE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/>
              <a:t>Requête 1</a:t>
            </a:r>
            <a:endParaRPr/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11</a:t>
            </a:fld>
            <a:endParaRPr/>
          </a:p>
        </p:txBody>
      </p:sp>
      <p:sp>
        <p:nvSpPr>
          <p:cNvPr id="344" name="Google Shape;344;p42"/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" dirty="0"/>
              <a:t>Nombre d’appartements vendus au 1</a:t>
            </a:r>
            <a:r>
              <a:rPr lang="fr" baseline="30000" dirty="0"/>
              <a:t>er</a:t>
            </a:r>
            <a:r>
              <a:rPr lang="fr" dirty="0"/>
              <a:t> semestre 2020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316918A-F1C3-E485-73CA-A0B8E446A95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9007" y="1489369"/>
            <a:ext cx="6249917" cy="327647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>
          <a:extLst>
            <a:ext uri="{FF2B5EF4-FFF2-40B4-BE49-F238E27FC236}">
              <a16:creationId xmlns:a16="http://schemas.microsoft.com/office/drawing/2014/main" id="{9B6180AB-9B5B-57EC-2D4F-3D35720387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>
            <a:extLst>
              <a:ext uri="{FF2B5EF4-FFF2-40B4-BE49-F238E27FC236}">
                <a16:creationId xmlns:a16="http://schemas.microsoft.com/office/drawing/2014/main" id="{19A08805-6D09-2191-1BCB-8D65D2ACB5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2</a:t>
            </a:r>
            <a:endParaRPr dirty="0"/>
          </a:p>
        </p:txBody>
      </p:sp>
      <p:sp>
        <p:nvSpPr>
          <p:cNvPr id="342" name="Google Shape;342;p42">
            <a:extLst>
              <a:ext uri="{FF2B5EF4-FFF2-40B4-BE49-F238E27FC236}">
                <a16:creationId xmlns:a16="http://schemas.microsoft.com/office/drawing/2014/main" id="{EC9F44B5-7158-12A3-3245-FC47BA4FF6E5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>
            <a:extLst>
              <a:ext uri="{FF2B5EF4-FFF2-40B4-BE49-F238E27FC236}">
                <a16:creationId xmlns:a16="http://schemas.microsoft.com/office/drawing/2014/main" id="{D3D13AA8-9E9E-D157-CAA7-D341B48CBCA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12</a:t>
            </a:fld>
            <a:endParaRPr/>
          </a:p>
        </p:txBody>
      </p:sp>
      <p:sp>
        <p:nvSpPr>
          <p:cNvPr id="344" name="Google Shape;344;p42">
            <a:extLst>
              <a:ext uri="{FF2B5EF4-FFF2-40B4-BE49-F238E27FC236}">
                <a16:creationId xmlns:a16="http://schemas.microsoft.com/office/drawing/2014/main" id="{C441D74E-CFD4-1E3F-A073-E296C96BA2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" dirty="0"/>
              <a:t>Nombre de ventes d’appartement par région - 1</a:t>
            </a:r>
            <a:r>
              <a:rPr lang="fr" baseline="30000" dirty="0"/>
              <a:t>er</a:t>
            </a:r>
            <a:r>
              <a:rPr lang="fr" dirty="0"/>
              <a:t> semestre 2020</a:t>
            </a:r>
            <a:endParaRPr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1B6EFB4-ABC5-4278-797F-4058EB65326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9008" y="1552796"/>
            <a:ext cx="4182992" cy="2032672"/>
          </a:xfrm>
          <a:prstGeom prst="rect">
            <a:avLst/>
          </a:prstGeom>
        </p:spPr>
      </p:pic>
      <p:pic>
        <p:nvPicPr>
          <p:cNvPr id="5" name="Image 4" descr="Une image contenant texte, capture d’écran, nombre, Police&#10;&#10;Le contenu généré par l’IA peut être incorrect.">
            <a:extLst>
              <a:ext uri="{FF2B5EF4-FFF2-40B4-BE49-F238E27FC236}">
                <a16:creationId xmlns:a16="http://schemas.microsoft.com/office/drawing/2014/main" id="{E79F7C52-BECD-5BD3-BB4C-3894BF40D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537688"/>
            <a:ext cx="3788228" cy="1851298"/>
          </a:xfrm>
          <a:prstGeom prst="rect">
            <a:avLst/>
          </a:prstGeom>
        </p:spPr>
      </p:pic>
      <p:pic>
        <p:nvPicPr>
          <p:cNvPr id="6" name="Image 5" descr="Une image contenant texte, capture d’écran, nombre, Police&#10;&#10;Le contenu généré par l’IA peut être incorrect.">
            <a:extLst>
              <a:ext uri="{FF2B5EF4-FFF2-40B4-BE49-F238E27FC236}">
                <a16:creationId xmlns:a16="http://schemas.microsoft.com/office/drawing/2014/main" id="{6C56387C-ED27-1ED5-47CE-A793D26FF84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2657"/>
          <a:stretch/>
        </p:blipFill>
        <p:spPr>
          <a:xfrm>
            <a:off x="4572000" y="3402012"/>
            <a:ext cx="3873515" cy="136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866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>
          <a:extLst>
            <a:ext uri="{FF2B5EF4-FFF2-40B4-BE49-F238E27FC236}">
              <a16:creationId xmlns:a16="http://schemas.microsoft.com/office/drawing/2014/main" id="{96C9CF02-EFF8-8459-584E-4FFD24911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>
            <a:extLst>
              <a:ext uri="{FF2B5EF4-FFF2-40B4-BE49-F238E27FC236}">
                <a16:creationId xmlns:a16="http://schemas.microsoft.com/office/drawing/2014/main" id="{365E3901-BDE7-AFB1-6F2F-3A377BA75E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3</a:t>
            </a:r>
            <a:endParaRPr dirty="0"/>
          </a:p>
        </p:txBody>
      </p:sp>
      <p:sp>
        <p:nvSpPr>
          <p:cNvPr id="342" name="Google Shape;342;p42">
            <a:extLst>
              <a:ext uri="{FF2B5EF4-FFF2-40B4-BE49-F238E27FC236}">
                <a16:creationId xmlns:a16="http://schemas.microsoft.com/office/drawing/2014/main" id="{FB466E99-24E9-FDAC-EF12-66AB59020A2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>
            <a:extLst>
              <a:ext uri="{FF2B5EF4-FFF2-40B4-BE49-F238E27FC236}">
                <a16:creationId xmlns:a16="http://schemas.microsoft.com/office/drawing/2014/main" id="{5F6FA200-B6E1-18EE-8DD8-6A1EB4F6653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13</a:t>
            </a:fld>
            <a:endParaRPr/>
          </a:p>
        </p:txBody>
      </p:sp>
      <p:sp>
        <p:nvSpPr>
          <p:cNvPr id="344" name="Google Shape;344;p42">
            <a:extLst>
              <a:ext uri="{FF2B5EF4-FFF2-40B4-BE49-F238E27FC236}">
                <a16:creationId xmlns:a16="http://schemas.microsoft.com/office/drawing/2014/main" id="{815CE1D9-FF12-CF17-15D4-291134FC6E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" dirty="0"/>
              <a:t>Proportion des ventes d’appartements selon leur nombre de pièces</a:t>
            </a:r>
            <a:endParaRPr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40A2E95-9222-E0AF-A801-F02234D728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4796" y="1644073"/>
            <a:ext cx="4182992" cy="261236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CA6DAB6-DAB7-208C-141B-5A7B40F242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215" y="1644073"/>
            <a:ext cx="3784014" cy="263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564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>
          <a:extLst>
            <a:ext uri="{FF2B5EF4-FFF2-40B4-BE49-F238E27FC236}">
              <a16:creationId xmlns:a16="http://schemas.microsoft.com/office/drawing/2014/main" id="{62303A4C-4AA5-2577-9531-8FA00305D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>
            <a:extLst>
              <a:ext uri="{FF2B5EF4-FFF2-40B4-BE49-F238E27FC236}">
                <a16:creationId xmlns:a16="http://schemas.microsoft.com/office/drawing/2014/main" id="{BED68BCC-AC06-3C29-4DF4-BFD5304927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4</a:t>
            </a:r>
            <a:endParaRPr dirty="0"/>
          </a:p>
        </p:txBody>
      </p:sp>
      <p:sp>
        <p:nvSpPr>
          <p:cNvPr id="342" name="Google Shape;342;p42">
            <a:extLst>
              <a:ext uri="{FF2B5EF4-FFF2-40B4-BE49-F238E27FC236}">
                <a16:creationId xmlns:a16="http://schemas.microsoft.com/office/drawing/2014/main" id="{6E677C70-5E6F-5A75-6556-9CE8FC75EED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>
            <a:extLst>
              <a:ext uri="{FF2B5EF4-FFF2-40B4-BE49-F238E27FC236}">
                <a16:creationId xmlns:a16="http://schemas.microsoft.com/office/drawing/2014/main" id="{5B9F8011-4082-7BE2-E3A2-054AD8085A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14</a:t>
            </a:fld>
            <a:endParaRPr/>
          </a:p>
        </p:txBody>
      </p:sp>
      <p:sp>
        <p:nvSpPr>
          <p:cNvPr id="344" name="Google Shape;344;p42">
            <a:extLst>
              <a:ext uri="{FF2B5EF4-FFF2-40B4-BE49-F238E27FC236}">
                <a16:creationId xmlns:a16="http://schemas.microsoft.com/office/drawing/2014/main" id="{C99C9D18-99C3-2617-9238-3F64479D7B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" dirty="0"/>
              <a:t>Les 10 départements avec le prix au m² le plus élevé</a:t>
            </a:r>
            <a:endParaRPr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ACE6F17-A950-6FE3-1E98-75062CFC56A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4794" y="1847270"/>
            <a:ext cx="4182992" cy="205708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ECB531F-FE1B-B268-8B3E-8F875F67A20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576215" y="1847270"/>
            <a:ext cx="3784014" cy="222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964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>
          <a:extLst>
            <a:ext uri="{FF2B5EF4-FFF2-40B4-BE49-F238E27FC236}">
              <a16:creationId xmlns:a16="http://schemas.microsoft.com/office/drawing/2014/main" id="{A6375B85-5E52-11CF-EEDA-57AD38222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>
            <a:extLst>
              <a:ext uri="{FF2B5EF4-FFF2-40B4-BE49-F238E27FC236}">
                <a16:creationId xmlns:a16="http://schemas.microsoft.com/office/drawing/2014/main" id="{0DE90574-33E0-CBBC-995B-B1034FFED6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5</a:t>
            </a:r>
            <a:endParaRPr dirty="0"/>
          </a:p>
        </p:txBody>
      </p:sp>
      <p:sp>
        <p:nvSpPr>
          <p:cNvPr id="342" name="Google Shape;342;p42">
            <a:extLst>
              <a:ext uri="{FF2B5EF4-FFF2-40B4-BE49-F238E27FC236}">
                <a16:creationId xmlns:a16="http://schemas.microsoft.com/office/drawing/2014/main" id="{4FC00C30-077C-FF61-C51F-16B6CD851E9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>
            <a:extLst>
              <a:ext uri="{FF2B5EF4-FFF2-40B4-BE49-F238E27FC236}">
                <a16:creationId xmlns:a16="http://schemas.microsoft.com/office/drawing/2014/main" id="{FF03470A-8E38-AE9A-7ED7-64B8CE4E369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15</a:t>
            </a:fld>
            <a:endParaRPr/>
          </a:p>
        </p:txBody>
      </p:sp>
      <p:sp>
        <p:nvSpPr>
          <p:cNvPr id="344" name="Google Shape;344;p42">
            <a:extLst>
              <a:ext uri="{FF2B5EF4-FFF2-40B4-BE49-F238E27FC236}">
                <a16:creationId xmlns:a16="http://schemas.microsoft.com/office/drawing/2014/main" id="{6AADBAF8-1341-7E18-79F6-E79956B183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" dirty="0"/>
              <a:t>Prix moyen du m² d’une maison en Île-de-France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C213172-4289-C088-DD9E-B83B87A45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08" y="1714810"/>
            <a:ext cx="4174274" cy="239460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368F53E-7B49-7D0E-EE5F-DD421D584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522238"/>
            <a:ext cx="4182992" cy="7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56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>
          <a:extLst>
            <a:ext uri="{FF2B5EF4-FFF2-40B4-BE49-F238E27FC236}">
              <a16:creationId xmlns:a16="http://schemas.microsoft.com/office/drawing/2014/main" id="{B99039AB-3E3E-F8FD-ED75-5F751B705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>
            <a:extLst>
              <a:ext uri="{FF2B5EF4-FFF2-40B4-BE49-F238E27FC236}">
                <a16:creationId xmlns:a16="http://schemas.microsoft.com/office/drawing/2014/main" id="{411F73A6-9262-A914-F6F6-90662742F8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6</a:t>
            </a:r>
            <a:endParaRPr dirty="0"/>
          </a:p>
        </p:txBody>
      </p:sp>
      <p:sp>
        <p:nvSpPr>
          <p:cNvPr id="342" name="Google Shape;342;p42">
            <a:extLst>
              <a:ext uri="{FF2B5EF4-FFF2-40B4-BE49-F238E27FC236}">
                <a16:creationId xmlns:a16="http://schemas.microsoft.com/office/drawing/2014/main" id="{5AD37FEA-9F13-70EF-5D5D-B2864233BA5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>
            <a:extLst>
              <a:ext uri="{FF2B5EF4-FFF2-40B4-BE49-F238E27FC236}">
                <a16:creationId xmlns:a16="http://schemas.microsoft.com/office/drawing/2014/main" id="{8AC22115-C5ED-13C4-8964-DF904021BC0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16</a:t>
            </a:fld>
            <a:endParaRPr/>
          </a:p>
        </p:txBody>
      </p:sp>
      <p:sp>
        <p:nvSpPr>
          <p:cNvPr id="344" name="Google Shape;344;p42">
            <a:extLst>
              <a:ext uri="{FF2B5EF4-FFF2-40B4-BE49-F238E27FC236}">
                <a16:creationId xmlns:a16="http://schemas.microsoft.com/office/drawing/2014/main" id="{B39D1660-39CA-56B5-B372-B93F6777F9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" dirty="0"/>
              <a:t>Les 10 appartements les plus chers avec la région et le nombre de m²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82E654E-4746-C1B7-A638-0B94B4BE651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9008" y="1504321"/>
            <a:ext cx="4205466" cy="279132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943AAFB-CA70-3E11-D982-7FEDCE0BE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903208"/>
            <a:ext cx="4205466" cy="207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193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>
          <a:extLst>
            <a:ext uri="{FF2B5EF4-FFF2-40B4-BE49-F238E27FC236}">
              <a16:creationId xmlns:a16="http://schemas.microsoft.com/office/drawing/2014/main" id="{8FF1025B-A950-4865-D4DE-A77EA7535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>
            <a:extLst>
              <a:ext uri="{FF2B5EF4-FFF2-40B4-BE49-F238E27FC236}">
                <a16:creationId xmlns:a16="http://schemas.microsoft.com/office/drawing/2014/main" id="{36B0A1FF-649E-5E56-C7A5-36AD3E1802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7</a:t>
            </a:r>
            <a:endParaRPr dirty="0"/>
          </a:p>
        </p:txBody>
      </p:sp>
      <p:sp>
        <p:nvSpPr>
          <p:cNvPr id="342" name="Google Shape;342;p42">
            <a:extLst>
              <a:ext uri="{FF2B5EF4-FFF2-40B4-BE49-F238E27FC236}">
                <a16:creationId xmlns:a16="http://schemas.microsoft.com/office/drawing/2014/main" id="{17D64774-8C8A-0226-1FD1-AA51C5ACEC6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>
            <a:extLst>
              <a:ext uri="{FF2B5EF4-FFF2-40B4-BE49-F238E27FC236}">
                <a16:creationId xmlns:a16="http://schemas.microsoft.com/office/drawing/2014/main" id="{80599EC7-B4E2-59CC-742E-F722E70133A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17</a:t>
            </a:fld>
            <a:endParaRPr/>
          </a:p>
        </p:txBody>
      </p:sp>
      <p:sp>
        <p:nvSpPr>
          <p:cNvPr id="344" name="Google Shape;344;p42">
            <a:extLst>
              <a:ext uri="{FF2B5EF4-FFF2-40B4-BE49-F238E27FC236}">
                <a16:creationId xmlns:a16="http://schemas.microsoft.com/office/drawing/2014/main" id="{D1A020B9-449D-6740-66B4-6AE3FF5EB2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-FR" dirty="0"/>
              <a:t>T</a:t>
            </a:r>
            <a:r>
              <a:rPr lang="fr" dirty="0"/>
              <a:t>aux d’évolution du nombre de ventes entre 2020-T1 et 2020-T2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C472139-4FDB-1620-1B3A-842EBA3FA8F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9008" y="1760154"/>
            <a:ext cx="4182992" cy="2227022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11E41B80-2556-A708-B653-0265A9F244B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572000" y="3752712"/>
            <a:ext cx="4182992" cy="71617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372644D4-C7FC-909F-0164-6CE0E47E138E}"/>
                  </a:ext>
                </a:extLst>
              </p:cNvPr>
              <p:cNvSpPr txBox="1"/>
              <p:nvPr/>
            </p:nvSpPr>
            <p:spPr>
              <a:xfrm>
                <a:off x="5578764" y="3295112"/>
                <a:ext cx="2772228" cy="416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 On calcule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𝑁𝑏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𝑣𝑒𝑛𝑡𝑒𝑠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𝑁𝑏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𝑣𝑒𝑛𝑡𝑒𝑠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fr-FR" dirty="0"/>
                  <a:t> :</a:t>
                </a:r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372644D4-C7FC-909F-0164-6CE0E47E1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764" y="3295112"/>
                <a:ext cx="2772228" cy="4169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ccolade fermante 4">
            <a:extLst>
              <a:ext uri="{FF2B5EF4-FFF2-40B4-BE49-F238E27FC236}">
                <a16:creationId xmlns:a16="http://schemas.microsoft.com/office/drawing/2014/main" id="{DEE8A946-6B87-C9C6-4FC6-278BF62801D9}"/>
              </a:ext>
            </a:extLst>
          </p:cNvPr>
          <p:cNvSpPr/>
          <p:nvPr/>
        </p:nvSpPr>
        <p:spPr>
          <a:xfrm>
            <a:off x="4581236" y="3254421"/>
            <a:ext cx="175491" cy="498291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FCF00BCF-EB3B-3485-26B4-A8A6A6F5A5EA}"/>
              </a:ext>
            </a:extLst>
          </p:cNvPr>
          <p:cNvCxnSpPr>
            <a:cxnSpLocks/>
            <a:stCxn id="5" idx="1"/>
            <a:endCxn id="4" idx="1"/>
          </p:cNvCxnSpPr>
          <p:nvPr/>
        </p:nvCxnSpPr>
        <p:spPr>
          <a:xfrm>
            <a:off x="4756727" y="3503567"/>
            <a:ext cx="82203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964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>
          <a:extLst>
            <a:ext uri="{FF2B5EF4-FFF2-40B4-BE49-F238E27FC236}">
              <a16:creationId xmlns:a16="http://schemas.microsoft.com/office/drawing/2014/main" id="{0BFD8585-3176-D7AD-CDED-8811DD067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>
            <a:extLst>
              <a:ext uri="{FF2B5EF4-FFF2-40B4-BE49-F238E27FC236}">
                <a16:creationId xmlns:a16="http://schemas.microsoft.com/office/drawing/2014/main" id="{4448140D-CCC1-CCA0-2688-9B44E35720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8</a:t>
            </a:r>
            <a:endParaRPr dirty="0"/>
          </a:p>
        </p:txBody>
      </p:sp>
      <p:sp>
        <p:nvSpPr>
          <p:cNvPr id="342" name="Google Shape;342;p42">
            <a:extLst>
              <a:ext uri="{FF2B5EF4-FFF2-40B4-BE49-F238E27FC236}">
                <a16:creationId xmlns:a16="http://schemas.microsoft.com/office/drawing/2014/main" id="{6D0BB706-36F0-19CB-9E0A-14B976BBA6A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>
            <a:extLst>
              <a:ext uri="{FF2B5EF4-FFF2-40B4-BE49-F238E27FC236}">
                <a16:creationId xmlns:a16="http://schemas.microsoft.com/office/drawing/2014/main" id="{5D61361E-3B53-A902-93E1-20C21055419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18</a:t>
            </a:fld>
            <a:endParaRPr/>
          </a:p>
        </p:txBody>
      </p:sp>
      <p:sp>
        <p:nvSpPr>
          <p:cNvPr id="344" name="Google Shape;344;p42">
            <a:extLst>
              <a:ext uri="{FF2B5EF4-FFF2-40B4-BE49-F238E27FC236}">
                <a16:creationId xmlns:a16="http://schemas.microsoft.com/office/drawing/2014/main" id="{81728B7B-A856-E1D0-7746-EF4AC093C1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-FR" dirty="0"/>
              <a:t>Classement des régions selon le prix au m² des appartements T5+</a:t>
            </a:r>
            <a:endParaRPr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1452AC9-FF76-8C2B-F014-46173CCCB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08" y="1489370"/>
            <a:ext cx="4182992" cy="2889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BDCC592-7BD2-05F9-5F38-ADC31D217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1" y="1486963"/>
            <a:ext cx="3191806" cy="193530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83A6987-C5EF-45A8-205F-DFC7DE2542E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3178"/>
          <a:stretch/>
        </p:blipFill>
        <p:spPr>
          <a:xfrm>
            <a:off x="4581500" y="3422267"/>
            <a:ext cx="3236620" cy="139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572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>
          <a:extLst>
            <a:ext uri="{FF2B5EF4-FFF2-40B4-BE49-F238E27FC236}">
              <a16:creationId xmlns:a16="http://schemas.microsoft.com/office/drawing/2014/main" id="{5F9589DD-39C0-6310-C819-650A77EEB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>
            <a:extLst>
              <a:ext uri="{FF2B5EF4-FFF2-40B4-BE49-F238E27FC236}">
                <a16:creationId xmlns:a16="http://schemas.microsoft.com/office/drawing/2014/main" id="{600324B4-C66B-78B0-974B-D01D0C9A8B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9</a:t>
            </a:r>
            <a:endParaRPr dirty="0"/>
          </a:p>
        </p:txBody>
      </p:sp>
      <p:sp>
        <p:nvSpPr>
          <p:cNvPr id="342" name="Google Shape;342;p42">
            <a:extLst>
              <a:ext uri="{FF2B5EF4-FFF2-40B4-BE49-F238E27FC236}">
                <a16:creationId xmlns:a16="http://schemas.microsoft.com/office/drawing/2014/main" id="{C6BFDF8E-4E9A-FF8A-DBA5-C1B2626AB61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>
            <a:extLst>
              <a:ext uri="{FF2B5EF4-FFF2-40B4-BE49-F238E27FC236}">
                <a16:creationId xmlns:a16="http://schemas.microsoft.com/office/drawing/2014/main" id="{C1F90C58-6527-222E-E53D-977756143CD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19</a:t>
            </a:fld>
            <a:endParaRPr/>
          </a:p>
        </p:txBody>
      </p:sp>
      <p:sp>
        <p:nvSpPr>
          <p:cNvPr id="344" name="Google Shape;344;p42">
            <a:extLst>
              <a:ext uri="{FF2B5EF4-FFF2-40B4-BE49-F238E27FC236}">
                <a16:creationId xmlns:a16="http://schemas.microsoft.com/office/drawing/2014/main" id="{B63D29F7-704B-C5A8-4A95-1786E3618A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-FR" dirty="0"/>
              <a:t>Communes ayant connu au moins 50 ventes au 1</a:t>
            </a:r>
            <a:r>
              <a:rPr lang="fr-FR" baseline="30000" dirty="0"/>
              <a:t>er</a:t>
            </a:r>
            <a:r>
              <a:rPr lang="fr-FR" dirty="0"/>
              <a:t> trimestre 2020</a:t>
            </a:r>
            <a:endParaRPr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531703A-CB94-23BB-0D8D-9C225D07AF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9008" y="2133868"/>
            <a:ext cx="4182992" cy="160020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1D65DF53-DB98-B67F-1C35-04E8293CB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7785" y="1708996"/>
            <a:ext cx="3802443" cy="266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06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>
            <a:spLocks noGrp="1"/>
          </p:cNvSpPr>
          <p:nvPr>
            <p:ph type="title"/>
          </p:nvPr>
        </p:nvSpPr>
        <p:spPr>
          <a:xfrm>
            <a:off x="398533" y="981363"/>
            <a:ext cx="5506967" cy="911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/>
              <a:t>Contexte du projet</a:t>
            </a:r>
            <a:endParaRPr/>
          </a:p>
        </p:txBody>
      </p:sp>
      <p:sp>
        <p:nvSpPr>
          <p:cNvPr id="266" name="Google Shape;266;p34"/>
          <p:cNvSpPr txBox="1">
            <a:spLocks noGrp="1"/>
          </p:cNvSpPr>
          <p:nvPr>
            <p:ph type="body" idx="2"/>
          </p:nvPr>
        </p:nvSpPr>
        <p:spPr>
          <a:xfrm>
            <a:off x="398534" y="1922608"/>
            <a:ext cx="5506973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" dirty="0"/>
              <a:t>Projet DATAImmo</a:t>
            </a:r>
            <a:endParaRPr dirty="0"/>
          </a:p>
        </p:txBody>
      </p:sp>
      <p:sp>
        <p:nvSpPr>
          <p:cNvPr id="267" name="Google Shape;267;p34"/>
          <p:cNvSpPr txBox="1">
            <a:spLocks noGrp="1"/>
          </p:cNvSpPr>
          <p:nvPr>
            <p:ph type="body" idx="1"/>
          </p:nvPr>
        </p:nvSpPr>
        <p:spPr>
          <a:xfrm>
            <a:off x="398533" y="2397686"/>
            <a:ext cx="3707122" cy="2218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fr" dirty="0"/>
              <a:t>Utiliser la Data pour se démarquer de la concurrence</a:t>
            </a:r>
            <a:br>
              <a:rPr lang="fr" dirty="0"/>
            </a:br>
            <a:endParaRPr lang="fr" dirty="0"/>
          </a:p>
          <a:p>
            <a:pPr>
              <a:spcBef>
                <a:spcPts val="0"/>
              </a:spcBef>
            </a:pPr>
            <a:r>
              <a:rPr lang="fr" dirty="0"/>
              <a:t>Implémenter une base de données immobilières</a:t>
            </a:r>
            <a:br>
              <a:rPr lang="fr" dirty="0"/>
            </a:br>
            <a:endParaRPr lang="fr" dirty="0"/>
          </a:p>
          <a:p>
            <a:pPr>
              <a:spcBef>
                <a:spcPts val="0"/>
              </a:spcBef>
            </a:pPr>
            <a:r>
              <a:rPr lang="fr" dirty="0"/>
              <a:t>Objectif à moyen terme :</a:t>
            </a:r>
            <a:br>
              <a:rPr lang="fr" dirty="0"/>
            </a:br>
            <a:r>
              <a:rPr lang="fr" dirty="0"/>
              <a:t>mieux prévoir les prix de vente</a:t>
            </a:r>
            <a:endParaRPr dirty="0"/>
          </a:p>
        </p:txBody>
      </p:sp>
      <p:pic>
        <p:nvPicPr>
          <p:cNvPr id="268" name="Google Shape;268;p34" title="Horizon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23312" r="23313"/>
          <a:stretch/>
        </p:blipFill>
        <p:spPr>
          <a:xfrm>
            <a:off x="4953000" y="0"/>
            <a:ext cx="4191000" cy="515418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269" name="Google Shape;269;p34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270" name="Google Shape;270;p34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>
          <a:extLst>
            <a:ext uri="{FF2B5EF4-FFF2-40B4-BE49-F238E27FC236}">
              <a16:creationId xmlns:a16="http://schemas.microsoft.com/office/drawing/2014/main" id="{B55D9F46-DFEC-6576-4B35-6A4F9A08F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>
            <a:extLst>
              <a:ext uri="{FF2B5EF4-FFF2-40B4-BE49-F238E27FC236}">
                <a16:creationId xmlns:a16="http://schemas.microsoft.com/office/drawing/2014/main" id="{51C2D886-B7BC-DE49-4C23-5C8E932AF5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10</a:t>
            </a:r>
            <a:endParaRPr dirty="0"/>
          </a:p>
        </p:txBody>
      </p:sp>
      <p:sp>
        <p:nvSpPr>
          <p:cNvPr id="342" name="Google Shape;342;p42">
            <a:extLst>
              <a:ext uri="{FF2B5EF4-FFF2-40B4-BE49-F238E27FC236}">
                <a16:creationId xmlns:a16="http://schemas.microsoft.com/office/drawing/2014/main" id="{536A360B-4401-89C7-B49D-6CB1737CFC6A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>
            <a:extLst>
              <a:ext uri="{FF2B5EF4-FFF2-40B4-BE49-F238E27FC236}">
                <a16:creationId xmlns:a16="http://schemas.microsoft.com/office/drawing/2014/main" id="{A6ED785F-36F9-AC62-4581-8CADFDE9771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20</a:t>
            </a:fld>
            <a:endParaRPr/>
          </a:p>
        </p:txBody>
      </p:sp>
      <p:sp>
        <p:nvSpPr>
          <p:cNvPr id="344" name="Google Shape;344;p42">
            <a:extLst>
              <a:ext uri="{FF2B5EF4-FFF2-40B4-BE49-F238E27FC236}">
                <a16:creationId xmlns:a16="http://schemas.microsoft.com/office/drawing/2014/main" id="{DFE6CAE3-48B9-EA75-66B0-BF26C55243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-FR" dirty="0"/>
              <a:t>Différence (%) du prix au m² entre des appartements T2 et T3</a:t>
            </a:r>
            <a:endParaRPr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C779BE6-1832-84C2-CBB2-2E053B2655B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12442" y="1599870"/>
            <a:ext cx="4145343" cy="266228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A512107-8284-4206-77E5-DAFD10A623F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581236" y="4001858"/>
            <a:ext cx="3802443" cy="65778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78790951-1740-804F-658F-5153586F87F8}"/>
                  </a:ext>
                </a:extLst>
              </p:cNvPr>
              <p:cNvSpPr txBox="1"/>
              <p:nvPr/>
            </p:nvSpPr>
            <p:spPr>
              <a:xfrm>
                <a:off x="5611451" y="3253204"/>
                <a:ext cx="2772228" cy="436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 On calcule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𝑃𝑟𝑖𝑥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²_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𝑃𝑟𝑖𝑥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²_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fr-FR" dirty="0"/>
                  <a:t> :</a:t>
                </a:r>
              </a:p>
            </p:txBody>
          </p:sp>
        </mc:Choice>
        <mc:Fallback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78790951-1740-804F-658F-5153586F8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451" y="3253204"/>
                <a:ext cx="2772228" cy="4369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ccolade fermante 3">
            <a:extLst>
              <a:ext uri="{FF2B5EF4-FFF2-40B4-BE49-F238E27FC236}">
                <a16:creationId xmlns:a16="http://schemas.microsoft.com/office/drawing/2014/main" id="{F7836089-EF4A-4B74-7062-B5D7E1EEC118}"/>
              </a:ext>
            </a:extLst>
          </p:cNvPr>
          <p:cNvSpPr/>
          <p:nvPr/>
        </p:nvSpPr>
        <p:spPr>
          <a:xfrm>
            <a:off x="4581236" y="2929466"/>
            <a:ext cx="175491" cy="1072391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6E6DBABE-A060-EF0E-89DB-5A065C0D933F}"/>
              </a:ext>
            </a:extLst>
          </p:cNvPr>
          <p:cNvCxnSpPr>
            <a:cxnSpLocks/>
            <a:stCxn id="4" idx="1"/>
            <a:endCxn id="2" idx="1"/>
          </p:cNvCxnSpPr>
          <p:nvPr/>
        </p:nvCxnSpPr>
        <p:spPr>
          <a:xfrm>
            <a:off x="4756727" y="3465662"/>
            <a:ext cx="854724" cy="599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104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>
          <a:extLst>
            <a:ext uri="{FF2B5EF4-FFF2-40B4-BE49-F238E27FC236}">
              <a16:creationId xmlns:a16="http://schemas.microsoft.com/office/drawing/2014/main" id="{C9F22680-5BC0-1C44-DE2B-AD9D9C4FC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>
            <a:extLst>
              <a:ext uri="{FF2B5EF4-FFF2-40B4-BE49-F238E27FC236}">
                <a16:creationId xmlns:a16="http://schemas.microsoft.com/office/drawing/2014/main" id="{FBE202C6-3321-3891-CE0A-E12435B29D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11</a:t>
            </a:r>
            <a:endParaRPr dirty="0"/>
          </a:p>
        </p:txBody>
      </p:sp>
      <p:sp>
        <p:nvSpPr>
          <p:cNvPr id="342" name="Google Shape;342;p42">
            <a:extLst>
              <a:ext uri="{FF2B5EF4-FFF2-40B4-BE49-F238E27FC236}">
                <a16:creationId xmlns:a16="http://schemas.microsoft.com/office/drawing/2014/main" id="{F851CE8A-5A5F-D15C-853B-BC4FD95B00BD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>
            <a:extLst>
              <a:ext uri="{FF2B5EF4-FFF2-40B4-BE49-F238E27FC236}">
                <a16:creationId xmlns:a16="http://schemas.microsoft.com/office/drawing/2014/main" id="{9F918496-4532-3775-0EEA-A927EFFB829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21</a:t>
            </a:fld>
            <a:endParaRPr/>
          </a:p>
        </p:txBody>
      </p:sp>
      <p:sp>
        <p:nvSpPr>
          <p:cNvPr id="344" name="Google Shape;344;p42">
            <a:extLst>
              <a:ext uri="{FF2B5EF4-FFF2-40B4-BE49-F238E27FC236}">
                <a16:creationId xmlns:a16="http://schemas.microsoft.com/office/drawing/2014/main" id="{5AD933A1-32BA-FBE2-14EC-DE6946CDD3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-FR" dirty="0"/>
              <a:t>Le top 3 des communes avec la plus forte valeur foncière moyenne</a:t>
            </a:r>
            <a:br>
              <a:rPr lang="fr-FR" dirty="0"/>
            </a:br>
            <a:r>
              <a:rPr lang="fr-FR" dirty="0"/>
              <a:t>pour chacun des départements 06, 13, 33, 59 et 69</a:t>
            </a:r>
            <a:endParaRPr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C5FE507-BC9F-63EE-D040-601553DC0A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12442" y="1643974"/>
            <a:ext cx="4145343" cy="2574072"/>
          </a:xfrm>
          <a:prstGeom prst="rect">
            <a:avLst/>
          </a:prstGeom>
        </p:spPr>
      </p:pic>
      <p:pic>
        <p:nvPicPr>
          <p:cNvPr id="2" name="Image 1" descr="Une image contenant texte, capture d’écran, nombre, Police&#10;&#10;Le contenu généré par l’IA peut être incorrect.">
            <a:extLst>
              <a:ext uri="{FF2B5EF4-FFF2-40B4-BE49-F238E27FC236}">
                <a16:creationId xmlns:a16="http://schemas.microsoft.com/office/drawing/2014/main" id="{3EB425A8-0CDE-457E-19C8-81118693D1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6217" y="1643975"/>
            <a:ext cx="4187192" cy="257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241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>
          <a:extLst>
            <a:ext uri="{FF2B5EF4-FFF2-40B4-BE49-F238E27FC236}">
              <a16:creationId xmlns:a16="http://schemas.microsoft.com/office/drawing/2014/main" id="{9B5BC66C-6D52-5646-9A9E-039B62A4E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>
            <a:extLst>
              <a:ext uri="{FF2B5EF4-FFF2-40B4-BE49-F238E27FC236}">
                <a16:creationId xmlns:a16="http://schemas.microsoft.com/office/drawing/2014/main" id="{BC0AF379-6833-6A7D-E91D-00610FCEF3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12</a:t>
            </a:r>
            <a:endParaRPr dirty="0"/>
          </a:p>
        </p:txBody>
      </p:sp>
      <p:sp>
        <p:nvSpPr>
          <p:cNvPr id="342" name="Google Shape;342;p42">
            <a:extLst>
              <a:ext uri="{FF2B5EF4-FFF2-40B4-BE49-F238E27FC236}">
                <a16:creationId xmlns:a16="http://schemas.microsoft.com/office/drawing/2014/main" id="{0340563E-676F-AD4D-9A4A-C7FA1B8D9D65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>
            <a:extLst>
              <a:ext uri="{FF2B5EF4-FFF2-40B4-BE49-F238E27FC236}">
                <a16:creationId xmlns:a16="http://schemas.microsoft.com/office/drawing/2014/main" id="{1AB81CA3-D010-C677-7B8E-6E3AC7C3E17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22</a:t>
            </a:fld>
            <a:endParaRPr/>
          </a:p>
        </p:txBody>
      </p:sp>
      <p:sp>
        <p:nvSpPr>
          <p:cNvPr id="344" name="Google Shape;344;p42">
            <a:extLst>
              <a:ext uri="{FF2B5EF4-FFF2-40B4-BE49-F238E27FC236}">
                <a16:creationId xmlns:a16="http://schemas.microsoft.com/office/drawing/2014/main" id="{AF3FF8EF-A935-AEAB-51AB-8B455166E5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-FR" dirty="0"/>
              <a:t>Les 20 communes ayant le plus grand nombre de ventes pour</a:t>
            </a:r>
            <a:br>
              <a:rPr lang="fr-FR" dirty="0"/>
            </a:br>
            <a:r>
              <a:rPr lang="fr-FR" dirty="0"/>
              <a:t>1 000 habitants, parmi les villes ayant plus de 10 000 habitants</a:t>
            </a:r>
            <a:endParaRPr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9BCBA0F-8E97-0770-597F-D17A475C068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12442" y="1847781"/>
            <a:ext cx="4145343" cy="2166457"/>
          </a:xfrm>
          <a:prstGeom prst="rect">
            <a:avLst/>
          </a:prstGeom>
        </p:spPr>
      </p:pic>
      <p:pic>
        <p:nvPicPr>
          <p:cNvPr id="4" name="Image 3" descr="Une image contenant texte, capture d’écran, nombre, Police&#10;&#10;Le contenu généré par l’IA peut être incorrect.">
            <a:extLst>
              <a:ext uri="{FF2B5EF4-FFF2-40B4-BE49-F238E27FC236}">
                <a16:creationId xmlns:a16="http://schemas.microsoft.com/office/drawing/2014/main" id="{1423C448-196B-CAD2-EC68-CC2486FF17C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34"/>
          <a:stretch/>
        </p:blipFill>
        <p:spPr>
          <a:xfrm>
            <a:off x="4586217" y="1514630"/>
            <a:ext cx="3079978" cy="184847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0C74D68-ADF9-395C-3237-D0714787CF4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900" t="20123"/>
          <a:stretch/>
        </p:blipFill>
        <p:spPr>
          <a:xfrm>
            <a:off x="4586217" y="3363109"/>
            <a:ext cx="3118450" cy="148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942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43" title="Image de bâtiment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0784" r="20784"/>
          <a:stretch/>
        </p:blipFill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3" descr="Hexagone de couleur foncée unie au milieu d’accentuation d’image"/>
          <p:cNvSpPr/>
          <p:nvPr/>
        </p:nvSpPr>
        <p:spPr>
          <a:xfrm rot="-5400000">
            <a:off x="2009777" y="1791686"/>
            <a:ext cx="1809749" cy="156012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43"/>
          <p:cNvSpPr txBox="1">
            <a:spLocks noGrp="1"/>
          </p:cNvSpPr>
          <p:nvPr>
            <p:ph type="ctrTitle"/>
          </p:nvPr>
        </p:nvSpPr>
        <p:spPr>
          <a:xfrm>
            <a:off x="4781791" y="1504563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lang="fr" dirty="0"/>
              <a:t>Merci pour votre attention</a:t>
            </a:r>
            <a:endParaRPr dirty="0"/>
          </a:p>
        </p:txBody>
      </p:sp>
      <p:pic>
        <p:nvPicPr>
          <p:cNvPr id="354" name="Google Shape;354;p43" descr="https://lh5.googleusercontent.com/TcdnvzxQ7ulQo8GiFwfIKujloK6EfAJv7ikP-EvnfdTVQnROS3WXw6XSx9Cpd73e_l7GCUAnbxroB-qlzG2fvYdCyl-Y5QZ95MpiD-GfDN-4taJyHRqsr3vOZzc3ONTBu52b0HIdUOMeHvdHiA_5tD0"/>
          <p:cNvPicPr preferRelativeResize="0"/>
          <p:nvPr/>
        </p:nvPicPr>
        <p:blipFill rotWithShape="1">
          <a:blip r:embed="rId4">
            <a:alphaModFix/>
          </a:blip>
          <a:srcRect l="11387" t="12667" r="63940" b="13973"/>
          <a:stretch/>
        </p:blipFill>
        <p:spPr>
          <a:xfrm>
            <a:off x="1980103" y="1578297"/>
            <a:ext cx="1801842" cy="177986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53;p43">
            <a:extLst>
              <a:ext uri="{FF2B5EF4-FFF2-40B4-BE49-F238E27FC236}">
                <a16:creationId xmlns:a16="http://schemas.microsoft.com/office/drawing/2014/main" id="{501B56A2-B5C0-0D98-53C2-FDA6AC938969}"/>
              </a:ext>
            </a:extLst>
          </p:cNvPr>
          <p:cNvSpPr txBox="1">
            <a:spLocks/>
          </p:cNvSpPr>
          <p:nvPr/>
        </p:nvSpPr>
        <p:spPr>
          <a:xfrm>
            <a:off x="4781791" y="2718657"/>
            <a:ext cx="3640180" cy="452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400" dirty="0"/>
              <a:t>Avez-vous des questions 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 b="0" dirty="0"/>
              <a:t>Sauvegarde des données</a:t>
            </a:r>
            <a:br>
              <a:rPr lang="fr" b="0" dirty="0"/>
            </a:br>
            <a:r>
              <a:rPr lang="fr" b="0" dirty="0"/>
              <a:t>et conformité RGPD</a:t>
            </a:r>
            <a:endParaRPr b="0" dirty="0"/>
          </a:p>
        </p:txBody>
      </p:sp>
      <p:sp>
        <p:nvSpPr>
          <p:cNvPr id="277" name="Google Shape;277;p35"/>
          <p:cNvSpPr txBox="1">
            <a:spLocks noGrp="1"/>
          </p:cNvSpPr>
          <p:nvPr>
            <p:ph type="body" idx="2"/>
          </p:nvPr>
        </p:nvSpPr>
        <p:spPr>
          <a:xfrm>
            <a:off x="390523" y="1552755"/>
            <a:ext cx="5136517" cy="3035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 sz="2000" b="1" u="sng" dirty="0"/>
              <a:t>Stratégie de suivi des données</a:t>
            </a:r>
            <a:r>
              <a:rPr lang="fr" sz="2000" b="1" dirty="0"/>
              <a:t> </a:t>
            </a:r>
            <a:r>
              <a:rPr lang="fr" sz="2000" dirty="0"/>
              <a:t>:</a:t>
            </a:r>
            <a:br>
              <a:rPr lang="fr" sz="2000" dirty="0"/>
            </a:br>
            <a:endParaRPr lang="fr" sz="2000" dirty="0"/>
          </a:p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" sz="2000" dirty="0"/>
              <a:t>Données initiales </a:t>
            </a:r>
            <a:r>
              <a:rPr lang="fr" sz="2000" dirty="0">
                <a:sym typeface="Wingdings" panose="05000000000000000000" pitchFamily="2" charset="2"/>
              </a:rPr>
              <a:t></a:t>
            </a:r>
            <a:r>
              <a:rPr lang="fr" sz="2000" dirty="0"/>
              <a:t> répertoire Raw</a:t>
            </a:r>
            <a:br>
              <a:rPr lang="fr" sz="2000" dirty="0"/>
            </a:br>
            <a:endParaRPr lang="fr" sz="2000" dirty="0"/>
          </a:p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" sz="2000" dirty="0"/>
              <a:t>Indexation des données sources pour suivi</a:t>
            </a:r>
            <a:br>
              <a:rPr lang="fr" sz="2000" dirty="0"/>
            </a:br>
            <a:r>
              <a:rPr lang="fr" sz="2000" u="sng" dirty="0"/>
              <a:t>exemples</a:t>
            </a:r>
            <a:r>
              <a:rPr lang="fr" sz="2000" dirty="0"/>
              <a:t> : *_V2, *_work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" sz="20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" sz="20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 sz="2000" b="1" u="sng" dirty="0"/>
              <a:t>Conformité RGPD</a:t>
            </a:r>
            <a:r>
              <a:rPr lang="fr" sz="2000" b="1" dirty="0"/>
              <a:t> : /!\ Données personnelles</a:t>
            </a:r>
            <a:br>
              <a:rPr lang="fr" sz="2000" b="1" dirty="0"/>
            </a:br>
            <a:endParaRPr lang="fr" sz="20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 sz="2000" dirty="0">
                <a:sym typeface="Wingdings" panose="05000000000000000000" pitchFamily="2" charset="2"/>
              </a:rPr>
              <a:t> Anonymisation des données</a:t>
            </a:r>
            <a:endParaRPr sz="2000" dirty="0"/>
          </a:p>
        </p:txBody>
      </p:sp>
      <p:sp>
        <p:nvSpPr>
          <p:cNvPr id="278" name="Google Shape;278;p35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279" name="Google Shape;279;p35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0865592-51DD-0003-7550-E5EA1EAA6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55" y="1552755"/>
            <a:ext cx="2609822" cy="17289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Les données initiales</a:t>
            </a:r>
            <a:endParaRPr b="0" dirty="0"/>
          </a:p>
        </p:txBody>
      </p:sp>
      <p:sp>
        <p:nvSpPr>
          <p:cNvPr id="286" name="Google Shape;286;p36"/>
          <p:cNvSpPr txBox="1">
            <a:spLocks noGrp="1"/>
          </p:cNvSpPr>
          <p:nvPr>
            <p:ph type="body" idx="2"/>
          </p:nvPr>
        </p:nvSpPr>
        <p:spPr>
          <a:xfrm>
            <a:off x="390523" y="1552755"/>
            <a:ext cx="6978592" cy="3214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sz="2000" dirty="0"/>
              <a:t>3 fichiers au format .xlsx :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sz="20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sz="20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sz="20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sz="20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sz="20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sz="20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sz="20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sz="20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sz="20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sz="20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sz="16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sz="1600" dirty="0"/>
              <a:t>*France métropolitaine + Corse et DROM </a:t>
            </a:r>
            <a:r>
              <a:rPr lang="fr-FR" sz="1600" b="1" u="sng" dirty="0"/>
              <a:t>sauf</a:t>
            </a:r>
            <a:r>
              <a:rPr lang="fr-FR" sz="1600" b="1" dirty="0"/>
              <a:t> </a:t>
            </a:r>
            <a:r>
              <a:rPr lang="fr-FR" sz="1600" dirty="0"/>
              <a:t>Alsace-Moselle et Mayotte</a:t>
            </a:r>
            <a:endParaRPr sz="1600" dirty="0"/>
          </a:p>
        </p:txBody>
      </p:sp>
      <p:sp>
        <p:nvSpPr>
          <p:cNvPr id="287" name="Google Shape;287;p36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288" name="Google Shape;288;p36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CA8CE10A-DF85-6591-5338-8DB9885FE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257821"/>
              </p:ext>
            </p:extLst>
          </p:nvPr>
        </p:nvGraphicFramePr>
        <p:xfrm>
          <a:off x="389008" y="1925172"/>
          <a:ext cx="8364468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8156">
                  <a:extLst>
                    <a:ext uri="{9D8B030D-6E8A-4147-A177-3AD203B41FA5}">
                      <a16:colId xmlns:a16="http://schemas.microsoft.com/office/drawing/2014/main" val="2733945328"/>
                    </a:ext>
                  </a:extLst>
                </a:gridCol>
                <a:gridCol w="1038007">
                  <a:extLst>
                    <a:ext uri="{9D8B030D-6E8A-4147-A177-3AD203B41FA5}">
                      <a16:colId xmlns:a16="http://schemas.microsoft.com/office/drawing/2014/main" val="2052656866"/>
                    </a:ext>
                  </a:extLst>
                </a:gridCol>
                <a:gridCol w="4538305">
                  <a:extLst>
                    <a:ext uri="{9D8B030D-6E8A-4147-A177-3AD203B41FA5}">
                      <a16:colId xmlns:a16="http://schemas.microsoft.com/office/drawing/2014/main" val="2548498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Contenu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823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/>
                        <a:t>Valeurs_foncières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DGFiP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Transactions immobilières en France*</a:t>
                      </a:r>
                    </a:p>
                    <a:p>
                      <a:r>
                        <a:rPr lang="fr-FR" sz="1800" dirty="0"/>
                        <a:t>1</a:t>
                      </a:r>
                      <a:r>
                        <a:rPr lang="fr-FR" sz="1800" baseline="30000" dirty="0"/>
                        <a:t>er</a:t>
                      </a:r>
                      <a:r>
                        <a:rPr lang="fr-FR" sz="1800" dirty="0"/>
                        <a:t> semestre 2020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314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/>
                        <a:t>donnees_communes</a:t>
                      </a:r>
                      <a:r>
                        <a:rPr lang="fr-FR" sz="18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INSEE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Département et région de rattachement</a:t>
                      </a:r>
                    </a:p>
                    <a:p>
                      <a:r>
                        <a:rPr lang="fr-FR" sz="1800" dirty="0"/>
                        <a:t>+ nombre d’habitants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281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/>
                        <a:t>fr-esr-referentiel-geographique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INSEE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Données géographiques et administratives</a:t>
                      </a:r>
                    </a:p>
                    <a:p>
                      <a:r>
                        <a:rPr lang="fr-FR" sz="1800" dirty="0"/>
                        <a:t>commune par commune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535327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7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 b="0" dirty="0"/>
              <a:t>Modèle conceptuel</a:t>
            </a:r>
            <a:br>
              <a:rPr lang="fr" b="0" dirty="0"/>
            </a:br>
            <a:r>
              <a:rPr lang="fr" b="0" dirty="0"/>
              <a:t>des données</a:t>
            </a:r>
            <a:endParaRPr b="0" dirty="0"/>
          </a:p>
        </p:txBody>
      </p:sp>
      <p:sp>
        <p:nvSpPr>
          <p:cNvPr id="295" name="Google Shape;295;p37"/>
          <p:cNvSpPr txBox="1">
            <a:spLocks noGrp="1"/>
          </p:cNvSpPr>
          <p:nvPr>
            <p:ph type="body" idx="2"/>
          </p:nvPr>
        </p:nvSpPr>
        <p:spPr>
          <a:xfrm>
            <a:off x="390523" y="1552755"/>
            <a:ext cx="3859985" cy="3035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342900">
              <a:spcBef>
                <a:spcPts val="0"/>
              </a:spcBef>
            </a:pPr>
            <a:r>
              <a:rPr lang="fr-FR" sz="2000" dirty="0"/>
              <a:t>Principaux concepts de la BDD, avec leurs attributs</a:t>
            </a:r>
            <a:br>
              <a:rPr lang="fr-FR" sz="2000" dirty="0"/>
            </a:br>
            <a:endParaRPr lang="fr-FR" sz="2000" dirty="0"/>
          </a:p>
          <a:p>
            <a:pPr marL="342900">
              <a:spcBef>
                <a:spcPts val="0"/>
              </a:spcBef>
            </a:pPr>
            <a:r>
              <a:rPr lang="fr-FR" sz="2000" dirty="0"/>
              <a:t>Multiplicité et cardinalité</a:t>
            </a:r>
            <a:br>
              <a:rPr lang="fr-FR" sz="2000" dirty="0"/>
            </a:br>
            <a:r>
              <a:rPr lang="fr-FR" sz="2000" dirty="0"/>
              <a:t>entre les concepts</a:t>
            </a:r>
            <a:br>
              <a:rPr lang="fr-FR" sz="2000" dirty="0"/>
            </a:br>
            <a:endParaRPr lang="fr-FR" sz="2000" dirty="0"/>
          </a:p>
          <a:p>
            <a:pPr marL="342900">
              <a:spcBef>
                <a:spcPts val="0"/>
              </a:spcBef>
            </a:pPr>
            <a:r>
              <a:rPr lang="fr-FR" sz="2000" dirty="0"/>
              <a:t>Éviter les redondances en appliquant la 3 NF</a:t>
            </a:r>
            <a:endParaRPr sz="2000" dirty="0"/>
          </a:p>
        </p:txBody>
      </p:sp>
      <p:sp>
        <p:nvSpPr>
          <p:cNvPr id="296" name="Google Shape;296;p37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297" name="Google Shape;297;p37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 2" descr="Une image contenant texte, Police, nombre, diagramme&#10;&#10;Le contenu généré par l’IA peut être incorrect.">
            <a:extLst>
              <a:ext uri="{FF2B5EF4-FFF2-40B4-BE49-F238E27FC236}">
                <a16:creationId xmlns:a16="http://schemas.microsoft.com/office/drawing/2014/main" id="{114B47A4-CE2E-200D-5892-4F507FB25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508" y="1017748"/>
            <a:ext cx="4502969" cy="38775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>
          <a:extLst>
            <a:ext uri="{FF2B5EF4-FFF2-40B4-BE49-F238E27FC236}">
              <a16:creationId xmlns:a16="http://schemas.microsoft.com/office/drawing/2014/main" id="{9F7F36E2-4290-AE43-4A29-98A542C6D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7">
            <a:extLst>
              <a:ext uri="{FF2B5EF4-FFF2-40B4-BE49-F238E27FC236}">
                <a16:creationId xmlns:a16="http://schemas.microsoft.com/office/drawing/2014/main" id="{D8DFE3EB-9D83-CA12-B497-D258175DBC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 b="0" dirty="0"/>
              <a:t>Dictionnaire des données</a:t>
            </a:r>
            <a:endParaRPr b="0" dirty="0"/>
          </a:p>
        </p:txBody>
      </p:sp>
      <p:sp>
        <p:nvSpPr>
          <p:cNvPr id="296" name="Google Shape;296;p37">
            <a:extLst>
              <a:ext uri="{FF2B5EF4-FFF2-40B4-BE49-F238E27FC236}">
                <a16:creationId xmlns:a16="http://schemas.microsoft.com/office/drawing/2014/main" id="{2BB3650A-FD99-CB61-FA51-97E405F2734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297" name="Google Shape;297;p37">
            <a:extLst>
              <a:ext uri="{FF2B5EF4-FFF2-40B4-BE49-F238E27FC236}">
                <a16:creationId xmlns:a16="http://schemas.microsoft.com/office/drawing/2014/main" id="{46458469-70AF-EE63-A813-6039EC83DB3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E56FF9B-25EC-EDFB-5A63-B52AA345C60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790"/>
          <a:stretch/>
        </p:blipFill>
        <p:spPr>
          <a:xfrm>
            <a:off x="248920" y="1409703"/>
            <a:ext cx="8646160" cy="232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586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 b="0" dirty="0"/>
              <a:t>Le schéma relationnel normalisé (MLD)</a:t>
            </a:r>
            <a:endParaRPr b="0" dirty="0"/>
          </a:p>
        </p:txBody>
      </p:sp>
      <p:sp>
        <p:nvSpPr>
          <p:cNvPr id="304" name="Google Shape;304;p38"/>
          <p:cNvSpPr txBox="1">
            <a:spLocks noGrp="1"/>
          </p:cNvSpPr>
          <p:nvPr>
            <p:ph type="body" idx="2"/>
          </p:nvPr>
        </p:nvSpPr>
        <p:spPr>
          <a:xfrm>
            <a:off x="390523" y="1552755"/>
            <a:ext cx="2698117" cy="3035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342900">
              <a:spcBef>
                <a:spcPts val="0"/>
              </a:spcBef>
            </a:pPr>
            <a:r>
              <a:rPr lang="fr-FR" sz="2000" dirty="0"/>
              <a:t>Clés étrangères</a:t>
            </a:r>
            <a:br>
              <a:rPr lang="fr-FR" sz="2000" dirty="0"/>
            </a:br>
            <a:r>
              <a:rPr lang="fr-FR" sz="2000" dirty="0"/>
              <a:t>entre tables</a:t>
            </a:r>
            <a:br>
              <a:rPr lang="fr-FR" sz="2000" dirty="0"/>
            </a:br>
            <a:endParaRPr lang="fr-FR" sz="2000" dirty="0"/>
          </a:p>
          <a:p>
            <a:pPr marL="342900">
              <a:spcBef>
                <a:spcPts val="0"/>
              </a:spcBef>
            </a:pPr>
            <a:r>
              <a:rPr lang="fr-FR" sz="2000" dirty="0"/>
              <a:t>Contraintes sur certains attributs</a:t>
            </a:r>
            <a:br>
              <a:rPr lang="fr-FR" sz="2000" dirty="0"/>
            </a:br>
            <a:endParaRPr lang="fr-FR" sz="2000" dirty="0"/>
          </a:p>
          <a:p>
            <a:pPr marL="342900">
              <a:spcBef>
                <a:spcPts val="0"/>
              </a:spcBef>
            </a:pPr>
            <a:r>
              <a:rPr lang="fr-FR" sz="2000" dirty="0"/>
              <a:t>Génération de code SQL pour créer la structure de la BDD</a:t>
            </a:r>
            <a:endParaRPr sz="2000" dirty="0"/>
          </a:p>
        </p:txBody>
      </p:sp>
      <p:sp>
        <p:nvSpPr>
          <p:cNvPr id="305" name="Google Shape;305;p38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306" name="Google Shape;306;p38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1C5AF7E-D9BB-72B4-A0A0-4C848A8B5D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59760" y="1117066"/>
            <a:ext cx="5593717" cy="37871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 sz="3200" b="0" dirty="0"/>
              <a:t>La base de données (MPD)</a:t>
            </a:r>
            <a:endParaRPr sz="3200" b="0" dirty="0"/>
          </a:p>
        </p:txBody>
      </p:sp>
      <p:sp>
        <p:nvSpPr>
          <p:cNvPr id="314" name="Google Shape;314;p39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315" name="Google Shape;315;p39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341F963-371C-144B-B0F7-1594A9880AF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2A9C7CE-8885-C25E-2928-440D05AF2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08" y="1052288"/>
            <a:ext cx="7259782" cy="385189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"/>
          <p:cNvSpPr txBox="1">
            <a:spLocks noGrp="1"/>
          </p:cNvSpPr>
          <p:nvPr>
            <p:ph type="title"/>
          </p:nvPr>
        </p:nvSpPr>
        <p:spPr>
          <a:xfrm>
            <a:off x="389007" y="156771"/>
            <a:ext cx="5078919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lang="fr" sz="3200" b="0" dirty="0"/>
              <a:t>Vérification chargement BDD</a:t>
            </a:r>
            <a:endParaRPr sz="3200" b="0" dirty="0"/>
          </a:p>
        </p:txBody>
      </p:sp>
      <p:sp>
        <p:nvSpPr>
          <p:cNvPr id="323" name="Google Shape;323;p40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324" name="Google Shape;324;p40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8E1158B-4E2B-6870-D472-85BFA833A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08" y="1185839"/>
            <a:ext cx="3982006" cy="33342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047B916-03F4-FFBC-7369-16745F783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007" y="1519261"/>
            <a:ext cx="3982007" cy="69488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9336D71-7A66-3CA6-9614-661603F003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005" y="2480330"/>
            <a:ext cx="4772691" cy="33342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9D2ED2C-EBC8-B082-E5C0-4120061E77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006" y="2813752"/>
            <a:ext cx="3982008" cy="677919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A975E5E-C9BA-71C2-8925-3DFC6C4D5D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1013" y="1163063"/>
            <a:ext cx="4077269" cy="32389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2EC8BFA7-F993-2ECB-277A-03B18E6071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71013" y="1485929"/>
            <a:ext cx="4077269" cy="703627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058052D5-2B6C-1AA5-7223-C4E6A7A8E8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9006" y="3757854"/>
            <a:ext cx="3285004" cy="314522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A109F86D-7969-21F6-8A8F-BEE3EE99D4D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9005" y="4124062"/>
            <a:ext cx="3982008" cy="654577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C2A8C5B5-C26A-3771-118F-5C473B2A6F6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71013" y="4118753"/>
            <a:ext cx="4077269" cy="685837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0D60385-A299-B81D-A969-05DD947AA86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71013" y="3753114"/>
            <a:ext cx="3433516" cy="31452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568</Words>
  <Application>Microsoft Office PowerPoint</Application>
  <PresentationFormat>Affichage à l'écran (16:9)</PresentationFormat>
  <Paragraphs>147</Paragraphs>
  <Slides>23</Slides>
  <Notes>23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23</vt:i4>
      </vt:variant>
    </vt:vector>
  </HeadingPairs>
  <TitlesOfParts>
    <vt:vector size="30" baseType="lpstr">
      <vt:lpstr>Calibri</vt:lpstr>
      <vt:lpstr>Wingdings</vt:lpstr>
      <vt:lpstr>Cambria Math</vt:lpstr>
      <vt:lpstr>Arial</vt:lpstr>
      <vt:lpstr>Arial Black</vt:lpstr>
      <vt:lpstr>Simple Light</vt:lpstr>
      <vt:lpstr>Thème Office</vt:lpstr>
      <vt:lpstr>Création et utilisation de la base de données</vt:lpstr>
      <vt:lpstr>Contexte du projet</vt:lpstr>
      <vt:lpstr>Sauvegarde des données et conformité RGPD</vt:lpstr>
      <vt:lpstr>Les données initiales</vt:lpstr>
      <vt:lpstr>Modèle conceptuel des données</vt:lpstr>
      <vt:lpstr>Dictionnaire des données</vt:lpstr>
      <vt:lpstr>Le schéma relationnel normalisé (MLD)</vt:lpstr>
      <vt:lpstr>La base de données (MPD)</vt:lpstr>
      <vt:lpstr>Vérification chargement BDD</vt:lpstr>
      <vt:lpstr>Requêtes SQL et résultats</vt:lpstr>
      <vt:lpstr>Requête 1</vt:lpstr>
      <vt:lpstr>Requête 2</vt:lpstr>
      <vt:lpstr>Requête 3</vt:lpstr>
      <vt:lpstr>Requête 4</vt:lpstr>
      <vt:lpstr>Requête 5</vt:lpstr>
      <vt:lpstr>Requête 6</vt:lpstr>
      <vt:lpstr>Requête 7</vt:lpstr>
      <vt:lpstr>Requête 8</vt:lpstr>
      <vt:lpstr>Requête 9</vt:lpstr>
      <vt:lpstr>Requête 10</vt:lpstr>
      <vt:lpstr>Requête 11</vt:lpstr>
      <vt:lpstr>Requête 12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Nicolas Pautet</dc:creator>
  <cp:lastModifiedBy>Nicolas Pautet</cp:lastModifiedBy>
  <cp:revision>1</cp:revision>
  <dcterms:modified xsi:type="dcterms:W3CDTF">2025-03-06T11:20:30Z</dcterms:modified>
</cp:coreProperties>
</file>