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71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48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21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19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42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7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7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3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2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3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07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93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5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5F98C4-6F72-4AE0-8F26-7C9CDAB211BA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705B-8B52-4420-A078-AF156485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775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Ploebsch/currency_converter_with_REST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Währungsrechner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Klara, Sandra, Nadine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2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25" y="2052638"/>
            <a:ext cx="5240325" cy="4195762"/>
          </a:xfrm>
        </p:spPr>
      </p:pic>
    </p:spTree>
    <p:extLst>
      <p:ext uri="{BB962C8B-B14F-4D97-AF65-F5344CB8AC3E}">
        <p14:creationId xmlns:p14="http://schemas.microsoft.com/office/powerpoint/2010/main" val="10705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// Create a SQL script to create the database and the currencies table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DATABASE </a:t>
            </a:r>
            <a:r>
              <a:rPr lang="en-US" dirty="0" err="1"/>
              <a:t>currency_converter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currency_converter</a:t>
            </a:r>
            <a:r>
              <a:rPr lang="en-US" dirty="0"/>
              <a:t>;</a:t>
            </a:r>
          </a:p>
          <a:p>
            <a:r>
              <a:rPr lang="en-US" dirty="0"/>
              <a:t>CREATE TABLE currencies (</a:t>
            </a:r>
          </a:p>
          <a:p>
            <a:r>
              <a:rPr lang="en-US" dirty="0"/>
              <a:t>id INT NOT NULL AUTO_INCREMENT,</a:t>
            </a:r>
          </a:p>
          <a:p>
            <a:r>
              <a:rPr lang="en-US" dirty="0"/>
              <a:t>name VARCHAR(50) NOT NULL,</a:t>
            </a:r>
          </a:p>
          <a:p>
            <a:r>
              <a:rPr lang="en-US" dirty="0" err="1"/>
              <a:t>exchange_rate</a:t>
            </a:r>
            <a:r>
              <a:rPr lang="en-US" dirty="0"/>
              <a:t> DOUBLE NOT NULL,</a:t>
            </a:r>
          </a:p>
          <a:p>
            <a:r>
              <a:rPr lang="en-US" dirty="0"/>
              <a:t>PRIMARY KEY (id)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currencies (name, </a:t>
            </a:r>
            <a:r>
              <a:rPr lang="en-US" dirty="0" err="1"/>
              <a:t>exchange_rate</a:t>
            </a:r>
            <a:r>
              <a:rPr lang="en-US" dirty="0"/>
              <a:t>) VALUES ('USD', 1);</a:t>
            </a:r>
          </a:p>
          <a:p>
            <a:r>
              <a:rPr lang="en-US" dirty="0"/>
              <a:t>INSERT INTO currencies (name, </a:t>
            </a:r>
            <a:r>
              <a:rPr lang="en-US" dirty="0" err="1"/>
              <a:t>exchange_rate</a:t>
            </a:r>
            <a:r>
              <a:rPr lang="en-US" dirty="0"/>
              <a:t>) VALUES ('EUR', 0.84);</a:t>
            </a:r>
          </a:p>
          <a:p>
            <a:r>
              <a:rPr lang="en-US" dirty="0"/>
              <a:t>INSERT INTO currencies (name, </a:t>
            </a:r>
            <a:r>
              <a:rPr lang="en-US" dirty="0" err="1"/>
              <a:t>exchange_rate</a:t>
            </a:r>
            <a:r>
              <a:rPr lang="en-US" dirty="0"/>
              <a:t>) VALUES ('GBP', 0.72);</a:t>
            </a:r>
          </a:p>
          <a:p>
            <a:r>
              <a:rPr lang="en-US" dirty="0"/>
              <a:t>INSERT INTO currencies (name, </a:t>
            </a:r>
            <a:r>
              <a:rPr lang="en-US" dirty="0" err="1"/>
              <a:t>exchange_rate</a:t>
            </a:r>
            <a:r>
              <a:rPr lang="en-US" dirty="0"/>
              <a:t>) VALUES ('JPY', 109.98);</a:t>
            </a:r>
          </a:p>
          <a:p>
            <a:r>
              <a:rPr lang="en-US" dirty="0"/>
              <a:t>INSERT INTO currencies (name, </a:t>
            </a:r>
            <a:r>
              <a:rPr lang="en-US" dirty="0" err="1"/>
              <a:t>exchange_rate</a:t>
            </a:r>
            <a:r>
              <a:rPr lang="en-US" dirty="0"/>
              <a:t>) VALUES ('AUD', 1.28);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2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1973" y="1194209"/>
            <a:ext cx="6535722" cy="51227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&lt;!DOCTYPE 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html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   &lt;title&gt;Currency Converter&lt;/title&gt;</a:t>
            </a:r>
          </a:p>
          <a:p>
            <a:pPr marL="0" indent="0">
              <a:buNone/>
            </a:pPr>
            <a:r>
              <a:rPr lang="de-DE" dirty="0"/>
              <a:t>&lt;/</a:t>
            </a:r>
            <a:r>
              <a:rPr lang="de-DE" dirty="0" err="1"/>
              <a:t>head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&lt;</a:t>
            </a:r>
            <a:r>
              <a:rPr lang="de-DE" dirty="0" err="1"/>
              <a:t>body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   &lt;h1&gt;Currency Converter&lt;/h1&gt;</a:t>
            </a:r>
          </a:p>
          <a:p>
            <a:pPr marL="0" indent="0">
              <a:buNone/>
            </a:pPr>
            <a:r>
              <a:rPr lang="de-DE" dirty="0"/>
              <a:t>    &lt;form </a:t>
            </a:r>
            <a:r>
              <a:rPr lang="de-DE" dirty="0" err="1"/>
              <a:t>method</a:t>
            </a:r>
            <a:r>
              <a:rPr lang="de-DE" dirty="0"/>
              <a:t>="</a:t>
            </a:r>
            <a:r>
              <a:rPr lang="de-DE" dirty="0" err="1"/>
              <a:t>post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        &lt;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="</a:t>
            </a:r>
            <a:r>
              <a:rPr lang="de-DE" dirty="0" err="1"/>
              <a:t>amount</a:t>
            </a:r>
            <a:r>
              <a:rPr lang="de-DE" dirty="0"/>
              <a:t>"&gt;</a:t>
            </a:r>
            <a:r>
              <a:rPr lang="de-DE" dirty="0" err="1"/>
              <a:t>Amount</a:t>
            </a:r>
            <a:r>
              <a:rPr lang="de-DE" dirty="0"/>
              <a:t>:&lt;/</a:t>
            </a:r>
            <a:r>
              <a:rPr lang="de-DE" dirty="0" err="1"/>
              <a:t>label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       &lt;</a:t>
            </a:r>
            <a:r>
              <a:rPr lang="de-DE" dirty="0" err="1"/>
              <a:t>input</a:t>
            </a:r>
            <a:r>
              <a:rPr lang="de-DE" dirty="0"/>
              <a:t> type="</a:t>
            </a:r>
            <a:r>
              <a:rPr lang="de-DE" dirty="0" err="1"/>
              <a:t>number</a:t>
            </a:r>
            <a:r>
              <a:rPr lang="de-DE" dirty="0"/>
              <a:t>" </a:t>
            </a:r>
            <a:r>
              <a:rPr lang="de-DE" dirty="0" err="1"/>
              <a:t>name</a:t>
            </a:r>
            <a:r>
              <a:rPr lang="de-DE" dirty="0"/>
              <a:t>="</a:t>
            </a:r>
            <a:r>
              <a:rPr lang="de-DE" dirty="0" err="1"/>
              <a:t>amount</a:t>
            </a:r>
            <a:r>
              <a:rPr lang="de-DE" dirty="0"/>
              <a:t>"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amount</a:t>
            </a:r>
            <a:r>
              <a:rPr lang="de-DE" dirty="0"/>
              <a:t>"&gt;&lt;</a:t>
            </a:r>
            <a:r>
              <a:rPr lang="de-DE" dirty="0" err="1"/>
              <a:t>br</a:t>
            </a:r>
            <a:r>
              <a:rPr lang="de-DE" dirty="0"/>
              <a:t>&gt;&lt;</a:t>
            </a:r>
            <a:r>
              <a:rPr lang="de-DE" dirty="0" err="1"/>
              <a:t>br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       &lt;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="</a:t>
            </a:r>
            <a:r>
              <a:rPr lang="de-DE" dirty="0" err="1"/>
              <a:t>from_currency</a:t>
            </a:r>
            <a:r>
              <a:rPr lang="de-DE" dirty="0"/>
              <a:t>"&gt;</a:t>
            </a:r>
            <a:r>
              <a:rPr lang="de-DE" dirty="0" err="1"/>
              <a:t>From</a:t>
            </a:r>
            <a:r>
              <a:rPr lang="de-DE" dirty="0"/>
              <a:t>:&lt;/</a:t>
            </a:r>
            <a:r>
              <a:rPr lang="de-DE" dirty="0" err="1"/>
              <a:t>label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        &lt;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="</a:t>
            </a:r>
            <a:r>
              <a:rPr lang="de-DE" dirty="0" err="1"/>
              <a:t>from_currency</a:t>
            </a:r>
            <a:r>
              <a:rPr lang="de-DE" dirty="0"/>
              <a:t>"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from_currency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            &lt;</a:t>
            </a:r>
            <a:r>
              <a:rPr lang="de-DE" dirty="0" err="1"/>
              <a:t>c:forEach</a:t>
            </a:r>
            <a:r>
              <a:rPr lang="de-DE" dirty="0"/>
              <a:t> </a:t>
            </a:r>
            <a:r>
              <a:rPr lang="de-DE" dirty="0" err="1"/>
              <a:t>items</a:t>
            </a:r>
            <a:r>
              <a:rPr lang="de-DE" dirty="0"/>
              <a:t>="${</a:t>
            </a:r>
            <a:r>
              <a:rPr lang="de-DE" dirty="0" err="1"/>
              <a:t>currencies</a:t>
            </a:r>
            <a:r>
              <a:rPr lang="de-DE" dirty="0"/>
              <a:t>}" </a:t>
            </a:r>
            <a:r>
              <a:rPr lang="de-DE" dirty="0" err="1"/>
              <a:t>var</a:t>
            </a:r>
            <a:r>
              <a:rPr lang="de-DE" dirty="0"/>
              <a:t>="</a:t>
            </a:r>
            <a:r>
              <a:rPr lang="de-DE" dirty="0" err="1"/>
              <a:t>currency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                &lt;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="${currency.name}"&gt;${currency.name}&lt;/</a:t>
            </a:r>
            <a:r>
              <a:rPr lang="de-DE" dirty="0" err="1"/>
              <a:t>option</a:t>
            </a:r>
            <a:r>
              <a:rPr lang="de-DE" dirty="0"/>
              <a:t>&gt;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89366" y="528506"/>
            <a:ext cx="44293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            &lt;/</a:t>
            </a:r>
            <a:r>
              <a:rPr lang="de-DE" dirty="0" err="1" smtClean="0"/>
              <a:t>c:forEach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&lt;/</a:t>
            </a:r>
            <a:r>
              <a:rPr lang="de-DE" dirty="0" err="1" smtClean="0"/>
              <a:t>select</a:t>
            </a:r>
            <a:r>
              <a:rPr lang="de-DE" dirty="0" smtClean="0"/>
              <a:t>&gt;&lt;</a:t>
            </a:r>
            <a:r>
              <a:rPr lang="de-DE" dirty="0" err="1" smtClean="0"/>
              <a:t>br</a:t>
            </a:r>
            <a:r>
              <a:rPr lang="de-DE" dirty="0" smtClean="0"/>
              <a:t>&gt;&lt;</a:t>
            </a:r>
            <a:r>
              <a:rPr lang="de-DE" dirty="0" err="1" smtClean="0"/>
              <a:t>br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&lt;</a:t>
            </a:r>
            <a:r>
              <a:rPr lang="de-DE" dirty="0" err="1" smtClean="0"/>
              <a:t>label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="</a:t>
            </a:r>
            <a:r>
              <a:rPr lang="de-DE" dirty="0" err="1" smtClean="0"/>
              <a:t>to_currency</a:t>
            </a:r>
            <a:r>
              <a:rPr lang="de-DE" dirty="0" smtClean="0"/>
              <a:t>"&gt;To:&lt;/</a:t>
            </a:r>
            <a:r>
              <a:rPr lang="de-DE" dirty="0" err="1" smtClean="0"/>
              <a:t>label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&lt;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="</a:t>
            </a:r>
            <a:r>
              <a:rPr lang="de-DE" dirty="0" err="1" smtClean="0"/>
              <a:t>to_currency</a:t>
            </a:r>
            <a:r>
              <a:rPr lang="de-DE" dirty="0" smtClean="0"/>
              <a:t>" </a:t>
            </a:r>
            <a:r>
              <a:rPr lang="de-DE" dirty="0" err="1" smtClean="0"/>
              <a:t>id</a:t>
            </a:r>
            <a:r>
              <a:rPr lang="de-DE" dirty="0" smtClean="0"/>
              <a:t>="</a:t>
            </a:r>
            <a:r>
              <a:rPr lang="de-DE" dirty="0" err="1" smtClean="0"/>
              <a:t>to_currency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            &lt;</a:t>
            </a:r>
            <a:r>
              <a:rPr lang="de-DE" dirty="0" err="1" smtClean="0"/>
              <a:t>c:forEach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="${</a:t>
            </a:r>
            <a:r>
              <a:rPr lang="de-DE" dirty="0" err="1" smtClean="0"/>
              <a:t>currencies</a:t>
            </a:r>
            <a:r>
              <a:rPr lang="de-DE" dirty="0" smtClean="0"/>
              <a:t>}" </a:t>
            </a:r>
            <a:r>
              <a:rPr lang="de-DE" dirty="0" err="1" smtClean="0"/>
              <a:t>var</a:t>
            </a:r>
            <a:r>
              <a:rPr lang="de-DE" dirty="0" smtClean="0"/>
              <a:t>="</a:t>
            </a:r>
            <a:r>
              <a:rPr lang="de-DE" dirty="0" err="1" smtClean="0"/>
              <a:t>currency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                &lt;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="${currency.name}"&gt;${currency.name}&lt;/</a:t>
            </a:r>
            <a:r>
              <a:rPr lang="de-DE" dirty="0" err="1" smtClean="0"/>
              <a:t>option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    &lt;/</a:t>
            </a:r>
            <a:r>
              <a:rPr lang="de-DE" dirty="0" err="1" smtClean="0"/>
              <a:t>c:forEach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&lt;/</a:t>
            </a:r>
            <a:r>
              <a:rPr lang="de-DE" dirty="0" err="1" smtClean="0"/>
              <a:t>select</a:t>
            </a:r>
            <a:r>
              <a:rPr lang="de-DE" dirty="0" smtClean="0"/>
              <a:t>&gt;&lt;</a:t>
            </a:r>
            <a:r>
              <a:rPr lang="de-DE" dirty="0" err="1" smtClean="0"/>
              <a:t>br</a:t>
            </a:r>
            <a:r>
              <a:rPr lang="de-DE" dirty="0" smtClean="0"/>
              <a:t>&gt;&lt;</a:t>
            </a:r>
            <a:r>
              <a:rPr lang="de-DE" dirty="0" err="1" smtClean="0"/>
              <a:t>br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        &lt;</a:t>
            </a:r>
            <a:r>
              <a:rPr lang="de-DE" dirty="0" err="1" smtClean="0"/>
              <a:t>input</a:t>
            </a:r>
            <a:r>
              <a:rPr lang="de-DE" dirty="0" smtClean="0"/>
              <a:t> type="</a:t>
            </a:r>
            <a:r>
              <a:rPr lang="de-DE" dirty="0" err="1" smtClean="0"/>
              <a:t>submit</a:t>
            </a:r>
            <a:r>
              <a:rPr lang="de-DE" dirty="0" smtClean="0"/>
              <a:t>" </a:t>
            </a:r>
            <a:r>
              <a:rPr lang="de-DE" dirty="0" err="1" smtClean="0"/>
              <a:t>value</a:t>
            </a:r>
            <a:r>
              <a:rPr lang="de-DE" dirty="0" smtClean="0"/>
              <a:t>="</a:t>
            </a:r>
            <a:r>
              <a:rPr lang="de-DE" dirty="0" err="1" smtClean="0"/>
              <a:t>Convert</a:t>
            </a:r>
            <a:r>
              <a:rPr lang="de-DE" dirty="0" smtClean="0"/>
              <a:t>"&gt;</a:t>
            </a:r>
          </a:p>
          <a:p>
            <a:r>
              <a:rPr lang="de-DE" dirty="0" smtClean="0"/>
              <a:t>    &lt;/form&gt;</a:t>
            </a:r>
          </a:p>
          <a:p>
            <a:r>
              <a:rPr lang="de-DE" dirty="0" smtClean="0"/>
              <a:t>    &lt;</a:t>
            </a:r>
            <a:r>
              <a:rPr lang="de-DE" dirty="0" err="1" smtClean="0"/>
              <a:t>c:if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="${not </a:t>
            </a:r>
            <a:r>
              <a:rPr lang="de-DE" dirty="0" err="1" smtClean="0"/>
              <a:t>empty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}"&gt;</a:t>
            </a:r>
          </a:p>
          <a:p>
            <a:r>
              <a:rPr lang="de-DE" dirty="0" smtClean="0"/>
              <a:t>        &lt;p&gt;${</a:t>
            </a:r>
            <a:r>
              <a:rPr lang="de-DE" dirty="0" err="1" smtClean="0"/>
              <a:t>amount</a:t>
            </a:r>
            <a:r>
              <a:rPr lang="de-DE" dirty="0" smtClean="0"/>
              <a:t>} ${</a:t>
            </a:r>
            <a:r>
              <a:rPr lang="de-DE" dirty="0" err="1" smtClean="0"/>
              <a:t>from_currency</a:t>
            </a:r>
            <a:r>
              <a:rPr lang="de-DE" dirty="0" smtClean="0"/>
              <a:t>} = ${</a:t>
            </a:r>
            <a:r>
              <a:rPr lang="de-DE" dirty="0" err="1" smtClean="0"/>
              <a:t>result</a:t>
            </a:r>
            <a:r>
              <a:rPr lang="de-DE" dirty="0" smtClean="0"/>
              <a:t>} ${</a:t>
            </a:r>
            <a:r>
              <a:rPr lang="de-DE" dirty="0" err="1" smtClean="0"/>
              <a:t>to_currency</a:t>
            </a:r>
            <a:r>
              <a:rPr lang="de-DE" dirty="0" smtClean="0"/>
              <a:t>}&lt;/p&gt;</a:t>
            </a:r>
          </a:p>
          <a:p>
            <a:r>
              <a:rPr lang="de-DE" dirty="0" smtClean="0"/>
              <a:t>    &lt;/</a:t>
            </a:r>
            <a:r>
              <a:rPr lang="de-DE" dirty="0" err="1" smtClean="0"/>
              <a:t>c:if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body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&lt;/</a:t>
            </a:r>
            <a:r>
              <a:rPr lang="de-DE" dirty="0" err="1" smtClean="0"/>
              <a:t>html</a:t>
            </a:r>
            <a:r>
              <a:rPr lang="de-DE" dirty="0" smtClean="0"/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6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5322" y="2350845"/>
            <a:ext cx="4294628" cy="33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Status:</a:t>
            </a:r>
            <a:br>
              <a:rPr lang="de-DE" dirty="0" smtClean="0"/>
            </a:br>
            <a:r>
              <a:rPr lang="de-DE" sz="1600" dirty="0" smtClean="0">
                <a:hlinkClick r:id="rId2"/>
              </a:rPr>
              <a:t>https://github.com/NPloebsch/currency_converter_with_REST.git</a:t>
            </a:r>
            <a:r>
              <a:rPr lang="de-DE" sz="1600" dirty="0" smtClean="0"/>
              <a:t/>
            </a:r>
            <a:br>
              <a:rPr lang="de-DE" sz="1600" dirty="0" smtClean="0"/>
            </a:br>
            <a:endParaRPr lang="de-DE" sz="16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197" y="1518407"/>
            <a:ext cx="9821373" cy="51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2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06" y="4555099"/>
            <a:ext cx="9873343" cy="15856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24458"/>
            <a:ext cx="9823650" cy="24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3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527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Währungsrechner</vt:lpstr>
      <vt:lpstr>Aufbau</vt:lpstr>
      <vt:lpstr>Datenbank</vt:lpstr>
      <vt:lpstr>Interface</vt:lpstr>
      <vt:lpstr>PowerPoint-Präsentation</vt:lpstr>
      <vt:lpstr>Status: https://github.com/NPloebsch/currency_converter_with_REST.git </vt:lpstr>
      <vt:lpstr>PowerPoint-Präsentation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Währungsrechner</dc:title>
  <dc:creator>Nadine Ploebsch</dc:creator>
  <cp:lastModifiedBy>Nadine Ploebsch</cp:lastModifiedBy>
  <cp:revision>3</cp:revision>
  <dcterms:created xsi:type="dcterms:W3CDTF">2023-04-04T09:17:59Z</dcterms:created>
  <dcterms:modified xsi:type="dcterms:W3CDTF">2023-04-04T09:41:21Z</dcterms:modified>
</cp:coreProperties>
</file>