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6" r:id="rId7"/>
    <p:sldId id="260" r:id="rId8"/>
    <p:sldId id="263" r:id="rId9"/>
    <p:sldId id="262" r:id="rId10"/>
    <p:sldId id="261" r:id="rId11"/>
    <p:sldId id="267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FFE3E4-723F-AF84-5D37-FC1F4E87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610452C-317C-B17F-6897-DF0453F32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43A4991-F251-650F-C3B5-51B7571C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FEBF0CD-51D9-6A09-CBCC-692AF56B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945A636-4685-A873-E6EC-EE8766E8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579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31B9D7-BAE7-0553-D0C1-15B367D2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B70CFF6-6F76-5C56-8AFF-DC64E4BE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558F190-600B-CD46-D0B4-00EE75A5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193545A-4CB3-D5F4-B3EA-4E9B40BD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FFB8759-B614-93F6-41CE-7C0CA932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259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506823E0-3EAD-77BC-F657-F7386F378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53C351D-5AD9-23EA-34D5-7501818B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AFADE05-67DB-0A51-606E-6D64C78D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77615D5-3E56-9CBD-3B83-84DF5C0A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322576B-409A-4826-8037-0CB9D727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88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4BDBC9-6184-3432-BE2D-AE22F567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353AA78-3ACF-7B13-77E2-079F8916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492DC25-DD7A-A763-6A5C-6AE7C99A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3BCC481-C74A-D0C4-E52F-CFDE0B2E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52DA366-FA0C-F6ED-0C19-61AED26C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3453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33016C-26BC-D7A5-3B65-BC6952A4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57FF0B4-BB0E-0FEE-B6AF-E888F524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FDB6F1B-81D2-1AA1-0921-D682C6A1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25F1701-2EBD-7D0F-9D52-75EF907F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480276B-72BE-4CB9-3608-A4AA5E71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7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B730CD-8174-C96B-A009-B66CFEE5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ED3F77F-AF53-133A-153C-530B2C5E4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DE9491D-48EB-F9A7-E0B7-1907EC6B8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1606F96-5055-BFFE-C1CF-A27713E2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89A6CA27-577A-D7B5-DF08-4DC172DB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471F5B4-2D5E-A547-97A6-BDF8D12E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0022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4A31D1-89F9-7380-0DC4-8ADB1D35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D4B9727E-C76A-CCC2-EC82-475AD2E8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19ABD85A-99C8-ADB4-7F91-29AE8281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ECF2F56F-B7D9-C0FD-50F0-4E987E4A2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BDB32E84-96E4-14A1-4648-59FE902ED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DF8E50E8-74E0-66CB-749C-BE63BB19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3EE51E53-DC70-B972-4436-4AA20BB2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6FF54D04-4BE0-0B9D-4990-BE2C6FB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9984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C4F47F-B514-0965-D746-8FDDC27F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4A1D300F-E942-6747-8FDD-C2A19A7F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E2C92F5-B4B3-FFDE-53C4-4106404D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5DC2E925-15ED-6B98-9BB8-1526F12E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23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F30F67CF-5FDB-D825-523E-DB22ABA0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6E7170DA-93A6-2A55-6D9C-022CA40A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89371CC-2109-1277-44BC-6FD7D551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58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3A761A-6C88-421B-5844-BF6E1AD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96A5BCE-A92C-1C30-D347-2B5ACE76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31873B0E-5A2C-52FF-FBFF-9D7D42AE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EF6CD1C8-AAE5-83D8-EC1E-DE0BE73C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68F2D76-797C-959B-CFAF-2A08AC0D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7CF6142-B1F0-1518-125E-4A82E8D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361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2FD0F1-1679-868F-60B0-107FC1A2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905ADCC-5DBA-F501-206C-729A5E9F9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AC466413-915E-8CC6-5915-C80905A71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118D43F9-4D67-FDE9-8F9D-62140104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11FE212-E91D-8261-6A8D-AC0440B8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846C36E1-4374-279C-C7A8-B1341A91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618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B6B3572E-21FC-AA72-399A-765774E9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464B6A1-D24F-0883-7F85-A138E617A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84C5133-5B24-2B1C-287A-7A269C6E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7C601-6124-4751-86F1-3A31824AC60E}" type="datetimeFigureOut">
              <a:rPr lang="sl-SI" smtClean="0"/>
              <a:t>10. 01. 2024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0F43BEF-8A8D-333F-984A-2D52B8C81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DE80CCE-861F-7250-5F70-A4E5F6B73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C8C1A-5B2E-4800-9EAB-C689A1A98D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86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odrekar/Projek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04AFA54-6D5F-B5B1-8DAB-FD82809A7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0422" b="5309"/>
          <a:stretch/>
        </p:blipFill>
        <p:spPr>
          <a:xfrm>
            <a:off x="-8859" y="0"/>
            <a:ext cx="12191981" cy="6857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6C3137D-8026-79F3-EE92-03199E37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 err="1">
                <a:solidFill>
                  <a:srgbClr val="FFFFFF"/>
                </a:solidFill>
              </a:rPr>
              <a:t>Shramba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na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oddaljenem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strežniku</a:t>
            </a:r>
            <a:endParaRPr lang="sl-SI" sz="8000" dirty="0">
              <a:solidFill>
                <a:srgbClr val="FFFF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A9BC083-F6AB-C92E-B2A6-5337C41FD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Nik Podrekar</a:t>
            </a:r>
            <a:endParaRPr lang="sl-SI" sz="2000" dirty="0">
              <a:solidFill>
                <a:srgbClr val="FFFFFF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66CA58-2F45-D9A6-EEE4-8EC23D77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nadgradnje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A72031C-32F0-9070-B2E4-1CDDA305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Primerjava</a:t>
            </a:r>
            <a:r>
              <a:rPr lang="en-US" dirty="0"/>
              <a:t> </a:t>
            </a:r>
            <a:r>
              <a:rPr lang="en-US" dirty="0" err="1"/>
              <a:t>ključev</a:t>
            </a:r>
            <a:endParaRPr lang="en-US" dirty="0"/>
          </a:p>
          <a:p>
            <a:r>
              <a:rPr lang="en-US" dirty="0" err="1"/>
              <a:t>Nalaganje</a:t>
            </a:r>
            <a:r>
              <a:rPr lang="en-US" dirty="0"/>
              <a:t> </a:t>
            </a:r>
            <a:r>
              <a:rPr lang="en-US" dirty="0" err="1"/>
              <a:t>večih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r>
              <a:rPr lang="en-US" dirty="0" err="1"/>
              <a:t>Ustvarjanje</a:t>
            </a:r>
            <a:r>
              <a:rPr lang="en-US" dirty="0"/>
              <a:t> map</a:t>
            </a:r>
          </a:p>
          <a:p>
            <a:r>
              <a:rPr lang="en-US" dirty="0" err="1"/>
              <a:t>Ključ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uporabnik</a:t>
            </a:r>
            <a:endParaRPr lang="en-US" dirty="0"/>
          </a:p>
          <a:p>
            <a:r>
              <a:rPr lang="en-US" dirty="0" err="1"/>
              <a:t>Šifriranje</a:t>
            </a:r>
            <a:r>
              <a:rPr lang="en-US" dirty="0"/>
              <a:t> </a:t>
            </a:r>
            <a:r>
              <a:rPr lang="en-US" dirty="0" err="1"/>
              <a:t>ključev</a:t>
            </a:r>
            <a:r>
              <a:rPr lang="en-US" dirty="0"/>
              <a:t> pred </a:t>
            </a:r>
            <a:r>
              <a:rPr lang="en-US" dirty="0" err="1"/>
              <a:t>pošiljanjem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9444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2DE0E51E-8B95-5215-7327-6545D6BC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778"/>
            <a:ext cx="10515600" cy="2852737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za </a:t>
            </a:r>
            <a:r>
              <a:rPr lang="en-US" dirty="0" err="1"/>
              <a:t>pozornost</a:t>
            </a:r>
            <a:endParaRPr lang="sl-SI" dirty="0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D2852CCF-2825-A92B-67D0-8088B01C0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l-SI" dirty="0">
                <a:hlinkClick r:id="rId2"/>
              </a:rPr>
              <a:t>https://github.com/NPodrekar/Projekt</a:t>
            </a:r>
            <a:endParaRPr lang="en-US" dirty="0"/>
          </a:p>
          <a:p>
            <a:pPr algn="ctr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6986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31E81A-749D-3BB9-1AA0-C389EA36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345459D-D260-6ACF-9E6E-F5DE948F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Enostavno</a:t>
            </a:r>
            <a:endParaRPr lang="en-US" dirty="0"/>
          </a:p>
          <a:p>
            <a:r>
              <a:rPr lang="en-US" dirty="0" err="1"/>
              <a:t>Hitrejše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" name="Slika 4" descr="Slika, ki vsebuje besede besedilo, diagram, vrstica, posnetek zaslona&#10;&#10;Opis je samodejno ustvarjen">
            <a:extLst>
              <a:ext uri="{FF2B5EF4-FFF2-40B4-BE49-F238E27FC236}">
                <a16:creationId xmlns:a16="http://schemas.microsoft.com/office/drawing/2014/main" id="{20149023-3E02-19CF-1F0F-C5D607F8C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964247" cy="39119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58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, ki vsebuje besede oblikovanje&#10;&#10;Opis je samodejno ustvarjen">
            <a:extLst>
              <a:ext uri="{FF2B5EF4-FFF2-40B4-BE49-F238E27FC236}">
                <a16:creationId xmlns:a16="http://schemas.microsoft.com/office/drawing/2014/main" id="{E52B427C-32A4-F24B-C117-609ACCC0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A4E32507-E98E-AF47-865E-944225F8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 in </a:t>
            </a:r>
            <a:r>
              <a:rPr lang="en-US" dirty="0" err="1"/>
              <a:t>Ngrok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60C0DFD-799C-91DF-E703-2FA031F3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HTTP Server</a:t>
            </a:r>
          </a:p>
          <a:p>
            <a:r>
              <a:rPr lang="en-US" dirty="0"/>
              <a:t>Localhost =&gt; </a:t>
            </a:r>
            <a:r>
              <a:rPr lang="en-US" dirty="0" err="1"/>
              <a:t>Javni</a:t>
            </a:r>
            <a:r>
              <a:rPr lang="en-US" dirty="0"/>
              <a:t> URL</a:t>
            </a:r>
            <a:endParaRPr lang="sl-SI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681D9B47-1333-67DE-3A22-7E361D0B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080" y="681037"/>
            <a:ext cx="5451792" cy="4531103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577F3E22-9E41-15C8-1D5D-52B30A010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" y="3429000"/>
            <a:ext cx="6017260" cy="31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9F8768-518F-845C-6672-06499313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Spletna</a:t>
            </a:r>
            <a:r>
              <a:rPr lang="en-US" dirty="0"/>
              <a:t> </a:t>
            </a:r>
            <a:r>
              <a:rPr lang="en-US" dirty="0" err="1"/>
              <a:t>stran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18E1D45-A15A-DE29-EB8D-9F9CCACF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C4BE0AE-64CC-6D29-FCF0-D358AF916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7894" y="0"/>
            <a:ext cx="12499894" cy="74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2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7BF690-52A7-392B-1A9A-43FB5365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Osnovno</a:t>
            </a:r>
            <a:r>
              <a:rPr lang="en-US" dirty="0"/>
              <a:t> </a:t>
            </a:r>
            <a:r>
              <a:rPr lang="en-US" dirty="0" err="1"/>
              <a:t>delovanje</a:t>
            </a:r>
            <a:endParaRPr lang="sl-SI" dirty="0"/>
          </a:p>
        </p:txBody>
      </p:sp>
      <p:pic>
        <p:nvPicPr>
          <p:cNvPr id="9" name="Označba mesta vsebine 8" descr="Slika, ki vsebuje besede besedilo, posnetek zaslona, diagram, pravokotnik&#10;&#10;Opis je samodejno ustvarjen">
            <a:extLst>
              <a:ext uri="{FF2B5EF4-FFF2-40B4-BE49-F238E27FC236}">
                <a16:creationId xmlns:a16="http://schemas.microsoft.com/office/drawing/2014/main" id="{C97B6D3C-6E2A-6058-514F-84C4F0E1E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83" y="2124076"/>
            <a:ext cx="9880233" cy="2915478"/>
          </a:xfr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95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910351-1D2D-98F2-2B7B-0C2C5BE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84E7BB7-EDFB-F388-57E8-5C0F8039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Zaščita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r>
              <a:rPr lang="en-US" dirty="0" err="1"/>
              <a:t>Ločevanje</a:t>
            </a:r>
            <a:r>
              <a:rPr lang="en-US" dirty="0"/>
              <a:t> </a:t>
            </a:r>
            <a:r>
              <a:rPr lang="en-US" dirty="0" err="1"/>
              <a:t>uporabnikov</a:t>
            </a:r>
            <a:endParaRPr lang="en-US" dirty="0"/>
          </a:p>
          <a:p>
            <a:r>
              <a:rPr lang="en-US" dirty="0" err="1"/>
              <a:t>Preverjanje</a:t>
            </a: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" name="Slika 4" descr="Slika, ki vsebuje besede besedilo, posnetek zaslona, diagram, pisava&#10;&#10;Opis je samodejno ustvarjen">
            <a:extLst>
              <a:ext uri="{FF2B5EF4-FFF2-40B4-BE49-F238E27FC236}">
                <a16:creationId xmlns:a16="http://schemas.microsoft.com/office/drawing/2014/main" id="{546705E8-72DB-B0A4-A1A6-0951268C2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39" y="1825625"/>
            <a:ext cx="6475895" cy="418909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707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CC02D2-A1E1-0116-2A80-33317088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</a:t>
            </a:r>
            <a:endParaRPr lang="sl-SI" dirty="0"/>
          </a:p>
        </p:txBody>
      </p:sp>
      <p:pic>
        <p:nvPicPr>
          <p:cNvPr id="9" name="Označba mesta vsebine 8" descr="Slika, ki vsebuje besede besedilo, diagram, pravokotnik, načrt&#10;&#10;Opis je samodejno ustvarjen">
            <a:extLst>
              <a:ext uri="{FF2B5EF4-FFF2-40B4-BE49-F238E27FC236}">
                <a16:creationId xmlns:a16="http://schemas.microsoft.com/office/drawing/2014/main" id="{48327BA7-9574-3DC1-039D-9E0BB3504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90" y="2058128"/>
            <a:ext cx="9487220" cy="3886331"/>
          </a:xfr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676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BF9F4D-A940-0F43-C47A-022A484B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  <a:endParaRPr lang="sl-SI" dirty="0"/>
          </a:p>
        </p:txBody>
      </p:sp>
      <p:pic>
        <p:nvPicPr>
          <p:cNvPr id="5" name="Označba mesta vsebine 4" descr="Slika, ki vsebuje besede diagram, besedilo, vrstica, pravokotnik&#10;&#10;Opis je samodejno ustvarjen">
            <a:extLst>
              <a:ext uri="{FF2B5EF4-FFF2-40B4-BE49-F238E27FC236}">
                <a16:creationId xmlns:a16="http://schemas.microsoft.com/office/drawing/2014/main" id="{287794FE-4C32-544A-7E71-B4DCECD5D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90" y="2058128"/>
            <a:ext cx="9487220" cy="3886331"/>
          </a:xfr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655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4555C6-F9EB-ACD5-EC16-A56BB232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Beleženje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E65BB93-8BC2-3876-A2EF-4C96BECB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in download IP logging</a:t>
            </a:r>
          </a:p>
          <a:p>
            <a:r>
              <a:rPr lang="en-US" dirty="0" err="1"/>
              <a:t>Beleženje</a:t>
            </a:r>
            <a:r>
              <a:rPr lang="en-US" dirty="0"/>
              <a:t> </a:t>
            </a:r>
            <a:r>
              <a:rPr lang="en-US" dirty="0" err="1"/>
              <a:t>dogodkov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0A85934-D020-FF87-28D4-4B2135B68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3429000"/>
            <a:ext cx="6283960" cy="320847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693EE847-1FEE-F9BD-1D48-A84E108AE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86" y="845902"/>
            <a:ext cx="5474574" cy="195944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05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Širokozaslonsko</PresentationFormat>
  <Paragraphs>28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Officeova tema</vt:lpstr>
      <vt:lpstr>Shramba na oddaljenem strežniku</vt:lpstr>
      <vt:lpstr>Namen</vt:lpstr>
      <vt:lpstr>XAMPP in Ngrok</vt:lpstr>
      <vt:lpstr>Spletna stran</vt:lpstr>
      <vt:lpstr>Osnovno delovanje</vt:lpstr>
      <vt:lpstr>Advanced Encryption Standard</vt:lpstr>
      <vt:lpstr>Upload</vt:lpstr>
      <vt:lpstr>Download</vt:lpstr>
      <vt:lpstr>Beleženje</vt:lpstr>
      <vt:lpstr>Možnosti nadgradnje</vt:lpstr>
      <vt:lpstr>Hvala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Shramba na oddaljenem strežniku</dc:title>
  <dc:creator>Nik Podrekar</dc:creator>
  <cp:lastModifiedBy>Nik Podrekar</cp:lastModifiedBy>
  <cp:revision>9</cp:revision>
  <dcterms:created xsi:type="dcterms:W3CDTF">2024-01-10T17:05:24Z</dcterms:created>
  <dcterms:modified xsi:type="dcterms:W3CDTF">2024-01-10T21:50:08Z</dcterms:modified>
</cp:coreProperties>
</file>