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88" d="100"/>
          <a:sy n="88" d="100"/>
        </p:scale>
        <p:origin x="246"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1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2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2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4"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grpSp>
        <p:nvGrpSpPr>
          <p:cNvPr id="32" name="Group 18"/>
          <p:cNvGrpSpPr/>
          <p:nvPr/>
        </p:nvGrpSpPr>
        <p:grpSpPr>
          <a:xfrm>
            <a:off x="546100" y="-4763"/>
            <a:ext cx="5014912" cy="6862763"/>
            <a:chOff x="2928938" y="-4763"/>
            <a:chExt cx="5014912" cy="6862763"/>
          </a:xfrm>
        </p:grpSpPr>
        <p:sp>
          <p:nvSpPr>
            <p:cNvPr id="1048587" name="Freeform 6"/>
            <p:cNvSpPr/>
            <p:nvPr/>
          </p:nvSpPr>
          <p:spPr bwMode="auto">
            <a:xfrm>
              <a:off x="3367088" y="-4763"/>
              <a:ext cx="1063625" cy="2782888"/>
            </a:xfrm>
            <a:custGeom>
              <a:avLst/>
              <a:ah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48588" name="Freeform 7"/>
            <p:cNvSpPr/>
            <p:nvPr/>
          </p:nvSpPr>
          <p:spPr bwMode="auto">
            <a:xfrm>
              <a:off x="2928938" y="-4763"/>
              <a:ext cx="1035050" cy="2673350"/>
            </a:xfrm>
            <a:custGeom>
              <a:avLst/>
              <a:ah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48589" name="Freeform 9"/>
            <p:cNvSpPr/>
            <p:nvPr/>
          </p:nvSpPr>
          <p:spPr bwMode="auto">
            <a:xfrm>
              <a:off x="2928938" y="2582862"/>
              <a:ext cx="2693987" cy="4275138"/>
            </a:xfrm>
            <a:custGeom>
              <a:avLst/>
              <a:ah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48590" name="Freeform 10"/>
            <p:cNvSpPr/>
            <p:nvPr/>
          </p:nvSpPr>
          <p:spPr bwMode="auto">
            <a:xfrm>
              <a:off x="3371850" y="2692400"/>
              <a:ext cx="3332162" cy="4165600"/>
            </a:xfrm>
            <a:custGeom>
              <a:avLst/>
              <a:ah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48591" name="Freeform 11"/>
            <p:cNvSpPr/>
            <p:nvPr/>
          </p:nvSpPr>
          <p:spPr bwMode="auto">
            <a:xfrm>
              <a:off x="3367088" y="2687637"/>
              <a:ext cx="4576762" cy="4170363"/>
            </a:xfrm>
            <a:custGeom>
              <a:avLst/>
              <a:ah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48592" name="Freeform 12"/>
            <p:cNvSpPr/>
            <p:nvPr/>
          </p:nvSpPr>
          <p:spPr bwMode="auto">
            <a:xfrm>
              <a:off x="2928938" y="2578100"/>
              <a:ext cx="3584575" cy="4279900"/>
            </a:xfrm>
            <a:custGeom>
              <a:avLst/>
              <a:ah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048593"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dirty="0" lang="en-US"/>
          </a:p>
        </p:txBody>
      </p:sp>
      <p:sp>
        <p:nvSpPr>
          <p:cNvPr id="1048594" name="Subtitle 2"/>
          <p:cNvSpPr>
            <a:spLocks noGrp="1"/>
          </p:cNvSpPr>
          <p:nvPr>
            <p:ph type="subTitle" idx="1"/>
          </p:nvPr>
        </p:nvSpPr>
        <p:spPr>
          <a:xfrm>
            <a:off x="4515377" y="3996267"/>
            <a:ext cx="6987645" cy="1388534"/>
          </a:xfrm>
        </p:spPr>
        <p:txBody>
          <a:bodyPr anchor="t">
            <a:normAutofit/>
          </a:bodyPr>
          <a:lstStyle>
            <a:lvl1pPr algn="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5"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96" name="Footer Placeholder 4"/>
          <p:cNvSpPr>
            <a:spLocks noGrp="1"/>
          </p:cNvSpPr>
          <p:nvPr>
            <p:ph type="ftr" sz="quarter" idx="11"/>
          </p:nvPr>
        </p:nvSpPr>
        <p:spPr>
          <a:xfrm>
            <a:off x="5332412" y="5883275"/>
            <a:ext cx="4324044" cy="365125"/>
          </a:xfrm>
        </p:spPr>
        <p:txBody>
          <a:bodyPr/>
          <a:p>
            <a:endParaRPr dirty="0" lang="en-US"/>
          </a:p>
        </p:txBody>
      </p:sp>
      <p:sp>
        <p:nvSpPr>
          <p:cNvPr id="104859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1" name=""/>
        <p:cNvGrpSpPr/>
        <p:nvPr/>
      </p:nvGrpSpPr>
      <p:grpSpPr>
        <a:xfrm>
          <a:off x="0" y="0"/>
          <a:ext cx="0" cy="0"/>
          <a:chOff x="0" y="0"/>
          <a:chExt cx="0" cy="0"/>
        </a:xfrm>
      </p:grpSpPr>
      <p:sp>
        <p:nvSpPr>
          <p:cNvPr id="1048687" name="Title 1"/>
          <p:cNvSpPr>
            <a:spLocks noGrp="1"/>
          </p:cNvSpPr>
          <p:nvPr>
            <p:ph type="title"/>
          </p:nvPr>
        </p:nvSpPr>
        <p:spPr>
          <a:xfrm>
            <a:off x="1484311" y="4732865"/>
            <a:ext cx="10018711" cy="566738"/>
          </a:xfrm>
        </p:spPr>
        <p:txBody>
          <a:bodyPr anchor="b">
            <a:normAutofit/>
          </a:bodyPr>
          <a:lstStyle>
            <a:lvl1pPr algn="ctr">
              <a:defRPr b="0" sz="2400"/>
            </a:lvl1pPr>
          </a:lstStyle>
          <a:p>
            <a:r>
              <a:rPr lang="en-US"/>
              <a:t>Click to edit Master title style</a:t>
            </a:r>
            <a:endParaRPr dirty="0" lang="en-US"/>
          </a:p>
        </p:txBody>
      </p:sp>
      <p:sp>
        <p:nvSpPr>
          <p:cNvPr id="1048688" name="Picture Placeholder 2"/>
          <p:cNvSpPr>
            <a:spLocks noChangeAspect="1" noGrp="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9" name="Text Placeholder 3"/>
          <p:cNvSpPr>
            <a:spLocks noGrp="1"/>
          </p:cNvSpPr>
          <p:nvPr>
            <p:ph type="body" sz="half" idx="2"/>
          </p:nvPr>
        </p:nvSpPr>
        <p:spPr>
          <a:xfrm>
            <a:off x="1484311" y="5299603"/>
            <a:ext cx="10018711"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0"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3" name=""/>
        <p:cNvGrpSpPr/>
        <p:nvPr/>
      </p:nvGrpSpPr>
      <p:grpSpPr>
        <a:xfrm>
          <a:off x="0" y="0"/>
          <a:ext cx="0" cy="0"/>
          <a:chOff x="0" y="0"/>
          <a:chExt cx="0" cy="0"/>
        </a:xfrm>
      </p:grpSpPr>
      <p:sp>
        <p:nvSpPr>
          <p:cNvPr id="1048641" name="Title 1"/>
          <p:cNvSpPr>
            <a:spLocks noGrp="1"/>
          </p:cNvSpPr>
          <p:nvPr>
            <p:ph type="title"/>
          </p:nvPr>
        </p:nvSpPr>
        <p:spPr>
          <a:xfrm>
            <a:off x="1484312" y="685800"/>
            <a:ext cx="10018711" cy="3048000"/>
          </a:xfrm>
        </p:spPr>
        <p:txBody>
          <a:bodyPr anchor="ctr">
            <a:normAutofit/>
          </a:bodyPr>
          <a:lstStyle>
            <a:lvl1pPr algn="ctr">
              <a:defRPr b="0" cap="none" sz="3200"/>
            </a:lvl1pPr>
          </a:lstStyle>
          <a:p>
            <a:r>
              <a:rPr lang="en-US"/>
              <a:t>Click to edit Master title style</a:t>
            </a:r>
            <a:endParaRPr dirty="0" lang="en-US"/>
          </a:p>
        </p:txBody>
      </p:sp>
      <p:sp>
        <p:nvSpPr>
          <p:cNvPr id="1048642" name="Text Placeholder 2"/>
          <p:cNvSpPr>
            <a:spLocks noGrp="1"/>
          </p:cNvSpPr>
          <p:nvPr>
            <p:ph type="body" idx="1"/>
          </p:nvPr>
        </p:nvSpPr>
        <p:spPr>
          <a:xfrm>
            <a:off x="1484312" y="4343400"/>
            <a:ext cx="10018713"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44" name="Footer Placeholder 4"/>
          <p:cNvSpPr>
            <a:spLocks noGrp="1"/>
          </p:cNvSpPr>
          <p:nvPr>
            <p:ph type="ftr" sz="quarter" idx="11"/>
          </p:nvPr>
        </p:nvSpPr>
        <p:spPr/>
        <p:txBody>
          <a:bodyPr/>
          <a:p>
            <a:endParaRPr dirty="0" lang="en-US"/>
          </a:p>
        </p:txBody>
      </p:sp>
      <p:sp>
        <p:nvSpPr>
          <p:cNvPr id="104864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0" name=""/>
        <p:cNvGrpSpPr/>
        <p:nvPr/>
      </p:nvGrpSpPr>
      <p:grpSpPr>
        <a:xfrm>
          <a:off x="0" y="0"/>
          <a:ext cx="0" cy="0"/>
          <a:chOff x="0" y="0"/>
          <a:chExt cx="0" cy="0"/>
        </a:xfrm>
      </p:grpSpPr>
      <p:sp>
        <p:nvSpPr>
          <p:cNvPr id="1048679"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80"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81"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82" name="Text Placeholder 9"/>
          <p:cNvSpPr>
            <a:spLocks noGrp="1"/>
          </p:cNvSpPr>
          <p:nvPr>
            <p:ph type="body" sz="quarter" idx="13"/>
          </p:nvPr>
        </p:nvSpPr>
        <p:spPr>
          <a:xfrm>
            <a:off x="2436811" y="3428999"/>
            <a:ext cx="8532815" cy="381000"/>
          </a:xfrm>
        </p:spPr>
        <p:txBody>
          <a:bodyPr anchor="ctr">
            <a:normAutofit/>
          </a:bodyPr>
          <a:lstStyle>
            <a:lvl1pPr indent="0" marL="0">
              <a:buFontTx/>
              <a:buNone/>
              <a:defRPr sz="18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3" name="Text Placeholder 2"/>
          <p:cNvSpPr>
            <a:spLocks noGrp="1"/>
          </p:cNvSpPr>
          <p:nvPr>
            <p:ph type="body" idx="1"/>
          </p:nvPr>
        </p:nvSpPr>
        <p:spPr>
          <a:xfrm>
            <a:off x="1484311" y="4343400"/>
            <a:ext cx="10018711"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2" name=""/>
        <p:cNvGrpSpPr/>
        <p:nvPr/>
      </p:nvGrpSpPr>
      <p:grpSpPr>
        <a:xfrm>
          <a:off x="0" y="0"/>
          <a:ext cx="0" cy="0"/>
          <a:chOff x="0" y="0"/>
          <a:chExt cx="0" cy="0"/>
        </a:xfrm>
      </p:grpSpPr>
      <p:sp>
        <p:nvSpPr>
          <p:cNvPr id="1048636" name="Title 1"/>
          <p:cNvSpPr>
            <a:spLocks noGrp="1"/>
          </p:cNvSpPr>
          <p:nvPr>
            <p:ph type="title"/>
          </p:nvPr>
        </p:nvSpPr>
        <p:spPr>
          <a:xfrm>
            <a:off x="1484313" y="3308581"/>
            <a:ext cx="10018709" cy="1468800"/>
          </a:xfrm>
        </p:spPr>
        <p:txBody>
          <a:bodyPr anchor="b">
            <a:normAutofit/>
          </a:bodyPr>
          <a:lstStyle>
            <a:lvl1pPr algn="r">
              <a:defRPr b="0" cap="none" sz="3200"/>
            </a:lvl1pPr>
          </a:lstStyle>
          <a:p>
            <a:r>
              <a:rPr lang="en-US"/>
              <a:t>Click to edit Master title style</a:t>
            </a:r>
            <a:endParaRPr dirty="0" lang="en-US"/>
          </a:p>
        </p:txBody>
      </p:sp>
      <p:sp>
        <p:nvSpPr>
          <p:cNvPr id="1048637" name="Text Placeholder 2"/>
          <p:cNvSpPr>
            <a:spLocks noGrp="1"/>
          </p:cNvSpPr>
          <p:nvPr>
            <p:ph type="body" idx="1"/>
          </p:nvPr>
        </p:nvSpPr>
        <p:spPr>
          <a:xfrm>
            <a:off x="1484312" y="4777381"/>
            <a:ext cx="10018710"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8"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39" name="Footer Placeholder 4"/>
          <p:cNvSpPr>
            <a:spLocks noGrp="1"/>
          </p:cNvSpPr>
          <p:nvPr>
            <p:ph type="ftr" sz="quarter" idx="11"/>
          </p:nvPr>
        </p:nvSpPr>
        <p:spPr/>
        <p:txBody>
          <a:bodyPr/>
          <a:p>
            <a:endParaRPr dirty="0" lang="en-US"/>
          </a:p>
        </p:txBody>
      </p:sp>
      <p:sp>
        <p:nvSpPr>
          <p:cNvPr id="104864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3" name=""/>
        <p:cNvGrpSpPr/>
        <p:nvPr/>
      </p:nvGrpSpPr>
      <p:grpSpPr>
        <a:xfrm>
          <a:off x="0" y="0"/>
          <a:ext cx="0" cy="0"/>
          <a:chOff x="0" y="0"/>
          <a:chExt cx="0" cy="0"/>
        </a:xfrm>
      </p:grpSpPr>
      <p:sp>
        <p:nvSpPr>
          <p:cNvPr id="1048699"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00"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01"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702" name="Text Placeholder 9"/>
          <p:cNvSpPr>
            <a:spLocks noGrp="1"/>
          </p:cNvSpPr>
          <p:nvPr>
            <p:ph type="body" sz="quarter" idx="13"/>
          </p:nvPr>
        </p:nvSpPr>
        <p:spPr>
          <a:xfrm>
            <a:off x="1484313" y="3886200"/>
            <a:ext cx="10018710" cy="889000"/>
          </a:xfrm>
        </p:spPr>
        <p:txBody>
          <a:bodyPr anchor="b" bIns="45720" lIns="91440" rIns="91440" rtlCol="0" tIns="45720" vert="horz">
            <a:normAutofit/>
          </a:bodyPr>
          <a:lstStyle>
            <a:lvl1pPr algn="r">
              <a:buNone/>
              <a:defRPr b="0" cap="none"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703" name="Text Placeholder 2"/>
          <p:cNvSpPr>
            <a:spLocks noGrp="1"/>
          </p:cNvSpPr>
          <p:nvPr>
            <p:ph type="body" idx="1"/>
          </p:nvPr>
        </p:nvSpPr>
        <p:spPr>
          <a:xfrm>
            <a:off x="1484312" y="4775200"/>
            <a:ext cx="10018710" cy="1016000"/>
          </a:xfrm>
        </p:spPr>
        <p:txBody>
          <a:bodyPr anchor="t">
            <a:norm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4"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5" name=""/>
        <p:cNvGrpSpPr/>
        <p:nvPr/>
      </p:nvGrpSpPr>
      <p:grpSpPr>
        <a:xfrm>
          <a:off x="0" y="0"/>
          <a:ext cx="0" cy="0"/>
          <a:chOff x="0" y="0"/>
          <a:chExt cx="0" cy="0"/>
        </a:xfrm>
      </p:grpSpPr>
      <p:sp>
        <p:nvSpPr>
          <p:cNvPr id="1048652" name="Title 1"/>
          <p:cNvSpPr>
            <a:spLocks noGrp="1"/>
          </p:cNvSpPr>
          <p:nvPr>
            <p:ph type="title"/>
          </p:nvPr>
        </p:nvSpPr>
        <p:spPr>
          <a:xfrm>
            <a:off x="1484313" y="685800"/>
            <a:ext cx="10018712" cy="2727325"/>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53" name="Text Placeholder 9"/>
          <p:cNvSpPr>
            <a:spLocks noGrp="1"/>
          </p:cNvSpPr>
          <p:nvPr>
            <p:ph type="body" sz="quarter" idx="13"/>
          </p:nvPr>
        </p:nvSpPr>
        <p:spPr>
          <a:xfrm>
            <a:off x="1484312" y="3505200"/>
            <a:ext cx="10018713" cy="838200"/>
          </a:xfrm>
        </p:spPr>
        <p:txBody>
          <a:bodyPr anchor="b" bIns="45720" lIns="91440" rIns="91440" rtlCol="0" tIns="45720" vert="horz">
            <a:normAutofit/>
          </a:bodyPr>
          <a:lstStyle>
            <a:lvl1pPr>
              <a:buNone/>
              <a:defRPr b="0" cap="none" dirty="0" sz="2800" lang="en-US">
                <a:ln w="3175" cmpd="sng">
                  <a:noFill/>
                </a:ln>
                <a:solidFill>
                  <a:schemeClr val="tx1"/>
                </a:solidFill>
                <a:effectLst/>
              </a:defRPr>
            </a:lvl1pPr>
          </a:lstStyle>
          <a:p>
            <a:pPr lvl="0" marL="0">
              <a:spcBef>
                <a:spcPct val="0"/>
              </a:spcBef>
              <a:buNone/>
            </a:pPr>
            <a:r>
              <a:rPr lang="en-US"/>
              <a:t>Click to edit Master text styles</a:t>
            </a:r>
          </a:p>
        </p:txBody>
      </p:sp>
      <p:sp>
        <p:nvSpPr>
          <p:cNvPr id="1048654" name="Text Placeholder 2"/>
          <p:cNvSpPr>
            <a:spLocks noGrp="1"/>
          </p:cNvSpPr>
          <p:nvPr>
            <p:ph type="body" idx="1"/>
          </p:nvPr>
        </p:nvSpPr>
        <p:spPr>
          <a:xfrm>
            <a:off x="1484311" y="4343400"/>
            <a:ext cx="10018713" cy="14478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56" name="Footer Placeholder 4"/>
          <p:cNvSpPr>
            <a:spLocks noGrp="1"/>
          </p:cNvSpPr>
          <p:nvPr>
            <p:ph type="ftr" sz="quarter" idx="11"/>
          </p:nvPr>
        </p:nvSpPr>
        <p:spPr/>
        <p:txBody>
          <a:bodyPr/>
          <a:p>
            <a:endParaRPr dirty="0" lang="en-US"/>
          </a:p>
        </p:txBody>
      </p:sp>
      <p:sp>
        <p:nvSpPr>
          <p:cNvPr id="104865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5" name=""/>
        <p:cNvGrpSpPr/>
        <p:nvPr/>
      </p:nvGrpSpPr>
      <p:grpSpPr>
        <a:xfrm>
          <a:off x="0" y="0"/>
          <a:ext cx="0" cy="0"/>
          <a:chOff x="0" y="0"/>
          <a:chExt cx="0" cy="0"/>
        </a:xfrm>
      </p:grpSpPr>
      <p:sp>
        <p:nvSpPr>
          <p:cNvPr id="1048713" name="Title 1"/>
          <p:cNvSpPr>
            <a:spLocks noGrp="1"/>
          </p:cNvSpPr>
          <p:nvPr>
            <p:ph type="title"/>
          </p:nvPr>
        </p:nvSpPr>
        <p:spPr/>
        <p:txBody>
          <a:bodyPr/>
          <a:lstStyle>
            <a:lvl1pPr algn="ctr"/>
          </a:lstStyle>
          <a:p>
            <a:r>
              <a:rPr lang="en-US"/>
              <a:t>Click to edit Master title style</a:t>
            </a:r>
            <a:endParaRPr dirty="0" lang="en-US"/>
          </a:p>
        </p:txBody>
      </p:sp>
      <p:sp>
        <p:nvSpPr>
          <p:cNvPr id="1048714"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5"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716" name="Footer Placeholder 4"/>
          <p:cNvSpPr>
            <a:spLocks noGrp="1"/>
          </p:cNvSpPr>
          <p:nvPr>
            <p:ph type="ftr" sz="quarter" idx="11"/>
          </p:nvPr>
        </p:nvSpPr>
        <p:spPr/>
        <p:txBody>
          <a:bodyPr/>
          <a:p>
            <a:endParaRPr dirty="0" lang="en-US"/>
          </a:p>
        </p:txBody>
      </p:sp>
      <p:sp>
        <p:nvSpPr>
          <p:cNvPr id="104871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674" name="Vertical Title 1"/>
          <p:cNvSpPr>
            <a:spLocks noGrp="1"/>
          </p:cNvSpPr>
          <p:nvPr>
            <p:ph type="title" orient="vert"/>
          </p:nvPr>
        </p:nvSpPr>
        <p:spPr>
          <a:xfrm>
            <a:off x="9732655" y="685800"/>
            <a:ext cx="1770369" cy="5105400"/>
          </a:xfrm>
        </p:spPr>
        <p:txBody>
          <a:bodyPr vert="eaVert"/>
          <a:p>
            <a:r>
              <a:rPr lang="en-US"/>
              <a:t>Click to edit Master title style</a:t>
            </a:r>
            <a:endParaRPr dirty="0" lang="en-US"/>
          </a:p>
        </p:txBody>
      </p:sp>
      <p:sp>
        <p:nvSpPr>
          <p:cNvPr id="1048675" name="Vertical Text Placeholder 2"/>
          <p:cNvSpPr>
            <a:spLocks noGrp="1"/>
          </p:cNvSpPr>
          <p:nvPr>
            <p:ph type="body" orient="vert" idx="1"/>
          </p:nvPr>
        </p:nvSpPr>
        <p:spPr>
          <a:xfrm>
            <a:off x="1484312" y="685800"/>
            <a:ext cx="8019742" cy="51054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6"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37" name=""/>
        <p:cNvGrpSpPr/>
        <p:nvPr/>
      </p:nvGrpSpPr>
      <p:grpSpPr>
        <a:xfrm>
          <a:off x="0" y="0"/>
          <a:ext cx="0" cy="0"/>
          <a:chOff x="0" y="0"/>
          <a:chExt cx="0" cy="0"/>
        </a:xfrm>
      </p:grpSpPr>
      <p:sp>
        <p:nvSpPr>
          <p:cNvPr id="1048600"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0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02"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603" name="Footer Placeholder 4"/>
          <p:cNvSpPr>
            <a:spLocks noGrp="1"/>
          </p:cNvSpPr>
          <p:nvPr>
            <p:ph type="ftr" sz="quarter" idx="11"/>
          </p:nvPr>
        </p:nvSpPr>
        <p:spPr/>
        <p:txBody>
          <a:bodyPr/>
          <a:p>
            <a:endParaRPr dirty="0" lang="en-US"/>
          </a:p>
        </p:txBody>
      </p:sp>
      <p:sp>
        <p:nvSpPr>
          <p:cNvPr id="104860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06" name="Title 1"/>
          <p:cNvSpPr>
            <a:spLocks noGrp="1"/>
          </p:cNvSpPr>
          <p:nvPr>
            <p:ph type="title"/>
          </p:nvPr>
        </p:nvSpPr>
        <p:spPr/>
        <p:txBody>
          <a:bodyPr/>
          <a:p>
            <a:r>
              <a:rPr lang="en-US"/>
              <a:t>Click to edit Master title style</a:t>
            </a:r>
            <a:endParaRPr dirty="0" lang="en-US"/>
          </a:p>
        </p:txBody>
      </p:sp>
      <p:sp>
        <p:nvSpPr>
          <p:cNvPr id="1048607" name="Content Placeholder 2"/>
          <p:cNvSpPr>
            <a:spLocks noGrp="1"/>
          </p:cNvSpPr>
          <p:nvPr>
            <p:ph idx="1"/>
          </p:nvPr>
        </p:nvSpPr>
        <p:spPr/>
        <p:txBody>
          <a:bodyPr anchor="ctr"/>
          <a:lstStyle>
            <a:lvl1pPr>
              <a:buClr>
                <a:schemeClr val="accent1">
                  <a:lumMod val="75000"/>
                </a:schemeClr>
              </a:buClr>
            </a:lvl1pPr>
            <a:lvl2pPr>
              <a:buClr>
                <a:schemeClr val="accent1">
                  <a:lumMod val="75000"/>
                </a:schemeClr>
              </a:buClr>
            </a:lvl2pPr>
            <a:lvl3pPr>
              <a:buClr>
                <a:schemeClr val="accent1">
                  <a:lumMod val="75000"/>
                </a:schemeClr>
              </a:buClr>
            </a:lvl3pPr>
            <a:lvl4pPr>
              <a:buClr>
                <a:schemeClr val="accent1">
                  <a:lumMod val="75000"/>
                </a:schemeClr>
              </a:buClr>
            </a:lvl4pPr>
            <a:lvl5pPr>
              <a:buClr>
                <a:schemeClr val="accent1">
                  <a:lumMod val="75000"/>
                </a:schemeClr>
              </a:buCl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8"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09" name="Footer Placeholder 4"/>
          <p:cNvSpPr>
            <a:spLocks noGrp="1"/>
          </p:cNvSpPr>
          <p:nvPr>
            <p:ph type="ftr" sz="quarter" idx="11"/>
          </p:nvPr>
        </p:nvSpPr>
        <p:spPr/>
        <p:txBody>
          <a:bodyPr/>
          <a:p>
            <a:endParaRPr dirty="0" lang="en-US"/>
          </a:p>
        </p:txBody>
      </p:sp>
      <p:sp>
        <p:nvSpPr>
          <p:cNvPr id="1048610" name="Slide Number Placeholder 5"/>
          <p:cNvSpPr>
            <a:spLocks noGrp="1"/>
          </p:cNvSpPr>
          <p:nvPr>
            <p:ph type="sldNum" sz="quarter" idx="12"/>
          </p:nvPr>
        </p:nvSpPr>
        <p:spPr>
          <a:xfrm>
            <a:off x="10951856" y="5867131"/>
            <a:ext cx="551167" cy="365125"/>
          </a:xfrm>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6" name=""/>
        <p:cNvGrpSpPr/>
        <p:nvPr/>
      </p:nvGrpSpPr>
      <p:grpSpPr>
        <a:xfrm>
          <a:off x="0" y="0"/>
          <a:ext cx="0" cy="0"/>
          <a:chOff x="0" y="0"/>
          <a:chExt cx="0" cy="0"/>
        </a:xfrm>
      </p:grpSpPr>
      <p:sp>
        <p:nvSpPr>
          <p:cNvPr id="1048658" name="Title 1"/>
          <p:cNvSpPr>
            <a:spLocks noGrp="1"/>
          </p:cNvSpPr>
          <p:nvPr>
            <p:ph type="title"/>
          </p:nvPr>
        </p:nvSpPr>
        <p:spPr>
          <a:xfrm>
            <a:off x="2572279" y="2666999"/>
            <a:ext cx="8930747" cy="2110382"/>
          </a:xfrm>
        </p:spPr>
        <p:txBody>
          <a:bodyPr anchor="b"/>
          <a:lstStyle>
            <a:lvl1pPr algn="r">
              <a:defRPr b="0" cap="none" sz="4000"/>
            </a:lvl1pPr>
          </a:lstStyle>
          <a:p>
            <a:r>
              <a:rPr lang="en-US"/>
              <a:t>Click to edit Master title style</a:t>
            </a:r>
            <a:endParaRPr dirty="0" lang="en-US"/>
          </a:p>
        </p:txBody>
      </p:sp>
      <p:sp>
        <p:nvSpPr>
          <p:cNvPr id="1048659" name="Text Placeholder 2"/>
          <p:cNvSpPr>
            <a:spLocks noGrp="1"/>
          </p:cNvSpPr>
          <p:nvPr>
            <p:ph type="body" idx="1"/>
          </p:nvPr>
        </p:nvSpPr>
        <p:spPr>
          <a:xfrm>
            <a:off x="2572278" y="4777381"/>
            <a:ext cx="8930748"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61" name="Footer Placeholder 4"/>
          <p:cNvSpPr>
            <a:spLocks noGrp="1"/>
          </p:cNvSpPr>
          <p:nvPr>
            <p:ph type="ftr" sz="quarter" idx="11"/>
          </p:nvPr>
        </p:nvSpPr>
        <p:spPr/>
        <p:txBody>
          <a:bodyPr/>
          <a:p>
            <a:endParaRPr dirty="0" lang="en-US"/>
          </a:p>
        </p:txBody>
      </p:sp>
      <p:sp>
        <p:nvSpPr>
          <p:cNvPr id="104866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sp>
        <p:nvSpPr>
          <p:cNvPr id="1048693" name="Title 1"/>
          <p:cNvSpPr>
            <a:spLocks noGrp="1"/>
          </p:cNvSpPr>
          <p:nvPr>
            <p:ph type="title"/>
          </p:nvPr>
        </p:nvSpPr>
        <p:spPr>
          <a:xfrm>
            <a:off x="1484311" y="685800"/>
            <a:ext cx="10018713" cy="1752599"/>
          </a:xfrm>
        </p:spPr>
        <p:txBody>
          <a:bodyPr/>
          <a:p>
            <a:r>
              <a:rPr lang="en-US"/>
              <a:t>Click to edit Master title style</a:t>
            </a:r>
            <a:endParaRPr dirty="0" lang="en-US"/>
          </a:p>
        </p:txBody>
      </p:sp>
      <p:sp>
        <p:nvSpPr>
          <p:cNvPr id="1048694"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5"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6"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97" name="Footer Placeholder 5"/>
          <p:cNvSpPr>
            <a:spLocks noGrp="1"/>
          </p:cNvSpPr>
          <p:nvPr>
            <p:ph type="ftr" sz="quarter" idx="11"/>
          </p:nvPr>
        </p:nvSpPr>
        <p:spPr/>
        <p:txBody>
          <a:bodyPr/>
          <a:p>
            <a:endParaRPr dirty="0" lang="en-US"/>
          </a:p>
        </p:txBody>
      </p:sp>
      <p:sp>
        <p:nvSpPr>
          <p:cNvPr id="1048698"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Text Placeholder 2"/>
          <p:cNvSpPr>
            <a:spLocks noGrp="1"/>
          </p:cNvSpPr>
          <p:nvPr>
            <p:ph type="body" idx="1"/>
          </p:nvPr>
        </p:nvSpPr>
        <p:spPr>
          <a:xfrm>
            <a:off x="1772179" y="2658533"/>
            <a:ext cx="4607188"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5"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Text Placeholder 4"/>
          <p:cNvSpPr>
            <a:spLocks noGrp="1"/>
          </p:cNvSpPr>
          <p:nvPr>
            <p:ph type="body" sz="quarter" idx="3"/>
          </p:nvPr>
        </p:nvSpPr>
        <p:spPr>
          <a:xfrm>
            <a:off x="6880487" y="2667000"/>
            <a:ext cx="4622537"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7"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6"/>
          <p:cNvSpPr>
            <a:spLocks noGrp="1"/>
          </p:cNvSpPr>
          <p:nvPr>
            <p:ph type="dt" sz="half" idx="10"/>
          </p:nvPr>
        </p:nvSpPr>
        <p:spPr/>
        <p:txBody>
          <a:bodyPr/>
          <a:p>
            <a:fld id="{B61BEF0D-F0BB-DE4B-95CE-6DB70DBA9567}" type="datetimeFigureOut">
              <a:rPr lang="en-US" smtClean="0"/>
              <a:t>8/30/2024</a:t>
            </a:fld>
            <a:endParaRPr dirty="0" lang="en-US"/>
          </a:p>
        </p:txBody>
      </p:sp>
      <p:sp>
        <p:nvSpPr>
          <p:cNvPr id="1048669" name="Footer Placeholder 7"/>
          <p:cNvSpPr>
            <a:spLocks noGrp="1"/>
          </p:cNvSpPr>
          <p:nvPr>
            <p:ph type="ftr" sz="quarter" idx="11"/>
          </p:nvPr>
        </p:nvSpPr>
        <p:spPr/>
        <p:txBody>
          <a:bodyPr/>
          <a:p>
            <a:endParaRPr dirty="0" lang="en-US"/>
          </a:p>
        </p:txBody>
      </p:sp>
      <p:sp>
        <p:nvSpPr>
          <p:cNvPr id="1048670"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31" name="Title 1"/>
          <p:cNvSpPr>
            <a:spLocks noGrp="1"/>
          </p:cNvSpPr>
          <p:nvPr>
            <p:ph type="title"/>
          </p:nvPr>
        </p:nvSpPr>
        <p:spPr/>
        <p:txBody>
          <a:bodyPr/>
          <a:p>
            <a:r>
              <a:rPr lang="en-US"/>
              <a:t>Click to edit Master title style</a:t>
            </a:r>
            <a:endParaRPr dirty="0" lang="en-US"/>
          </a:p>
        </p:txBody>
      </p:sp>
      <p:sp>
        <p:nvSpPr>
          <p:cNvPr id="1048632" name="Date Placeholder 2"/>
          <p:cNvSpPr>
            <a:spLocks noGrp="1"/>
          </p:cNvSpPr>
          <p:nvPr>
            <p:ph type="dt" sz="half" idx="10"/>
          </p:nvPr>
        </p:nvSpPr>
        <p:spPr/>
        <p:txBody>
          <a:bodyPr/>
          <a:p>
            <a:fld id="{B61BEF0D-F0BB-DE4B-95CE-6DB70DBA9567}" type="datetimeFigureOut">
              <a:rPr lang="en-US" smtClean="0"/>
              <a:t>8/30/2024</a:t>
            </a:fld>
            <a:endParaRPr dirty="0" lang="en-US"/>
          </a:p>
        </p:txBody>
      </p:sp>
      <p:sp>
        <p:nvSpPr>
          <p:cNvPr id="1048633" name="Footer Placeholder 3"/>
          <p:cNvSpPr>
            <a:spLocks noGrp="1"/>
          </p:cNvSpPr>
          <p:nvPr>
            <p:ph type="ftr" sz="quarter" idx="11"/>
          </p:nvPr>
        </p:nvSpPr>
        <p:spPr/>
        <p:txBody>
          <a:bodyPr/>
          <a:p>
            <a:endParaRPr dirty="0" lang="en-US"/>
          </a:p>
        </p:txBody>
      </p:sp>
      <p:sp>
        <p:nvSpPr>
          <p:cNvPr id="1048634"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8" name=""/>
        <p:cNvGrpSpPr/>
        <p:nvPr/>
      </p:nvGrpSpPr>
      <p:grpSpPr>
        <a:xfrm>
          <a:off x="0" y="0"/>
          <a:ext cx="0" cy="0"/>
          <a:chOff x="0" y="0"/>
          <a:chExt cx="0" cy="0"/>
        </a:xfrm>
      </p:grpSpPr>
      <p:sp>
        <p:nvSpPr>
          <p:cNvPr id="1048671" name="Date Placeholder 1"/>
          <p:cNvSpPr>
            <a:spLocks noGrp="1"/>
          </p:cNvSpPr>
          <p:nvPr>
            <p:ph type="dt" sz="half" idx="10"/>
          </p:nvPr>
        </p:nvSpPr>
        <p:spPr/>
        <p:txBody>
          <a:bodyPr/>
          <a:p>
            <a:fld id="{B61BEF0D-F0BB-DE4B-95CE-6DB70DBA9567}" type="datetimeFigureOut">
              <a:rPr lang="en-US" smtClean="0"/>
              <a:t>8/30/2024</a:t>
            </a:fld>
            <a:endParaRPr dirty="0" lang="en-US"/>
          </a:p>
        </p:txBody>
      </p:sp>
      <p:sp>
        <p:nvSpPr>
          <p:cNvPr id="1048672" name="Footer Placeholder 2"/>
          <p:cNvSpPr>
            <a:spLocks noGrp="1"/>
          </p:cNvSpPr>
          <p:nvPr>
            <p:ph type="ftr" sz="quarter" idx="11"/>
          </p:nvPr>
        </p:nvSpPr>
        <p:spPr/>
        <p:txBody>
          <a:bodyPr/>
          <a:p>
            <a:endParaRPr dirty="0" lang="en-US"/>
          </a:p>
        </p:txBody>
      </p:sp>
      <p:sp>
        <p:nvSpPr>
          <p:cNvPr id="1048673"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707" name="Title 1"/>
          <p:cNvSpPr>
            <a:spLocks noGrp="1"/>
          </p:cNvSpPr>
          <p:nvPr>
            <p:ph type="title"/>
          </p:nvPr>
        </p:nvSpPr>
        <p:spPr>
          <a:xfrm>
            <a:off x="1484312" y="1600200"/>
            <a:ext cx="3549121" cy="1371600"/>
          </a:xfrm>
        </p:spPr>
        <p:txBody>
          <a:bodyPr anchor="b">
            <a:normAutofit/>
          </a:bodyPr>
          <a:lstStyle>
            <a:lvl1pPr algn="ctr">
              <a:defRPr b="0" sz="2400"/>
            </a:lvl1pPr>
          </a:lstStyle>
          <a:p>
            <a:r>
              <a:rPr lang="en-US"/>
              <a:t>Click to edit Master title style</a:t>
            </a:r>
            <a:endParaRPr dirty="0" lang="en-US"/>
          </a:p>
        </p:txBody>
      </p:sp>
      <p:sp>
        <p:nvSpPr>
          <p:cNvPr id="1048708"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9" name="Text Placeholder 3"/>
          <p:cNvSpPr>
            <a:spLocks noGrp="1"/>
          </p:cNvSpPr>
          <p:nvPr>
            <p:ph type="body" sz="half" idx="2"/>
          </p:nvPr>
        </p:nvSpPr>
        <p:spPr>
          <a:xfrm>
            <a:off x="1484312" y="2971800"/>
            <a:ext cx="3549121" cy="18288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0"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711" name="Footer Placeholder 5"/>
          <p:cNvSpPr>
            <a:spLocks noGrp="1"/>
          </p:cNvSpPr>
          <p:nvPr>
            <p:ph type="ftr" sz="quarter" idx="11"/>
          </p:nvPr>
        </p:nvSpPr>
        <p:spPr/>
        <p:txBody>
          <a:bodyPr/>
          <a:p>
            <a:endParaRPr dirty="0" lang="en-US"/>
          </a:p>
        </p:txBody>
      </p:sp>
      <p:sp>
        <p:nvSpPr>
          <p:cNvPr id="104871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sp>
        <p:nvSpPr>
          <p:cNvPr id="1048646" name="Title 1"/>
          <p:cNvSpPr>
            <a:spLocks noGrp="1"/>
          </p:cNvSpPr>
          <p:nvPr>
            <p:ph type="title"/>
          </p:nvPr>
        </p:nvSpPr>
        <p:spPr>
          <a:xfrm>
            <a:off x="1482724" y="1752599"/>
            <a:ext cx="5426158" cy="1371600"/>
          </a:xfrm>
        </p:spPr>
        <p:txBody>
          <a:bodyPr anchor="b">
            <a:normAutofit/>
          </a:bodyPr>
          <a:lstStyle>
            <a:lvl1pPr algn="ctr">
              <a:defRPr b="0" sz="2800"/>
            </a:lvl1pPr>
          </a:lstStyle>
          <a:p>
            <a:r>
              <a:rPr lang="en-US"/>
              <a:t>Click to edit Master title style</a:t>
            </a:r>
            <a:endParaRPr dirty="0" lang="en-US"/>
          </a:p>
        </p:txBody>
      </p:sp>
      <p:sp>
        <p:nvSpPr>
          <p:cNvPr id="1048647" name="Picture Placeholder 2"/>
          <p:cNvSpPr>
            <a:spLocks noChangeAspect="1" noGrp="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8" name="Text Placeholder 3"/>
          <p:cNvSpPr>
            <a:spLocks noGrp="1"/>
          </p:cNvSpPr>
          <p:nvPr>
            <p:ph type="body" sz="half" idx="2"/>
          </p:nvPr>
        </p:nvSpPr>
        <p:spPr>
          <a:xfrm>
            <a:off x="1482724" y="3124199"/>
            <a:ext cx="5426158" cy="1828800"/>
          </a:xfrm>
        </p:spPr>
        <p:txBody>
          <a:bodyPr>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9"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50" name="Footer Placeholder 5"/>
          <p:cNvSpPr>
            <a:spLocks noGrp="1"/>
          </p:cNvSpPr>
          <p:nvPr>
            <p:ph type="ftr" sz="quarter" idx="11"/>
          </p:nvPr>
        </p:nvSpPr>
        <p:spPr/>
        <p:txBody>
          <a:bodyPr/>
          <a:p>
            <a:endParaRPr dirty="0" lang="en-US"/>
          </a:p>
        </p:txBody>
      </p:sp>
      <p:sp>
        <p:nvSpPr>
          <p:cNvPr id="1048651"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grpSp>
        <p:nvGrpSpPr>
          <p:cNvPr id="12" name="Group 6"/>
          <p:cNvGrpSpPr/>
          <p:nvPr/>
        </p:nvGrpSpPr>
        <p:grpSpPr>
          <a:xfrm>
            <a:off x="150812" y="0"/>
            <a:ext cx="2436813" cy="6858001"/>
            <a:chOff x="1320800" y="0"/>
            <a:chExt cx="2436813" cy="6858001"/>
          </a:xfrm>
        </p:grpSpPr>
        <p:sp>
          <p:nvSpPr>
            <p:cNvPr id="1048576" name="Freeform 6"/>
            <p:cNvSpPr/>
            <p:nvPr/>
          </p:nvSpPr>
          <p:spPr bwMode="auto">
            <a:xfrm>
              <a:off x="1627188" y="0"/>
              <a:ext cx="1122363" cy="5329238"/>
            </a:xfrm>
            <a:custGeom>
              <a:avLst/>
              <a:ah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8577" name="Freeform 7"/>
            <p:cNvSpPr/>
            <p:nvPr/>
          </p:nvSpPr>
          <p:spPr bwMode="auto">
            <a:xfrm>
              <a:off x="1320800" y="0"/>
              <a:ext cx="1117600" cy="5276850"/>
            </a:xfrm>
            <a:custGeom>
              <a:avLst/>
              <a:ah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8578" name="Freeform 8"/>
            <p:cNvSpPr/>
            <p:nvPr/>
          </p:nvSpPr>
          <p:spPr bwMode="auto">
            <a:xfrm>
              <a:off x="1320800" y="5238750"/>
              <a:ext cx="1228725" cy="1619250"/>
            </a:xfrm>
            <a:custGeom>
              <a:avLst/>
              <a:ah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8579" name="Freeform 9"/>
            <p:cNvSpPr/>
            <p:nvPr/>
          </p:nvSpPr>
          <p:spPr bwMode="auto">
            <a:xfrm>
              <a:off x="1627188" y="5291138"/>
              <a:ext cx="1495425" cy="1566863"/>
            </a:xfrm>
            <a:custGeom>
              <a:avLst/>
              <a:ah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8580" name="Freeform 10"/>
            <p:cNvSpPr/>
            <p:nvPr/>
          </p:nvSpPr>
          <p:spPr bwMode="auto">
            <a:xfrm>
              <a:off x="1627188" y="5286375"/>
              <a:ext cx="2130425" cy="1571625"/>
            </a:xfrm>
            <a:custGeom>
              <a:avLst/>
              <a:ah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8581" name="Freeform 11"/>
            <p:cNvSpPr/>
            <p:nvPr/>
          </p:nvSpPr>
          <p:spPr bwMode="auto">
            <a:xfrm>
              <a:off x="1320800" y="5238750"/>
              <a:ext cx="1695450" cy="1619250"/>
            </a:xfrm>
            <a:custGeom>
              <a:avLst/>
              <a:ah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1484311" y="685800"/>
            <a:ext cx="10018713" cy="1752599"/>
          </a:xfrm>
          <a:prstGeom prst="rect"/>
          <a:effectLst/>
        </p:spPr>
        <p:txBody>
          <a:bodyPr anchor="ctr" bIns="45720" lIns="91440" rIns="91440" rtlCol="0" tIns="45720" vert="horz">
            <a:normAutofit/>
          </a:bodyPr>
          <a:p>
            <a:r>
              <a:rPr lang="en-US"/>
              <a:t>Click to edit Master title style</a:t>
            </a:r>
            <a:endParaRPr dirty="0" lang="en-US"/>
          </a:p>
        </p:txBody>
      </p:sp>
      <p:sp>
        <p:nvSpPr>
          <p:cNvPr id="1048583" name="Text Placeholder 2"/>
          <p:cNvSpPr>
            <a:spLocks noGrp="1"/>
          </p:cNvSpPr>
          <p:nvPr>
            <p:ph type="body" idx="1"/>
          </p:nvPr>
        </p:nvSpPr>
        <p:spPr>
          <a:xfrm>
            <a:off x="1484310" y="2666999"/>
            <a:ext cx="10018713" cy="3124201"/>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2"/>
          </p:nvPr>
        </p:nvSpPr>
        <p:spPr>
          <a:xfrm>
            <a:off x="9732656" y="5883275"/>
            <a:ext cx="1143000" cy="365125"/>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lang="en-US" smtClean="0"/>
              <a:t>8/30/2024</a:t>
            </a:fld>
            <a:endParaRPr dirty="0" lang="en-US"/>
          </a:p>
        </p:txBody>
      </p:sp>
      <p:sp>
        <p:nvSpPr>
          <p:cNvPr id="1048585" name="Footer Placeholder 4"/>
          <p:cNvSpPr>
            <a:spLocks noGrp="1"/>
          </p:cNvSpPr>
          <p:nvPr>
            <p:ph type="ftr" sz="quarter" idx="3"/>
          </p:nvPr>
        </p:nvSpPr>
        <p:spPr>
          <a:xfrm>
            <a:off x="2572279" y="5883275"/>
            <a:ext cx="7084177" cy="365125"/>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6" name="Slide Number Placeholder 5"/>
          <p:cNvSpPr>
            <a:spLocks noGrp="1"/>
          </p:cNvSpPr>
          <p:nvPr>
            <p:ph type="sldNum" sz="quarter" idx="4"/>
          </p:nvPr>
        </p:nvSpPr>
        <p:spPr>
          <a:xfrm>
            <a:off x="10951856" y="5883275"/>
            <a:ext cx="551167" cy="365125"/>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457200" eaLnBrk="1" hangingPunct="1" latinLnBrk="0" rtl="0">
        <a:spcBef>
          <a:spcPct val="0"/>
        </a:spcBef>
        <a:buNone/>
        <a:defRPr cap="none" sz="40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lumMod val="75000"/>
          </a:schemeClr>
        </a:buClr>
        <a:buSzPct val="145000"/>
        <a:buFont typeface="Arial"/>
        <a:buChar char="•"/>
        <a:defRPr cap="none" sz="2400" kern="1200">
          <a:solidFill>
            <a:schemeClr val="tx1"/>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lumMod val="75000"/>
          </a:schemeClr>
        </a:buClr>
        <a:buSzPct val="145000"/>
        <a:buFont typeface="Arial"/>
        <a:buChar char="•"/>
        <a:defRPr cap="none" sz="2000" kern="1200">
          <a:solidFill>
            <a:schemeClr val="tx1"/>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lumMod val="75000"/>
          </a:schemeClr>
        </a:buClr>
        <a:buSzPct val="145000"/>
        <a:buFont typeface="Arial"/>
        <a:buChar char="•"/>
        <a:defRPr cap="none" sz="1800" kern="1200">
          <a:solidFill>
            <a:schemeClr val="tx1"/>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lumMod val="75000"/>
          </a:schemeClr>
        </a:buClr>
        <a:buSzPct val="145000"/>
        <a:buFont typeface="Arial"/>
        <a:buChar char="•"/>
        <a:defRPr cap="none" sz="1600" kern="1200">
          <a:solidFill>
            <a:schemeClr val="tx1"/>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8" name="Title 1"/>
          <p:cNvSpPr>
            <a:spLocks noGrp="1"/>
          </p:cNvSpPr>
          <p:nvPr>
            <p:ph type="ctrTitle"/>
          </p:nvPr>
        </p:nvSpPr>
        <p:spPr>
          <a:xfrm>
            <a:off x="1349751" y="1307635"/>
            <a:ext cx="7766936" cy="1024466"/>
          </a:xfrm>
        </p:spPr>
        <p:txBody>
          <a:bodyPr>
            <a:normAutofit fontScale="90000"/>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53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
        <p:nvSpPr>
          <p:cNvPr id="1048599" name="Subtitle 2"/>
          <p:cNvSpPr>
            <a:spLocks noGrp="1"/>
          </p:cNvSpPr>
          <p:nvPr>
            <p:ph type="subTitle" idx="1"/>
          </p:nvPr>
        </p:nvSpPr>
        <p:spPr>
          <a:xfrm>
            <a:off x="422786" y="4601523"/>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altLang="en-GB" dirty="0" lang="en-US">
                <a:solidFill>
                  <a:schemeClr val="tx1"/>
                </a:solidFill>
                <a:latin typeface="Times New Roman" panose="02020603050405020304" pitchFamily="18" charset="0"/>
                <a:cs typeface="Times New Roman" panose="02020603050405020304" pitchFamily="18" charset="0"/>
              </a:rPr>
              <a:t>P</a:t>
            </a:r>
            <a:r>
              <a:rPr altLang="en-GB" dirty="0" lang="en-US">
                <a:solidFill>
                  <a:schemeClr val="tx1"/>
                </a:solidFill>
                <a:latin typeface="Times New Roman" panose="02020603050405020304" pitchFamily="18" charset="0"/>
                <a:cs typeface="Times New Roman" panose="02020603050405020304" pitchFamily="18" charset="0"/>
              </a:rPr>
              <a:t>r</a:t>
            </a:r>
            <a:r>
              <a:rPr altLang="en-GB" dirty="0" lang="en-US">
                <a:solidFill>
                  <a:schemeClr val="tx1"/>
                </a:solidFill>
                <a:latin typeface="Times New Roman" panose="02020603050405020304" pitchFamily="18" charset="0"/>
                <a:cs typeface="Times New Roman" panose="02020603050405020304" pitchFamily="18" charset="0"/>
              </a:rPr>
              <a:t>a</a:t>
            </a:r>
            <a:r>
              <a:rPr altLang="en-GB" dirty="0" lang="en-US">
                <a:solidFill>
                  <a:schemeClr val="tx1"/>
                </a:solidFill>
                <a:latin typeface="Times New Roman" panose="02020603050405020304" pitchFamily="18" charset="0"/>
                <a:cs typeface="Times New Roman" panose="02020603050405020304" pitchFamily="18" charset="0"/>
              </a:rPr>
              <a:t>b</a:t>
            </a:r>
            <a:r>
              <a:rPr altLang="en-GB" dirty="0" lang="en-US">
                <a:solidFill>
                  <a:schemeClr val="tx1"/>
                </a:solidFill>
                <a:latin typeface="Times New Roman" panose="02020603050405020304" pitchFamily="18" charset="0"/>
                <a:cs typeface="Times New Roman" panose="02020603050405020304" pitchFamily="18" charset="0"/>
              </a:rPr>
              <a:t>h</a:t>
            </a:r>
            <a:r>
              <a:rPr altLang="en-GB" dirty="0" lang="en-US">
                <a:solidFill>
                  <a:schemeClr val="tx1"/>
                </a:solidFill>
                <a:latin typeface="Times New Roman" panose="02020603050405020304" pitchFamily="18" charset="0"/>
                <a:cs typeface="Times New Roman" panose="02020603050405020304" pitchFamily="18" charset="0"/>
              </a:rPr>
              <a:t>a</a:t>
            </a:r>
            <a:r>
              <a:rPr altLang="en-GB" dirty="0" lang="en-US">
                <a:solidFill>
                  <a:schemeClr val="tx1"/>
                </a:solidFill>
                <a:latin typeface="Times New Roman" panose="02020603050405020304" pitchFamily="18" charset="0"/>
                <a:cs typeface="Times New Roman" panose="02020603050405020304" pitchFamily="18" charset="0"/>
              </a:rPr>
              <a:t>k</a:t>
            </a:r>
            <a:r>
              <a:rPr altLang="en-GB" dirty="0" lang="en-US">
                <a:solidFill>
                  <a:schemeClr val="tx1"/>
                </a:solidFill>
                <a:latin typeface="Times New Roman" panose="02020603050405020304" pitchFamily="18" charset="0"/>
                <a:cs typeface="Times New Roman" panose="02020603050405020304" pitchFamily="18" charset="0"/>
              </a:rPr>
              <a:t>a</a:t>
            </a:r>
            <a:r>
              <a:rPr altLang="en-GB" dirty="0" lang="en-US">
                <a:solidFill>
                  <a:schemeClr val="tx1"/>
                </a:solidFill>
                <a:latin typeface="Times New Roman" panose="02020603050405020304" pitchFamily="18" charset="0"/>
                <a:cs typeface="Times New Roman" panose="02020603050405020304" pitchFamily="18" charset="0"/>
              </a:rPr>
              <a:t>r</a:t>
            </a:r>
            <a:r>
              <a:rPr altLang="en-GB" dirty="0" lang="en-US">
                <a:solidFill>
                  <a:schemeClr val="tx1"/>
                </a:solidFill>
                <a:latin typeface="Times New Roman" panose="02020603050405020304" pitchFamily="18" charset="0"/>
                <a:cs typeface="Times New Roman" panose="02020603050405020304" pitchFamily="18" charset="0"/>
              </a:rPr>
              <a:t>a</a:t>
            </a:r>
            <a:r>
              <a:rPr altLang="en-GB" dirty="0" lang="en-US">
                <a:solidFill>
                  <a:schemeClr val="tx1"/>
                </a:solidFill>
                <a:latin typeface="Times New Roman" panose="02020603050405020304" pitchFamily="18" charset="0"/>
                <a:cs typeface="Times New Roman" panose="02020603050405020304" pitchFamily="18" charset="0"/>
              </a:rPr>
              <a:t>n</a:t>
            </a:r>
            <a:r>
              <a:rPr altLang="en-GB" dirty="0" lang="en-US">
                <a:solidFill>
                  <a:schemeClr val="tx1"/>
                </a:solidFill>
                <a:latin typeface="Times New Roman" panose="02020603050405020304" pitchFamily="18" charset="0"/>
                <a:cs typeface="Times New Roman" panose="02020603050405020304" pitchFamily="18" charset="0"/>
              </a:rPr>
              <a:t>.</a:t>
            </a:r>
            <a:r>
              <a:rPr altLang="en-GB" dirty="0" lang="en-US">
                <a:solidFill>
                  <a:schemeClr val="tx1"/>
                </a:solidFill>
                <a:latin typeface="Times New Roman" panose="02020603050405020304" pitchFamily="18" charset="0"/>
                <a:cs typeface="Times New Roman" panose="02020603050405020304" pitchFamily="18" charset="0"/>
              </a:rPr>
              <a:t>N</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a:t>
            </a:r>
            <a:r>
              <a:rPr altLang="en-GB" dirty="0" lang="en-US">
                <a:solidFill>
                  <a:schemeClr val="tx1"/>
                </a:solidFill>
                <a:latin typeface="Times New Roman" panose="02020603050405020304" pitchFamily="18" charset="0"/>
                <a:cs typeface="Times New Roman" panose="02020603050405020304" pitchFamily="18" charset="0"/>
              </a:rPr>
              <a:t>4</a:t>
            </a:r>
            <a:r>
              <a:rPr altLang="en-GB" dirty="0" lang="en-US">
                <a:solidFill>
                  <a:schemeClr val="tx1"/>
                </a:solidFill>
                <a:latin typeface="Times New Roman" panose="02020603050405020304" pitchFamily="18" charset="0"/>
                <a:cs typeface="Times New Roman" panose="02020603050405020304" pitchFamily="18" charset="0"/>
              </a:rPr>
              <a:t>2</a:t>
            </a:r>
            <a:r>
              <a:rPr altLang="en-GB" dirty="0" lang="en-US">
                <a:solidFill>
                  <a:schemeClr val="tx1"/>
                </a:solidFill>
                <a:latin typeface="Times New Roman" panose="02020603050405020304" pitchFamily="18" charset="0"/>
                <a:cs typeface="Times New Roman" panose="02020603050405020304" pitchFamily="18" charset="0"/>
              </a:rPr>
              <a:t>2</a:t>
            </a:r>
            <a:r>
              <a:rPr altLang="en-GB" dirty="0" lang="en-US">
                <a:solidFill>
                  <a:schemeClr val="tx1"/>
                </a:solidFill>
                <a:latin typeface="Times New Roman" panose="02020603050405020304" pitchFamily="18" charset="0"/>
                <a:cs typeface="Times New Roman" panose="02020603050405020304" pitchFamily="18" charset="0"/>
              </a:rPr>
              <a:t>2</a:t>
            </a:r>
            <a:r>
              <a:rPr altLang="en-GB" dirty="0" lang="en-US">
                <a:solidFill>
                  <a:schemeClr val="tx1"/>
                </a:solidFill>
                <a:latin typeface="Times New Roman" panose="02020603050405020304" pitchFamily="18" charset="0"/>
                <a:cs typeface="Times New Roman" panose="02020603050405020304" pitchFamily="18" charset="0"/>
              </a:rPr>
              <a:t>0</a:t>
            </a:r>
            <a:r>
              <a:rPr altLang="en-GB" dirty="0" lang="en-US">
                <a:solidFill>
                  <a:schemeClr val="tx1"/>
                </a:solidFill>
                <a:latin typeface="Times New Roman" panose="02020603050405020304" pitchFamily="18" charset="0"/>
                <a:cs typeface="Times New Roman" panose="02020603050405020304" pitchFamily="18" charset="0"/>
              </a:rPr>
              <a:t>0</a:t>
            </a:r>
            <a:r>
              <a:rPr altLang="en-GB" dirty="0" lang="en-US">
                <a:solidFill>
                  <a:schemeClr val="tx1"/>
                </a:solidFill>
                <a:latin typeface="Times New Roman" panose="02020603050405020304" pitchFamily="18" charset="0"/>
                <a:cs typeface="Times New Roman" panose="02020603050405020304" pitchFamily="18" charset="0"/>
              </a:rPr>
              <a:t>4</a:t>
            </a:r>
            <a:r>
              <a:rPr altLang="en-GB" dirty="0" lang="en-US">
                <a:solidFill>
                  <a:schemeClr val="tx1"/>
                </a:solidFill>
                <a:latin typeface="Times New Roman" panose="02020603050405020304" pitchFamily="18" charset="0"/>
                <a:cs typeface="Times New Roman" panose="02020603050405020304" pitchFamily="18" charset="0"/>
              </a:rPr>
              <a:t>3</a:t>
            </a:r>
            <a:r>
              <a:rPr altLang="en-GB" dirty="0" lang="en-US">
                <a:solidFill>
                  <a:schemeClr val="tx1"/>
                </a:solidFill>
                <a:latin typeface="Times New Roman" panose="02020603050405020304" pitchFamily="18" charset="0"/>
                <a:cs typeface="Times New Roman" panose="02020603050405020304" pitchFamily="18" charset="0"/>
              </a:rPr>
              <a:t>1</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a:t>
            </a:r>
            <a:r>
              <a:rPr lang="en-IN">
                <a:solidFill>
                  <a:schemeClr val="tx1"/>
                </a:solidFill>
                <a:latin typeface="Times New Roman" panose="02020603050405020304" pitchFamily="18" charset="0"/>
                <a:cs typeface="Times New Roman" panose="02020603050405020304" pitchFamily="18" charset="0"/>
              </a:rPr>
              <a:t>: </a:t>
            </a:r>
            <a:r>
              <a:rPr altLang="en-GB" lang="en-US">
                <a:solidFill>
                  <a:schemeClr val="tx1"/>
                </a:solidFill>
                <a:latin typeface="Times New Roman" panose="02020603050405020304" pitchFamily="18" charset="0"/>
                <a:cs typeface="Times New Roman" panose="02020603050405020304" pitchFamily="18" charset="0"/>
              </a:rPr>
              <a:t>B</a:t>
            </a:r>
            <a:r>
              <a:rPr altLang="en-GB" lang="en-US">
                <a:solidFill>
                  <a:schemeClr val="tx1"/>
                </a:solidFill>
                <a:latin typeface="Times New Roman" panose="02020603050405020304" pitchFamily="18" charset="0"/>
                <a:cs typeface="Times New Roman" panose="02020603050405020304" pitchFamily="18" charset="0"/>
              </a:rPr>
              <a:t>.</a:t>
            </a:r>
            <a:r>
              <a:rPr altLang="en-GB" lang="en-US">
                <a:solidFill>
                  <a:schemeClr val="tx1"/>
                </a:solidFill>
                <a:latin typeface="Times New Roman" panose="02020603050405020304" pitchFamily="18" charset="0"/>
                <a:cs typeface="Times New Roman" panose="02020603050405020304" pitchFamily="18" charset="0"/>
              </a:rPr>
              <a:t>c</a:t>
            </a:r>
            <a:r>
              <a:rPr altLang="en-GB" lang="en-US">
                <a:solidFill>
                  <a:schemeClr val="tx1"/>
                </a:solidFill>
                <a:latin typeface="Times New Roman" panose="02020603050405020304" pitchFamily="18" charset="0"/>
                <a:cs typeface="Times New Roman" panose="02020603050405020304" pitchFamily="18" charset="0"/>
              </a:rPr>
              <a:t>o</a:t>
            </a:r>
            <a:r>
              <a:rPr altLang="en-GB" lang="en-US">
                <a:solidFill>
                  <a:schemeClr val="tx1"/>
                </a:solidFill>
                <a:latin typeface="Times New Roman" panose="02020603050405020304" pitchFamily="18" charset="0"/>
                <a:cs typeface="Times New Roman" panose="02020603050405020304" pitchFamily="18" charset="0"/>
              </a:rPr>
              <a:t>m</a:t>
            </a:r>
            <a:r>
              <a:rPr altLang="en-GB" lang="en-US">
                <a:solidFill>
                  <a:schemeClr val="tx1"/>
                </a:solidFill>
                <a:latin typeface="Times New Roman" panose="02020603050405020304" pitchFamily="18" charset="0"/>
                <a:cs typeface="Times New Roman" panose="02020603050405020304" pitchFamily="18" charset="0"/>
              </a:rPr>
              <a:t>(</a:t>
            </a:r>
            <a:r>
              <a:rPr altLang="en-GB" lang="en-US">
                <a:solidFill>
                  <a:schemeClr val="tx1"/>
                </a:solidFill>
                <a:latin typeface="Times New Roman" panose="02020603050405020304" pitchFamily="18" charset="0"/>
                <a:cs typeface="Times New Roman" panose="02020603050405020304" pitchFamily="18" charset="0"/>
              </a:rPr>
              <a:t>I</a:t>
            </a:r>
            <a:r>
              <a:rPr altLang="en-GB" lang="en-US">
                <a:solidFill>
                  <a:schemeClr val="tx1"/>
                </a:solidFill>
                <a:latin typeface="Times New Roman" panose="02020603050405020304" pitchFamily="18" charset="0"/>
                <a:cs typeface="Times New Roman" panose="02020603050405020304" pitchFamily="18" charset="0"/>
              </a:rPr>
              <a:t>S</a:t>
            </a:r>
            <a:r>
              <a:rPr altLang="en-GB" lang="en-US">
                <a:solidFill>
                  <a:schemeClr val="tx1"/>
                </a:solidFill>
                <a:latin typeface="Times New Roman" panose="02020603050405020304" pitchFamily="18" charset="0"/>
                <a:cs typeface="Times New Roman" panose="02020603050405020304" pitchFamily="18" charset="0"/>
              </a:rPr>
              <a:t>M</a:t>
            </a:r>
            <a:r>
              <a:rPr altLang="en-GB" lang="en-US">
                <a:solidFill>
                  <a:schemeClr val="tx1"/>
                </a:solidFill>
                <a:latin typeface="Times New Roman" panose="02020603050405020304" pitchFamily="18" charset="0"/>
                <a:cs typeface="Times New Roman" panose="02020603050405020304" pitchFamily="18" charset="0"/>
              </a:rPr>
              <a:t>)</a:t>
            </a:r>
            <a:endParaRPr dirty="0" lang="en-IN">
              <a:solidFill>
                <a:schemeClr val="tx1"/>
              </a:solidFill>
              <a:latin typeface="Times New Roman" panose="02020603050405020304" pitchFamily="18" charset="0"/>
              <a:cs typeface="Times New Roman" panose="02020603050405020304" pitchFamily="18" charset="0"/>
            </a:endParaRP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a:t>
            </a:r>
            <a:r>
              <a:rPr altLang="en-GB" dirty="0" lang="en-US">
                <a:solidFill>
                  <a:schemeClr val="tx1"/>
                </a:solidFill>
                <a:latin typeface="Times New Roman" panose="02020603050405020304" pitchFamily="18" charset="0"/>
                <a:cs typeface="Times New Roman" panose="02020603050405020304" pitchFamily="18" charset="0"/>
              </a:rPr>
              <a:t> </a:t>
            </a:r>
            <a:r>
              <a:rPr altLang="en-GB" dirty="0" lang="en-US">
                <a:solidFill>
                  <a:schemeClr val="tx1"/>
                </a:solidFill>
                <a:latin typeface="Times New Roman" panose="02020603050405020304" pitchFamily="18" charset="0"/>
                <a:cs typeface="Times New Roman" panose="02020603050405020304" pitchFamily="18" charset="0"/>
              </a:rPr>
              <a:t> </a:t>
            </a:r>
            <a:r>
              <a:rPr altLang="en-GB" dirty="0" lang="en-US">
                <a:solidFill>
                  <a:schemeClr val="tx1"/>
                </a:solidFill>
                <a:latin typeface="Times New Roman" panose="02020603050405020304" pitchFamily="18" charset="0"/>
                <a:cs typeface="Times New Roman" panose="02020603050405020304" pitchFamily="18" charset="0"/>
              </a:rPr>
              <a:t> </a:t>
            </a:r>
            <a:r>
              <a:rPr altLang="en-GB" dirty="0" lang="en-US">
                <a:solidFill>
                  <a:schemeClr val="tx1"/>
                </a:solidFill>
                <a:latin typeface="Times New Roman" panose="02020603050405020304" pitchFamily="18" charset="0"/>
                <a:cs typeface="Times New Roman" panose="02020603050405020304" pitchFamily="18" charset="0"/>
              </a:rPr>
              <a:t> </a:t>
            </a:r>
            <a:r>
              <a:rPr altLang="en-GB" dirty="0" lang="en-US">
                <a:solidFill>
                  <a:schemeClr val="tx1"/>
                </a:solidFill>
                <a:latin typeface="Times New Roman" panose="02020603050405020304" pitchFamily="18" charset="0"/>
                <a:cs typeface="Times New Roman" panose="02020603050405020304" pitchFamily="18" charset="0"/>
              </a:rPr>
              <a:t> </a:t>
            </a:r>
            <a:r>
              <a:rPr altLang="en-GB" dirty="0" lang="en-US">
                <a:solidFill>
                  <a:schemeClr val="tx1"/>
                </a:solidFill>
                <a:latin typeface="Times New Roman" panose="02020603050405020304" pitchFamily="18" charset="0"/>
                <a:cs typeface="Times New Roman" panose="02020603050405020304" pitchFamily="18" charset="0"/>
              </a:rPr>
              <a:t> </a:t>
            </a:r>
            <a:r>
              <a:rPr altLang="en-GB" dirty="0" lang="en-US">
                <a:solidFill>
                  <a:schemeClr val="tx1"/>
                </a:solidFill>
                <a:latin typeface="Times New Roman" panose="02020603050405020304" pitchFamily="18" charset="0"/>
                <a:cs typeface="Times New Roman" panose="02020603050405020304" pitchFamily="18" charset="0"/>
              </a:rPr>
              <a:t> </a:t>
            </a:r>
            <a:r>
              <a:rPr altLang="en-GB" dirty="0" lang="en-US">
                <a:solidFill>
                  <a:schemeClr val="tx1"/>
                </a:solidFill>
                <a:latin typeface="Times New Roman" panose="02020603050405020304" pitchFamily="18" charset="0"/>
                <a:cs typeface="Times New Roman" panose="02020603050405020304" pitchFamily="18" charset="0"/>
              </a:rPr>
              <a:t> </a:t>
            </a:r>
            <a:r>
              <a:rPr altLang="en-GB" dirty="0" lang="en-US">
                <a:solidFill>
                  <a:schemeClr val="tx1"/>
                </a:solidFill>
                <a:latin typeface="Times New Roman" panose="02020603050405020304" pitchFamily="18" charset="0"/>
                <a:cs typeface="Times New Roman" panose="02020603050405020304" pitchFamily="18" charset="0"/>
              </a:rPr>
              <a:t>F</a:t>
            </a:r>
            <a:r>
              <a:rPr altLang="en-GB" dirty="0" lang="en-US">
                <a:solidFill>
                  <a:schemeClr val="tx1"/>
                </a:solidFill>
                <a:latin typeface="Times New Roman" panose="02020603050405020304" pitchFamily="18" charset="0"/>
                <a:cs typeface="Times New Roman" panose="02020603050405020304" pitchFamily="18" charset="0"/>
              </a:rPr>
              <a:t>O</a:t>
            </a:r>
            <a:r>
              <a:rPr altLang="en-GB" dirty="0" lang="en-US">
                <a:solidFill>
                  <a:schemeClr val="tx1"/>
                </a:solidFill>
                <a:latin typeface="Times New Roman" panose="02020603050405020304" pitchFamily="18" charset="0"/>
                <a:cs typeface="Times New Roman" panose="02020603050405020304" pitchFamily="18" charset="0"/>
              </a:rPr>
              <a:t>R</a:t>
            </a:r>
            <a:r>
              <a:rPr altLang="en-GB" dirty="0" lang="en-US">
                <a:solidFill>
                  <a:schemeClr val="tx1"/>
                </a:solidFill>
                <a:latin typeface="Times New Roman" panose="02020603050405020304" pitchFamily="18" charset="0"/>
                <a:cs typeface="Times New Roman" panose="02020603050405020304" pitchFamily="18" charset="0"/>
              </a:rPr>
              <a:t> </a:t>
            </a:r>
            <a:r>
              <a:rPr dirty="0" lang="en-IN">
                <a:solidFill>
                  <a:schemeClr val="tx1"/>
                </a:solidFill>
                <a:latin typeface="Times New Roman" panose="02020603050405020304" pitchFamily="18" charset="0"/>
                <a:cs typeface="Times New Roman" panose="02020603050405020304" pitchFamily="18" charset="0"/>
              </a:rPr>
              <a:t>MEN</a:t>
            </a:r>
            <a:endParaRPr altLang="en-US" lang="zh-CN"/>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26"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28" name="Content Placeholder 2"/>
          <p:cNvSpPr>
            <a:spLocks noGrp="1"/>
          </p:cNvSpPr>
          <p:nvPr>
            <p:ph idx="1"/>
          </p:nvPr>
        </p:nvSpPr>
        <p:spPr>
          <a:xfrm>
            <a:off x="677334" y="1422401"/>
            <a:ext cx="8596668" cy="4618962"/>
          </a:xfrm>
        </p:spPr>
        <p:txBody>
          <a:bodyPr>
            <a:normAutofit fontScale="89286" lnSpcReduction="20000"/>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30"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5"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12" name="Content Placeholder 2"/>
          <p:cNvSpPr>
            <a:spLocks noGrp="1"/>
          </p:cNvSpPr>
          <p:nvPr>
            <p:ph idx="1"/>
          </p:nvPr>
        </p:nvSpPr>
        <p:spPr>
          <a:xfrm>
            <a:off x="677334" y="2611120"/>
            <a:ext cx="8596668" cy="3430242"/>
          </a:xfrm>
        </p:spPr>
        <p:txBody>
          <a:bodyPr>
            <a:normAutofit/>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14"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16" name="Content Placeholder 2"/>
          <p:cNvSpPr>
            <a:spLocks noGrp="1"/>
          </p:cNvSpPr>
          <p:nvPr>
            <p:ph idx="1"/>
          </p:nvPr>
        </p:nvSpPr>
        <p:spPr>
          <a:xfrm>
            <a:off x="677334" y="1645921"/>
            <a:ext cx="8596668" cy="4395442"/>
          </a:xfrm>
        </p:spPr>
        <p:txBody>
          <a:bodyPr>
            <a:normAutofit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18"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20"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22"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24"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lastClr="000000" val="windowText"/>
      </a:dk1>
      <a:lt1>
        <a:sysClr lastClr="FFFFFF" val="window"/>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dir="5400000" dist="12700" endPos="32000" rotWithShape="0" stA="26000" sy="-100000"/>
          </a:effectLst>
        </a:effectStyle>
        <a:effectStyle>
          <a:effectLst>
            <a:outerShdw blurRad="38100" dir="5400000" dist="25400" rotWithShape="0">
              <a:srgbClr val="000000">
                <a:alpha val="64000"/>
              </a:srgbClr>
            </a:outerShdw>
          </a:effectLst>
          <a:scene3d>
            <a:camera prst="orthographicFront">
              <a:rot lat="0" lon="0" rev="0"/>
            </a:camera>
            <a:lightRig dir="tl" rig="threePt">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Employee Performance Analysis Using Excel</dc:title>
  <dc:creator>prakash chiyaan</dc:creator>
  <cp:lastModifiedBy>Admin</cp:lastModifiedBy>
  <dcterms:created xsi:type="dcterms:W3CDTF">2024-08-27T20:48:53Z</dcterms:created>
  <dcterms:modified xsi:type="dcterms:W3CDTF">2024-09-03T08:22:26Z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93ca471f2063448e9fa03dcea6b4d09d</vt:lpwstr>
  </property>
</Properties>
</file>