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6f97b2e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6f97b2e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f97b2e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6f97b2e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6f97b2e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6f97b2e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f97b2e0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6f97b2e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6f97b2e08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6f97b2e08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aws.amazon.com/translate/latest/dg/setup-awscli.html" TargetMode="External"/><Relationship Id="rId4" Type="http://schemas.openxmlformats.org/officeDocument/2006/relationships/hyperlink" Target="https://realpython.com/python-sockets/" TargetMode="External"/><Relationship Id="rId5" Type="http://schemas.openxmlformats.org/officeDocument/2006/relationships/hyperlink" Target="https://stackabuse.com/text-translation-with-google-translate-api-in-python/" TargetMode="External"/><Relationship Id="rId6" Type="http://schemas.openxmlformats.org/officeDocument/2006/relationships/hyperlink" Target="https://docs.aws.amazon.com/translate/latest/dg/examples-pyth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Babel Chat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0305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 Programming Application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124" y="2571750"/>
            <a:ext cx="5087752" cy="2608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Server - Multiple Clients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Multimedia Transfer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Supports multiple languages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Overview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 is set up on the virtual machine on a local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AWS is used for translating the chats (boto3 and aws client interface)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Tkinter python package is used for handling the GUI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communications between clients are handled via TCP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150" y="840375"/>
            <a:ext cx="5737500" cy="43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3" name="Google Shape;113;p17"/>
          <p:cNvSpPr txBox="1"/>
          <p:nvPr>
            <p:ph idx="4294967295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650" y="1754300"/>
            <a:ext cx="6214051" cy="315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information used in our application has been taken from the following resources: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Amazon AWS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Socket Programming: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Socket Programming in Python (Guide) – Real Python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Translation: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https://stackabuse.com/text-translation-with-google-translate-api-in-python/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https://docs.aws.amazon.com/translate/latest/dg/examples-python.html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