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8" r:id="rId16"/>
    <p:sldId id="270" r:id="rId17"/>
    <p:sldId id="271" r:id="rId18"/>
    <p:sldId id="272" r:id="rId19"/>
    <p:sldId id="273" r:id="rId20"/>
    <p:sldId id="30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301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F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04" autoAdjust="0"/>
  </p:normalViewPr>
  <p:slideViewPr>
    <p:cSldViewPr>
      <p:cViewPr varScale="1">
        <p:scale>
          <a:sx n="109" d="100"/>
          <a:sy n="109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DC9C74-7225-4807-9262-31EA68EE22E7}" type="datetimeFigureOut">
              <a:rPr lang="zh-TW" altLang="en-US" smtClean="0"/>
              <a:pPr/>
              <a:t>2016/11/10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A040CE-6F5D-4541-94AA-851319D4DF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9805B-833C-4BC9-98A6-066111357570}" type="datetimeFigureOut">
              <a:rPr lang="zh-TW" altLang="en-US" smtClean="0"/>
              <a:pPr/>
              <a:t>2016/11/10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F3650-3699-43EA-94DB-2505AD6C51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F3650-3699-43EA-94DB-2505AD6C5137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5438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2009 Fall Semester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Data Structures and Algorithms (I)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424A17-67D7-463D-BEB3-F530130CCA8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36096" y="1371600"/>
            <a:ext cx="2948952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演算法設計與分</a:t>
            </a:r>
            <a:r>
              <a:rPr lang="zh-TW" altLang="en-US" dirty="0"/>
              <a:t>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7854696" cy="1752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台大資工系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呂學一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5" name="圖片 4" descr="turb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980728"/>
            <a:ext cx="4762500" cy="47625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C81C-1804-4F0D-806D-D748255C588B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DP approach</a:t>
            </a:r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6" y="2420888"/>
            <a:ext cx="7917716" cy="3521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B5D0-510A-40EC-8B6F-CA7B7E76AAB9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Illustration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05684" y="4443090"/>
            <a:ext cx="1952625" cy="179388"/>
            <a:chOff x="2513" y="2749"/>
            <a:chExt cx="1230" cy="113"/>
          </a:xfrm>
        </p:grpSpPr>
        <p:sp>
          <p:nvSpPr>
            <p:cNvPr id="1580037" name="Line 5"/>
            <p:cNvSpPr>
              <a:spLocks noChangeShapeType="1"/>
            </p:cNvSpPr>
            <p:nvPr/>
          </p:nvSpPr>
          <p:spPr bwMode="auto">
            <a:xfrm>
              <a:off x="2513" y="2801"/>
              <a:ext cx="113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38" name="Oval 6"/>
            <p:cNvSpPr>
              <a:spLocks noChangeAspect="1" noChangeArrowheads="1"/>
            </p:cNvSpPr>
            <p:nvPr/>
          </p:nvSpPr>
          <p:spPr bwMode="auto">
            <a:xfrm>
              <a:off x="3630" y="2749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00859" y="4033515"/>
            <a:ext cx="1376362" cy="179388"/>
            <a:chOff x="2195" y="3453"/>
            <a:chExt cx="867" cy="113"/>
          </a:xfrm>
        </p:grpSpPr>
        <p:sp>
          <p:nvSpPr>
            <p:cNvPr id="1580040" name="Line 8"/>
            <p:cNvSpPr>
              <a:spLocks noChangeShapeType="1"/>
            </p:cNvSpPr>
            <p:nvPr/>
          </p:nvSpPr>
          <p:spPr bwMode="auto">
            <a:xfrm>
              <a:off x="2195" y="3505"/>
              <a:ext cx="77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41" name="Oval 9"/>
            <p:cNvSpPr>
              <a:spLocks noChangeAspect="1" noChangeArrowheads="1"/>
            </p:cNvSpPr>
            <p:nvPr/>
          </p:nvSpPr>
          <p:spPr bwMode="auto">
            <a:xfrm>
              <a:off x="2949" y="3453"/>
              <a:ext cx="113" cy="11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76896" y="3622353"/>
            <a:ext cx="2384425" cy="179387"/>
            <a:chOff x="1424" y="2976"/>
            <a:chExt cx="1502" cy="113"/>
          </a:xfrm>
        </p:grpSpPr>
        <p:sp>
          <p:nvSpPr>
            <p:cNvPr id="1580043" name="Line 11"/>
            <p:cNvSpPr>
              <a:spLocks noChangeShapeType="1"/>
            </p:cNvSpPr>
            <p:nvPr/>
          </p:nvSpPr>
          <p:spPr bwMode="auto">
            <a:xfrm>
              <a:off x="1424" y="3028"/>
              <a:ext cx="140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44" name="Oval 12"/>
            <p:cNvSpPr>
              <a:spLocks noChangeAspect="1" noChangeArrowheads="1"/>
            </p:cNvSpPr>
            <p:nvPr/>
          </p:nvSpPr>
          <p:spPr bwMode="auto">
            <a:xfrm>
              <a:off x="2813" y="297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645546" y="5265415"/>
            <a:ext cx="2382838" cy="179388"/>
            <a:chOff x="3420" y="3226"/>
            <a:chExt cx="1501" cy="113"/>
          </a:xfrm>
        </p:grpSpPr>
        <p:sp>
          <p:nvSpPr>
            <p:cNvPr id="1580046" name="Line 14"/>
            <p:cNvSpPr>
              <a:spLocks noChangeShapeType="1"/>
            </p:cNvSpPr>
            <p:nvPr/>
          </p:nvSpPr>
          <p:spPr bwMode="auto">
            <a:xfrm>
              <a:off x="3420" y="3278"/>
              <a:ext cx="140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47" name="Oval 15"/>
            <p:cNvSpPr>
              <a:spLocks noChangeAspect="1" noChangeArrowheads="1"/>
            </p:cNvSpPr>
            <p:nvPr/>
          </p:nvSpPr>
          <p:spPr bwMode="auto">
            <a:xfrm>
              <a:off x="4808" y="322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13746" y="4854253"/>
            <a:ext cx="1376363" cy="179387"/>
            <a:chOff x="3148" y="2969"/>
            <a:chExt cx="867" cy="113"/>
          </a:xfrm>
        </p:grpSpPr>
        <p:sp>
          <p:nvSpPr>
            <p:cNvPr id="1580049" name="Line 17"/>
            <p:cNvSpPr>
              <a:spLocks noChangeShapeType="1"/>
            </p:cNvSpPr>
            <p:nvPr/>
          </p:nvSpPr>
          <p:spPr bwMode="auto">
            <a:xfrm>
              <a:off x="3148" y="3021"/>
              <a:ext cx="772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50" name="Oval 18"/>
            <p:cNvSpPr>
              <a:spLocks noChangeAspect="1" noChangeArrowheads="1"/>
            </p:cNvSpPr>
            <p:nvPr/>
          </p:nvSpPr>
          <p:spPr bwMode="auto">
            <a:xfrm>
              <a:off x="3902" y="2969"/>
              <a:ext cx="113" cy="113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764109" y="3212778"/>
            <a:ext cx="1376362" cy="179387"/>
            <a:chOff x="975" y="2244"/>
            <a:chExt cx="867" cy="113"/>
          </a:xfrm>
        </p:grpSpPr>
        <p:sp>
          <p:nvSpPr>
            <p:cNvPr id="1580052" name="Line 20"/>
            <p:cNvSpPr>
              <a:spLocks noChangeShapeType="1"/>
            </p:cNvSpPr>
            <p:nvPr/>
          </p:nvSpPr>
          <p:spPr bwMode="auto">
            <a:xfrm>
              <a:off x="975" y="2296"/>
              <a:ext cx="772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53" name="Oval 21"/>
            <p:cNvSpPr>
              <a:spLocks noChangeAspect="1" noChangeArrowheads="1"/>
            </p:cNvSpPr>
            <p:nvPr/>
          </p:nvSpPr>
          <p:spPr bwMode="auto">
            <a:xfrm>
              <a:off x="1729" y="2244"/>
              <a:ext cx="113" cy="113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2771" name="Group 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290399" y="3146097"/>
            <a:ext cx="300662" cy="201780"/>
            <a:chOff x="809" y="1869"/>
            <a:chExt cx="1797" cy="1206"/>
          </a:xfrm>
        </p:grpSpPr>
        <p:sp>
          <p:nvSpPr>
            <p:cNvPr id="32773" name="Freeform 5"/>
            <p:cNvSpPr>
              <a:spLocks noEditPoints="1"/>
            </p:cNvSpPr>
            <p:nvPr/>
          </p:nvSpPr>
          <p:spPr bwMode="auto">
            <a:xfrm>
              <a:off x="809" y="1869"/>
              <a:ext cx="1009" cy="1206"/>
            </a:xfrm>
            <a:custGeom>
              <a:avLst/>
              <a:gdLst/>
              <a:ahLst/>
              <a:cxnLst>
                <a:cxn ang="0">
                  <a:pos x="690" y="52"/>
                </a:cxn>
                <a:cxn ang="0">
                  <a:pos x="589" y="113"/>
                </a:cxn>
                <a:cxn ang="0">
                  <a:pos x="509" y="202"/>
                </a:cxn>
                <a:cxn ang="0">
                  <a:pos x="391" y="634"/>
                </a:cxn>
                <a:cxn ang="0">
                  <a:pos x="392" y="664"/>
                </a:cxn>
                <a:cxn ang="0">
                  <a:pos x="411" y="722"/>
                </a:cxn>
                <a:cxn ang="0">
                  <a:pos x="457" y="786"/>
                </a:cxn>
                <a:cxn ang="0">
                  <a:pos x="542" y="816"/>
                </a:cxn>
                <a:cxn ang="0">
                  <a:pos x="648" y="777"/>
                </a:cxn>
                <a:cxn ang="0">
                  <a:pos x="753" y="656"/>
                </a:cxn>
                <a:cxn ang="0">
                  <a:pos x="804" y="536"/>
                </a:cxn>
                <a:cxn ang="0">
                  <a:pos x="852" y="357"/>
                </a:cxn>
                <a:cxn ang="0">
                  <a:pos x="870" y="219"/>
                </a:cxn>
                <a:cxn ang="0">
                  <a:pos x="843" y="97"/>
                </a:cxn>
                <a:cxn ang="0">
                  <a:pos x="766" y="43"/>
                </a:cxn>
                <a:cxn ang="0">
                  <a:pos x="375" y="6"/>
                </a:cxn>
                <a:cxn ang="0">
                  <a:pos x="452" y="50"/>
                </a:cxn>
                <a:cxn ang="0">
                  <a:pos x="498" y="142"/>
                </a:cxn>
                <a:cxn ang="0">
                  <a:pos x="613" y="43"/>
                </a:cxn>
                <a:cxn ang="0">
                  <a:pos x="752" y="0"/>
                </a:cxn>
                <a:cxn ang="0">
                  <a:pos x="892" y="44"/>
                </a:cxn>
                <a:cxn ang="0">
                  <a:pos x="984" y="165"/>
                </a:cxn>
                <a:cxn ang="0">
                  <a:pos x="1007" y="347"/>
                </a:cxn>
                <a:cxn ang="0">
                  <a:pos x="945" y="557"/>
                </a:cxn>
                <a:cxn ang="0">
                  <a:pos x="816" y="731"/>
                </a:cxn>
                <a:cxn ang="0">
                  <a:pos x="649" y="838"/>
                </a:cxn>
                <a:cxn ang="0">
                  <a:pos x="498" y="853"/>
                </a:cxn>
                <a:cxn ang="0">
                  <a:pos x="413" y="806"/>
                </a:cxn>
                <a:cxn ang="0">
                  <a:pos x="365" y="737"/>
                </a:cxn>
                <a:cxn ang="0">
                  <a:pos x="346" y="808"/>
                </a:cxn>
                <a:cxn ang="0">
                  <a:pos x="317" y="923"/>
                </a:cxn>
                <a:cxn ang="0">
                  <a:pos x="287" y="1039"/>
                </a:cxn>
                <a:cxn ang="0">
                  <a:pos x="271" y="1111"/>
                </a:cxn>
                <a:cxn ang="0">
                  <a:pos x="278" y="1135"/>
                </a:cxn>
                <a:cxn ang="0">
                  <a:pos x="327" y="1145"/>
                </a:cxn>
                <a:cxn ang="0">
                  <a:pos x="404" y="1150"/>
                </a:cxn>
                <a:cxn ang="0">
                  <a:pos x="410" y="1188"/>
                </a:cxn>
                <a:cxn ang="0">
                  <a:pos x="387" y="1205"/>
                </a:cxn>
                <a:cxn ang="0">
                  <a:pos x="4" y="1197"/>
                </a:cxn>
                <a:cxn ang="0">
                  <a:pos x="6" y="1157"/>
                </a:cxn>
                <a:cxn ang="0">
                  <a:pos x="44" y="1147"/>
                </a:cxn>
                <a:cxn ang="0">
                  <a:pos x="119" y="1135"/>
                </a:cxn>
                <a:cxn ang="0">
                  <a:pos x="145" y="1085"/>
                </a:cxn>
                <a:cxn ang="0">
                  <a:pos x="374" y="180"/>
                </a:cxn>
                <a:cxn ang="0">
                  <a:pos x="375" y="91"/>
                </a:cxn>
                <a:cxn ang="0">
                  <a:pos x="346" y="46"/>
                </a:cxn>
                <a:cxn ang="0">
                  <a:pos x="286" y="48"/>
                </a:cxn>
                <a:cxn ang="0">
                  <a:pos x="222" y="124"/>
                </a:cxn>
                <a:cxn ang="0">
                  <a:pos x="177" y="266"/>
                </a:cxn>
                <a:cxn ang="0">
                  <a:pos x="160" y="307"/>
                </a:cxn>
                <a:cxn ang="0">
                  <a:pos x="134" y="309"/>
                </a:cxn>
                <a:cxn ang="0">
                  <a:pos x="125" y="272"/>
                </a:cxn>
                <a:cxn ang="0">
                  <a:pos x="147" y="195"/>
                </a:cxn>
                <a:cxn ang="0">
                  <a:pos x="181" y="107"/>
                </a:cxn>
                <a:cxn ang="0">
                  <a:pos x="212" y="57"/>
                </a:cxn>
                <a:cxn ang="0">
                  <a:pos x="271" y="10"/>
                </a:cxn>
              </a:cxnLst>
              <a:rect l="0" t="0" r="r" b="b"/>
              <a:pathLst>
                <a:path w="1009" h="1206">
                  <a:moveTo>
                    <a:pt x="746" y="41"/>
                  </a:moveTo>
                  <a:lnTo>
                    <a:pt x="734" y="41"/>
                  </a:lnTo>
                  <a:lnTo>
                    <a:pt x="721" y="43"/>
                  </a:lnTo>
                  <a:lnTo>
                    <a:pt x="706" y="47"/>
                  </a:lnTo>
                  <a:lnTo>
                    <a:pt x="690" y="52"/>
                  </a:lnTo>
                  <a:lnTo>
                    <a:pt x="672" y="59"/>
                  </a:lnTo>
                  <a:lnTo>
                    <a:pt x="653" y="69"/>
                  </a:lnTo>
                  <a:lnTo>
                    <a:pt x="633" y="81"/>
                  </a:lnTo>
                  <a:lnTo>
                    <a:pt x="612" y="95"/>
                  </a:lnTo>
                  <a:lnTo>
                    <a:pt x="589" y="113"/>
                  </a:lnTo>
                  <a:lnTo>
                    <a:pt x="573" y="126"/>
                  </a:lnTo>
                  <a:lnTo>
                    <a:pt x="556" y="143"/>
                  </a:lnTo>
                  <a:lnTo>
                    <a:pt x="540" y="161"/>
                  </a:lnTo>
                  <a:lnTo>
                    <a:pt x="523" y="181"/>
                  </a:lnTo>
                  <a:lnTo>
                    <a:pt x="509" y="202"/>
                  </a:lnTo>
                  <a:lnTo>
                    <a:pt x="497" y="224"/>
                  </a:lnTo>
                  <a:lnTo>
                    <a:pt x="489" y="246"/>
                  </a:lnTo>
                  <a:lnTo>
                    <a:pt x="395" y="617"/>
                  </a:lnTo>
                  <a:lnTo>
                    <a:pt x="392" y="627"/>
                  </a:lnTo>
                  <a:lnTo>
                    <a:pt x="391" y="634"/>
                  </a:lnTo>
                  <a:lnTo>
                    <a:pt x="390" y="639"/>
                  </a:lnTo>
                  <a:lnTo>
                    <a:pt x="389" y="643"/>
                  </a:lnTo>
                  <a:lnTo>
                    <a:pt x="389" y="651"/>
                  </a:lnTo>
                  <a:lnTo>
                    <a:pt x="390" y="656"/>
                  </a:lnTo>
                  <a:lnTo>
                    <a:pt x="392" y="664"/>
                  </a:lnTo>
                  <a:lnTo>
                    <a:pt x="393" y="673"/>
                  </a:lnTo>
                  <a:lnTo>
                    <a:pt x="397" y="684"/>
                  </a:lnTo>
                  <a:lnTo>
                    <a:pt x="400" y="696"/>
                  </a:lnTo>
                  <a:lnTo>
                    <a:pt x="405" y="709"/>
                  </a:lnTo>
                  <a:lnTo>
                    <a:pt x="411" y="722"/>
                  </a:lnTo>
                  <a:lnTo>
                    <a:pt x="417" y="736"/>
                  </a:lnTo>
                  <a:lnTo>
                    <a:pt x="426" y="750"/>
                  </a:lnTo>
                  <a:lnTo>
                    <a:pt x="435" y="762"/>
                  </a:lnTo>
                  <a:lnTo>
                    <a:pt x="446" y="775"/>
                  </a:lnTo>
                  <a:lnTo>
                    <a:pt x="457" y="786"/>
                  </a:lnTo>
                  <a:lnTo>
                    <a:pt x="471" y="796"/>
                  </a:lnTo>
                  <a:lnTo>
                    <a:pt x="487" y="804"/>
                  </a:lnTo>
                  <a:lnTo>
                    <a:pt x="503" y="810"/>
                  </a:lnTo>
                  <a:lnTo>
                    <a:pt x="521" y="815"/>
                  </a:lnTo>
                  <a:lnTo>
                    <a:pt x="542" y="816"/>
                  </a:lnTo>
                  <a:lnTo>
                    <a:pt x="562" y="815"/>
                  </a:lnTo>
                  <a:lnTo>
                    <a:pt x="583" y="810"/>
                  </a:lnTo>
                  <a:lnTo>
                    <a:pt x="604" y="802"/>
                  </a:lnTo>
                  <a:lnTo>
                    <a:pt x="626" y="791"/>
                  </a:lnTo>
                  <a:lnTo>
                    <a:pt x="648" y="777"/>
                  </a:lnTo>
                  <a:lnTo>
                    <a:pt x="669" y="759"/>
                  </a:lnTo>
                  <a:lnTo>
                    <a:pt x="691" y="738"/>
                  </a:lnTo>
                  <a:lnTo>
                    <a:pt x="713" y="714"/>
                  </a:lnTo>
                  <a:lnTo>
                    <a:pt x="733" y="687"/>
                  </a:lnTo>
                  <a:lnTo>
                    <a:pt x="753" y="656"/>
                  </a:lnTo>
                  <a:lnTo>
                    <a:pt x="772" y="621"/>
                  </a:lnTo>
                  <a:lnTo>
                    <a:pt x="779" y="604"/>
                  </a:lnTo>
                  <a:lnTo>
                    <a:pt x="787" y="585"/>
                  </a:lnTo>
                  <a:lnTo>
                    <a:pt x="796" y="562"/>
                  </a:lnTo>
                  <a:lnTo>
                    <a:pt x="804" y="536"/>
                  </a:lnTo>
                  <a:lnTo>
                    <a:pt x="812" y="509"/>
                  </a:lnTo>
                  <a:lnTo>
                    <a:pt x="821" y="480"/>
                  </a:lnTo>
                  <a:lnTo>
                    <a:pt x="830" y="450"/>
                  </a:lnTo>
                  <a:lnTo>
                    <a:pt x="845" y="388"/>
                  </a:lnTo>
                  <a:lnTo>
                    <a:pt x="852" y="357"/>
                  </a:lnTo>
                  <a:lnTo>
                    <a:pt x="858" y="326"/>
                  </a:lnTo>
                  <a:lnTo>
                    <a:pt x="863" y="296"/>
                  </a:lnTo>
                  <a:lnTo>
                    <a:pt x="867" y="269"/>
                  </a:lnTo>
                  <a:lnTo>
                    <a:pt x="869" y="243"/>
                  </a:lnTo>
                  <a:lnTo>
                    <a:pt x="870" y="219"/>
                  </a:lnTo>
                  <a:lnTo>
                    <a:pt x="869" y="190"/>
                  </a:lnTo>
                  <a:lnTo>
                    <a:pt x="865" y="163"/>
                  </a:lnTo>
                  <a:lnTo>
                    <a:pt x="860" y="138"/>
                  </a:lnTo>
                  <a:lnTo>
                    <a:pt x="852" y="116"/>
                  </a:lnTo>
                  <a:lnTo>
                    <a:pt x="843" y="97"/>
                  </a:lnTo>
                  <a:lnTo>
                    <a:pt x="831" y="80"/>
                  </a:lnTo>
                  <a:lnTo>
                    <a:pt x="818" y="66"/>
                  </a:lnTo>
                  <a:lnTo>
                    <a:pt x="802" y="55"/>
                  </a:lnTo>
                  <a:lnTo>
                    <a:pt x="785" y="47"/>
                  </a:lnTo>
                  <a:lnTo>
                    <a:pt x="766" y="43"/>
                  </a:lnTo>
                  <a:lnTo>
                    <a:pt x="746" y="41"/>
                  </a:lnTo>
                  <a:close/>
                  <a:moveTo>
                    <a:pt x="324" y="0"/>
                  </a:moveTo>
                  <a:lnTo>
                    <a:pt x="341" y="0"/>
                  </a:lnTo>
                  <a:lnTo>
                    <a:pt x="358" y="3"/>
                  </a:lnTo>
                  <a:lnTo>
                    <a:pt x="375" y="6"/>
                  </a:lnTo>
                  <a:lnTo>
                    <a:pt x="392" y="12"/>
                  </a:lnTo>
                  <a:lnTo>
                    <a:pt x="408" y="19"/>
                  </a:lnTo>
                  <a:lnTo>
                    <a:pt x="424" y="27"/>
                  </a:lnTo>
                  <a:lnTo>
                    <a:pt x="439" y="38"/>
                  </a:lnTo>
                  <a:lnTo>
                    <a:pt x="452" y="50"/>
                  </a:lnTo>
                  <a:lnTo>
                    <a:pt x="465" y="64"/>
                  </a:lnTo>
                  <a:lnTo>
                    <a:pt x="476" y="80"/>
                  </a:lnTo>
                  <a:lnTo>
                    <a:pt x="485" y="99"/>
                  </a:lnTo>
                  <a:lnTo>
                    <a:pt x="493" y="119"/>
                  </a:lnTo>
                  <a:lnTo>
                    <a:pt x="498" y="142"/>
                  </a:lnTo>
                  <a:lnTo>
                    <a:pt x="518" y="120"/>
                  </a:lnTo>
                  <a:lnTo>
                    <a:pt x="540" y="99"/>
                  </a:lnTo>
                  <a:lnTo>
                    <a:pt x="563" y="78"/>
                  </a:lnTo>
                  <a:lnTo>
                    <a:pt x="587" y="60"/>
                  </a:lnTo>
                  <a:lnTo>
                    <a:pt x="613" y="43"/>
                  </a:lnTo>
                  <a:lnTo>
                    <a:pt x="640" y="28"/>
                  </a:lnTo>
                  <a:lnTo>
                    <a:pt x="667" y="16"/>
                  </a:lnTo>
                  <a:lnTo>
                    <a:pt x="695" y="7"/>
                  </a:lnTo>
                  <a:lnTo>
                    <a:pt x="723" y="1"/>
                  </a:lnTo>
                  <a:lnTo>
                    <a:pt x="752" y="0"/>
                  </a:lnTo>
                  <a:lnTo>
                    <a:pt x="783" y="1"/>
                  </a:lnTo>
                  <a:lnTo>
                    <a:pt x="812" y="7"/>
                  </a:lnTo>
                  <a:lnTo>
                    <a:pt x="841" y="16"/>
                  </a:lnTo>
                  <a:lnTo>
                    <a:pt x="867" y="29"/>
                  </a:lnTo>
                  <a:lnTo>
                    <a:pt x="892" y="44"/>
                  </a:lnTo>
                  <a:lnTo>
                    <a:pt x="914" y="63"/>
                  </a:lnTo>
                  <a:lnTo>
                    <a:pt x="935" y="85"/>
                  </a:lnTo>
                  <a:lnTo>
                    <a:pt x="954" y="109"/>
                  </a:lnTo>
                  <a:lnTo>
                    <a:pt x="970" y="135"/>
                  </a:lnTo>
                  <a:lnTo>
                    <a:pt x="984" y="165"/>
                  </a:lnTo>
                  <a:lnTo>
                    <a:pt x="995" y="196"/>
                  </a:lnTo>
                  <a:lnTo>
                    <a:pt x="1002" y="230"/>
                  </a:lnTo>
                  <a:lnTo>
                    <a:pt x="1007" y="265"/>
                  </a:lnTo>
                  <a:lnTo>
                    <a:pt x="1009" y="303"/>
                  </a:lnTo>
                  <a:lnTo>
                    <a:pt x="1007" y="347"/>
                  </a:lnTo>
                  <a:lnTo>
                    <a:pt x="1001" y="390"/>
                  </a:lnTo>
                  <a:lnTo>
                    <a:pt x="992" y="434"/>
                  </a:lnTo>
                  <a:lnTo>
                    <a:pt x="979" y="476"/>
                  </a:lnTo>
                  <a:lnTo>
                    <a:pt x="964" y="517"/>
                  </a:lnTo>
                  <a:lnTo>
                    <a:pt x="945" y="557"/>
                  </a:lnTo>
                  <a:lnTo>
                    <a:pt x="924" y="596"/>
                  </a:lnTo>
                  <a:lnTo>
                    <a:pt x="900" y="633"/>
                  </a:lnTo>
                  <a:lnTo>
                    <a:pt x="874" y="668"/>
                  </a:lnTo>
                  <a:lnTo>
                    <a:pt x="846" y="701"/>
                  </a:lnTo>
                  <a:lnTo>
                    <a:pt x="816" y="731"/>
                  </a:lnTo>
                  <a:lnTo>
                    <a:pt x="785" y="759"/>
                  </a:lnTo>
                  <a:lnTo>
                    <a:pt x="752" y="784"/>
                  </a:lnTo>
                  <a:lnTo>
                    <a:pt x="719" y="805"/>
                  </a:lnTo>
                  <a:lnTo>
                    <a:pt x="684" y="824"/>
                  </a:lnTo>
                  <a:lnTo>
                    <a:pt x="649" y="838"/>
                  </a:lnTo>
                  <a:lnTo>
                    <a:pt x="614" y="849"/>
                  </a:lnTo>
                  <a:lnTo>
                    <a:pt x="578" y="855"/>
                  </a:lnTo>
                  <a:lnTo>
                    <a:pt x="543" y="858"/>
                  </a:lnTo>
                  <a:lnTo>
                    <a:pt x="519" y="857"/>
                  </a:lnTo>
                  <a:lnTo>
                    <a:pt x="498" y="853"/>
                  </a:lnTo>
                  <a:lnTo>
                    <a:pt x="478" y="847"/>
                  </a:lnTo>
                  <a:lnTo>
                    <a:pt x="459" y="839"/>
                  </a:lnTo>
                  <a:lnTo>
                    <a:pt x="442" y="829"/>
                  </a:lnTo>
                  <a:lnTo>
                    <a:pt x="426" y="818"/>
                  </a:lnTo>
                  <a:lnTo>
                    <a:pt x="413" y="806"/>
                  </a:lnTo>
                  <a:lnTo>
                    <a:pt x="401" y="793"/>
                  </a:lnTo>
                  <a:lnTo>
                    <a:pt x="390" y="779"/>
                  </a:lnTo>
                  <a:lnTo>
                    <a:pt x="381" y="765"/>
                  </a:lnTo>
                  <a:lnTo>
                    <a:pt x="372" y="751"/>
                  </a:lnTo>
                  <a:lnTo>
                    <a:pt x="365" y="737"/>
                  </a:lnTo>
                  <a:lnTo>
                    <a:pt x="363" y="745"/>
                  </a:lnTo>
                  <a:lnTo>
                    <a:pt x="360" y="757"/>
                  </a:lnTo>
                  <a:lnTo>
                    <a:pt x="356" y="772"/>
                  </a:lnTo>
                  <a:lnTo>
                    <a:pt x="351" y="789"/>
                  </a:lnTo>
                  <a:lnTo>
                    <a:pt x="346" y="808"/>
                  </a:lnTo>
                  <a:lnTo>
                    <a:pt x="341" y="829"/>
                  </a:lnTo>
                  <a:lnTo>
                    <a:pt x="335" y="851"/>
                  </a:lnTo>
                  <a:lnTo>
                    <a:pt x="329" y="875"/>
                  </a:lnTo>
                  <a:lnTo>
                    <a:pt x="323" y="899"/>
                  </a:lnTo>
                  <a:lnTo>
                    <a:pt x="317" y="923"/>
                  </a:lnTo>
                  <a:lnTo>
                    <a:pt x="310" y="948"/>
                  </a:lnTo>
                  <a:lnTo>
                    <a:pt x="304" y="972"/>
                  </a:lnTo>
                  <a:lnTo>
                    <a:pt x="298" y="996"/>
                  </a:lnTo>
                  <a:lnTo>
                    <a:pt x="293" y="1019"/>
                  </a:lnTo>
                  <a:lnTo>
                    <a:pt x="287" y="1039"/>
                  </a:lnTo>
                  <a:lnTo>
                    <a:pt x="282" y="1058"/>
                  </a:lnTo>
                  <a:lnTo>
                    <a:pt x="278" y="1076"/>
                  </a:lnTo>
                  <a:lnTo>
                    <a:pt x="275" y="1090"/>
                  </a:lnTo>
                  <a:lnTo>
                    <a:pt x="273" y="1102"/>
                  </a:lnTo>
                  <a:lnTo>
                    <a:pt x="271" y="1111"/>
                  </a:lnTo>
                  <a:lnTo>
                    <a:pt x="271" y="1116"/>
                  </a:lnTo>
                  <a:lnTo>
                    <a:pt x="271" y="1121"/>
                  </a:lnTo>
                  <a:lnTo>
                    <a:pt x="272" y="1128"/>
                  </a:lnTo>
                  <a:lnTo>
                    <a:pt x="275" y="1131"/>
                  </a:lnTo>
                  <a:lnTo>
                    <a:pt x="278" y="1135"/>
                  </a:lnTo>
                  <a:lnTo>
                    <a:pt x="283" y="1138"/>
                  </a:lnTo>
                  <a:lnTo>
                    <a:pt x="290" y="1140"/>
                  </a:lnTo>
                  <a:lnTo>
                    <a:pt x="299" y="1143"/>
                  </a:lnTo>
                  <a:lnTo>
                    <a:pt x="311" y="1144"/>
                  </a:lnTo>
                  <a:lnTo>
                    <a:pt x="327" y="1145"/>
                  </a:lnTo>
                  <a:lnTo>
                    <a:pt x="346" y="1147"/>
                  </a:lnTo>
                  <a:lnTo>
                    <a:pt x="379" y="1147"/>
                  </a:lnTo>
                  <a:lnTo>
                    <a:pt x="388" y="1147"/>
                  </a:lnTo>
                  <a:lnTo>
                    <a:pt x="397" y="1149"/>
                  </a:lnTo>
                  <a:lnTo>
                    <a:pt x="404" y="1150"/>
                  </a:lnTo>
                  <a:lnTo>
                    <a:pt x="409" y="1154"/>
                  </a:lnTo>
                  <a:lnTo>
                    <a:pt x="412" y="1160"/>
                  </a:lnTo>
                  <a:lnTo>
                    <a:pt x="414" y="1168"/>
                  </a:lnTo>
                  <a:lnTo>
                    <a:pt x="413" y="1179"/>
                  </a:lnTo>
                  <a:lnTo>
                    <a:pt x="410" y="1188"/>
                  </a:lnTo>
                  <a:lnTo>
                    <a:pt x="406" y="1194"/>
                  </a:lnTo>
                  <a:lnTo>
                    <a:pt x="402" y="1199"/>
                  </a:lnTo>
                  <a:lnTo>
                    <a:pt x="397" y="1203"/>
                  </a:lnTo>
                  <a:lnTo>
                    <a:pt x="392" y="1204"/>
                  </a:lnTo>
                  <a:lnTo>
                    <a:pt x="387" y="1205"/>
                  </a:lnTo>
                  <a:lnTo>
                    <a:pt x="382" y="1206"/>
                  </a:lnTo>
                  <a:lnTo>
                    <a:pt x="26" y="1206"/>
                  </a:lnTo>
                  <a:lnTo>
                    <a:pt x="17" y="1205"/>
                  </a:lnTo>
                  <a:lnTo>
                    <a:pt x="10" y="1202"/>
                  </a:lnTo>
                  <a:lnTo>
                    <a:pt x="4" y="1197"/>
                  </a:lnTo>
                  <a:lnTo>
                    <a:pt x="1" y="1190"/>
                  </a:lnTo>
                  <a:lnTo>
                    <a:pt x="0" y="1182"/>
                  </a:lnTo>
                  <a:lnTo>
                    <a:pt x="0" y="1171"/>
                  </a:lnTo>
                  <a:lnTo>
                    <a:pt x="3" y="1163"/>
                  </a:lnTo>
                  <a:lnTo>
                    <a:pt x="6" y="1157"/>
                  </a:lnTo>
                  <a:lnTo>
                    <a:pt x="11" y="1153"/>
                  </a:lnTo>
                  <a:lnTo>
                    <a:pt x="16" y="1150"/>
                  </a:lnTo>
                  <a:lnTo>
                    <a:pt x="22" y="1148"/>
                  </a:lnTo>
                  <a:lnTo>
                    <a:pt x="37" y="1147"/>
                  </a:lnTo>
                  <a:lnTo>
                    <a:pt x="44" y="1147"/>
                  </a:lnTo>
                  <a:lnTo>
                    <a:pt x="66" y="1146"/>
                  </a:lnTo>
                  <a:lnTo>
                    <a:pt x="83" y="1145"/>
                  </a:lnTo>
                  <a:lnTo>
                    <a:pt x="97" y="1143"/>
                  </a:lnTo>
                  <a:lnTo>
                    <a:pt x="109" y="1140"/>
                  </a:lnTo>
                  <a:lnTo>
                    <a:pt x="119" y="1135"/>
                  </a:lnTo>
                  <a:lnTo>
                    <a:pt x="126" y="1129"/>
                  </a:lnTo>
                  <a:lnTo>
                    <a:pt x="132" y="1121"/>
                  </a:lnTo>
                  <a:lnTo>
                    <a:pt x="137" y="1111"/>
                  </a:lnTo>
                  <a:lnTo>
                    <a:pt x="141" y="1099"/>
                  </a:lnTo>
                  <a:lnTo>
                    <a:pt x="145" y="1085"/>
                  </a:lnTo>
                  <a:lnTo>
                    <a:pt x="149" y="1069"/>
                  </a:lnTo>
                  <a:lnTo>
                    <a:pt x="364" y="224"/>
                  </a:lnTo>
                  <a:lnTo>
                    <a:pt x="368" y="209"/>
                  </a:lnTo>
                  <a:lnTo>
                    <a:pt x="372" y="195"/>
                  </a:lnTo>
                  <a:lnTo>
                    <a:pt x="374" y="180"/>
                  </a:lnTo>
                  <a:lnTo>
                    <a:pt x="376" y="165"/>
                  </a:lnTo>
                  <a:lnTo>
                    <a:pt x="377" y="148"/>
                  </a:lnTo>
                  <a:lnTo>
                    <a:pt x="378" y="128"/>
                  </a:lnTo>
                  <a:lnTo>
                    <a:pt x="377" y="108"/>
                  </a:lnTo>
                  <a:lnTo>
                    <a:pt x="375" y="91"/>
                  </a:lnTo>
                  <a:lnTo>
                    <a:pt x="372" y="78"/>
                  </a:lnTo>
                  <a:lnTo>
                    <a:pt x="366" y="66"/>
                  </a:lnTo>
                  <a:lnTo>
                    <a:pt x="361" y="57"/>
                  </a:lnTo>
                  <a:lnTo>
                    <a:pt x="353" y="51"/>
                  </a:lnTo>
                  <a:lnTo>
                    <a:pt x="346" y="46"/>
                  </a:lnTo>
                  <a:lnTo>
                    <a:pt x="337" y="43"/>
                  </a:lnTo>
                  <a:lnTo>
                    <a:pt x="328" y="41"/>
                  </a:lnTo>
                  <a:lnTo>
                    <a:pt x="318" y="41"/>
                  </a:lnTo>
                  <a:lnTo>
                    <a:pt x="301" y="43"/>
                  </a:lnTo>
                  <a:lnTo>
                    <a:pt x="286" y="48"/>
                  </a:lnTo>
                  <a:lnTo>
                    <a:pt x="271" y="57"/>
                  </a:lnTo>
                  <a:lnTo>
                    <a:pt x="258" y="69"/>
                  </a:lnTo>
                  <a:lnTo>
                    <a:pt x="245" y="85"/>
                  </a:lnTo>
                  <a:lnTo>
                    <a:pt x="233" y="103"/>
                  </a:lnTo>
                  <a:lnTo>
                    <a:pt x="222" y="124"/>
                  </a:lnTo>
                  <a:lnTo>
                    <a:pt x="212" y="148"/>
                  </a:lnTo>
                  <a:lnTo>
                    <a:pt x="203" y="174"/>
                  </a:lnTo>
                  <a:lnTo>
                    <a:pt x="194" y="203"/>
                  </a:lnTo>
                  <a:lnTo>
                    <a:pt x="185" y="233"/>
                  </a:lnTo>
                  <a:lnTo>
                    <a:pt x="177" y="266"/>
                  </a:lnTo>
                  <a:lnTo>
                    <a:pt x="173" y="280"/>
                  </a:lnTo>
                  <a:lnTo>
                    <a:pt x="170" y="291"/>
                  </a:lnTo>
                  <a:lnTo>
                    <a:pt x="167" y="298"/>
                  </a:lnTo>
                  <a:lnTo>
                    <a:pt x="163" y="303"/>
                  </a:lnTo>
                  <a:lnTo>
                    <a:pt x="160" y="307"/>
                  </a:lnTo>
                  <a:lnTo>
                    <a:pt x="156" y="309"/>
                  </a:lnTo>
                  <a:lnTo>
                    <a:pt x="151" y="310"/>
                  </a:lnTo>
                  <a:lnTo>
                    <a:pt x="142" y="310"/>
                  </a:lnTo>
                  <a:lnTo>
                    <a:pt x="139" y="309"/>
                  </a:lnTo>
                  <a:lnTo>
                    <a:pt x="134" y="309"/>
                  </a:lnTo>
                  <a:lnTo>
                    <a:pt x="130" y="306"/>
                  </a:lnTo>
                  <a:lnTo>
                    <a:pt x="125" y="303"/>
                  </a:lnTo>
                  <a:lnTo>
                    <a:pt x="123" y="298"/>
                  </a:lnTo>
                  <a:lnTo>
                    <a:pt x="121" y="291"/>
                  </a:lnTo>
                  <a:lnTo>
                    <a:pt x="125" y="272"/>
                  </a:lnTo>
                  <a:lnTo>
                    <a:pt x="128" y="260"/>
                  </a:lnTo>
                  <a:lnTo>
                    <a:pt x="132" y="246"/>
                  </a:lnTo>
                  <a:lnTo>
                    <a:pt x="136" y="230"/>
                  </a:lnTo>
                  <a:lnTo>
                    <a:pt x="141" y="213"/>
                  </a:lnTo>
                  <a:lnTo>
                    <a:pt x="147" y="195"/>
                  </a:lnTo>
                  <a:lnTo>
                    <a:pt x="152" y="177"/>
                  </a:lnTo>
                  <a:lnTo>
                    <a:pt x="159" y="158"/>
                  </a:lnTo>
                  <a:lnTo>
                    <a:pt x="166" y="140"/>
                  </a:lnTo>
                  <a:lnTo>
                    <a:pt x="174" y="123"/>
                  </a:lnTo>
                  <a:lnTo>
                    <a:pt x="181" y="107"/>
                  </a:lnTo>
                  <a:lnTo>
                    <a:pt x="186" y="99"/>
                  </a:lnTo>
                  <a:lnTo>
                    <a:pt x="191" y="89"/>
                  </a:lnTo>
                  <a:lnTo>
                    <a:pt x="197" y="79"/>
                  </a:lnTo>
                  <a:lnTo>
                    <a:pt x="204" y="68"/>
                  </a:lnTo>
                  <a:lnTo>
                    <a:pt x="212" y="57"/>
                  </a:lnTo>
                  <a:lnTo>
                    <a:pt x="221" y="46"/>
                  </a:lnTo>
                  <a:lnTo>
                    <a:pt x="232" y="36"/>
                  </a:lnTo>
                  <a:lnTo>
                    <a:pt x="244" y="26"/>
                  </a:lnTo>
                  <a:lnTo>
                    <a:pt x="256" y="17"/>
                  </a:lnTo>
                  <a:lnTo>
                    <a:pt x="271" y="10"/>
                  </a:lnTo>
                  <a:lnTo>
                    <a:pt x="287" y="5"/>
                  </a:lnTo>
                  <a:lnTo>
                    <a:pt x="305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774" name="Freeform 6"/>
            <p:cNvSpPr>
              <a:spLocks/>
            </p:cNvSpPr>
            <p:nvPr/>
          </p:nvSpPr>
          <p:spPr bwMode="auto">
            <a:xfrm>
              <a:off x="1943" y="1976"/>
              <a:ext cx="663" cy="935"/>
            </a:xfrm>
            <a:custGeom>
              <a:avLst/>
              <a:gdLst/>
              <a:ahLst/>
              <a:cxnLst>
                <a:cxn ang="0">
                  <a:pos x="321" y="7"/>
                </a:cxn>
                <a:cxn ang="0">
                  <a:pos x="325" y="26"/>
                </a:cxn>
                <a:cxn ang="0">
                  <a:pos x="210" y="559"/>
                </a:cxn>
                <a:cxn ang="0">
                  <a:pos x="320" y="474"/>
                </a:cxn>
                <a:cxn ang="0">
                  <a:pos x="437" y="379"/>
                </a:cxn>
                <a:cxn ang="0">
                  <a:pos x="560" y="336"/>
                </a:cxn>
                <a:cxn ang="0">
                  <a:pos x="634" y="361"/>
                </a:cxn>
                <a:cxn ang="0">
                  <a:pos x="663" y="417"/>
                </a:cxn>
                <a:cxn ang="0">
                  <a:pos x="643" y="486"/>
                </a:cxn>
                <a:cxn ang="0">
                  <a:pos x="586" y="513"/>
                </a:cxn>
                <a:cxn ang="0">
                  <a:pos x="537" y="486"/>
                </a:cxn>
                <a:cxn ang="0">
                  <a:pos x="537" y="441"/>
                </a:cxn>
                <a:cxn ang="0">
                  <a:pos x="573" y="400"/>
                </a:cxn>
                <a:cxn ang="0">
                  <a:pos x="577" y="375"/>
                </a:cxn>
                <a:cxn ang="0">
                  <a:pos x="492" y="388"/>
                </a:cxn>
                <a:cxn ang="0">
                  <a:pos x="387" y="461"/>
                </a:cxn>
                <a:cxn ang="0">
                  <a:pos x="310" y="529"/>
                </a:cxn>
                <a:cxn ang="0">
                  <a:pos x="234" y="586"/>
                </a:cxn>
                <a:cxn ang="0">
                  <a:pos x="300" y="594"/>
                </a:cxn>
                <a:cxn ang="0">
                  <a:pos x="395" y="629"/>
                </a:cxn>
                <a:cxn ang="0">
                  <a:pos x="448" y="691"/>
                </a:cxn>
                <a:cxn ang="0">
                  <a:pos x="449" y="759"/>
                </a:cxn>
                <a:cxn ang="0">
                  <a:pos x="440" y="799"/>
                </a:cxn>
                <a:cxn ang="0">
                  <a:pos x="440" y="851"/>
                </a:cxn>
                <a:cxn ang="0">
                  <a:pos x="466" y="892"/>
                </a:cxn>
                <a:cxn ang="0">
                  <a:pos x="527" y="884"/>
                </a:cxn>
                <a:cxn ang="0">
                  <a:pos x="577" y="820"/>
                </a:cxn>
                <a:cxn ang="0">
                  <a:pos x="605" y="745"/>
                </a:cxn>
                <a:cxn ang="0">
                  <a:pos x="624" y="714"/>
                </a:cxn>
                <a:cxn ang="0">
                  <a:pos x="650" y="720"/>
                </a:cxn>
                <a:cxn ang="0">
                  <a:pos x="650" y="745"/>
                </a:cxn>
                <a:cxn ang="0">
                  <a:pos x="629" y="809"/>
                </a:cxn>
                <a:cxn ang="0">
                  <a:pos x="581" y="887"/>
                </a:cxn>
                <a:cxn ang="0">
                  <a:pos x="502" y="932"/>
                </a:cxn>
                <a:cxn ang="0">
                  <a:pos x="421" y="922"/>
                </a:cxn>
                <a:cxn ang="0">
                  <a:pos x="358" y="870"/>
                </a:cxn>
                <a:cxn ang="0">
                  <a:pos x="339" y="790"/>
                </a:cxn>
                <a:cxn ang="0">
                  <a:pos x="347" y="741"/>
                </a:cxn>
                <a:cxn ang="0">
                  <a:pos x="334" y="686"/>
                </a:cxn>
                <a:cxn ang="0">
                  <a:pos x="261" y="639"/>
                </a:cxn>
                <a:cxn ang="0">
                  <a:pos x="172" y="627"/>
                </a:cxn>
                <a:cxn ang="0">
                  <a:pos x="156" y="690"/>
                </a:cxn>
                <a:cxn ang="0">
                  <a:pos x="132" y="785"/>
                </a:cxn>
                <a:cxn ang="0">
                  <a:pos x="113" y="861"/>
                </a:cxn>
                <a:cxn ang="0">
                  <a:pos x="99" y="900"/>
                </a:cxn>
                <a:cxn ang="0">
                  <a:pos x="58" y="934"/>
                </a:cxn>
                <a:cxn ang="0">
                  <a:pos x="8" y="917"/>
                </a:cxn>
                <a:cxn ang="0">
                  <a:pos x="0" y="886"/>
                </a:cxn>
                <a:cxn ang="0">
                  <a:pos x="199" y="101"/>
                </a:cxn>
                <a:cxn ang="0">
                  <a:pos x="200" y="73"/>
                </a:cxn>
                <a:cxn ang="0">
                  <a:pos x="168" y="63"/>
                </a:cxn>
                <a:cxn ang="0">
                  <a:pos x="110" y="59"/>
                </a:cxn>
                <a:cxn ang="0">
                  <a:pos x="105" y="27"/>
                </a:cxn>
                <a:cxn ang="0">
                  <a:pos x="131" y="13"/>
                </a:cxn>
                <a:cxn ang="0">
                  <a:pos x="210" y="6"/>
                </a:cxn>
                <a:cxn ang="0">
                  <a:pos x="295" y="0"/>
                </a:cxn>
              </a:cxnLst>
              <a:rect l="0" t="0" r="r" b="b"/>
              <a:pathLst>
                <a:path w="663" h="935">
                  <a:moveTo>
                    <a:pt x="295" y="0"/>
                  </a:moveTo>
                  <a:lnTo>
                    <a:pt x="304" y="0"/>
                  </a:lnTo>
                  <a:lnTo>
                    <a:pt x="312" y="0"/>
                  </a:lnTo>
                  <a:lnTo>
                    <a:pt x="317" y="3"/>
                  </a:lnTo>
                  <a:lnTo>
                    <a:pt x="321" y="7"/>
                  </a:lnTo>
                  <a:lnTo>
                    <a:pt x="324" y="11"/>
                  </a:lnTo>
                  <a:lnTo>
                    <a:pt x="325" y="14"/>
                  </a:lnTo>
                  <a:lnTo>
                    <a:pt x="326" y="18"/>
                  </a:lnTo>
                  <a:lnTo>
                    <a:pt x="325" y="21"/>
                  </a:lnTo>
                  <a:lnTo>
                    <a:pt x="325" y="26"/>
                  </a:lnTo>
                  <a:lnTo>
                    <a:pt x="323" y="32"/>
                  </a:lnTo>
                  <a:lnTo>
                    <a:pt x="322" y="37"/>
                  </a:lnTo>
                  <a:lnTo>
                    <a:pt x="321" y="40"/>
                  </a:lnTo>
                  <a:lnTo>
                    <a:pt x="186" y="570"/>
                  </a:lnTo>
                  <a:lnTo>
                    <a:pt x="210" y="559"/>
                  </a:lnTo>
                  <a:lnTo>
                    <a:pt x="232" y="546"/>
                  </a:lnTo>
                  <a:lnTo>
                    <a:pt x="254" y="531"/>
                  </a:lnTo>
                  <a:lnTo>
                    <a:pt x="275" y="514"/>
                  </a:lnTo>
                  <a:lnTo>
                    <a:pt x="297" y="495"/>
                  </a:lnTo>
                  <a:lnTo>
                    <a:pt x="320" y="474"/>
                  </a:lnTo>
                  <a:lnTo>
                    <a:pt x="343" y="453"/>
                  </a:lnTo>
                  <a:lnTo>
                    <a:pt x="366" y="432"/>
                  </a:lnTo>
                  <a:lnTo>
                    <a:pt x="389" y="413"/>
                  </a:lnTo>
                  <a:lnTo>
                    <a:pt x="413" y="395"/>
                  </a:lnTo>
                  <a:lnTo>
                    <a:pt x="437" y="379"/>
                  </a:lnTo>
                  <a:lnTo>
                    <a:pt x="460" y="364"/>
                  </a:lnTo>
                  <a:lnTo>
                    <a:pt x="485" y="353"/>
                  </a:lnTo>
                  <a:lnTo>
                    <a:pt x="510" y="344"/>
                  </a:lnTo>
                  <a:lnTo>
                    <a:pt x="535" y="338"/>
                  </a:lnTo>
                  <a:lnTo>
                    <a:pt x="560" y="336"/>
                  </a:lnTo>
                  <a:lnTo>
                    <a:pt x="579" y="337"/>
                  </a:lnTo>
                  <a:lnTo>
                    <a:pt x="595" y="340"/>
                  </a:lnTo>
                  <a:lnTo>
                    <a:pt x="610" y="346"/>
                  </a:lnTo>
                  <a:lnTo>
                    <a:pt x="623" y="353"/>
                  </a:lnTo>
                  <a:lnTo>
                    <a:pt x="634" y="361"/>
                  </a:lnTo>
                  <a:lnTo>
                    <a:pt x="643" y="371"/>
                  </a:lnTo>
                  <a:lnTo>
                    <a:pt x="650" y="382"/>
                  </a:lnTo>
                  <a:lnTo>
                    <a:pt x="656" y="393"/>
                  </a:lnTo>
                  <a:lnTo>
                    <a:pt x="660" y="405"/>
                  </a:lnTo>
                  <a:lnTo>
                    <a:pt x="663" y="417"/>
                  </a:lnTo>
                  <a:lnTo>
                    <a:pt x="663" y="429"/>
                  </a:lnTo>
                  <a:lnTo>
                    <a:pt x="662" y="446"/>
                  </a:lnTo>
                  <a:lnTo>
                    <a:pt x="658" y="462"/>
                  </a:lnTo>
                  <a:lnTo>
                    <a:pt x="652" y="475"/>
                  </a:lnTo>
                  <a:lnTo>
                    <a:pt x="643" y="486"/>
                  </a:lnTo>
                  <a:lnTo>
                    <a:pt x="634" y="496"/>
                  </a:lnTo>
                  <a:lnTo>
                    <a:pt x="623" y="504"/>
                  </a:lnTo>
                  <a:lnTo>
                    <a:pt x="611" y="509"/>
                  </a:lnTo>
                  <a:lnTo>
                    <a:pt x="599" y="512"/>
                  </a:lnTo>
                  <a:lnTo>
                    <a:pt x="586" y="513"/>
                  </a:lnTo>
                  <a:lnTo>
                    <a:pt x="574" y="512"/>
                  </a:lnTo>
                  <a:lnTo>
                    <a:pt x="562" y="509"/>
                  </a:lnTo>
                  <a:lnTo>
                    <a:pt x="552" y="503"/>
                  </a:lnTo>
                  <a:lnTo>
                    <a:pt x="544" y="496"/>
                  </a:lnTo>
                  <a:lnTo>
                    <a:pt x="537" y="486"/>
                  </a:lnTo>
                  <a:lnTo>
                    <a:pt x="533" y="476"/>
                  </a:lnTo>
                  <a:lnTo>
                    <a:pt x="532" y="464"/>
                  </a:lnTo>
                  <a:lnTo>
                    <a:pt x="533" y="458"/>
                  </a:lnTo>
                  <a:lnTo>
                    <a:pt x="534" y="450"/>
                  </a:lnTo>
                  <a:lnTo>
                    <a:pt x="537" y="441"/>
                  </a:lnTo>
                  <a:lnTo>
                    <a:pt x="540" y="432"/>
                  </a:lnTo>
                  <a:lnTo>
                    <a:pt x="546" y="423"/>
                  </a:lnTo>
                  <a:lnTo>
                    <a:pt x="553" y="414"/>
                  </a:lnTo>
                  <a:lnTo>
                    <a:pt x="562" y="406"/>
                  </a:lnTo>
                  <a:lnTo>
                    <a:pt x="573" y="400"/>
                  </a:lnTo>
                  <a:lnTo>
                    <a:pt x="586" y="394"/>
                  </a:lnTo>
                  <a:lnTo>
                    <a:pt x="603" y="390"/>
                  </a:lnTo>
                  <a:lnTo>
                    <a:pt x="596" y="383"/>
                  </a:lnTo>
                  <a:lnTo>
                    <a:pt x="587" y="378"/>
                  </a:lnTo>
                  <a:lnTo>
                    <a:pt x="577" y="375"/>
                  </a:lnTo>
                  <a:lnTo>
                    <a:pt x="568" y="373"/>
                  </a:lnTo>
                  <a:lnTo>
                    <a:pt x="558" y="373"/>
                  </a:lnTo>
                  <a:lnTo>
                    <a:pt x="535" y="375"/>
                  </a:lnTo>
                  <a:lnTo>
                    <a:pt x="513" y="380"/>
                  </a:lnTo>
                  <a:lnTo>
                    <a:pt x="492" y="388"/>
                  </a:lnTo>
                  <a:lnTo>
                    <a:pt x="471" y="399"/>
                  </a:lnTo>
                  <a:lnTo>
                    <a:pt x="449" y="412"/>
                  </a:lnTo>
                  <a:lnTo>
                    <a:pt x="429" y="427"/>
                  </a:lnTo>
                  <a:lnTo>
                    <a:pt x="408" y="443"/>
                  </a:lnTo>
                  <a:lnTo>
                    <a:pt x="387" y="461"/>
                  </a:lnTo>
                  <a:lnTo>
                    <a:pt x="367" y="479"/>
                  </a:lnTo>
                  <a:lnTo>
                    <a:pt x="346" y="498"/>
                  </a:lnTo>
                  <a:lnTo>
                    <a:pt x="336" y="507"/>
                  </a:lnTo>
                  <a:lnTo>
                    <a:pt x="324" y="518"/>
                  </a:lnTo>
                  <a:lnTo>
                    <a:pt x="310" y="529"/>
                  </a:lnTo>
                  <a:lnTo>
                    <a:pt x="296" y="541"/>
                  </a:lnTo>
                  <a:lnTo>
                    <a:pt x="281" y="553"/>
                  </a:lnTo>
                  <a:lnTo>
                    <a:pt x="265" y="565"/>
                  </a:lnTo>
                  <a:lnTo>
                    <a:pt x="249" y="576"/>
                  </a:lnTo>
                  <a:lnTo>
                    <a:pt x="234" y="586"/>
                  </a:lnTo>
                  <a:lnTo>
                    <a:pt x="245" y="587"/>
                  </a:lnTo>
                  <a:lnTo>
                    <a:pt x="257" y="588"/>
                  </a:lnTo>
                  <a:lnTo>
                    <a:pt x="270" y="590"/>
                  </a:lnTo>
                  <a:lnTo>
                    <a:pt x="285" y="592"/>
                  </a:lnTo>
                  <a:lnTo>
                    <a:pt x="300" y="594"/>
                  </a:lnTo>
                  <a:lnTo>
                    <a:pt x="332" y="602"/>
                  </a:lnTo>
                  <a:lnTo>
                    <a:pt x="349" y="607"/>
                  </a:lnTo>
                  <a:lnTo>
                    <a:pt x="365" y="613"/>
                  </a:lnTo>
                  <a:lnTo>
                    <a:pt x="381" y="620"/>
                  </a:lnTo>
                  <a:lnTo>
                    <a:pt x="395" y="629"/>
                  </a:lnTo>
                  <a:lnTo>
                    <a:pt x="409" y="638"/>
                  </a:lnTo>
                  <a:lnTo>
                    <a:pt x="422" y="649"/>
                  </a:lnTo>
                  <a:lnTo>
                    <a:pt x="432" y="662"/>
                  </a:lnTo>
                  <a:lnTo>
                    <a:pt x="441" y="675"/>
                  </a:lnTo>
                  <a:lnTo>
                    <a:pt x="448" y="691"/>
                  </a:lnTo>
                  <a:lnTo>
                    <a:pt x="452" y="707"/>
                  </a:lnTo>
                  <a:lnTo>
                    <a:pt x="453" y="726"/>
                  </a:lnTo>
                  <a:lnTo>
                    <a:pt x="452" y="743"/>
                  </a:lnTo>
                  <a:lnTo>
                    <a:pt x="451" y="751"/>
                  </a:lnTo>
                  <a:lnTo>
                    <a:pt x="449" y="759"/>
                  </a:lnTo>
                  <a:lnTo>
                    <a:pt x="448" y="764"/>
                  </a:lnTo>
                  <a:lnTo>
                    <a:pt x="447" y="768"/>
                  </a:lnTo>
                  <a:lnTo>
                    <a:pt x="444" y="781"/>
                  </a:lnTo>
                  <a:lnTo>
                    <a:pt x="442" y="791"/>
                  </a:lnTo>
                  <a:lnTo>
                    <a:pt x="440" y="799"/>
                  </a:lnTo>
                  <a:lnTo>
                    <a:pt x="439" y="806"/>
                  </a:lnTo>
                  <a:lnTo>
                    <a:pt x="438" y="813"/>
                  </a:lnTo>
                  <a:lnTo>
                    <a:pt x="438" y="828"/>
                  </a:lnTo>
                  <a:lnTo>
                    <a:pt x="439" y="839"/>
                  </a:lnTo>
                  <a:lnTo>
                    <a:pt x="440" y="851"/>
                  </a:lnTo>
                  <a:lnTo>
                    <a:pt x="443" y="861"/>
                  </a:lnTo>
                  <a:lnTo>
                    <a:pt x="446" y="871"/>
                  </a:lnTo>
                  <a:lnTo>
                    <a:pt x="451" y="880"/>
                  </a:lnTo>
                  <a:lnTo>
                    <a:pt x="457" y="887"/>
                  </a:lnTo>
                  <a:lnTo>
                    <a:pt x="466" y="892"/>
                  </a:lnTo>
                  <a:lnTo>
                    <a:pt x="475" y="896"/>
                  </a:lnTo>
                  <a:lnTo>
                    <a:pt x="486" y="897"/>
                  </a:lnTo>
                  <a:lnTo>
                    <a:pt x="501" y="895"/>
                  </a:lnTo>
                  <a:lnTo>
                    <a:pt x="515" y="891"/>
                  </a:lnTo>
                  <a:lnTo>
                    <a:pt x="527" y="884"/>
                  </a:lnTo>
                  <a:lnTo>
                    <a:pt x="539" y="874"/>
                  </a:lnTo>
                  <a:lnTo>
                    <a:pt x="550" y="863"/>
                  </a:lnTo>
                  <a:lnTo>
                    <a:pt x="559" y="849"/>
                  </a:lnTo>
                  <a:lnTo>
                    <a:pt x="568" y="835"/>
                  </a:lnTo>
                  <a:lnTo>
                    <a:pt x="577" y="820"/>
                  </a:lnTo>
                  <a:lnTo>
                    <a:pt x="584" y="805"/>
                  </a:lnTo>
                  <a:lnTo>
                    <a:pt x="590" y="789"/>
                  </a:lnTo>
                  <a:lnTo>
                    <a:pt x="596" y="774"/>
                  </a:lnTo>
                  <a:lnTo>
                    <a:pt x="601" y="759"/>
                  </a:lnTo>
                  <a:lnTo>
                    <a:pt x="605" y="745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4" y="720"/>
                  </a:lnTo>
                  <a:lnTo>
                    <a:pt x="618" y="716"/>
                  </a:lnTo>
                  <a:lnTo>
                    <a:pt x="624" y="714"/>
                  </a:lnTo>
                  <a:lnTo>
                    <a:pt x="632" y="714"/>
                  </a:lnTo>
                  <a:lnTo>
                    <a:pt x="634" y="714"/>
                  </a:lnTo>
                  <a:lnTo>
                    <a:pt x="642" y="715"/>
                  </a:lnTo>
                  <a:lnTo>
                    <a:pt x="647" y="717"/>
                  </a:lnTo>
                  <a:lnTo>
                    <a:pt x="650" y="720"/>
                  </a:lnTo>
                  <a:lnTo>
                    <a:pt x="652" y="725"/>
                  </a:lnTo>
                  <a:lnTo>
                    <a:pt x="654" y="731"/>
                  </a:lnTo>
                  <a:lnTo>
                    <a:pt x="653" y="733"/>
                  </a:lnTo>
                  <a:lnTo>
                    <a:pt x="652" y="738"/>
                  </a:lnTo>
                  <a:lnTo>
                    <a:pt x="650" y="745"/>
                  </a:lnTo>
                  <a:lnTo>
                    <a:pt x="648" y="755"/>
                  </a:lnTo>
                  <a:lnTo>
                    <a:pt x="645" y="766"/>
                  </a:lnTo>
                  <a:lnTo>
                    <a:pt x="640" y="780"/>
                  </a:lnTo>
                  <a:lnTo>
                    <a:pt x="634" y="794"/>
                  </a:lnTo>
                  <a:lnTo>
                    <a:pt x="629" y="809"/>
                  </a:lnTo>
                  <a:lnTo>
                    <a:pt x="621" y="825"/>
                  </a:lnTo>
                  <a:lnTo>
                    <a:pt x="612" y="841"/>
                  </a:lnTo>
                  <a:lnTo>
                    <a:pt x="603" y="857"/>
                  </a:lnTo>
                  <a:lnTo>
                    <a:pt x="592" y="872"/>
                  </a:lnTo>
                  <a:lnTo>
                    <a:pt x="581" y="887"/>
                  </a:lnTo>
                  <a:lnTo>
                    <a:pt x="568" y="899"/>
                  </a:lnTo>
                  <a:lnTo>
                    <a:pt x="553" y="912"/>
                  </a:lnTo>
                  <a:lnTo>
                    <a:pt x="537" y="921"/>
                  </a:lnTo>
                  <a:lnTo>
                    <a:pt x="521" y="928"/>
                  </a:lnTo>
                  <a:lnTo>
                    <a:pt x="502" y="932"/>
                  </a:lnTo>
                  <a:lnTo>
                    <a:pt x="482" y="934"/>
                  </a:lnTo>
                  <a:lnTo>
                    <a:pt x="467" y="934"/>
                  </a:lnTo>
                  <a:lnTo>
                    <a:pt x="451" y="931"/>
                  </a:lnTo>
                  <a:lnTo>
                    <a:pt x="437" y="927"/>
                  </a:lnTo>
                  <a:lnTo>
                    <a:pt x="421" y="922"/>
                  </a:lnTo>
                  <a:lnTo>
                    <a:pt x="407" y="915"/>
                  </a:lnTo>
                  <a:lnTo>
                    <a:pt x="393" y="906"/>
                  </a:lnTo>
                  <a:lnTo>
                    <a:pt x="380" y="896"/>
                  </a:lnTo>
                  <a:lnTo>
                    <a:pt x="369" y="884"/>
                  </a:lnTo>
                  <a:lnTo>
                    <a:pt x="358" y="870"/>
                  </a:lnTo>
                  <a:lnTo>
                    <a:pt x="351" y="855"/>
                  </a:lnTo>
                  <a:lnTo>
                    <a:pt x="344" y="838"/>
                  </a:lnTo>
                  <a:lnTo>
                    <a:pt x="340" y="819"/>
                  </a:lnTo>
                  <a:lnTo>
                    <a:pt x="339" y="798"/>
                  </a:lnTo>
                  <a:lnTo>
                    <a:pt x="339" y="790"/>
                  </a:lnTo>
                  <a:lnTo>
                    <a:pt x="340" y="776"/>
                  </a:lnTo>
                  <a:lnTo>
                    <a:pt x="342" y="768"/>
                  </a:lnTo>
                  <a:lnTo>
                    <a:pt x="344" y="757"/>
                  </a:lnTo>
                  <a:lnTo>
                    <a:pt x="346" y="748"/>
                  </a:lnTo>
                  <a:lnTo>
                    <a:pt x="347" y="741"/>
                  </a:lnTo>
                  <a:lnTo>
                    <a:pt x="347" y="736"/>
                  </a:lnTo>
                  <a:lnTo>
                    <a:pt x="347" y="731"/>
                  </a:lnTo>
                  <a:lnTo>
                    <a:pt x="346" y="714"/>
                  </a:lnTo>
                  <a:lnTo>
                    <a:pt x="341" y="699"/>
                  </a:lnTo>
                  <a:lnTo>
                    <a:pt x="334" y="686"/>
                  </a:lnTo>
                  <a:lnTo>
                    <a:pt x="323" y="674"/>
                  </a:lnTo>
                  <a:lnTo>
                    <a:pt x="311" y="663"/>
                  </a:lnTo>
                  <a:lnTo>
                    <a:pt x="296" y="654"/>
                  </a:lnTo>
                  <a:lnTo>
                    <a:pt x="280" y="646"/>
                  </a:lnTo>
                  <a:lnTo>
                    <a:pt x="261" y="639"/>
                  </a:lnTo>
                  <a:lnTo>
                    <a:pt x="241" y="633"/>
                  </a:lnTo>
                  <a:lnTo>
                    <a:pt x="220" y="629"/>
                  </a:lnTo>
                  <a:lnTo>
                    <a:pt x="197" y="625"/>
                  </a:lnTo>
                  <a:lnTo>
                    <a:pt x="173" y="622"/>
                  </a:lnTo>
                  <a:lnTo>
                    <a:pt x="172" y="627"/>
                  </a:lnTo>
                  <a:lnTo>
                    <a:pt x="170" y="635"/>
                  </a:lnTo>
                  <a:lnTo>
                    <a:pt x="168" y="645"/>
                  </a:lnTo>
                  <a:lnTo>
                    <a:pt x="164" y="658"/>
                  </a:lnTo>
                  <a:lnTo>
                    <a:pt x="161" y="674"/>
                  </a:lnTo>
                  <a:lnTo>
                    <a:pt x="156" y="690"/>
                  </a:lnTo>
                  <a:lnTo>
                    <a:pt x="151" y="708"/>
                  </a:lnTo>
                  <a:lnTo>
                    <a:pt x="147" y="727"/>
                  </a:lnTo>
                  <a:lnTo>
                    <a:pt x="142" y="746"/>
                  </a:lnTo>
                  <a:lnTo>
                    <a:pt x="137" y="766"/>
                  </a:lnTo>
                  <a:lnTo>
                    <a:pt x="132" y="785"/>
                  </a:lnTo>
                  <a:lnTo>
                    <a:pt x="128" y="803"/>
                  </a:lnTo>
                  <a:lnTo>
                    <a:pt x="123" y="820"/>
                  </a:lnTo>
                  <a:lnTo>
                    <a:pt x="119" y="836"/>
                  </a:lnTo>
                  <a:lnTo>
                    <a:pt x="115" y="850"/>
                  </a:lnTo>
                  <a:lnTo>
                    <a:pt x="113" y="861"/>
                  </a:lnTo>
                  <a:lnTo>
                    <a:pt x="110" y="870"/>
                  </a:lnTo>
                  <a:lnTo>
                    <a:pt x="108" y="877"/>
                  </a:lnTo>
                  <a:lnTo>
                    <a:pt x="108" y="879"/>
                  </a:lnTo>
                  <a:lnTo>
                    <a:pt x="104" y="890"/>
                  </a:lnTo>
                  <a:lnTo>
                    <a:pt x="99" y="900"/>
                  </a:lnTo>
                  <a:lnTo>
                    <a:pt x="94" y="910"/>
                  </a:lnTo>
                  <a:lnTo>
                    <a:pt x="87" y="918"/>
                  </a:lnTo>
                  <a:lnTo>
                    <a:pt x="79" y="925"/>
                  </a:lnTo>
                  <a:lnTo>
                    <a:pt x="69" y="931"/>
                  </a:lnTo>
                  <a:lnTo>
                    <a:pt x="58" y="934"/>
                  </a:lnTo>
                  <a:lnTo>
                    <a:pt x="45" y="935"/>
                  </a:lnTo>
                  <a:lnTo>
                    <a:pt x="34" y="934"/>
                  </a:lnTo>
                  <a:lnTo>
                    <a:pt x="24" y="930"/>
                  </a:lnTo>
                  <a:lnTo>
                    <a:pt x="15" y="924"/>
                  </a:lnTo>
                  <a:lnTo>
                    <a:pt x="8" y="917"/>
                  </a:lnTo>
                  <a:lnTo>
                    <a:pt x="3" y="910"/>
                  </a:lnTo>
                  <a:lnTo>
                    <a:pt x="1" y="901"/>
                  </a:lnTo>
                  <a:lnTo>
                    <a:pt x="0" y="892"/>
                  </a:lnTo>
                  <a:lnTo>
                    <a:pt x="0" y="889"/>
                  </a:lnTo>
                  <a:lnTo>
                    <a:pt x="0" y="886"/>
                  </a:lnTo>
                  <a:lnTo>
                    <a:pt x="2" y="880"/>
                  </a:lnTo>
                  <a:lnTo>
                    <a:pt x="3" y="873"/>
                  </a:lnTo>
                  <a:lnTo>
                    <a:pt x="6" y="863"/>
                  </a:lnTo>
                  <a:lnTo>
                    <a:pt x="197" y="111"/>
                  </a:lnTo>
                  <a:lnTo>
                    <a:pt x="199" y="101"/>
                  </a:lnTo>
                  <a:lnTo>
                    <a:pt x="201" y="91"/>
                  </a:lnTo>
                  <a:lnTo>
                    <a:pt x="202" y="82"/>
                  </a:lnTo>
                  <a:lnTo>
                    <a:pt x="202" y="79"/>
                  </a:lnTo>
                  <a:lnTo>
                    <a:pt x="201" y="76"/>
                  </a:lnTo>
                  <a:lnTo>
                    <a:pt x="200" y="73"/>
                  </a:lnTo>
                  <a:lnTo>
                    <a:pt x="198" y="70"/>
                  </a:lnTo>
                  <a:lnTo>
                    <a:pt x="193" y="68"/>
                  </a:lnTo>
                  <a:lnTo>
                    <a:pt x="188" y="66"/>
                  </a:lnTo>
                  <a:lnTo>
                    <a:pt x="179" y="65"/>
                  </a:lnTo>
                  <a:lnTo>
                    <a:pt x="168" y="63"/>
                  </a:lnTo>
                  <a:lnTo>
                    <a:pt x="154" y="62"/>
                  </a:lnTo>
                  <a:lnTo>
                    <a:pt x="130" y="62"/>
                  </a:lnTo>
                  <a:lnTo>
                    <a:pt x="122" y="61"/>
                  </a:lnTo>
                  <a:lnTo>
                    <a:pt x="116" y="61"/>
                  </a:lnTo>
                  <a:lnTo>
                    <a:pt x="110" y="59"/>
                  </a:lnTo>
                  <a:lnTo>
                    <a:pt x="106" y="55"/>
                  </a:lnTo>
                  <a:lnTo>
                    <a:pt x="103" y="51"/>
                  </a:lnTo>
                  <a:lnTo>
                    <a:pt x="102" y="44"/>
                  </a:lnTo>
                  <a:lnTo>
                    <a:pt x="102" y="34"/>
                  </a:lnTo>
                  <a:lnTo>
                    <a:pt x="105" y="27"/>
                  </a:lnTo>
                  <a:lnTo>
                    <a:pt x="108" y="22"/>
                  </a:lnTo>
                  <a:lnTo>
                    <a:pt x="113" y="18"/>
                  </a:lnTo>
                  <a:lnTo>
                    <a:pt x="117" y="16"/>
                  </a:lnTo>
                  <a:lnTo>
                    <a:pt x="122" y="14"/>
                  </a:lnTo>
                  <a:lnTo>
                    <a:pt x="131" y="13"/>
                  </a:lnTo>
                  <a:lnTo>
                    <a:pt x="142" y="12"/>
                  </a:lnTo>
                  <a:lnTo>
                    <a:pt x="157" y="11"/>
                  </a:lnTo>
                  <a:lnTo>
                    <a:pt x="173" y="9"/>
                  </a:lnTo>
                  <a:lnTo>
                    <a:pt x="191" y="7"/>
                  </a:lnTo>
                  <a:lnTo>
                    <a:pt x="210" y="6"/>
                  </a:lnTo>
                  <a:lnTo>
                    <a:pt x="230" y="4"/>
                  </a:lnTo>
                  <a:lnTo>
                    <a:pt x="249" y="3"/>
                  </a:lnTo>
                  <a:lnTo>
                    <a:pt x="267" y="2"/>
                  </a:lnTo>
                  <a:lnTo>
                    <a:pt x="282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32779" name="Freeform 11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3319858" y="4004940"/>
            <a:ext cx="137024" cy="212728"/>
          </a:xfrm>
          <a:custGeom>
            <a:avLst/>
            <a:gdLst/>
            <a:ahLst/>
            <a:cxnLst>
              <a:cxn ang="0">
                <a:pos x="460" y="9"/>
              </a:cxn>
              <a:cxn ang="0">
                <a:pos x="257" y="862"/>
              </a:cxn>
              <a:cxn ang="0">
                <a:pos x="393" y="766"/>
              </a:cxn>
              <a:cxn ang="0">
                <a:pos x="546" y="609"/>
              </a:cxn>
              <a:cxn ang="0">
                <a:pos x="657" y="530"/>
              </a:cxn>
              <a:cxn ang="0">
                <a:pos x="739" y="504"/>
              </a:cxn>
              <a:cxn ang="0">
                <a:pos x="825" y="512"/>
              </a:cxn>
              <a:cxn ang="0">
                <a:pos x="892" y="572"/>
              </a:cxn>
              <a:cxn ang="0">
                <a:pos x="901" y="663"/>
              </a:cxn>
              <a:cxn ang="0">
                <a:pos x="847" y="735"/>
              </a:cxn>
              <a:cxn ang="0">
                <a:pos x="769" y="745"/>
              </a:cxn>
              <a:cxn ang="0">
                <a:pos x="724" y="706"/>
              </a:cxn>
              <a:cxn ang="0">
                <a:pos x="722" y="660"/>
              </a:cxn>
              <a:cxn ang="0">
                <a:pos x="747" y="610"/>
              </a:cxn>
              <a:cxn ang="0">
                <a:pos x="817" y="573"/>
              </a:cxn>
              <a:cxn ang="0">
                <a:pos x="815" y="555"/>
              </a:cxn>
              <a:cxn ang="0">
                <a:pos x="781" y="546"/>
              </a:cxn>
              <a:cxn ang="0">
                <a:pos x="669" y="572"/>
              </a:cxn>
              <a:cxn ang="0">
                <a:pos x="527" y="686"/>
              </a:cxn>
              <a:cxn ang="0">
                <a:pos x="400" y="815"/>
              </a:cxn>
              <a:cxn ang="0">
                <a:pos x="363" y="893"/>
              </a:cxn>
              <a:cxn ang="0">
                <a:pos x="502" y="937"/>
              </a:cxn>
              <a:cxn ang="0">
                <a:pos x="586" y="1017"/>
              </a:cxn>
              <a:cxn ang="0">
                <a:pos x="604" y="1113"/>
              </a:cxn>
              <a:cxn ang="0">
                <a:pos x="591" y="1172"/>
              </a:cxn>
              <a:cxn ang="0">
                <a:pos x="580" y="1286"/>
              </a:cxn>
              <a:cxn ang="0">
                <a:pos x="608" y="1350"/>
              </a:cxn>
              <a:cxn ang="0">
                <a:pos x="677" y="1355"/>
              </a:cxn>
              <a:cxn ang="0">
                <a:pos x="754" y="1283"/>
              </a:cxn>
              <a:cxn ang="0">
                <a:pos x="809" y="1142"/>
              </a:cxn>
              <a:cxn ang="0">
                <a:pos x="832" y="1080"/>
              </a:cxn>
              <a:cxn ang="0">
                <a:pos x="860" y="1080"/>
              </a:cxn>
              <a:cxn ang="0">
                <a:pos x="869" y="1104"/>
              </a:cxn>
              <a:cxn ang="0">
                <a:pos x="850" y="1175"/>
              </a:cxn>
              <a:cxn ang="0">
                <a:pos x="807" y="1281"/>
              </a:cxn>
              <a:cxn ang="0">
                <a:pos x="716" y="1384"/>
              </a:cxn>
              <a:cxn ang="0">
                <a:pos x="597" y="1399"/>
              </a:cxn>
              <a:cxn ang="0">
                <a:pos x="496" y="1334"/>
              </a:cxn>
              <a:cxn ang="0">
                <a:pos x="456" y="1207"/>
              </a:cxn>
              <a:cxn ang="0">
                <a:pos x="468" y="1121"/>
              </a:cxn>
              <a:cxn ang="0">
                <a:pos x="461" y="1045"/>
              </a:cxn>
              <a:cxn ang="0">
                <a:pos x="400" y="976"/>
              </a:cxn>
              <a:cxn ang="0">
                <a:pos x="314" y="940"/>
              </a:cxn>
              <a:cxn ang="0">
                <a:pos x="239" y="927"/>
              </a:cxn>
              <a:cxn ang="0">
                <a:pos x="215" y="1023"/>
              </a:cxn>
              <a:cxn ang="0">
                <a:pos x="176" y="1180"/>
              </a:cxn>
              <a:cxn ang="0">
                <a:pos x="144" y="1303"/>
              </a:cxn>
              <a:cxn ang="0">
                <a:pos x="126" y="1363"/>
              </a:cxn>
              <a:cxn ang="0">
                <a:pos x="69" y="1404"/>
              </a:cxn>
              <a:cxn ang="0">
                <a:pos x="26" y="1397"/>
              </a:cxn>
              <a:cxn ang="0">
                <a:pos x="0" y="1350"/>
              </a:cxn>
              <a:cxn ang="0">
                <a:pos x="8" y="1306"/>
              </a:cxn>
              <a:cxn ang="0">
                <a:pos x="300" y="101"/>
              </a:cxn>
              <a:cxn ang="0">
                <a:pos x="257" y="86"/>
              </a:cxn>
              <a:cxn ang="0">
                <a:pos x="176" y="82"/>
              </a:cxn>
              <a:cxn ang="0">
                <a:pos x="157" y="51"/>
              </a:cxn>
              <a:cxn ang="0">
                <a:pos x="179" y="23"/>
              </a:cxn>
              <a:cxn ang="0">
                <a:pos x="258" y="14"/>
              </a:cxn>
              <a:cxn ang="0">
                <a:pos x="379" y="3"/>
              </a:cxn>
            </a:cxnLst>
            <a:rect l="0" t="0" r="r" b="b"/>
            <a:pathLst>
              <a:path w="905" h="1405">
                <a:moveTo>
                  <a:pt x="427" y="0"/>
                </a:moveTo>
                <a:lnTo>
                  <a:pt x="438" y="0"/>
                </a:lnTo>
                <a:lnTo>
                  <a:pt x="446" y="0"/>
                </a:lnTo>
                <a:lnTo>
                  <a:pt x="452" y="2"/>
                </a:lnTo>
                <a:lnTo>
                  <a:pt x="456" y="5"/>
                </a:lnTo>
                <a:lnTo>
                  <a:pt x="460" y="9"/>
                </a:lnTo>
                <a:lnTo>
                  <a:pt x="462" y="12"/>
                </a:lnTo>
                <a:lnTo>
                  <a:pt x="463" y="15"/>
                </a:lnTo>
                <a:lnTo>
                  <a:pt x="464" y="18"/>
                </a:lnTo>
                <a:lnTo>
                  <a:pt x="464" y="21"/>
                </a:lnTo>
                <a:lnTo>
                  <a:pt x="464" y="22"/>
                </a:lnTo>
                <a:lnTo>
                  <a:pt x="257" y="862"/>
                </a:lnTo>
                <a:lnTo>
                  <a:pt x="279" y="852"/>
                </a:lnTo>
                <a:lnTo>
                  <a:pt x="302" y="839"/>
                </a:lnTo>
                <a:lnTo>
                  <a:pt x="325" y="823"/>
                </a:lnTo>
                <a:lnTo>
                  <a:pt x="348" y="806"/>
                </a:lnTo>
                <a:lnTo>
                  <a:pt x="370" y="787"/>
                </a:lnTo>
                <a:lnTo>
                  <a:pt x="393" y="766"/>
                </a:lnTo>
                <a:lnTo>
                  <a:pt x="415" y="745"/>
                </a:lnTo>
                <a:lnTo>
                  <a:pt x="436" y="723"/>
                </a:lnTo>
                <a:lnTo>
                  <a:pt x="478" y="677"/>
                </a:lnTo>
                <a:lnTo>
                  <a:pt x="502" y="652"/>
                </a:lnTo>
                <a:lnTo>
                  <a:pt x="524" y="629"/>
                </a:lnTo>
                <a:lnTo>
                  <a:pt x="546" y="609"/>
                </a:lnTo>
                <a:lnTo>
                  <a:pt x="566" y="591"/>
                </a:lnTo>
                <a:lnTo>
                  <a:pt x="586" y="575"/>
                </a:lnTo>
                <a:lnTo>
                  <a:pt x="605" y="561"/>
                </a:lnTo>
                <a:lnTo>
                  <a:pt x="623" y="548"/>
                </a:lnTo>
                <a:lnTo>
                  <a:pt x="641" y="538"/>
                </a:lnTo>
                <a:lnTo>
                  <a:pt x="657" y="530"/>
                </a:lnTo>
                <a:lnTo>
                  <a:pt x="672" y="522"/>
                </a:lnTo>
                <a:lnTo>
                  <a:pt x="687" y="516"/>
                </a:lnTo>
                <a:lnTo>
                  <a:pt x="701" y="512"/>
                </a:lnTo>
                <a:lnTo>
                  <a:pt x="714" y="508"/>
                </a:lnTo>
                <a:lnTo>
                  <a:pt x="727" y="506"/>
                </a:lnTo>
                <a:lnTo>
                  <a:pt x="739" y="504"/>
                </a:lnTo>
                <a:lnTo>
                  <a:pt x="749" y="503"/>
                </a:lnTo>
                <a:lnTo>
                  <a:pt x="760" y="502"/>
                </a:lnTo>
                <a:lnTo>
                  <a:pt x="769" y="502"/>
                </a:lnTo>
                <a:lnTo>
                  <a:pt x="789" y="503"/>
                </a:lnTo>
                <a:lnTo>
                  <a:pt x="808" y="506"/>
                </a:lnTo>
                <a:lnTo>
                  <a:pt x="825" y="512"/>
                </a:lnTo>
                <a:lnTo>
                  <a:pt x="840" y="518"/>
                </a:lnTo>
                <a:lnTo>
                  <a:pt x="853" y="527"/>
                </a:lnTo>
                <a:lnTo>
                  <a:pt x="866" y="537"/>
                </a:lnTo>
                <a:lnTo>
                  <a:pt x="876" y="547"/>
                </a:lnTo>
                <a:lnTo>
                  <a:pt x="885" y="560"/>
                </a:lnTo>
                <a:lnTo>
                  <a:pt x="892" y="572"/>
                </a:lnTo>
                <a:lnTo>
                  <a:pt x="898" y="586"/>
                </a:lnTo>
                <a:lnTo>
                  <a:pt x="902" y="599"/>
                </a:lnTo>
                <a:lnTo>
                  <a:pt x="905" y="613"/>
                </a:lnTo>
                <a:lnTo>
                  <a:pt x="905" y="627"/>
                </a:lnTo>
                <a:lnTo>
                  <a:pt x="905" y="646"/>
                </a:lnTo>
                <a:lnTo>
                  <a:pt x="901" y="663"/>
                </a:lnTo>
                <a:lnTo>
                  <a:pt x="896" y="679"/>
                </a:lnTo>
                <a:lnTo>
                  <a:pt x="888" y="693"/>
                </a:lnTo>
                <a:lnTo>
                  <a:pt x="880" y="706"/>
                </a:lnTo>
                <a:lnTo>
                  <a:pt x="870" y="717"/>
                </a:lnTo>
                <a:lnTo>
                  <a:pt x="859" y="726"/>
                </a:lnTo>
                <a:lnTo>
                  <a:pt x="847" y="735"/>
                </a:lnTo>
                <a:lnTo>
                  <a:pt x="835" y="740"/>
                </a:lnTo>
                <a:lnTo>
                  <a:pt x="821" y="745"/>
                </a:lnTo>
                <a:lnTo>
                  <a:pt x="808" y="748"/>
                </a:lnTo>
                <a:lnTo>
                  <a:pt x="795" y="749"/>
                </a:lnTo>
                <a:lnTo>
                  <a:pt x="781" y="748"/>
                </a:lnTo>
                <a:lnTo>
                  <a:pt x="769" y="745"/>
                </a:lnTo>
                <a:lnTo>
                  <a:pt x="758" y="741"/>
                </a:lnTo>
                <a:lnTo>
                  <a:pt x="748" y="736"/>
                </a:lnTo>
                <a:lnTo>
                  <a:pt x="741" y="729"/>
                </a:lnTo>
                <a:lnTo>
                  <a:pt x="734" y="722"/>
                </a:lnTo>
                <a:lnTo>
                  <a:pt x="729" y="714"/>
                </a:lnTo>
                <a:lnTo>
                  <a:pt x="724" y="706"/>
                </a:lnTo>
                <a:lnTo>
                  <a:pt x="722" y="697"/>
                </a:lnTo>
                <a:lnTo>
                  <a:pt x="720" y="688"/>
                </a:lnTo>
                <a:lnTo>
                  <a:pt x="719" y="679"/>
                </a:lnTo>
                <a:lnTo>
                  <a:pt x="719" y="674"/>
                </a:lnTo>
                <a:lnTo>
                  <a:pt x="720" y="668"/>
                </a:lnTo>
                <a:lnTo>
                  <a:pt x="722" y="660"/>
                </a:lnTo>
                <a:lnTo>
                  <a:pt x="724" y="653"/>
                </a:lnTo>
                <a:lnTo>
                  <a:pt x="727" y="644"/>
                </a:lnTo>
                <a:lnTo>
                  <a:pt x="730" y="636"/>
                </a:lnTo>
                <a:lnTo>
                  <a:pt x="735" y="627"/>
                </a:lnTo>
                <a:lnTo>
                  <a:pt x="740" y="618"/>
                </a:lnTo>
                <a:lnTo>
                  <a:pt x="747" y="610"/>
                </a:lnTo>
                <a:lnTo>
                  <a:pt x="755" y="602"/>
                </a:lnTo>
                <a:lnTo>
                  <a:pt x="765" y="594"/>
                </a:lnTo>
                <a:lnTo>
                  <a:pt x="775" y="587"/>
                </a:lnTo>
                <a:lnTo>
                  <a:pt x="787" y="581"/>
                </a:lnTo>
                <a:lnTo>
                  <a:pt x="801" y="577"/>
                </a:lnTo>
                <a:lnTo>
                  <a:pt x="817" y="573"/>
                </a:lnTo>
                <a:lnTo>
                  <a:pt x="834" y="571"/>
                </a:lnTo>
                <a:lnTo>
                  <a:pt x="831" y="568"/>
                </a:lnTo>
                <a:lnTo>
                  <a:pt x="829" y="565"/>
                </a:lnTo>
                <a:lnTo>
                  <a:pt x="826" y="563"/>
                </a:lnTo>
                <a:lnTo>
                  <a:pt x="819" y="559"/>
                </a:lnTo>
                <a:lnTo>
                  <a:pt x="815" y="555"/>
                </a:lnTo>
                <a:lnTo>
                  <a:pt x="810" y="553"/>
                </a:lnTo>
                <a:lnTo>
                  <a:pt x="805" y="551"/>
                </a:lnTo>
                <a:lnTo>
                  <a:pt x="800" y="550"/>
                </a:lnTo>
                <a:lnTo>
                  <a:pt x="793" y="548"/>
                </a:lnTo>
                <a:lnTo>
                  <a:pt x="783" y="547"/>
                </a:lnTo>
                <a:lnTo>
                  <a:pt x="781" y="546"/>
                </a:lnTo>
                <a:lnTo>
                  <a:pt x="778" y="546"/>
                </a:lnTo>
                <a:lnTo>
                  <a:pt x="765" y="546"/>
                </a:lnTo>
                <a:lnTo>
                  <a:pt x="741" y="547"/>
                </a:lnTo>
                <a:lnTo>
                  <a:pt x="717" y="552"/>
                </a:lnTo>
                <a:lnTo>
                  <a:pt x="693" y="561"/>
                </a:lnTo>
                <a:lnTo>
                  <a:pt x="669" y="572"/>
                </a:lnTo>
                <a:lnTo>
                  <a:pt x="645" y="585"/>
                </a:lnTo>
                <a:lnTo>
                  <a:pt x="622" y="601"/>
                </a:lnTo>
                <a:lnTo>
                  <a:pt x="598" y="620"/>
                </a:lnTo>
                <a:lnTo>
                  <a:pt x="575" y="640"/>
                </a:lnTo>
                <a:lnTo>
                  <a:pt x="551" y="662"/>
                </a:lnTo>
                <a:lnTo>
                  <a:pt x="527" y="686"/>
                </a:lnTo>
                <a:lnTo>
                  <a:pt x="503" y="711"/>
                </a:lnTo>
                <a:lnTo>
                  <a:pt x="480" y="737"/>
                </a:lnTo>
                <a:lnTo>
                  <a:pt x="462" y="755"/>
                </a:lnTo>
                <a:lnTo>
                  <a:pt x="442" y="775"/>
                </a:lnTo>
                <a:lnTo>
                  <a:pt x="421" y="795"/>
                </a:lnTo>
                <a:lnTo>
                  <a:pt x="400" y="815"/>
                </a:lnTo>
                <a:lnTo>
                  <a:pt x="378" y="834"/>
                </a:lnTo>
                <a:lnTo>
                  <a:pt x="355" y="852"/>
                </a:lnTo>
                <a:lnTo>
                  <a:pt x="331" y="869"/>
                </a:lnTo>
                <a:lnTo>
                  <a:pt x="308" y="884"/>
                </a:lnTo>
                <a:lnTo>
                  <a:pt x="336" y="888"/>
                </a:lnTo>
                <a:lnTo>
                  <a:pt x="363" y="893"/>
                </a:lnTo>
                <a:lnTo>
                  <a:pt x="389" y="898"/>
                </a:lnTo>
                <a:lnTo>
                  <a:pt x="414" y="904"/>
                </a:lnTo>
                <a:lnTo>
                  <a:pt x="438" y="911"/>
                </a:lnTo>
                <a:lnTo>
                  <a:pt x="460" y="919"/>
                </a:lnTo>
                <a:lnTo>
                  <a:pt x="482" y="928"/>
                </a:lnTo>
                <a:lnTo>
                  <a:pt x="502" y="937"/>
                </a:lnTo>
                <a:lnTo>
                  <a:pt x="520" y="948"/>
                </a:lnTo>
                <a:lnTo>
                  <a:pt x="537" y="960"/>
                </a:lnTo>
                <a:lnTo>
                  <a:pt x="552" y="973"/>
                </a:lnTo>
                <a:lnTo>
                  <a:pt x="565" y="986"/>
                </a:lnTo>
                <a:lnTo>
                  <a:pt x="577" y="1001"/>
                </a:lnTo>
                <a:lnTo>
                  <a:pt x="586" y="1017"/>
                </a:lnTo>
                <a:lnTo>
                  <a:pt x="594" y="1034"/>
                </a:lnTo>
                <a:lnTo>
                  <a:pt x="600" y="1053"/>
                </a:lnTo>
                <a:lnTo>
                  <a:pt x="603" y="1073"/>
                </a:lnTo>
                <a:lnTo>
                  <a:pt x="604" y="1093"/>
                </a:lnTo>
                <a:lnTo>
                  <a:pt x="604" y="1107"/>
                </a:lnTo>
                <a:lnTo>
                  <a:pt x="604" y="1113"/>
                </a:lnTo>
                <a:lnTo>
                  <a:pt x="603" y="1119"/>
                </a:lnTo>
                <a:lnTo>
                  <a:pt x="602" y="1126"/>
                </a:lnTo>
                <a:lnTo>
                  <a:pt x="600" y="1134"/>
                </a:lnTo>
                <a:lnTo>
                  <a:pt x="598" y="1143"/>
                </a:lnTo>
                <a:lnTo>
                  <a:pt x="595" y="1155"/>
                </a:lnTo>
                <a:lnTo>
                  <a:pt x="591" y="1172"/>
                </a:lnTo>
                <a:lnTo>
                  <a:pt x="588" y="1191"/>
                </a:lnTo>
                <a:lnTo>
                  <a:pt x="585" y="1210"/>
                </a:lnTo>
                <a:lnTo>
                  <a:pt x="582" y="1230"/>
                </a:lnTo>
                <a:lnTo>
                  <a:pt x="580" y="1250"/>
                </a:lnTo>
                <a:lnTo>
                  <a:pt x="580" y="1267"/>
                </a:lnTo>
                <a:lnTo>
                  <a:pt x="580" y="1286"/>
                </a:lnTo>
                <a:lnTo>
                  <a:pt x="582" y="1302"/>
                </a:lnTo>
                <a:lnTo>
                  <a:pt x="585" y="1315"/>
                </a:lnTo>
                <a:lnTo>
                  <a:pt x="590" y="1327"/>
                </a:lnTo>
                <a:lnTo>
                  <a:pt x="594" y="1336"/>
                </a:lnTo>
                <a:lnTo>
                  <a:pt x="601" y="1345"/>
                </a:lnTo>
                <a:lnTo>
                  <a:pt x="608" y="1350"/>
                </a:lnTo>
                <a:lnTo>
                  <a:pt x="616" y="1355"/>
                </a:lnTo>
                <a:lnTo>
                  <a:pt x="625" y="1358"/>
                </a:lnTo>
                <a:lnTo>
                  <a:pt x="634" y="1360"/>
                </a:lnTo>
                <a:lnTo>
                  <a:pt x="644" y="1361"/>
                </a:lnTo>
                <a:lnTo>
                  <a:pt x="661" y="1359"/>
                </a:lnTo>
                <a:lnTo>
                  <a:pt x="677" y="1355"/>
                </a:lnTo>
                <a:lnTo>
                  <a:pt x="692" y="1349"/>
                </a:lnTo>
                <a:lnTo>
                  <a:pt x="706" y="1340"/>
                </a:lnTo>
                <a:lnTo>
                  <a:pt x="719" y="1329"/>
                </a:lnTo>
                <a:lnTo>
                  <a:pt x="731" y="1316"/>
                </a:lnTo>
                <a:lnTo>
                  <a:pt x="743" y="1300"/>
                </a:lnTo>
                <a:lnTo>
                  <a:pt x="754" y="1283"/>
                </a:lnTo>
                <a:lnTo>
                  <a:pt x="764" y="1264"/>
                </a:lnTo>
                <a:lnTo>
                  <a:pt x="774" y="1242"/>
                </a:lnTo>
                <a:lnTo>
                  <a:pt x="783" y="1220"/>
                </a:lnTo>
                <a:lnTo>
                  <a:pt x="792" y="1195"/>
                </a:lnTo>
                <a:lnTo>
                  <a:pt x="800" y="1170"/>
                </a:lnTo>
                <a:lnTo>
                  <a:pt x="809" y="1142"/>
                </a:lnTo>
                <a:lnTo>
                  <a:pt x="817" y="1114"/>
                </a:lnTo>
                <a:lnTo>
                  <a:pt x="819" y="1103"/>
                </a:lnTo>
                <a:lnTo>
                  <a:pt x="822" y="1094"/>
                </a:lnTo>
                <a:lnTo>
                  <a:pt x="825" y="1088"/>
                </a:lnTo>
                <a:lnTo>
                  <a:pt x="828" y="1083"/>
                </a:lnTo>
                <a:lnTo>
                  <a:pt x="832" y="1080"/>
                </a:lnTo>
                <a:lnTo>
                  <a:pt x="838" y="1078"/>
                </a:lnTo>
                <a:lnTo>
                  <a:pt x="845" y="1078"/>
                </a:lnTo>
                <a:lnTo>
                  <a:pt x="848" y="1078"/>
                </a:lnTo>
                <a:lnTo>
                  <a:pt x="852" y="1078"/>
                </a:lnTo>
                <a:lnTo>
                  <a:pt x="856" y="1079"/>
                </a:lnTo>
                <a:lnTo>
                  <a:pt x="860" y="1080"/>
                </a:lnTo>
                <a:lnTo>
                  <a:pt x="864" y="1083"/>
                </a:lnTo>
                <a:lnTo>
                  <a:pt x="867" y="1086"/>
                </a:lnTo>
                <a:lnTo>
                  <a:pt x="869" y="1091"/>
                </a:lnTo>
                <a:lnTo>
                  <a:pt x="870" y="1097"/>
                </a:lnTo>
                <a:lnTo>
                  <a:pt x="869" y="1099"/>
                </a:lnTo>
                <a:lnTo>
                  <a:pt x="869" y="1104"/>
                </a:lnTo>
                <a:lnTo>
                  <a:pt x="867" y="1111"/>
                </a:lnTo>
                <a:lnTo>
                  <a:pt x="865" y="1121"/>
                </a:lnTo>
                <a:lnTo>
                  <a:pt x="862" y="1132"/>
                </a:lnTo>
                <a:lnTo>
                  <a:pt x="859" y="1145"/>
                </a:lnTo>
                <a:lnTo>
                  <a:pt x="854" y="1159"/>
                </a:lnTo>
                <a:lnTo>
                  <a:pt x="850" y="1175"/>
                </a:lnTo>
                <a:lnTo>
                  <a:pt x="845" y="1191"/>
                </a:lnTo>
                <a:lnTo>
                  <a:pt x="838" y="1209"/>
                </a:lnTo>
                <a:lnTo>
                  <a:pt x="832" y="1227"/>
                </a:lnTo>
                <a:lnTo>
                  <a:pt x="824" y="1245"/>
                </a:lnTo>
                <a:lnTo>
                  <a:pt x="816" y="1263"/>
                </a:lnTo>
                <a:lnTo>
                  <a:pt x="807" y="1281"/>
                </a:lnTo>
                <a:lnTo>
                  <a:pt x="798" y="1299"/>
                </a:lnTo>
                <a:lnTo>
                  <a:pt x="783" y="1322"/>
                </a:lnTo>
                <a:lnTo>
                  <a:pt x="767" y="1342"/>
                </a:lnTo>
                <a:lnTo>
                  <a:pt x="750" y="1359"/>
                </a:lnTo>
                <a:lnTo>
                  <a:pt x="733" y="1373"/>
                </a:lnTo>
                <a:lnTo>
                  <a:pt x="716" y="1384"/>
                </a:lnTo>
                <a:lnTo>
                  <a:pt x="697" y="1393"/>
                </a:lnTo>
                <a:lnTo>
                  <a:pt x="679" y="1399"/>
                </a:lnTo>
                <a:lnTo>
                  <a:pt x="660" y="1403"/>
                </a:lnTo>
                <a:lnTo>
                  <a:pt x="640" y="1404"/>
                </a:lnTo>
                <a:lnTo>
                  <a:pt x="618" y="1403"/>
                </a:lnTo>
                <a:lnTo>
                  <a:pt x="597" y="1399"/>
                </a:lnTo>
                <a:lnTo>
                  <a:pt x="577" y="1394"/>
                </a:lnTo>
                <a:lnTo>
                  <a:pt x="558" y="1386"/>
                </a:lnTo>
                <a:lnTo>
                  <a:pt x="540" y="1376"/>
                </a:lnTo>
                <a:lnTo>
                  <a:pt x="524" y="1364"/>
                </a:lnTo>
                <a:lnTo>
                  <a:pt x="509" y="1350"/>
                </a:lnTo>
                <a:lnTo>
                  <a:pt x="496" y="1334"/>
                </a:lnTo>
                <a:lnTo>
                  <a:pt x="485" y="1317"/>
                </a:lnTo>
                <a:lnTo>
                  <a:pt x="474" y="1298"/>
                </a:lnTo>
                <a:lnTo>
                  <a:pt x="467" y="1277"/>
                </a:lnTo>
                <a:lnTo>
                  <a:pt x="461" y="1255"/>
                </a:lnTo>
                <a:lnTo>
                  <a:pt x="457" y="1232"/>
                </a:lnTo>
                <a:lnTo>
                  <a:pt x="456" y="1207"/>
                </a:lnTo>
                <a:lnTo>
                  <a:pt x="457" y="1190"/>
                </a:lnTo>
                <a:lnTo>
                  <a:pt x="459" y="1173"/>
                </a:lnTo>
                <a:lnTo>
                  <a:pt x="461" y="1155"/>
                </a:lnTo>
                <a:lnTo>
                  <a:pt x="464" y="1137"/>
                </a:lnTo>
                <a:lnTo>
                  <a:pt x="467" y="1128"/>
                </a:lnTo>
                <a:lnTo>
                  <a:pt x="468" y="1121"/>
                </a:lnTo>
                <a:lnTo>
                  <a:pt x="469" y="1114"/>
                </a:lnTo>
                <a:lnTo>
                  <a:pt x="470" y="1109"/>
                </a:lnTo>
                <a:lnTo>
                  <a:pt x="470" y="1096"/>
                </a:lnTo>
                <a:lnTo>
                  <a:pt x="469" y="1078"/>
                </a:lnTo>
                <a:lnTo>
                  <a:pt x="466" y="1061"/>
                </a:lnTo>
                <a:lnTo>
                  <a:pt x="461" y="1045"/>
                </a:lnTo>
                <a:lnTo>
                  <a:pt x="454" y="1031"/>
                </a:lnTo>
                <a:lnTo>
                  <a:pt x="446" y="1018"/>
                </a:lnTo>
                <a:lnTo>
                  <a:pt x="436" y="1006"/>
                </a:lnTo>
                <a:lnTo>
                  <a:pt x="425" y="995"/>
                </a:lnTo>
                <a:lnTo>
                  <a:pt x="414" y="985"/>
                </a:lnTo>
                <a:lnTo>
                  <a:pt x="400" y="976"/>
                </a:lnTo>
                <a:lnTo>
                  <a:pt x="387" y="968"/>
                </a:lnTo>
                <a:lnTo>
                  <a:pt x="373" y="961"/>
                </a:lnTo>
                <a:lnTo>
                  <a:pt x="358" y="954"/>
                </a:lnTo>
                <a:lnTo>
                  <a:pt x="344" y="949"/>
                </a:lnTo>
                <a:lnTo>
                  <a:pt x="329" y="944"/>
                </a:lnTo>
                <a:lnTo>
                  <a:pt x="314" y="940"/>
                </a:lnTo>
                <a:lnTo>
                  <a:pt x="300" y="936"/>
                </a:lnTo>
                <a:lnTo>
                  <a:pt x="286" y="933"/>
                </a:lnTo>
                <a:lnTo>
                  <a:pt x="273" y="931"/>
                </a:lnTo>
                <a:lnTo>
                  <a:pt x="260" y="929"/>
                </a:lnTo>
                <a:lnTo>
                  <a:pt x="249" y="928"/>
                </a:lnTo>
                <a:lnTo>
                  <a:pt x="239" y="927"/>
                </a:lnTo>
                <a:lnTo>
                  <a:pt x="237" y="934"/>
                </a:lnTo>
                <a:lnTo>
                  <a:pt x="234" y="944"/>
                </a:lnTo>
                <a:lnTo>
                  <a:pt x="231" y="956"/>
                </a:lnTo>
                <a:lnTo>
                  <a:pt x="228" y="970"/>
                </a:lnTo>
                <a:lnTo>
                  <a:pt x="224" y="986"/>
                </a:lnTo>
                <a:lnTo>
                  <a:pt x="215" y="1023"/>
                </a:lnTo>
                <a:lnTo>
                  <a:pt x="209" y="1044"/>
                </a:lnTo>
                <a:lnTo>
                  <a:pt x="205" y="1065"/>
                </a:lnTo>
                <a:lnTo>
                  <a:pt x="199" y="1088"/>
                </a:lnTo>
                <a:lnTo>
                  <a:pt x="193" y="1110"/>
                </a:lnTo>
                <a:lnTo>
                  <a:pt x="188" y="1134"/>
                </a:lnTo>
                <a:lnTo>
                  <a:pt x="176" y="1180"/>
                </a:lnTo>
                <a:lnTo>
                  <a:pt x="170" y="1203"/>
                </a:lnTo>
                <a:lnTo>
                  <a:pt x="164" y="1225"/>
                </a:lnTo>
                <a:lnTo>
                  <a:pt x="159" y="1246"/>
                </a:lnTo>
                <a:lnTo>
                  <a:pt x="154" y="1267"/>
                </a:lnTo>
                <a:lnTo>
                  <a:pt x="149" y="1286"/>
                </a:lnTo>
                <a:lnTo>
                  <a:pt x="144" y="1303"/>
                </a:lnTo>
                <a:lnTo>
                  <a:pt x="140" y="1318"/>
                </a:lnTo>
                <a:lnTo>
                  <a:pt x="136" y="1332"/>
                </a:lnTo>
                <a:lnTo>
                  <a:pt x="133" y="1344"/>
                </a:lnTo>
                <a:lnTo>
                  <a:pt x="130" y="1353"/>
                </a:lnTo>
                <a:lnTo>
                  <a:pt x="128" y="1359"/>
                </a:lnTo>
                <a:lnTo>
                  <a:pt x="126" y="1363"/>
                </a:lnTo>
                <a:lnTo>
                  <a:pt x="120" y="1373"/>
                </a:lnTo>
                <a:lnTo>
                  <a:pt x="112" y="1382"/>
                </a:lnTo>
                <a:lnTo>
                  <a:pt x="103" y="1389"/>
                </a:lnTo>
                <a:lnTo>
                  <a:pt x="92" y="1396"/>
                </a:lnTo>
                <a:lnTo>
                  <a:pt x="81" y="1400"/>
                </a:lnTo>
                <a:lnTo>
                  <a:pt x="69" y="1404"/>
                </a:lnTo>
                <a:lnTo>
                  <a:pt x="58" y="1405"/>
                </a:lnTo>
                <a:lnTo>
                  <a:pt x="53" y="1404"/>
                </a:lnTo>
                <a:lnTo>
                  <a:pt x="47" y="1404"/>
                </a:lnTo>
                <a:lnTo>
                  <a:pt x="40" y="1402"/>
                </a:lnTo>
                <a:lnTo>
                  <a:pt x="33" y="1399"/>
                </a:lnTo>
                <a:lnTo>
                  <a:pt x="26" y="1397"/>
                </a:lnTo>
                <a:lnTo>
                  <a:pt x="19" y="1392"/>
                </a:lnTo>
                <a:lnTo>
                  <a:pt x="13" y="1386"/>
                </a:lnTo>
                <a:lnTo>
                  <a:pt x="8" y="1379"/>
                </a:lnTo>
                <a:lnTo>
                  <a:pt x="4" y="1371"/>
                </a:lnTo>
                <a:lnTo>
                  <a:pt x="1" y="1361"/>
                </a:lnTo>
                <a:lnTo>
                  <a:pt x="0" y="1350"/>
                </a:lnTo>
                <a:lnTo>
                  <a:pt x="0" y="1340"/>
                </a:lnTo>
                <a:lnTo>
                  <a:pt x="1" y="1336"/>
                </a:lnTo>
                <a:lnTo>
                  <a:pt x="2" y="1331"/>
                </a:lnTo>
                <a:lnTo>
                  <a:pt x="3" y="1324"/>
                </a:lnTo>
                <a:lnTo>
                  <a:pt x="5" y="1317"/>
                </a:lnTo>
                <a:lnTo>
                  <a:pt x="8" y="1306"/>
                </a:lnTo>
                <a:lnTo>
                  <a:pt x="298" y="157"/>
                </a:lnTo>
                <a:lnTo>
                  <a:pt x="304" y="117"/>
                </a:lnTo>
                <a:lnTo>
                  <a:pt x="304" y="113"/>
                </a:lnTo>
                <a:lnTo>
                  <a:pt x="304" y="109"/>
                </a:lnTo>
                <a:lnTo>
                  <a:pt x="302" y="105"/>
                </a:lnTo>
                <a:lnTo>
                  <a:pt x="300" y="101"/>
                </a:lnTo>
                <a:lnTo>
                  <a:pt x="297" y="98"/>
                </a:lnTo>
                <a:lnTo>
                  <a:pt x="293" y="95"/>
                </a:lnTo>
                <a:lnTo>
                  <a:pt x="287" y="92"/>
                </a:lnTo>
                <a:lnTo>
                  <a:pt x="279" y="90"/>
                </a:lnTo>
                <a:lnTo>
                  <a:pt x="269" y="88"/>
                </a:lnTo>
                <a:lnTo>
                  <a:pt x="257" y="86"/>
                </a:lnTo>
                <a:lnTo>
                  <a:pt x="242" y="85"/>
                </a:lnTo>
                <a:lnTo>
                  <a:pt x="224" y="84"/>
                </a:lnTo>
                <a:lnTo>
                  <a:pt x="204" y="84"/>
                </a:lnTo>
                <a:lnTo>
                  <a:pt x="193" y="84"/>
                </a:lnTo>
                <a:lnTo>
                  <a:pt x="184" y="83"/>
                </a:lnTo>
                <a:lnTo>
                  <a:pt x="176" y="82"/>
                </a:lnTo>
                <a:lnTo>
                  <a:pt x="169" y="81"/>
                </a:lnTo>
                <a:lnTo>
                  <a:pt x="164" y="78"/>
                </a:lnTo>
                <a:lnTo>
                  <a:pt x="160" y="74"/>
                </a:lnTo>
                <a:lnTo>
                  <a:pt x="157" y="68"/>
                </a:lnTo>
                <a:lnTo>
                  <a:pt x="156" y="61"/>
                </a:lnTo>
                <a:lnTo>
                  <a:pt x="157" y="51"/>
                </a:lnTo>
                <a:lnTo>
                  <a:pt x="159" y="43"/>
                </a:lnTo>
                <a:lnTo>
                  <a:pt x="162" y="36"/>
                </a:lnTo>
                <a:lnTo>
                  <a:pt x="165" y="31"/>
                </a:lnTo>
                <a:lnTo>
                  <a:pt x="170" y="27"/>
                </a:lnTo>
                <a:lnTo>
                  <a:pt x="174" y="25"/>
                </a:lnTo>
                <a:lnTo>
                  <a:pt x="179" y="23"/>
                </a:lnTo>
                <a:lnTo>
                  <a:pt x="190" y="21"/>
                </a:lnTo>
                <a:lnTo>
                  <a:pt x="195" y="20"/>
                </a:lnTo>
                <a:lnTo>
                  <a:pt x="207" y="19"/>
                </a:lnTo>
                <a:lnTo>
                  <a:pt x="222" y="18"/>
                </a:lnTo>
                <a:lnTo>
                  <a:pt x="239" y="16"/>
                </a:lnTo>
                <a:lnTo>
                  <a:pt x="258" y="14"/>
                </a:lnTo>
                <a:lnTo>
                  <a:pt x="277" y="12"/>
                </a:lnTo>
                <a:lnTo>
                  <a:pt x="298" y="10"/>
                </a:lnTo>
                <a:lnTo>
                  <a:pt x="319" y="8"/>
                </a:lnTo>
                <a:lnTo>
                  <a:pt x="339" y="6"/>
                </a:lnTo>
                <a:lnTo>
                  <a:pt x="360" y="5"/>
                </a:lnTo>
                <a:lnTo>
                  <a:pt x="379" y="3"/>
                </a:lnTo>
                <a:lnTo>
                  <a:pt x="397" y="2"/>
                </a:lnTo>
                <a:lnTo>
                  <a:pt x="413" y="1"/>
                </a:lnTo>
                <a:lnTo>
                  <a:pt x="42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2782" name="Group 1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4716858" y="4860610"/>
            <a:ext cx="215754" cy="179077"/>
            <a:chOff x="2911" y="2949"/>
            <a:chExt cx="1453" cy="1206"/>
          </a:xfrm>
        </p:grpSpPr>
        <p:sp>
          <p:nvSpPr>
            <p:cNvPr id="32784" name="Freeform 16"/>
            <p:cNvSpPr>
              <a:spLocks noEditPoints="1"/>
            </p:cNvSpPr>
            <p:nvPr/>
          </p:nvSpPr>
          <p:spPr bwMode="auto">
            <a:xfrm>
              <a:off x="2911" y="2949"/>
              <a:ext cx="790" cy="1206"/>
            </a:xfrm>
            <a:custGeom>
              <a:avLst/>
              <a:gdLst/>
              <a:ahLst/>
              <a:cxnLst>
                <a:cxn ang="0">
                  <a:pos x="385" y="63"/>
                </a:cxn>
                <a:cxn ang="0">
                  <a:pos x="289" y="149"/>
                </a:cxn>
                <a:cxn ang="0">
                  <a:pos x="218" y="278"/>
                </a:cxn>
                <a:cxn ang="0">
                  <a:pos x="182" y="392"/>
                </a:cxn>
                <a:cxn ang="0">
                  <a:pos x="150" y="527"/>
                </a:cxn>
                <a:cxn ang="0">
                  <a:pos x="136" y="638"/>
                </a:cxn>
                <a:cxn ang="0">
                  <a:pos x="139" y="680"/>
                </a:cxn>
                <a:cxn ang="0">
                  <a:pos x="160" y="752"/>
                </a:cxn>
                <a:cxn ang="0">
                  <a:pos x="202" y="801"/>
                </a:cxn>
                <a:cxn ang="0">
                  <a:pos x="259" y="818"/>
                </a:cxn>
                <a:cxn ang="0">
                  <a:pos x="363" y="784"/>
                </a:cxn>
                <a:cxn ang="0">
                  <a:pos x="450" y="712"/>
                </a:cxn>
                <a:cxn ang="0">
                  <a:pos x="502" y="643"/>
                </a:cxn>
                <a:cxn ang="0">
                  <a:pos x="514" y="604"/>
                </a:cxn>
                <a:cxn ang="0">
                  <a:pos x="537" y="515"/>
                </a:cxn>
                <a:cxn ang="0">
                  <a:pos x="572" y="381"/>
                </a:cxn>
                <a:cxn ang="0">
                  <a:pos x="597" y="280"/>
                </a:cxn>
                <a:cxn ang="0">
                  <a:pos x="613" y="211"/>
                </a:cxn>
                <a:cxn ang="0">
                  <a:pos x="609" y="184"/>
                </a:cxn>
                <a:cxn ang="0">
                  <a:pos x="588" y="126"/>
                </a:cxn>
                <a:cxn ang="0">
                  <a:pos x="541" y="68"/>
                </a:cxn>
                <a:cxn ang="0">
                  <a:pos x="462" y="41"/>
                </a:cxn>
                <a:cxn ang="0">
                  <a:pos x="521" y="10"/>
                </a:cxn>
                <a:cxn ang="0">
                  <a:pos x="594" y="57"/>
                </a:cxn>
                <a:cxn ang="0">
                  <a:pos x="648" y="120"/>
                </a:cxn>
                <a:cxn ang="0">
                  <a:pos x="709" y="46"/>
                </a:cxn>
                <a:cxn ang="0">
                  <a:pos x="758" y="5"/>
                </a:cxn>
                <a:cxn ang="0">
                  <a:pos x="785" y="8"/>
                </a:cxn>
                <a:cxn ang="0">
                  <a:pos x="522" y="1087"/>
                </a:cxn>
                <a:cxn ang="0">
                  <a:pos x="518" y="1124"/>
                </a:cxn>
                <a:cxn ang="0">
                  <a:pos x="531" y="1139"/>
                </a:cxn>
                <a:cxn ang="0">
                  <a:pos x="589" y="1147"/>
                </a:cxn>
                <a:cxn ang="0">
                  <a:pos x="651" y="1152"/>
                </a:cxn>
                <a:cxn ang="0">
                  <a:pos x="656" y="1187"/>
                </a:cxn>
                <a:cxn ang="0">
                  <a:pos x="636" y="1205"/>
                </a:cxn>
                <a:cxn ang="0">
                  <a:pos x="221" y="1203"/>
                </a:cxn>
                <a:cxn ang="0">
                  <a:pos x="211" y="1187"/>
                </a:cxn>
                <a:cxn ang="0">
                  <a:pos x="219" y="1156"/>
                </a:cxn>
                <a:cxn ang="0">
                  <a:pos x="247" y="1147"/>
                </a:cxn>
                <a:cxn ang="0">
                  <a:pos x="335" y="1142"/>
                </a:cxn>
                <a:cxn ang="0">
                  <a:pos x="380" y="1117"/>
                </a:cxn>
                <a:cxn ang="0">
                  <a:pos x="396" y="1074"/>
                </a:cxn>
                <a:cxn ang="0">
                  <a:pos x="414" y="1004"/>
                </a:cxn>
                <a:cxn ang="0">
                  <a:pos x="445" y="879"/>
                </a:cxn>
                <a:cxn ang="0">
                  <a:pos x="469" y="784"/>
                </a:cxn>
                <a:cxn ang="0">
                  <a:pos x="432" y="787"/>
                </a:cxn>
                <a:cxn ang="0">
                  <a:pos x="307" y="852"/>
                </a:cxn>
                <a:cxn ang="0">
                  <a:pos x="182" y="848"/>
                </a:cxn>
                <a:cxn ang="0">
                  <a:pos x="82" y="786"/>
                </a:cxn>
                <a:cxn ang="0">
                  <a:pos x="18" y="675"/>
                </a:cxn>
                <a:cxn ang="0">
                  <a:pos x="2" y="516"/>
                </a:cxn>
                <a:cxn ang="0">
                  <a:pos x="52" y="325"/>
                </a:cxn>
                <a:cxn ang="0">
                  <a:pos x="159" y="160"/>
                </a:cxn>
                <a:cxn ang="0">
                  <a:pos x="302" y="43"/>
                </a:cxn>
                <a:cxn ang="0">
                  <a:pos x="462" y="0"/>
                </a:cxn>
              </a:cxnLst>
              <a:rect l="0" t="0" r="r" b="b"/>
              <a:pathLst>
                <a:path w="790" h="1206">
                  <a:moveTo>
                    <a:pt x="462" y="41"/>
                  </a:moveTo>
                  <a:lnTo>
                    <a:pt x="444" y="43"/>
                  </a:lnTo>
                  <a:lnTo>
                    <a:pt x="425" y="47"/>
                  </a:lnTo>
                  <a:lnTo>
                    <a:pt x="405" y="54"/>
                  </a:lnTo>
                  <a:lnTo>
                    <a:pt x="385" y="63"/>
                  </a:lnTo>
                  <a:lnTo>
                    <a:pt x="365" y="76"/>
                  </a:lnTo>
                  <a:lnTo>
                    <a:pt x="346" y="90"/>
                  </a:lnTo>
                  <a:lnTo>
                    <a:pt x="327" y="108"/>
                  </a:lnTo>
                  <a:lnTo>
                    <a:pt x="307" y="127"/>
                  </a:lnTo>
                  <a:lnTo>
                    <a:pt x="289" y="149"/>
                  </a:lnTo>
                  <a:lnTo>
                    <a:pt x="271" y="174"/>
                  </a:lnTo>
                  <a:lnTo>
                    <a:pt x="254" y="201"/>
                  </a:lnTo>
                  <a:lnTo>
                    <a:pt x="239" y="230"/>
                  </a:lnTo>
                  <a:lnTo>
                    <a:pt x="224" y="261"/>
                  </a:lnTo>
                  <a:lnTo>
                    <a:pt x="218" y="278"/>
                  </a:lnTo>
                  <a:lnTo>
                    <a:pt x="211" y="297"/>
                  </a:lnTo>
                  <a:lnTo>
                    <a:pt x="204" y="318"/>
                  </a:lnTo>
                  <a:lnTo>
                    <a:pt x="197" y="341"/>
                  </a:lnTo>
                  <a:lnTo>
                    <a:pt x="190" y="366"/>
                  </a:lnTo>
                  <a:lnTo>
                    <a:pt x="182" y="392"/>
                  </a:lnTo>
                  <a:lnTo>
                    <a:pt x="175" y="418"/>
                  </a:lnTo>
                  <a:lnTo>
                    <a:pt x="168" y="446"/>
                  </a:lnTo>
                  <a:lnTo>
                    <a:pt x="162" y="473"/>
                  </a:lnTo>
                  <a:lnTo>
                    <a:pt x="156" y="500"/>
                  </a:lnTo>
                  <a:lnTo>
                    <a:pt x="150" y="527"/>
                  </a:lnTo>
                  <a:lnTo>
                    <a:pt x="146" y="552"/>
                  </a:lnTo>
                  <a:lnTo>
                    <a:pt x="142" y="577"/>
                  </a:lnTo>
                  <a:lnTo>
                    <a:pt x="139" y="599"/>
                  </a:lnTo>
                  <a:lnTo>
                    <a:pt x="137" y="620"/>
                  </a:lnTo>
                  <a:lnTo>
                    <a:pt x="136" y="638"/>
                  </a:lnTo>
                  <a:lnTo>
                    <a:pt x="136" y="644"/>
                  </a:lnTo>
                  <a:lnTo>
                    <a:pt x="137" y="651"/>
                  </a:lnTo>
                  <a:lnTo>
                    <a:pt x="137" y="660"/>
                  </a:lnTo>
                  <a:lnTo>
                    <a:pt x="138" y="670"/>
                  </a:lnTo>
                  <a:lnTo>
                    <a:pt x="139" y="680"/>
                  </a:lnTo>
                  <a:lnTo>
                    <a:pt x="141" y="691"/>
                  </a:lnTo>
                  <a:lnTo>
                    <a:pt x="146" y="715"/>
                  </a:lnTo>
                  <a:lnTo>
                    <a:pt x="150" y="728"/>
                  </a:lnTo>
                  <a:lnTo>
                    <a:pt x="155" y="740"/>
                  </a:lnTo>
                  <a:lnTo>
                    <a:pt x="160" y="752"/>
                  </a:lnTo>
                  <a:lnTo>
                    <a:pt x="166" y="764"/>
                  </a:lnTo>
                  <a:lnTo>
                    <a:pt x="174" y="774"/>
                  </a:lnTo>
                  <a:lnTo>
                    <a:pt x="182" y="785"/>
                  </a:lnTo>
                  <a:lnTo>
                    <a:pt x="191" y="794"/>
                  </a:lnTo>
                  <a:lnTo>
                    <a:pt x="202" y="801"/>
                  </a:lnTo>
                  <a:lnTo>
                    <a:pt x="214" y="808"/>
                  </a:lnTo>
                  <a:lnTo>
                    <a:pt x="228" y="813"/>
                  </a:lnTo>
                  <a:lnTo>
                    <a:pt x="243" y="816"/>
                  </a:lnTo>
                  <a:lnTo>
                    <a:pt x="259" y="817"/>
                  </a:lnTo>
                  <a:lnTo>
                    <a:pt x="259" y="818"/>
                  </a:lnTo>
                  <a:lnTo>
                    <a:pt x="281" y="816"/>
                  </a:lnTo>
                  <a:lnTo>
                    <a:pt x="302" y="811"/>
                  </a:lnTo>
                  <a:lnTo>
                    <a:pt x="323" y="805"/>
                  </a:lnTo>
                  <a:lnTo>
                    <a:pt x="343" y="795"/>
                  </a:lnTo>
                  <a:lnTo>
                    <a:pt x="363" y="784"/>
                  </a:lnTo>
                  <a:lnTo>
                    <a:pt x="383" y="771"/>
                  </a:lnTo>
                  <a:lnTo>
                    <a:pt x="402" y="757"/>
                  </a:lnTo>
                  <a:lnTo>
                    <a:pt x="419" y="743"/>
                  </a:lnTo>
                  <a:lnTo>
                    <a:pt x="435" y="727"/>
                  </a:lnTo>
                  <a:lnTo>
                    <a:pt x="450" y="712"/>
                  </a:lnTo>
                  <a:lnTo>
                    <a:pt x="464" y="696"/>
                  </a:lnTo>
                  <a:lnTo>
                    <a:pt x="477" y="681"/>
                  </a:lnTo>
                  <a:lnTo>
                    <a:pt x="487" y="667"/>
                  </a:lnTo>
                  <a:lnTo>
                    <a:pt x="495" y="654"/>
                  </a:lnTo>
                  <a:lnTo>
                    <a:pt x="502" y="643"/>
                  </a:lnTo>
                  <a:lnTo>
                    <a:pt x="503" y="640"/>
                  </a:lnTo>
                  <a:lnTo>
                    <a:pt x="505" y="635"/>
                  </a:lnTo>
                  <a:lnTo>
                    <a:pt x="508" y="627"/>
                  </a:lnTo>
                  <a:lnTo>
                    <a:pt x="510" y="617"/>
                  </a:lnTo>
                  <a:lnTo>
                    <a:pt x="514" y="604"/>
                  </a:lnTo>
                  <a:lnTo>
                    <a:pt x="518" y="590"/>
                  </a:lnTo>
                  <a:lnTo>
                    <a:pt x="522" y="573"/>
                  </a:lnTo>
                  <a:lnTo>
                    <a:pt x="527" y="555"/>
                  </a:lnTo>
                  <a:lnTo>
                    <a:pt x="532" y="536"/>
                  </a:lnTo>
                  <a:lnTo>
                    <a:pt x="537" y="515"/>
                  </a:lnTo>
                  <a:lnTo>
                    <a:pt x="543" y="494"/>
                  </a:lnTo>
                  <a:lnTo>
                    <a:pt x="548" y="472"/>
                  </a:lnTo>
                  <a:lnTo>
                    <a:pt x="560" y="427"/>
                  </a:lnTo>
                  <a:lnTo>
                    <a:pt x="566" y="404"/>
                  </a:lnTo>
                  <a:lnTo>
                    <a:pt x="572" y="381"/>
                  </a:lnTo>
                  <a:lnTo>
                    <a:pt x="577" y="360"/>
                  </a:lnTo>
                  <a:lnTo>
                    <a:pt x="583" y="338"/>
                  </a:lnTo>
                  <a:lnTo>
                    <a:pt x="588" y="317"/>
                  </a:lnTo>
                  <a:lnTo>
                    <a:pt x="593" y="298"/>
                  </a:lnTo>
                  <a:lnTo>
                    <a:pt x="597" y="280"/>
                  </a:lnTo>
                  <a:lnTo>
                    <a:pt x="605" y="248"/>
                  </a:lnTo>
                  <a:lnTo>
                    <a:pt x="608" y="235"/>
                  </a:lnTo>
                  <a:lnTo>
                    <a:pt x="610" y="225"/>
                  </a:lnTo>
                  <a:lnTo>
                    <a:pt x="612" y="216"/>
                  </a:lnTo>
                  <a:lnTo>
                    <a:pt x="613" y="211"/>
                  </a:lnTo>
                  <a:lnTo>
                    <a:pt x="613" y="208"/>
                  </a:lnTo>
                  <a:lnTo>
                    <a:pt x="613" y="205"/>
                  </a:lnTo>
                  <a:lnTo>
                    <a:pt x="612" y="200"/>
                  </a:lnTo>
                  <a:lnTo>
                    <a:pt x="611" y="192"/>
                  </a:lnTo>
                  <a:lnTo>
                    <a:pt x="609" y="184"/>
                  </a:lnTo>
                  <a:lnTo>
                    <a:pt x="607" y="174"/>
                  </a:lnTo>
                  <a:lnTo>
                    <a:pt x="603" y="163"/>
                  </a:lnTo>
                  <a:lnTo>
                    <a:pt x="599" y="151"/>
                  </a:lnTo>
                  <a:lnTo>
                    <a:pt x="594" y="138"/>
                  </a:lnTo>
                  <a:lnTo>
                    <a:pt x="588" y="126"/>
                  </a:lnTo>
                  <a:lnTo>
                    <a:pt x="581" y="113"/>
                  </a:lnTo>
                  <a:lnTo>
                    <a:pt x="573" y="101"/>
                  </a:lnTo>
                  <a:lnTo>
                    <a:pt x="564" y="89"/>
                  </a:lnTo>
                  <a:lnTo>
                    <a:pt x="553" y="78"/>
                  </a:lnTo>
                  <a:lnTo>
                    <a:pt x="541" y="68"/>
                  </a:lnTo>
                  <a:lnTo>
                    <a:pt x="529" y="59"/>
                  </a:lnTo>
                  <a:lnTo>
                    <a:pt x="514" y="52"/>
                  </a:lnTo>
                  <a:lnTo>
                    <a:pt x="499" y="46"/>
                  </a:lnTo>
                  <a:lnTo>
                    <a:pt x="481" y="42"/>
                  </a:lnTo>
                  <a:lnTo>
                    <a:pt x="462" y="41"/>
                  </a:lnTo>
                  <a:close/>
                  <a:moveTo>
                    <a:pt x="462" y="0"/>
                  </a:moveTo>
                  <a:lnTo>
                    <a:pt x="476" y="0"/>
                  </a:lnTo>
                  <a:lnTo>
                    <a:pt x="491" y="2"/>
                  </a:lnTo>
                  <a:lnTo>
                    <a:pt x="506" y="5"/>
                  </a:lnTo>
                  <a:lnTo>
                    <a:pt x="521" y="10"/>
                  </a:lnTo>
                  <a:lnTo>
                    <a:pt x="536" y="16"/>
                  </a:lnTo>
                  <a:lnTo>
                    <a:pt x="551" y="23"/>
                  </a:lnTo>
                  <a:lnTo>
                    <a:pt x="566" y="32"/>
                  </a:lnTo>
                  <a:lnTo>
                    <a:pt x="580" y="44"/>
                  </a:lnTo>
                  <a:lnTo>
                    <a:pt x="594" y="57"/>
                  </a:lnTo>
                  <a:lnTo>
                    <a:pt x="607" y="72"/>
                  </a:lnTo>
                  <a:lnTo>
                    <a:pt x="619" y="90"/>
                  </a:lnTo>
                  <a:lnTo>
                    <a:pt x="630" y="110"/>
                  </a:lnTo>
                  <a:lnTo>
                    <a:pt x="640" y="132"/>
                  </a:lnTo>
                  <a:lnTo>
                    <a:pt x="648" y="120"/>
                  </a:lnTo>
                  <a:lnTo>
                    <a:pt x="656" y="108"/>
                  </a:lnTo>
                  <a:lnTo>
                    <a:pt x="666" y="95"/>
                  </a:lnTo>
                  <a:lnTo>
                    <a:pt x="676" y="82"/>
                  </a:lnTo>
                  <a:lnTo>
                    <a:pt x="698" y="57"/>
                  </a:lnTo>
                  <a:lnTo>
                    <a:pt x="709" y="46"/>
                  </a:lnTo>
                  <a:lnTo>
                    <a:pt x="720" y="36"/>
                  </a:lnTo>
                  <a:lnTo>
                    <a:pt x="731" y="26"/>
                  </a:lnTo>
                  <a:lnTo>
                    <a:pt x="741" y="17"/>
                  </a:lnTo>
                  <a:lnTo>
                    <a:pt x="750" y="11"/>
                  </a:lnTo>
                  <a:lnTo>
                    <a:pt x="758" y="5"/>
                  </a:lnTo>
                  <a:lnTo>
                    <a:pt x="765" y="2"/>
                  </a:lnTo>
                  <a:lnTo>
                    <a:pt x="770" y="1"/>
                  </a:lnTo>
                  <a:lnTo>
                    <a:pt x="777" y="2"/>
                  </a:lnTo>
                  <a:lnTo>
                    <a:pt x="781" y="4"/>
                  </a:lnTo>
                  <a:lnTo>
                    <a:pt x="785" y="8"/>
                  </a:lnTo>
                  <a:lnTo>
                    <a:pt x="788" y="12"/>
                  </a:lnTo>
                  <a:lnTo>
                    <a:pt x="789" y="16"/>
                  </a:lnTo>
                  <a:lnTo>
                    <a:pt x="790" y="20"/>
                  </a:lnTo>
                  <a:lnTo>
                    <a:pt x="524" y="1075"/>
                  </a:lnTo>
                  <a:lnTo>
                    <a:pt x="522" y="1087"/>
                  </a:lnTo>
                  <a:lnTo>
                    <a:pt x="519" y="1097"/>
                  </a:lnTo>
                  <a:lnTo>
                    <a:pt x="518" y="1107"/>
                  </a:lnTo>
                  <a:lnTo>
                    <a:pt x="517" y="1117"/>
                  </a:lnTo>
                  <a:lnTo>
                    <a:pt x="517" y="1120"/>
                  </a:lnTo>
                  <a:lnTo>
                    <a:pt x="518" y="1124"/>
                  </a:lnTo>
                  <a:lnTo>
                    <a:pt x="518" y="1128"/>
                  </a:lnTo>
                  <a:lnTo>
                    <a:pt x="520" y="1131"/>
                  </a:lnTo>
                  <a:lnTo>
                    <a:pt x="522" y="1134"/>
                  </a:lnTo>
                  <a:lnTo>
                    <a:pt x="526" y="1137"/>
                  </a:lnTo>
                  <a:lnTo>
                    <a:pt x="531" y="1139"/>
                  </a:lnTo>
                  <a:lnTo>
                    <a:pt x="538" y="1142"/>
                  </a:lnTo>
                  <a:lnTo>
                    <a:pt x="547" y="1144"/>
                  </a:lnTo>
                  <a:lnTo>
                    <a:pt x="559" y="1145"/>
                  </a:lnTo>
                  <a:lnTo>
                    <a:pt x="573" y="1146"/>
                  </a:lnTo>
                  <a:lnTo>
                    <a:pt x="589" y="1147"/>
                  </a:lnTo>
                  <a:lnTo>
                    <a:pt x="620" y="1147"/>
                  </a:lnTo>
                  <a:lnTo>
                    <a:pt x="630" y="1148"/>
                  </a:lnTo>
                  <a:lnTo>
                    <a:pt x="638" y="1148"/>
                  </a:lnTo>
                  <a:lnTo>
                    <a:pt x="645" y="1150"/>
                  </a:lnTo>
                  <a:lnTo>
                    <a:pt x="651" y="1152"/>
                  </a:lnTo>
                  <a:lnTo>
                    <a:pt x="655" y="1156"/>
                  </a:lnTo>
                  <a:lnTo>
                    <a:pt x="658" y="1161"/>
                  </a:lnTo>
                  <a:lnTo>
                    <a:pt x="659" y="1168"/>
                  </a:lnTo>
                  <a:lnTo>
                    <a:pt x="658" y="1178"/>
                  </a:lnTo>
                  <a:lnTo>
                    <a:pt x="656" y="1187"/>
                  </a:lnTo>
                  <a:lnTo>
                    <a:pt x="653" y="1193"/>
                  </a:lnTo>
                  <a:lnTo>
                    <a:pt x="649" y="1198"/>
                  </a:lnTo>
                  <a:lnTo>
                    <a:pt x="645" y="1201"/>
                  </a:lnTo>
                  <a:lnTo>
                    <a:pt x="640" y="1203"/>
                  </a:lnTo>
                  <a:lnTo>
                    <a:pt x="636" y="1205"/>
                  </a:lnTo>
                  <a:lnTo>
                    <a:pt x="631" y="1205"/>
                  </a:lnTo>
                  <a:lnTo>
                    <a:pt x="627" y="1206"/>
                  </a:lnTo>
                  <a:lnTo>
                    <a:pt x="235" y="1206"/>
                  </a:lnTo>
                  <a:lnTo>
                    <a:pt x="227" y="1205"/>
                  </a:lnTo>
                  <a:lnTo>
                    <a:pt x="221" y="1203"/>
                  </a:lnTo>
                  <a:lnTo>
                    <a:pt x="217" y="1200"/>
                  </a:lnTo>
                  <a:lnTo>
                    <a:pt x="214" y="1196"/>
                  </a:lnTo>
                  <a:lnTo>
                    <a:pt x="212" y="1192"/>
                  </a:lnTo>
                  <a:lnTo>
                    <a:pt x="211" y="1189"/>
                  </a:lnTo>
                  <a:lnTo>
                    <a:pt x="211" y="1187"/>
                  </a:lnTo>
                  <a:lnTo>
                    <a:pt x="211" y="1185"/>
                  </a:lnTo>
                  <a:lnTo>
                    <a:pt x="211" y="1175"/>
                  </a:lnTo>
                  <a:lnTo>
                    <a:pt x="213" y="1166"/>
                  </a:lnTo>
                  <a:lnTo>
                    <a:pt x="216" y="1160"/>
                  </a:lnTo>
                  <a:lnTo>
                    <a:pt x="219" y="1156"/>
                  </a:lnTo>
                  <a:lnTo>
                    <a:pt x="223" y="1152"/>
                  </a:lnTo>
                  <a:lnTo>
                    <a:pt x="228" y="1150"/>
                  </a:lnTo>
                  <a:lnTo>
                    <a:pt x="234" y="1148"/>
                  </a:lnTo>
                  <a:lnTo>
                    <a:pt x="240" y="1148"/>
                  </a:lnTo>
                  <a:lnTo>
                    <a:pt x="247" y="1147"/>
                  </a:lnTo>
                  <a:lnTo>
                    <a:pt x="254" y="1147"/>
                  </a:lnTo>
                  <a:lnTo>
                    <a:pt x="279" y="1147"/>
                  </a:lnTo>
                  <a:lnTo>
                    <a:pt x="301" y="1146"/>
                  </a:lnTo>
                  <a:lnTo>
                    <a:pt x="319" y="1144"/>
                  </a:lnTo>
                  <a:lnTo>
                    <a:pt x="335" y="1142"/>
                  </a:lnTo>
                  <a:lnTo>
                    <a:pt x="347" y="1139"/>
                  </a:lnTo>
                  <a:lnTo>
                    <a:pt x="358" y="1135"/>
                  </a:lnTo>
                  <a:lnTo>
                    <a:pt x="367" y="1130"/>
                  </a:lnTo>
                  <a:lnTo>
                    <a:pt x="374" y="1124"/>
                  </a:lnTo>
                  <a:lnTo>
                    <a:pt x="380" y="1117"/>
                  </a:lnTo>
                  <a:lnTo>
                    <a:pt x="384" y="1108"/>
                  </a:lnTo>
                  <a:lnTo>
                    <a:pt x="389" y="1097"/>
                  </a:lnTo>
                  <a:lnTo>
                    <a:pt x="393" y="1085"/>
                  </a:lnTo>
                  <a:lnTo>
                    <a:pt x="394" y="1081"/>
                  </a:lnTo>
                  <a:lnTo>
                    <a:pt x="396" y="1074"/>
                  </a:lnTo>
                  <a:lnTo>
                    <a:pt x="398" y="1064"/>
                  </a:lnTo>
                  <a:lnTo>
                    <a:pt x="402" y="1052"/>
                  </a:lnTo>
                  <a:lnTo>
                    <a:pt x="405" y="1038"/>
                  </a:lnTo>
                  <a:lnTo>
                    <a:pt x="410" y="1022"/>
                  </a:lnTo>
                  <a:lnTo>
                    <a:pt x="414" y="1004"/>
                  </a:lnTo>
                  <a:lnTo>
                    <a:pt x="419" y="985"/>
                  </a:lnTo>
                  <a:lnTo>
                    <a:pt x="424" y="964"/>
                  </a:lnTo>
                  <a:lnTo>
                    <a:pt x="429" y="944"/>
                  </a:lnTo>
                  <a:lnTo>
                    <a:pt x="440" y="901"/>
                  </a:lnTo>
                  <a:lnTo>
                    <a:pt x="445" y="879"/>
                  </a:lnTo>
                  <a:lnTo>
                    <a:pt x="450" y="859"/>
                  </a:lnTo>
                  <a:lnTo>
                    <a:pt x="456" y="838"/>
                  </a:lnTo>
                  <a:lnTo>
                    <a:pt x="460" y="819"/>
                  </a:lnTo>
                  <a:lnTo>
                    <a:pt x="465" y="800"/>
                  </a:lnTo>
                  <a:lnTo>
                    <a:pt x="469" y="784"/>
                  </a:lnTo>
                  <a:lnTo>
                    <a:pt x="473" y="769"/>
                  </a:lnTo>
                  <a:lnTo>
                    <a:pt x="477" y="756"/>
                  </a:lnTo>
                  <a:lnTo>
                    <a:pt x="479" y="745"/>
                  </a:lnTo>
                  <a:lnTo>
                    <a:pt x="456" y="767"/>
                  </a:lnTo>
                  <a:lnTo>
                    <a:pt x="432" y="787"/>
                  </a:lnTo>
                  <a:lnTo>
                    <a:pt x="408" y="805"/>
                  </a:lnTo>
                  <a:lnTo>
                    <a:pt x="383" y="821"/>
                  </a:lnTo>
                  <a:lnTo>
                    <a:pt x="358" y="834"/>
                  </a:lnTo>
                  <a:lnTo>
                    <a:pt x="333" y="845"/>
                  </a:lnTo>
                  <a:lnTo>
                    <a:pt x="307" y="852"/>
                  </a:lnTo>
                  <a:lnTo>
                    <a:pt x="281" y="857"/>
                  </a:lnTo>
                  <a:lnTo>
                    <a:pt x="253" y="859"/>
                  </a:lnTo>
                  <a:lnTo>
                    <a:pt x="229" y="858"/>
                  </a:lnTo>
                  <a:lnTo>
                    <a:pt x="205" y="854"/>
                  </a:lnTo>
                  <a:lnTo>
                    <a:pt x="182" y="848"/>
                  </a:lnTo>
                  <a:lnTo>
                    <a:pt x="160" y="840"/>
                  </a:lnTo>
                  <a:lnTo>
                    <a:pt x="138" y="829"/>
                  </a:lnTo>
                  <a:lnTo>
                    <a:pt x="119" y="817"/>
                  </a:lnTo>
                  <a:lnTo>
                    <a:pt x="100" y="802"/>
                  </a:lnTo>
                  <a:lnTo>
                    <a:pt x="82" y="786"/>
                  </a:lnTo>
                  <a:lnTo>
                    <a:pt x="66" y="767"/>
                  </a:lnTo>
                  <a:lnTo>
                    <a:pt x="51" y="747"/>
                  </a:lnTo>
                  <a:lnTo>
                    <a:pt x="38" y="725"/>
                  </a:lnTo>
                  <a:lnTo>
                    <a:pt x="27" y="700"/>
                  </a:lnTo>
                  <a:lnTo>
                    <a:pt x="18" y="675"/>
                  </a:lnTo>
                  <a:lnTo>
                    <a:pt x="10" y="647"/>
                  </a:lnTo>
                  <a:lnTo>
                    <a:pt x="5" y="618"/>
                  </a:lnTo>
                  <a:lnTo>
                    <a:pt x="1" y="587"/>
                  </a:lnTo>
                  <a:lnTo>
                    <a:pt x="0" y="555"/>
                  </a:lnTo>
                  <a:lnTo>
                    <a:pt x="2" y="516"/>
                  </a:lnTo>
                  <a:lnTo>
                    <a:pt x="6" y="477"/>
                  </a:lnTo>
                  <a:lnTo>
                    <a:pt x="14" y="438"/>
                  </a:lnTo>
                  <a:lnTo>
                    <a:pt x="24" y="400"/>
                  </a:lnTo>
                  <a:lnTo>
                    <a:pt x="37" y="362"/>
                  </a:lnTo>
                  <a:lnTo>
                    <a:pt x="52" y="325"/>
                  </a:lnTo>
                  <a:lnTo>
                    <a:pt x="70" y="289"/>
                  </a:lnTo>
                  <a:lnTo>
                    <a:pt x="89" y="254"/>
                  </a:lnTo>
                  <a:lnTo>
                    <a:pt x="111" y="221"/>
                  </a:lnTo>
                  <a:lnTo>
                    <a:pt x="134" y="189"/>
                  </a:lnTo>
                  <a:lnTo>
                    <a:pt x="159" y="160"/>
                  </a:lnTo>
                  <a:lnTo>
                    <a:pt x="185" y="132"/>
                  </a:lnTo>
                  <a:lnTo>
                    <a:pt x="213" y="106"/>
                  </a:lnTo>
                  <a:lnTo>
                    <a:pt x="242" y="83"/>
                  </a:lnTo>
                  <a:lnTo>
                    <a:pt x="272" y="61"/>
                  </a:lnTo>
                  <a:lnTo>
                    <a:pt x="302" y="43"/>
                  </a:lnTo>
                  <a:lnTo>
                    <a:pt x="333" y="28"/>
                  </a:lnTo>
                  <a:lnTo>
                    <a:pt x="365" y="16"/>
                  </a:lnTo>
                  <a:lnTo>
                    <a:pt x="397" y="7"/>
                  </a:lnTo>
                  <a:lnTo>
                    <a:pt x="429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785" name="Freeform 17"/>
            <p:cNvSpPr>
              <a:spLocks/>
            </p:cNvSpPr>
            <p:nvPr/>
          </p:nvSpPr>
          <p:spPr bwMode="auto">
            <a:xfrm>
              <a:off x="3704" y="3056"/>
              <a:ext cx="660" cy="936"/>
            </a:xfrm>
            <a:custGeom>
              <a:avLst/>
              <a:gdLst/>
              <a:ahLst/>
              <a:cxnLst>
                <a:cxn ang="0">
                  <a:pos x="320" y="6"/>
                </a:cxn>
                <a:cxn ang="0">
                  <a:pos x="324" y="24"/>
                </a:cxn>
                <a:cxn ang="0">
                  <a:pos x="186" y="571"/>
                </a:cxn>
                <a:cxn ang="0">
                  <a:pos x="297" y="497"/>
                </a:cxn>
                <a:cxn ang="0">
                  <a:pos x="405" y="401"/>
                </a:cxn>
                <a:cxn ang="0">
                  <a:pos x="512" y="343"/>
                </a:cxn>
                <a:cxn ang="0">
                  <a:pos x="603" y="345"/>
                </a:cxn>
                <a:cxn ang="0">
                  <a:pos x="649" y="387"/>
                </a:cxn>
                <a:cxn ang="0">
                  <a:pos x="659" y="446"/>
                </a:cxn>
                <a:cxn ang="0">
                  <a:pos x="626" y="501"/>
                </a:cxn>
                <a:cxn ang="0">
                  <a:pos x="571" y="514"/>
                </a:cxn>
                <a:cxn ang="0">
                  <a:pos x="531" y="478"/>
                </a:cxn>
                <a:cxn ang="0">
                  <a:pos x="536" y="437"/>
                </a:cxn>
                <a:cxn ang="0">
                  <a:pos x="572" y="400"/>
                </a:cxn>
                <a:cxn ang="0">
                  <a:pos x="580" y="378"/>
                </a:cxn>
                <a:cxn ang="0">
                  <a:pos x="515" y="380"/>
                </a:cxn>
                <a:cxn ang="0">
                  <a:pos x="420" y="434"/>
                </a:cxn>
                <a:cxn ang="0">
                  <a:pos x="337" y="508"/>
                </a:cxn>
                <a:cxn ang="0">
                  <a:pos x="261" y="570"/>
                </a:cxn>
                <a:cxn ang="0">
                  <a:pos x="266" y="591"/>
                </a:cxn>
                <a:cxn ang="0">
                  <a:pos x="335" y="605"/>
                </a:cxn>
                <a:cxn ang="0">
                  <a:pos x="404" y="637"/>
                </a:cxn>
                <a:cxn ang="0">
                  <a:pos x="447" y="696"/>
                </a:cxn>
                <a:cxn ang="0">
                  <a:pos x="449" y="754"/>
                </a:cxn>
                <a:cxn ang="0">
                  <a:pos x="440" y="791"/>
                </a:cxn>
                <a:cxn ang="0">
                  <a:pos x="437" y="840"/>
                </a:cxn>
                <a:cxn ang="0">
                  <a:pos x="451" y="885"/>
                </a:cxn>
                <a:cxn ang="0">
                  <a:pos x="497" y="897"/>
                </a:cxn>
                <a:cxn ang="0">
                  <a:pos x="552" y="857"/>
                </a:cxn>
                <a:cxn ang="0">
                  <a:pos x="588" y="788"/>
                </a:cxn>
                <a:cxn ang="0">
                  <a:pos x="606" y="730"/>
                </a:cxn>
                <a:cxn ang="0">
                  <a:pos x="627" y="715"/>
                </a:cxn>
                <a:cxn ang="0">
                  <a:pos x="646" y="722"/>
                </a:cxn>
                <a:cxn ang="0">
                  <a:pos x="644" y="753"/>
                </a:cxn>
                <a:cxn ang="0">
                  <a:pos x="616" y="827"/>
                </a:cxn>
                <a:cxn ang="0">
                  <a:pos x="569" y="896"/>
                </a:cxn>
                <a:cxn ang="0">
                  <a:pos x="496" y="934"/>
                </a:cxn>
                <a:cxn ang="0">
                  <a:pos x="422" y="925"/>
                </a:cxn>
                <a:cxn ang="0">
                  <a:pos x="362" y="881"/>
                </a:cxn>
                <a:cxn ang="0">
                  <a:pos x="336" y="799"/>
                </a:cxn>
                <a:cxn ang="0">
                  <a:pos x="342" y="758"/>
                </a:cxn>
                <a:cxn ang="0">
                  <a:pos x="343" y="716"/>
                </a:cxn>
                <a:cxn ang="0">
                  <a:pos x="302" y="659"/>
                </a:cxn>
                <a:cxn ang="0">
                  <a:pos x="215" y="628"/>
                </a:cxn>
                <a:cxn ang="0">
                  <a:pos x="168" y="643"/>
                </a:cxn>
                <a:cxn ang="0">
                  <a:pos x="150" y="713"/>
                </a:cxn>
                <a:cxn ang="0">
                  <a:pos x="128" y="799"/>
                </a:cxn>
                <a:cxn ang="0">
                  <a:pos x="111" y="865"/>
                </a:cxn>
                <a:cxn ang="0">
                  <a:pos x="100" y="898"/>
                </a:cxn>
                <a:cxn ang="0">
                  <a:pos x="67" y="932"/>
                </a:cxn>
                <a:cxn ang="0">
                  <a:pos x="18" y="927"/>
                </a:cxn>
                <a:cxn ang="0">
                  <a:pos x="0" y="893"/>
                </a:cxn>
                <a:cxn ang="0">
                  <a:pos x="5" y="873"/>
                </a:cxn>
                <a:cxn ang="0">
                  <a:pos x="202" y="83"/>
                </a:cxn>
                <a:cxn ang="0">
                  <a:pos x="195" y="69"/>
                </a:cxn>
                <a:cxn ang="0">
                  <a:pos x="153" y="63"/>
                </a:cxn>
                <a:cxn ang="0">
                  <a:pos x="109" y="58"/>
                </a:cxn>
                <a:cxn ang="0">
                  <a:pos x="105" y="29"/>
                </a:cxn>
                <a:cxn ang="0">
                  <a:pos x="124" y="14"/>
                </a:cxn>
                <a:cxn ang="0">
                  <a:pos x="169" y="10"/>
                </a:cxn>
                <a:cxn ang="0">
                  <a:pos x="270" y="1"/>
                </a:cxn>
              </a:cxnLst>
              <a:rect l="0" t="0" r="r" b="b"/>
              <a:pathLst>
                <a:path w="660" h="936">
                  <a:moveTo>
                    <a:pt x="295" y="0"/>
                  </a:moveTo>
                  <a:lnTo>
                    <a:pt x="303" y="0"/>
                  </a:lnTo>
                  <a:lnTo>
                    <a:pt x="311" y="1"/>
                  </a:lnTo>
                  <a:lnTo>
                    <a:pt x="316" y="3"/>
                  </a:lnTo>
                  <a:lnTo>
                    <a:pt x="320" y="6"/>
                  </a:lnTo>
                  <a:lnTo>
                    <a:pt x="323" y="11"/>
                  </a:lnTo>
                  <a:lnTo>
                    <a:pt x="324" y="15"/>
                  </a:lnTo>
                  <a:lnTo>
                    <a:pt x="325" y="18"/>
                  </a:lnTo>
                  <a:lnTo>
                    <a:pt x="324" y="20"/>
                  </a:lnTo>
                  <a:lnTo>
                    <a:pt x="324" y="24"/>
                  </a:lnTo>
                  <a:lnTo>
                    <a:pt x="323" y="28"/>
                  </a:lnTo>
                  <a:lnTo>
                    <a:pt x="322" y="33"/>
                  </a:lnTo>
                  <a:lnTo>
                    <a:pt x="321" y="37"/>
                  </a:lnTo>
                  <a:lnTo>
                    <a:pt x="320" y="40"/>
                  </a:lnTo>
                  <a:lnTo>
                    <a:pt x="186" y="571"/>
                  </a:lnTo>
                  <a:lnTo>
                    <a:pt x="210" y="560"/>
                  </a:lnTo>
                  <a:lnTo>
                    <a:pt x="232" y="547"/>
                  </a:lnTo>
                  <a:lnTo>
                    <a:pt x="253" y="532"/>
                  </a:lnTo>
                  <a:lnTo>
                    <a:pt x="275" y="515"/>
                  </a:lnTo>
                  <a:lnTo>
                    <a:pt x="297" y="497"/>
                  </a:lnTo>
                  <a:lnTo>
                    <a:pt x="319" y="476"/>
                  </a:lnTo>
                  <a:lnTo>
                    <a:pt x="342" y="454"/>
                  </a:lnTo>
                  <a:lnTo>
                    <a:pt x="363" y="436"/>
                  </a:lnTo>
                  <a:lnTo>
                    <a:pt x="384" y="418"/>
                  </a:lnTo>
                  <a:lnTo>
                    <a:pt x="405" y="401"/>
                  </a:lnTo>
                  <a:lnTo>
                    <a:pt x="426" y="386"/>
                  </a:lnTo>
                  <a:lnTo>
                    <a:pt x="447" y="372"/>
                  </a:lnTo>
                  <a:lnTo>
                    <a:pt x="468" y="361"/>
                  </a:lnTo>
                  <a:lnTo>
                    <a:pt x="490" y="351"/>
                  </a:lnTo>
                  <a:lnTo>
                    <a:pt x="512" y="343"/>
                  </a:lnTo>
                  <a:lnTo>
                    <a:pt x="535" y="339"/>
                  </a:lnTo>
                  <a:lnTo>
                    <a:pt x="557" y="337"/>
                  </a:lnTo>
                  <a:lnTo>
                    <a:pt x="574" y="338"/>
                  </a:lnTo>
                  <a:lnTo>
                    <a:pt x="589" y="341"/>
                  </a:lnTo>
                  <a:lnTo>
                    <a:pt x="603" y="345"/>
                  </a:lnTo>
                  <a:lnTo>
                    <a:pt x="615" y="352"/>
                  </a:lnTo>
                  <a:lnTo>
                    <a:pt x="626" y="359"/>
                  </a:lnTo>
                  <a:lnTo>
                    <a:pt x="635" y="367"/>
                  </a:lnTo>
                  <a:lnTo>
                    <a:pt x="643" y="377"/>
                  </a:lnTo>
                  <a:lnTo>
                    <a:pt x="649" y="387"/>
                  </a:lnTo>
                  <a:lnTo>
                    <a:pt x="654" y="397"/>
                  </a:lnTo>
                  <a:lnTo>
                    <a:pt x="657" y="408"/>
                  </a:lnTo>
                  <a:lnTo>
                    <a:pt x="659" y="419"/>
                  </a:lnTo>
                  <a:lnTo>
                    <a:pt x="660" y="430"/>
                  </a:lnTo>
                  <a:lnTo>
                    <a:pt x="659" y="446"/>
                  </a:lnTo>
                  <a:lnTo>
                    <a:pt x="656" y="460"/>
                  </a:lnTo>
                  <a:lnTo>
                    <a:pt x="650" y="473"/>
                  </a:lnTo>
                  <a:lnTo>
                    <a:pt x="644" y="484"/>
                  </a:lnTo>
                  <a:lnTo>
                    <a:pt x="635" y="493"/>
                  </a:lnTo>
                  <a:lnTo>
                    <a:pt x="626" y="501"/>
                  </a:lnTo>
                  <a:lnTo>
                    <a:pt x="616" y="507"/>
                  </a:lnTo>
                  <a:lnTo>
                    <a:pt x="606" y="511"/>
                  </a:lnTo>
                  <a:lnTo>
                    <a:pt x="595" y="514"/>
                  </a:lnTo>
                  <a:lnTo>
                    <a:pt x="584" y="515"/>
                  </a:lnTo>
                  <a:lnTo>
                    <a:pt x="571" y="514"/>
                  </a:lnTo>
                  <a:lnTo>
                    <a:pt x="559" y="510"/>
                  </a:lnTo>
                  <a:lnTo>
                    <a:pt x="549" y="505"/>
                  </a:lnTo>
                  <a:lnTo>
                    <a:pt x="541" y="498"/>
                  </a:lnTo>
                  <a:lnTo>
                    <a:pt x="535" y="488"/>
                  </a:lnTo>
                  <a:lnTo>
                    <a:pt x="531" y="478"/>
                  </a:lnTo>
                  <a:lnTo>
                    <a:pt x="530" y="466"/>
                  </a:lnTo>
                  <a:lnTo>
                    <a:pt x="530" y="460"/>
                  </a:lnTo>
                  <a:lnTo>
                    <a:pt x="531" y="453"/>
                  </a:lnTo>
                  <a:lnTo>
                    <a:pt x="533" y="445"/>
                  </a:lnTo>
                  <a:lnTo>
                    <a:pt x="536" y="437"/>
                  </a:lnTo>
                  <a:lnTo>
                    <a:pt x="540" y="429"/>
                  </a:lnTo>
                  <a:lnTo>
                    <a:pt x="546" y="421"/>
                  </a:lnTo>
                  <a:lnTo>
                    <a:pt x="553" y="413"/>
                  </a:lnTo>
                  <a:lnTo>
                    <a:pt x="562" y="406"/>
                  </a:lnTo>
                  <a:lnTo>
                    <a:pt x="572" y="400"/>
                  </a:lnTo>
                  <a:lnTo>
                    <a:pt x="585" y="395"/>
                  </a:lnTo>
                  <a:lnTo>
                    <a:pt x="600" y="392"/>
                  </a:lnTo>
                  <a:lnTo>
                    <a:pt x="594" y="386"/>
                  </a:lnTo>
                  <a:lnTo>
                    <a:pt x="587" y="381"/>
                  </a:lnTo>
                  <a:lnTo>
                    <a:pt x="580" y="378"/>
                  </a:lnTo>
                  <a:lnTo>
                    <a:pt x="572" y="376"/>
                  </a:lnTo>
                  <a:lnTo>
                    <a:pt x="563" y="375"/>
                  </a:lnTo>
                  <a:lnTo>
                    <a:pt x="556" y="375"/>
                  </a:lnTo>
                  <a:lnTo>
                    <a:pt x="535" y="376"/>
                  </a:lnTo>
                  <a:lnTo>
                    <a:pt x="515" y="380"/>
                  </a:lnTo>
                  <a:lnTo>
                    <a:pt x="496" y="387"/>
                  </a:lnTo>
                  <a:lnTo>
                    <a:pt x="476" y="396"/>
                  </a:lnTo>
                  <a:lnTo>
                    <a:pt x="458" y="407"/>
                  </a:lnTo>
                  <a:lnTo>
                    <a:pt x="439" y="420"/>
                  </a:lnTo>
                  <a:lnTo>
                    <a:pt x="420" y="434"/>
                  </a:lnTo>
                  <a:lnTo>
                    <a:pt x="401" y="450"/>
                  </a:lnTo>
                  <a:lnTo>
                    <a:pt x="383" y="466"/>
                  </a:lnTo>
                  <a:lnTo>
                    <a:pt x="364" y="483"/>
                  </a:lnTo>
                  <a:lnTo>
                    <a:pt x="345" y="500"/>
                  </a:lnTo>
                  <a:lnTo>
                    <a:pt x="337" y="508"/>
                  </a:lnTo>
                  <a:lnTo>
                    <a:pt x="326" y="517"/>
                  </a:lnTo>
                  <a:lnTo>
                    <a:pt x="315" y="527"/>
                  </a:lnTo>
                  <a:lnTo>
                    <a:pt x="302" y="537"/>
                  </a:lnTo>
                  <a:lnTo>
                    <a:pt x="275" y="559"/>
                  </a:lnTo>
                  <a:lnTo>
                    <a:pt x="261" y="570"/>
                  </a:lnTo>
                  <a:lnTo>
                    <a:pt x="247" y="579"/>
                  </a:lnTo>
                  <a:lnTo>
                    <a:pt x="234" y="588"/>
                  </a:lnTo>
                  <a:lnTo>
                    <a:pt x="243" y="589"/>
                  </a:lnTo>
                  <a:lnTo>
                    <a:pt x="254" y="590"/>
                  </a:lnTo>
                  <a:lnTo>
                    <a:pt x="266" y="591"/>
                  </a:lnTo>
                  <a:lnTo>
                    <a:pt x="278" y="593"/>
                  </a:lnTo>
                  <a:lnTo>
                    <a:pt x="292" y="595"/>
                  </a:lnTo>
                  <a:lnTo>
                    <a:pt x="306" y="598"/>
                  </a:lnTo>
                  <a:lnTo>
                    <a:pt x="320" y="601"/>
                  </a:lnTo>
                  <a:lnTo>
                    <a:pt x="335" y="605"/>
                  </a:lnTo>
                  <a:lnTo>
                    <a:pt x="350" y="610"/>
                  </a:lnTo>
                  <a:lnTo>
                    <a:pt x="364" y="616"/>
                  </a:lnTo>
                  <a:lnTo>
                    <a:pt x="378" y="622"/>
                  </a:lnTo>
                  <a:lnTo>
                    <a:pt x="391" y="629"/>
                  </a:lnTo>
                  <a:lnTo>
                    <a:pt x="404" y="637"/>
                  </a:lnTo>
                  <a:lnTo>
                    <a:pt x="415" y="647"/>
                  </a:lnTo>
                  <a:lnTo>
                    <a:pt x="425" y="658"/>
                  </a:lnTo>
                  <a:lnTo>
                    <a:pt x="434" y="669"/>
                  </a:lnTo>
                  <a:lnTo>
                    <a:pt x="441" y="682"/>
                  </a:lnTo>
                  <a:lnTo>
                    <a:pt x="447" y="696"/>
                  </a:lnTo>
                  <a:lnTo>
                    <a:pt x="450" y="712"/>
                  </a:lnTo>
                  <a:lnTo>
                    <a:pt x="451" y="729"/>
                  </a:lnTo>
                  <a:lnTo>
                    <a:pt x="451" y="736"/>
                  </a:lnTo>
                  <a:lnTo>
                    <a:pt x="450" y="745"/>
                  </a:lnTo>
                  <a:lnTo>
                    <a:pt x="449" y="754"/>
                  </a:lnTo>
                  <a:lnTo>
                    <a:pt x="447" y="761"/>
                  </a:lnTo>
                  <a:lnTo>
                    <a:pt x="445" y="767"/>
                  </a:lnTo>
                  <a:lnTo>
                    <a:pt x="444" y="770"/>
                  </a:lnTo>
                  <a:lnTo>
                    <a:pt x="442" y="782"/>
                  </a:lnTo>
                  <a:lnTo>
                    <a:pt x="440" y="791"/>
                  </a:lnTo>
                  <a:lnTo>
                    <a:pt x="438" y="798"/>
                  </a:lnTo>
                  <a:lnTo>
                    <a:pt x="437" y="805"/>
                  </a:lnTo>
                  <a:lnTo>
                    <a:pt x="436" y="816"/>
                  </a:lnTo>
                  <a:lnTo>
                    <a:pt x="436" y="830"/>
                  </a:lnTo>
                  <a:lnTo>
                    <a:pt x="437" y="840"/>
                  </a:lnTo>
                  <a:lnTo>
                    <a:pt x="438" y="851"/>
                  </a:lnTo>
                  <a:lnTo>
                    <a:pt x="439" y="861"/>
                  </a:lnTo>
                  <a:lnTo>
                    <a:pt x="442" y="869"/>
                  </a:lnTo>
                  <a:lnTo>
                    <a:pt x="446" y="878"/>
                  </a:lnTo>
                  <a:lnTo>
                    <a:pt x="451" y="885"/>
                  </a:lnTo>
                  <a:lnTo>
                    <a:pt x="457" y="891"/>
                  </a:lnTo>
                  <a:lnTo>
                    <a:pt x="464" y="895"/>
                  </a:lnTo>
                  <a:lnTo>
                    <a:pt x="473" y="898"/>
                  </a:lnTo>
                  <a:lnTo>
                    <a:pt x="483" y="899"/>
                  </a:lnTo>
                  <a:lnTo>
                    <a:pt x="497" y="897"/>
                  </a:lnTo>
                  <a:lnTo>
                    <a:pt x="509" y="894"/>
                  </a:lnTo>
                  <a:lnTo>
                    <a:pt x="522" y="887"/>
                  </a:lnTo>
                  <a:lnTo>
                    <a:pt x="533" y="879"/>
                  </a:lnTo>
                  <a:lnTo>
                    <a:pt x="542" y="869"/>
                  </a:lnTo>
                  <a:lnTo>
                    <a:pt x="552" y="857"/>
                  </a:lnTo>
                  <a:lnTo>
                    <a:pt x="560" y="844"/>
                  </a:lnTo>
                  <a:lnTo>
                    <a:pt x="568" y="831"/>
                  </a:lnTo>
                  <a:lnTo>
                    <a:pt x="576" y="817"/>
                  </a:lnTo>
                  <a:lnTo>
                    <a:pt x="582" y="802"/>
                  </a:lnTo>
                  <a:lnTo>
                    <a:pt x="588" y="788"/>
                  </a:lnTo>
                  <a:lnTo>
                    <a:pt x="593" y="774"/>
                  </a:lnTo>
                  <a:lnTo>
                    <a:pt x="598" y="760"/>
                  </a:lnTo>
                  <a:lnTo>
                    <a:pt x="601" y="747"/>
                  </a:lnTo>
                  <a:lnTo>
                    <a:pt x="604" y="738"/>
                  </a:lnTo>
                  <a:lnTo>
                    <a:pt x="606" y="730"/>
                  </a:lnTo>
                  <a:lnTo>
                    <a:pt x="609" y="724"/>
                  </a:lnTo>
                  <a:lnTo>
                    <a:pt x="611" y="720"/>
                  </a:lnTo>
                  <a:lnTo>
                    <a:pt x="615" y="717"/>
                  </a:lnTo>
                  <a:lnTo>
                    <a:pt x="621" y="716"/>
                  </a:lnTo>
                  <a:lnTo>
                    <a:pt x="627" y="715"/>
                  </a:lnTo>
                  <a:lnTo>
                    <a:pt x="630" y="715"/>
                  </a:lnTo>
                  <a:lnTo>
                    <a:pt x="636" y="716"/>
                  </a:lnTo>
                  <a:lnTo>
                    <a:pt x="640" y="717"/>
                  </a:lnTo>
                  <a:lnTo>
                    <a:pt x="643" y="719"/>
                  </a:lnTo>
                  <a:lnTo>
                    <a:pt x="646" y="722"/>
                  </a:lnTo>
                  <a:lnTo>
                    <a:pt x="648" y="727"/>
                  </a:lnTo>
                  <a:lnTo>
                    <a:pt x="649" y="733"/>
                  </a:lnTo>
                  <a:lnTo>
                    <a:pt x="648" y="734"/>
                  </a:lnTo>
                  <a:lnTo>
                    <a:pt x="648" y="738"/>
                  </a:lnTo>
                  <a:lnTo>
                    <a:pt x="644" y="753"/>
                  </a:lnTo>
                  <a:lnTo>
                    <a:pt x="642" y="762"/>
                  </a:lnTo>
                  <a:lnTo>
                    <a:pt x="634" y="786"/>
                  </a:lnTo>
                  <a:lnTo>
                    <a:pt x="628" y="799"/>
                  </a:lnTo>
                  <a:lnTo>
                    <a:pt x="623" y="813"/>
                  </a:lnTo>
                  <a:lnTo>
                    <a:pt x="616" y="827"/>
                  </a:lnTo>
                  <a:lnTo>
                    <a:pt x="609" y="842"/>
                  </a:lnTo>
                  <a:lnTo>
                    <a:pt x="600" y="856"/>
                  </a:lnTo>
                  <a:lnTo>
                    <a:pt x="591" y="870"/>
                  </a:lnTo>
                  <a:lnTo>
                    <a:pt x="580" y="883"/>
                  </a:lnTo>
                  <a:lnTo>
                    <a:pt x="569" y="896"/>
                  </a:lnTo>
                  <a:lnTo>
                    <a:pt x="557" y="907"/>
                  </a:lnTo>
                  <a:lnTo>
                    <a:pt x="544" y="917"/>
                  </a:lnTo>
                  <a:lnTo>
                    <a:pt x="529" y="924"/>
                  </a:lnTo>
                  <a:lnTo>
                    <a:pt x="513" y="931"/>
                  </a:lnTo>
                  <a:lnTo>
                    <a:pt x="496" y="934"/>
                  </a:lnTo>
                  <a:lnTo>
                    <a:pt x="479" y="936"/>
                  </a:lnTo>
                  <a:lnTo>
                    <a:pt x="465" y="935"/>
                  </a:lnTo>
                  <a:lnTo>
                    <a:pt x="451" y="933"/>
                  </a:lnTo>
                  <a:lnTo>
                    <a:pt x="437" y="930"/>
                  </a:lnTo>
                  <a:lnTo>
                    <a:pt x="422" y="925"/>
                  </a:lnTo>
                  <a:lnTo>
                    <a:pt x="409" y="919"/>
                  </a:lnTo>
                  <a:lnTo>
                    <a:pt x="396" y="912"/>
                  </a:lnTo>
                  <a:lnTo>
                    <a:pt x="384" y="903"/>
                  </a:lnTo>
                  <a:lnTo>
                    <a:pt x="372" y="893"/>
                  </a:lnTo>
                  <a:lnTo>
                    <a:pt x="362" y="881"/>
                  </a:lnTo>
                  <a:lnTo>
                    <a:pt x="353" y="868"/>
                  </a:lnTo>
                  <a:lnTo>
                    <a:pt x="346" y="853"/>
                  </a:lnTo>
                  <a:lnTo>
                    <a:pt x="341" y="837"/>
                  </a:lnTo>
                  <a:lnTo>
                    <a:pt x="337" y="819"/>
                  </a:lnTo>
                  <a:lnTo>
                    <a:pt x="336" y="799"/>
                  </a:lnTo>
                  <a:lnTo>
                    <a:pt x="336" y="786"/>
                  </a:lnTo>
                  <a:lnTo>
                    <a:pt x="337" y="781"/>
                  </a:lnTo>
                  <a:lnTo>
                    <a:pt x="338" y="774"/>
                  </a:lnTo>
                  <a:lnTo>
                    <a:pt x="340" y="767"/>
                  </a:lnTo>
                  <a:lnTo>
                    <a:pt x="342" y="758"/>
                  </a:lnTo>
                  <a:lnTo>
                    <a:pt x="343" y="749"/>
                  </a:lnTo>
                  <a:lnTo>
                    <a:pt x="344" y="742"/>
                  </a:lnTo>
                  <a:lnTo>
                    <a:pt x="345" y="736"/>
                  </a:lnTo>
                  <a:lnTo>
                    <a:pt x="345" y="731"/>
                  </a:lnTo>
                  <a:lnTo>
                    <a:pt x="343" y="716"/>
                  </a:lnTo>
                  <a:lnTo>
                    <a:pt x="340" y="702"/>
                  </a:lnTo>
                  <a:lnTo>
                    <a:pt x="333" y="689"/>
                  </a:lnTo>
                  <a:lnTo>
                    <a:pt x="325" y="678"/>
                  </a:lnTo>
                  <a:lnTo>
                    <a:pt x="314" y="668"/>
                  </a:lnTo>
                  <a:lnTo>
                    <a:pt x="302" y="659"/>
                  </a:lnTo>
                  <a:lnTo>
                    <a:pt x="287" y="651"/>
                  </a:lnTo>
                  <a:lnTo>
                    <a:pt x="271" y="644"/>
                  </a:lnTo>
                  <a:lnTo>
                    <a:pt x="254" y="638"/>
                  </a:lnTo>
                  <a:lnTo>
                    <a:pt x="235" y="633"/>
                  </a:lnTo>
                  <a:lnTo>
                    <a:pt x="215" y="628"/>
                  </a:lnTo>
                  <a:lnTo>
                    <a:pt x="194" y="625"/>
                  </a:lnTo>
                  <a:lnTo>
                    <a:pt x="173" y="623"/>
                  </a:lnTo>
                  <a:lnTo>
                    <a:pt x="172" y="627"/>
                  </a:lnTo>
                  <a:lnTo>
                    <a:pt x="170" y="634"/>
                  </a:lnTo>
                  <a:lnTo>
                    <a:pt x="168" y="643"/>
                  </a:lnTo>
                  <a:lnTo>
                    <a:pt x="165" y="653"/>
                  </a:lnTo>
                  <a:lnTo>
                    <a:pt x="161" y="666"/>
                  </a:lnTo>
                  <a:lnTo>
                    <a:pt x="158" y="681"/>
                  </a:lnTo>
                  <a:lnTo>
                    <a:pt x="154" y="697"/>
                  </a:lnTo>
                  <a:lnTo>
                    <a:pt x="150" y="713"/>
                  </a:lnTo>
                  <a:lnTo>
                    <a:pt x="146" y="730"/>
                  </a:lnTo>
                  <a:lnTo>
                    <a:pt x="141" y="747"/>
                  </a:lnTo>
                  <a:lnTo>
                    <a:pt x="137" y="765"/>
                  </a:lnTo>
                  <a:lnTo>
                    <a:pt x="132" y="782"/>
                  </a:lnTo>
                  <a:lnTo>
                    <a:pt x="128" y="799"/>
                  </a:lnTo>
                  <a:lnTo>
                    <a:pt x="124" y="815"/>
                  </a:lnTo>
                  <a:lnTo>
                    <a:pt x="120" y="830"/>
                  </a:lnTo>
                  <a:lnTo>
                    <a:pt x="117" y="843"/>
                  </a:lnTo>
                  <a:lnTo>
                    <a:pt x="114" y="855"/>
                  </a:lnTo>
                  <a:lnTo>
                    <a:pt x="111" y="865"/>
                  </a:lnTo>
                  <a:lnTo>
                    <a:pt x="109" y="873"/>
                  </a:lnTo>
                  <a:lnTo>
                    <a:pt x="108" y="878"/>
                  </a:lnTo>
                  <a:lnTo>
                    <a:pt x="107" y="880"/>
                  </a:lnTo>
                  <a:lnTo>
                    <a:pt x="104" y="889"/>
                  </a:lnTo>
                  <a:lnTo>
                    <a:pt x="100" y="898"/>
                  </a:lnTo>
                  <a:lnTo>
                    <a:pt x="96" y="907"/>
                  </a:lnTo>
                  <a:lnTo>
                    <a:pt x="91" y="915"/>
                  </a:lnTo>
                  <a:lnTo>
                    <a:pt x="84" y="922"/>
                  </a:lnTo>
                  <a:lnTo>
                    <a:pt x="76" y="928"/>
                  </a:lnTo>
                  <a:lnTo>
                    <a:pt x="67" y="932"/>
                  </a:lnTo>
                  <a:lnTo>
                    <a:pt x="57" y="934"/>
                  </a:lnTo>
                  <a:lnTo>
                    <a:pt x="46" y="935"/>
                  </a:lnTo>
                  <a:lnTo>
                    <a:pt x="35" y="934"/>
                  </a:lnTo>
                  <a:lnTo>
                    <a:pt x="26" y="932"/>
                  </a:lnTo>
                  <a:lnTo>
                    <a:pt x="18" y="927"/>
                  </a:lnTo>
                  <a:lnTo>
                    <a:pt x="12" y="922"/>
                  </a:lnTo>
                  <a:lnTo>
                    <a:pt x="7" y="915"/>
                  </a:lnTo>
                  <a:lnTo>
                    <a:pt x="3" y="908"/>
                  </a:lnTo>
                  <a:lnTo>
                    <a:pt x="1" y="901"/>
                  </a:lnTo>
                  <a:lnTo>
                    <a:pt x="0" y="893"/>
                  </a:lnTo>
                  <a:lnTo>
                    <a:pt x="0" y="890"/>
                  </a:lnTo>
                  <a:lnTo>
                    <a:pt x="1" y="888"/>
                  </a:lnTo>
                  <a:lnTo>
                    <a:pt x="1" y="884"/>
                  </a:lnTo>
                  <a:lnTo>
                    <a:pt x="3" y="879"/>
                  </a:lnTo>
                  <a:lnTo>
                    <a:pt x="5" y="873"/>
                  </a:lnTo>
                  <a:lnTo>
                    <a:pt x="7" y="863"/>
                  </a:lnTo>
                  <a:lnTo>
                    <a:pt x="196" y="112"/>
                  </a:lnTo>
                  <a:lnTo>
                    <a:pt x="199" y="101"/>
                  </a:lnTo>
                  <a:lnTo>
                    <a:pt x="201" y="92"/>
                  </a:lnTo>
                  <a:lnTo>
                    <a:pt x="202" y="83"/>
                  </a:lnTo>
                  <a:lnTo>
                    <a:pt x="202" y="80"/>
                  </a:lnTo>
                  <a:lnTo>
                    <a:pt x="201" y="77"/>
                  </a:lnTo>
                  <a:lnTo>
                    <a:pt x="201" y="74"/>
                  </a:lnTo>
                  <a:lnTo>
                    <a:pt x="199" y="72"/>
                  </a:lnTo>
                  <a:lnTo>
                    <a:pt x="195" y="69"/>
                  </a:lnTo>
                  <a:lnTo>
                    <a:pt x="191" y="67"/>
                  </a:lnTo>
                  <a:lnTo>
                    <a:pt x="185" y="66"/>
                  </a:lnTo>
                  <a:lnTo>
                    <a:pt x="177" y="65"/>
                  </a:lnTo>
                  <a:lnTo>
                    <a:pt x="167" y="64"/>
                  </a:lnTo>
                  <a:lnTo>
                    <a:pt x="153" y="63"/>
                  </a:lnTo>
                  <a:lnTo>
                    <a:pt x="131" y="63"/>
                  </a:lnTo>
                  <a:lnTo>
                    <a:pt x="125" y="62"/>
                  </a:lnTo>
                  <a:lnTo>
                    <a:pt x="119" y="61"/>
                  </a:lnTo>
                  <a:lnTo>
                    <a:pt x="114" y="60"/>
                  </a:lnTo>
                  <a:lnTo>
                    <a:pt x="109" y="58"/>
                  </a:lnTo>
                  <a:lnTo>
                    <a:pt x="106" y="55"/>
                  </a:lnTo>
                  <a:lnTo>
                    <a:pt x="104" y="50"/>
                  </a:lnTo>
                  <a:lnTo>
                    <a:pt x="103" y="44"/>
                  </a:lnTo>
                  <a:lnTo>
                    <a:pt x="103" y="35"/>
                  </a:lnTo>
                  <a:lnTo>
                    <a:pt x="105" y="29"/>
                  </a:lnTo>
                  <a:lnTo>
                    <a:pt x="108" y="24"/>
                  </a:lnTo>
                  <a:lnTo>
                    <a:pt x="111" y="20"/>
                  </a:lnTo>
                  <a:lnTo>
                    <a:pt x="115" y="17"/>
                  </a:lnTo>
                  <a:lnTo>
                    <a:pt x="120" y="15"/>
                  </a:lnTo>
                  <a:lnTo>
                    <a:pt x="124" y="14"/>
                  </a:lnTo>
                  <a:lnTo>
                    <a:pt x="128" y="14"/>
                  </a:lnTo>
                  <a:lnTo>
                    <a:pt x="132" y="13"/>
                  </a:lnTo>
                  <a:lnTo>
                    <a:pt x="142" y="12"/>
                  </a:lnTo>
                  <a:lnTo>
                    <a:pt x="154" y="11"/>
                  </a:lnTo>
                  <a:lnTo>
                    <a:pt x="169" y="10"/>
                  </a:lnTo>
                  <a:lnTo>
                    <a:pt x="185" y="8"/>
                  </a:lnTo>
                  <a:lnTo>
                    <a:pt x="220" y="5"/>
                  </a:lnTo>
                  <a:lnTo>
                    <a:pt x="238" y="4"/>
                  </a:lnTo>
                  <a:lnTo>
                    <a:pt x="255" y="2"/>
                  </a:lnTo>
                  <a:lnTo>
                    <a:pt x="270" y="1"/>
                  </a:lnTo>
                  <a:lnTo>
                    <a:pt x="284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53" name="圓角矩形圖說文字 52"/>
          <p:cNvSpPr/>
          <p:nvPr/>
        </p:nvSpPr>
        <p:spPr>
          <a:xfrm>
            <a:off x="755848" y="1988840"/>
            <a:ext cx="3384104" cy="97268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在</a:t>
            </a:r>
            <a:r>
              <a:rPr lang="en-US" altLang="zh-TW" i="1" smtClean="0"/>
              <a:t>k</a:t>
            </a:r>
            <a:r>
              <a:rPr lang="zh-TW" altLang="en-US" smtClean="0"/>
              <a:t>之前最後一個沒有遮到</a:t>
            </a:r>
            <a:r>
              <a:rPr lang="en-US" altLang="zh-TW" i="1" smtClean="0"/>
              <a:t>k</a:t>
            </a:r>
            <a:r>
              <a:rPr lang="zh-TW" altLang="en-US" smtClean="0"/>
              <a:t>的工作</a:t>
            </a:r>
            <a:endParaRPr lang="zh-TW" altLang="en-US"/>
          </a:p>
        </p:txBody>
      </p:sp>
      <p:sp>
        <p:nvSpPr>
          <p:cNvPr id="54" name="圓角矩形圖說文字 53"/>
          <p:cNvSpPr/>
          <p:nvPr/>
        </p:nvSpPr>
        <p:spPr>
          <a:xfrm>
            <a:off x="1979984" y="5373216"/>
            <a:ext cx="3096344" cy="936104"/>
          </a:xfrm>
          <a:prstGeom prst="wedgeRoundRectCallout">
            <a:avLst>
              <a:gd name="adj1" fmla="val 35518"/>
              <a:gd name="adj2" fmla="val -7232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在</a:t>
            </a:r>
            <a:r>
              <a:rPr lang="en-US" altLang="zh-TW" i="1" smtClean="0"/>
              <a:t>k</a:t>
            </a:r>
            <a:r>
              <a:rPr lang="zh-TW" altLang="en-US" smtClean="0"/>
              <a:t>之後第一個沒有遮到</a:t>
            </a:r>
            <a:r>
              <a:rPr lang="en-US" altLang="zh-TW" i="1" smtClean="0"/>
              <a:t>k</a:t>
            </a:r>
            <a:r>
              <a:rPr lang="zh-TW" altLang="en-US" smtClean="0"/>
              <a:t>的工作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E5CA-9F81-418C-A148-A0269208A1CA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填表順序</a:t>
            </a:r>
            <a:endParaRPr lang="en-US" altLang="zh-TW" dirty="0"/>
          </a:p>
        </p:txBody>
      </p:sp>
      <p:graphicFrame>
        <p:nvGraphicFramePr>
          <p:cNvPr id="1533955" name="Group 3"/>
          <p:cNvGraphicFramePr>
            <a:graphicFrameLocks noGrp="1"/>
          </p:cNvGraphicFramePr>
          <p:nvPr>
            <p:ph idx="1"/>
          </p:nvPr>
        </p:nvGraphicFramePr>
        <p:xfrm>
          <a:off x="2627313" y="2132013"/>
          <a:ext cx="4321175" cy="3960814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t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：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34057" name="AutoShape 105"/>
          <p:cNvSpPr>
            <a:spLocks noChangeArrowheads="1"/>
          </p:cNvSpPr>
          <p:nvPr/>
        </p:nvSpPr>
        <p:spPr bwMode="auto">
          <a:xfrm rot="2649121">
            <a:off x="2701925" y="3933825"/>
            <a:ext cx="5326063" cy="647700"/>
          </a:xfrm>
          <a:prstGeom prst="rightArrow">
            <a:avLst>
              <a:gd name="adj1" fmla="val 50000"/>
              <a:gd name="adj2" fmla="val 205576"/>
            </a:avLst>
          </a:prstGeom>
          <a:solidFill>
            <a:srgbClr val="FFFF66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4071" name="Oval 119"/>
          <p:cNvSpPr>
            <a:spLocks noChangeArrowheads="1"/>
          </p:cNvSpPr>
          <p:nvPr/>
        </p:nvSpPr>
        <p:spPr bwMode="auto">
          <a:xfrm>
            <a:off x="323850" y="3068638"/>
            <a:ext cx="1655763" cy="2016125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rgbClr val="FF0000"/>
                </a:solidFill>
                <a:ea typeface="標楷體" pitchFamily="65" charset="-120"/>
              </a:rPr>
              <a:t>如何挑出</a:t>
            </a:r>
          </a:p>
          <a:p>
            <a:pPr algn="ctr"/>
            <a:r>
              <a:rPr lang="zh-TW" altLang="en-US" sz="2400">
                <a:solidFill>
                  <a:srgbClr val="FF0000"/>
                </a:solidFill>
                <a:ea typeface="標楷體" pitchFamily="65" charset="-120"/>
              </a:rPr>
              <a:t>最佳的工</a:t>
            </a:r>
          </a:p>
          <a:p>
            <a:pPr algn="ctr"/>
            <a:r>
              <a:rPr lang="zh-TW" altLang="en-US" sz="2400">
                <a:solidFill>
                  <a:srgbClr val="FF0000"/>
                </a:solidFill>
                <a:ea typeface="標楷體" pitchFamily="65" charset="-120"/>
              </a:rPr>
              <a:t>作列表？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14566 -0.20995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1534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534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534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534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057" grpId="0" animBg="1"/>
      <p:bldP spid="1534057" grpId="1" animBg="1"/>
      <p:bldP spid="1534057" grpId="2" animBg="1"/>
      <p:bldP spid="15340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D22-C06C-4054-BDC9-AA29B049678F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時間複雜</a:t>
            </a:r>
            <a:r>
              <a:rPr lang="zh-TW" altLang="en-US" dirty="0"/>
              <a:t>度</a:t>
            </a:r>
            <a:endParaRPr lang="en-US" altLang="zh-TW" dirty="0"/>
          </a:p>
        </p:txBody>
      </p:sp>
      <p:pic>
        <p:nvPicPr>
          <p:cNvPr id="61" name="圖片 6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1560" y="2276872"/>
            <a:ext cx="7120232" cy="720080"/>
          </a:xfrm>
          <a:prstGeom prst="rect">
            <a:avLst/>
          </a:prstGeom>
        </p:spPr>
      </p:pic>
      <p:pic>
        <p:nvPicPr>
          <p:cNvPr id="29698" name="Picture 2" descr="http://files.turbosquid.com/Preview/Content_2009_07_14__15_45_26/clockfront600.jpg43a6a438-5f23-41c4-9dae-c9a6cd125503Large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352800" y="3645024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BFFC-7BD8-457C-9D8A-E8D0C2E3D3BD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DP-algorithm</a:t>
            </a: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1" y="2276872"/>
            <a:ext cx="7195245" cy="3771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B5D0-510A-40EC-8B6F-CA7B7E76AAB9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Illustration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05684" y="4875559"/>
            <a:ext cx="1952625" cy="179388"/>
            <a:chOff x="2513" y="2749"/>
            <a:chExt cx="1230" cy="113"/>
          </a:xfrm>
        </p:grpSpPr>
        <p:sp>
          <p:nvSpPr>
            <p:cNvPr id="1580037" name="Line 5"/>
            <p:cNvSpPr>
              <a:spLocks noChangeShapeType="1"/>
            </p:cNvSpPr>
            <p:nvPr/>
          </p:nvSpPr>
          <p:spPr bwMode="auto">
            <a:xfrm>
              <a:off x="2513" y="2801"/>
              <a:ext cx="113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38" name="Oval 6"/>
            <p:cNvSpPr>
              <a:spLocks noChangeAspect="1" noChangeArrowheads="1"/>
            </p:cNvSpPr>
            <p:nvPr/>
          </p:nvSpPr>
          <p:spPr bwMode="auto">
            <a:xfrm>
              <a:off x="3630" y="2749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00859" y="4465984"/>
            <a:ext cx="1376362" cy="179388"/>
            <a:chOff x="2195" y="3453"/>
            <a:chExt cx="867" cy="113"/>
          </a:xfrm>
        </p:grpSpPr>
        <p:sp>
          <p:nvSpPr>
            <p:cNvPr id="1580040" name="Line 8"/>
            <p:cNvSpPr>
              <a:spLocks noChangeShapeType="1"/>
            </p:cNvSpPr>
            <p:nvPr/>
          </p:nvSpPr>
          <p:spPr bwMode="auto">
            <a:xfrm>
              <a:off x="2195" y="3505"/>
              <a:ext cx="77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41" name="Oval 9"/>
            <p:cNvSpPr>
              <a:spLocks noChangeAspect="1" noChangeArrowheads="1"/>
            </p:cNvSpPr>
            <p:nvPr/>
          </p:nvSpPr>
          <p:spPr bwMode="auto">
            <a:xfrm>
              <a:off x="2949" y="3453"/>
              <a:ext cx="113" cy="11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76896" y="4054822"/>
            <a:ext cx="2384425" cy="179387"/>
            <a:chOff x="1424" y="2976"/>
            <a:chExt cx="1502" cy="113"/>
          </a:xfrm>
        </p:grpSpPr>
        <p:sp>
          <p:nvSpPr>
            <p:cNvPr id="1580043" name="Line 11"/>
            <p:cNvSpPr>
              <a:spLocks noChangeShapeType="1"/>
            </p:cNvSpPr>
            <p:nvPr/>
          </p:nvSpPr>
          <p:spPr bwMode="auto">
            <a:xfrm>
              <a:off x="1424" y="3028"/>
              <a:ext cx="140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44" name="Oval 12"/>
            <p:cNvSpPr>
              <a:spLocks noChangeAspect="1" noChangeArrowheads="1"/>
            </p:cNvSpPr>
            <p:nvPr/>
          </p:nvSpPr>
          <p:spPr bwMode="auto">
            <a:xfrm>
              <a:off x="2813" y="297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645546" y="5697884"/>
            <a:ext cx="2382838" cy="179388"/>
            <a:chOff x="3420" y="3226"/>
            <a:chExt cx="1501" cy="113"/>
          </a:xfrm>
        </p:grpSpPr>
        <p:sp>
          <p:nvSpPr>
            <p:cNvPr id="1580046" name="Line 14"/>
            <p:cNvSpPr>
              <a:spLocks noChangeShapeType="1"/>
            </p:cNvSpPr>
            <p:nvPr/>
          </p:nvSpPr>
          <p:spPr bwMode="auto">
            <a:xfrm>
              <a:off x="3420" y="3278"/>
              <a:ext cx="140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47" name="Oval 15"/>
            <p:cNvSpPr>
              <a:spLocks noChangeAspect="1" noChangeArrowheads="1"/>
            </p:cNvSpPr>
            <p:nvPr/>
          </p:nvSpPr>
          <p:spPr bwMode="auto">
            <a:xfrm>
              <a:off x="4808" y="322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13746" y="5286722"/>
            <a:ext cx="1376363" cy="179387"/>
            <a:chOff x="3148" y="2969"/>
            <a:chExt cx="867" cy="113"/>
          </a:xfrm>
        </p:grpSpPr>
        <p:sp>
          <p:nvSpPr>
            <p:cNvPr id="1580049" name="Line 17"/>
            <p:cNvSpPr>
              <a:spLocks noChangeShapeType="1"/>
            </p:cNvSpPr>
            <p:nvPr/>
          </p:nvSpPr>
          <p:spPr bwMode="auto">
            <a:xfrm>
              <a:off x="3148" y="3021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50" name="Oval 18"/>
            <p:cNvSpPr>
              <a:spLocks noChangeAspect="1" noChangeArrowheads="1"/>
            </p:cNvSpPr>
            <p:nvPr/>
          </p:nvSpPr>
          <p:spPr bwMode="auto">
            <a:xfrm>
              <a:off x="3902" y="2969"/>
              <a:ext cx="113" cy="113"/>
            </a:xfrm>
            <a:prstGeom prst="ellips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764109" y="3645247"/>
            <a:ext cx="1376362" cy="179387"/>
            <a:chOff x="975" y="2244"/>
            <a:chExt cx="867" cy="113"/>
          </a:xfrm>
        </p:grpSpPr>
        <p:sp>
          <p:nvSpPr>
            <p:cNvPr id="1580052" name="Line 20"/>
            <p:cNvSpPr>
              <a:spLocks noChangeShapeType="1"/>
            </p:cNvSpPr>
            <p:nvPr/>
          </p:nvSpPr>
          <p:spPr bwMode="auto">
            <a:xfrm>
              <a:off x="975" y="2296"/>
              <a:ext cx="772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0053" name="Oval 21"/>
            <p:cNvSpPr>
              <a:spLocks noChangeAspect="1" noChangeArrowheads="1"/>
            </p:cNvSpPr>
            <p:nvPr/>
          </p:nvSpPr>
          <p:spPr bwMode="auto">
            <a:xfrm>
              <a:off x="1729" y="2244"/>
              <a:ext cx="113" cy="113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3" name="圓角矩形圖說文字 52"/>
          <p:cNvSpPr/>
          <p:nvPr/>
        </p:nvSpPr>
        <p:spPr>
          <a:xfrm>
            <a:off x="467544" y="1988840"/>
            <a:ext cx="4248472" cy="97268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在</a:t>
            </a:r>
            <a:r>
              <a:rPr lang="en-US" altLang="zh-TW" i="1" smtClean="0"/>
              <a:t>i</a:t>
            </a:r>
            <a:r>
              <a:rPr lang="zh-TW" altLang="en-US" smtClean="0"/>
              <a:t>之前最後一個沒有遮到</a:t>
            </a:r>
            <a:r>
              <a:rPr lang="en-US" altLang="zh-TW" i="1" smtClean="0"/>
              <a:t>i</a:t>
            </a:r>
            <a:r>
              <a:rPr lang="zh-TW" altLang="en-US" smtClean="0"/>
              <a:t>的工作</a:t>
            </a:r>
            <a:endParaRPr lang="zh-TW" altLang="en-US"/>
          </a:p>
        </p:txBody>
      </p:sp>
      <p:sp>
        <p:nvSpPr>
          <p:cNvPr id="146438" name="Freeform 6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3319857" y="4437409"/>
            <a:ext cx="93505" cy="212728"/>
          </a:xfrm>
          <a:custGeom>
            <a:avLst/>
            <a:gdLst/>
            <a:ahLst/>
            <a:cxnLst>
              <a:cxn ang="0">
                <a:pos x="386" y="456"/>
              </a:cxn>
              <a:cxn ang="0">
                <a:pos x="458" y="524"/>
              </a:cxn>
              <a:cxn ang="0">
                <a:pos x="477" y="618"/>
              </a:cxn>
              <a:cxn ang="0">
                <a:pos x="444" y="718"/>
              </a:cxn>
              <a:cxn ang="0">
                <a:pos x="423" y="769"/>
              </a:cxn>
              <a:cxn ang="0">
                <a:pos x="399" y="821"/>
              </a:cxn>
              <a:cxn ang="0">
                <a:pos x="279" y="1111"/>
              </a:cxn>
              <a:cxn ang="0">
                <a:pos x="256" y="1174"/>
              </a:cxn>
              <a:cxn ang="0">
                <a:pos x="248" y="1221"/>
              </a:cxn>
              <a:cxn ang="0">
                <a:pos x="261" y="1281"/>
              </a:cxn>
              <a:cxn ang="0">
                <a:pos x="322" y="1295"/>
              </a:cxn>
              <a:cxn ang="0">
                <a:pos x="413" y="1252"/>
              </a:cxn>
              <a:cxn ang="0">
                <a:pos x="482" y="1162"/>
              </a:cxn>
              <a:cxn ang="0">
                <a:pos x="529" y="1050"/>
              </a:cxn>
              <a:cxn ang="0">
                <a:pos x="545" y="1017"/>
              </a:cxn>
              <a:cxn ang="0">
                <a:pos x="570" y="1014"/>
              </a:cxn>
              <a:cxn ang="0">
                <a:pos x="588" y="1027"/>
              </a:cxn>
              <a:cxn ang="0">
                <a:pos x="583" y="1060"/>
              </a:cxn>
              <a:cxn ang="0">
                <a:pos x="555" y="1132"/>
              </a:cxn>
              <a:cxn ang="0">
                <a:pos x="504" y="1220"/>
              </a:cxn>
              <a:cxn ang="0">
                <a:pos x="427" y="1298"/>
              </a:cxn>
              <a:cxn ang="0">
                <a:pos x="322" y="1339"/>
              </a:cxn>
              <a:cxn ang="0">
                <a:pos x="209" y="1322"/>
              </a:cxn>
              <a:cxn ang="0">
                <a:pos x="134" y="1255"/>
              </a:cxn>
              <a:cxn ang="0">
                <a:pos x="115" y="1162"/>
              </a:cxn>
              <a:cxn ang="0">
                <a:pos x="150" y="1053"/>
              </a:cxn>
              <a:cxn ang="0">
                <a:pos x="186" y="970"/>
              </a:cxn>
              <a:cxn ang="0">
                <a:pos x="230" y="865"/>
              </a:cxn>
              <a:cxn ang="0">
                <a:pos x="277" y="754"/>
              </a:cxn>
              <a:cxn ang="0">
                <a:pos x="312" y="669"/>
              </a:cxn>
              <a:cxn ang="0">
                <a:pos x="332" y="612"/>
              </a:cxn>
              <a:cxn ang="0">
                <a:pos x="343" y="531"/>
              </a:cxn>
              <a:cxn ang="0">
                <a:pos x="325" y="491"/>
              </a:cxn>
              <a:cxn ang="0">
                <a:pos x="288" y="481"/>
              </a:cxn>
              <a:cxn ang="0">
                <a:pos x="214" y="500"/>
              </a:cxn>
              <a:cxn ang="0">
                <a:pos x="140" y="567"/>
              </a:cxn>
              <a:cxn ang="0">
                <a:pos x="73" y="694"/>
              </a:cxn>
              <a:cxn ang="0">
                <a:pos x="49" y="758"/>
              </a:cxn>
              <a:cxn ang="0">
                <a:pos x="21" y="763"/>
              </a:cxn>
              <a:cxn ang="0">
                <a:pos x="1" y="750"/>
              </a:cxn>
              <a:cxn ang="0">
                <a:pos x="7" y="716"/>
              </a:cxn>
              <a:cxn ang="0">
                <a:pos x="44" y="628"/>
              </a:cxn>
              <a:cxn ang="0">
                <a:pos x="101" y="540"/>
              </a:cxn>
              <a:cxn ang="0">
                <a:pos x="184" y="467"/>
              </a:cxn>
              <a:cxn ang="0">
                <a:pos x="295" y="437"/>
              </a:cxn>
              <a:cxn ang="0">
                <a:pos x="543" y="17"/>
              </a:cxn>
              <a:cxn ang="0">
                <a:pos x="569" y="72"/>
              </a:cxn>
              <a:cxn ang="0">
                <a:pos x="536" y="142"/>
              </a:cxn>
              <a:cxn ang="0">
                <a:pos x="466" y="176"/>
              </a:cxn>
              <a:cxn ang="0">
                <a:pos x="399" y="163"/>
              </a:cxn>
              <a:cxn ang="0">
                <a:pos x="368" y="116"/>
              </a:cxn>
              <a:cxn ang="0">
                <a:pos x="392" y="45"/>
              </a:cxn>
              <a:cxn ang="0">
                <a:pos x="469" y="1"/>
              </a:cxn>
            </a:cxnLst>
            <a:rect l="0" t="0" r="r" b="b"/>
            <a:pathLst>
              <a:path w="589" h="1340">
                <a:moveTo>
                  <a:pt x="295" y="437"/>
                </a:moveTo>
                <a:lnTo>
                  <a:pt x="320" y="438"/>
                </a:lnTo>
                <a:lnTo>
                  <a:pt x="343" y="442"/>
                </a:lnTo>
                <a:lnTo>
                  <a:pt x="366" y="448"/>
                </a:lnTo>
                <a:lnTo>
                  <a:pt x="386" y="456"/>
                </a:lnTo>
                <a:lnTo>
                  <a:pt x="404" y="466"/>
                </a:lnTo>
                <a:lnTo>
                  <a:pt x="420" y="478"/>
                </a:lnTo>
                <a:lnTo>
                  <a:pt x="435" y="492"/>
                </a:lnTo>
                <a:lnTo>
                  <a:pt x="448" y="507"/>
                </a:lnTo>
                <a:lnTo>
                  <a:pt x="458" y="524"/>
                </a:lnTo>
                <a:lnTo>
                  <a:pt x="467" y="542"/>
                </a:lnTo>
                <a:lnTo>
                  <a:pt x="473" y="560"/>
                </a:lnTo>
                <a:lnTo>
                  <a:pt x="477" y="580"/>
                </a:lnTo>
                <a:lnTo>
                  <a:pt x="478" y="600"/>
                </a:lnTo>
                <a:lnTo>
                  <a:pt x="477" y="618"/>
                </a:lnTo>
                <a:lnTo>
                  <a:pt x="474" y="635"/>
                </a:lnTo>
                <a:lnTo>
                  <a:pt x="470" y="652"/>
                </a:lnTo>
                <a:lnTo>
                  <a:pt x="464" y="669"/>
                </a:lnTo>
                <a:lnTo>
                  <a:pt x="457" y="687"/>
                </a:lnTo>
                <a:lnTo>
                  <a:pt x="444" y="718"/>
                </a:lnTo>
                <a:lnTo>
                  <a:pt x="439" y="729"/>
                </a:lnTo>
                <a:lnTo>
                  <a:pt x="436" y="738"/>
                </a:lnTo>
                <a:lnTo>
                  <a:pt x="432" y="747"/>
                </a:lnTo>
                <a:lnTo>
                  <a:pt x="426" y="762"/>
                </a:lnTo>
                <a:lnTo>
                  <a:pt x="423" y="769"/>
                </a:lnTo>
                <a:lnTo>
                  <a:pt x="419" y="778"/>
                </a:lnTo>
                <a:lnTo>
                  <a:pt x="416" y="786"/>
                </a:lnTo>
                <a:lnTo>
                  <a:pt x="411" y="796"/>
                </a:lnTo>
                <a:lnTo>
                  <a:pt x="406" y="808"/>
                </a:lnTo>
                <a:lnTo>
                  <a:pt x="399" y="821"/>
                </a:lnTo>
                <a:lnTo>
                  <a:pt x="313" y="1031"/>
                </a:lnTo>
                <a:lnTo>
                  <a:pt x="303" y="1055"/>
                </a:lnTo>
                <a:lnTo>
                  <a:pt x="294" y="1075"/>
                </a:lnTo>
                <a:lnTo>
                  <a:pt x="286" y="1094"/>
                </a:lnTo>
                <a:lnTo>
                  <a:pt x="279" y="1111"/>
                </a:lnTo>
                <a:lnTo>
                  <a:pt x="273" y="1126"/>
                </a:lnTo>
                <a:lnTo>
                  <a:pt x="268" y="1140"/>
                </a:lnTo>
                <a:lnTo>
                  <a:pt x="263" y="1152"/>
                </a:lnTo>
                <a:lnTo>
                  <a:pt x="259" y="1163"/>
                </a:lnTo>
                <a:lnTo>
                  <a:pt x="256" y="1174"/>
                </a:lnTo>
                <a:lnTo>
                  <a:pt x="254" y="1184"/>
                </a:lnTo>
                <a:lnTo>
                  <a:pt x="252" y="1193"/>
                </a:lnTo>
                <a:lnTo>
                  <a:pt x="250" y="1203"/>
                </a:lnTo>
                <a:lnTo>
                  <a:pt x="249" y="1212"/>
                </a:lnTo>
                <a:lnTo>
                  <a:pt x="248" y="1221"/>
                </a:lnTo>
                <a:lnTo>
                  <a:pt x="248" y="1231"/>
                </a:lnTo>
                <a:lnTo>
                  <a:pt x="249" y="1247"/>
                </a:lnTo>
                <a:lnTo>
                  <a:pt x="252" y="1260"/>
                </a:lnTo>
                <a:lnTo>
                  <a:pt x="255" y="1271"/>
                </a:lnTo>
                <a:lnTo>
                  <a:pt x="261" y="1281"/>
                </a:lnTo>
                <a:lnTo>
                  <a:pt x="268" y="1288"/>
                </a:lnTo>
                <a:lnTo>
                  <a:pt x="278" y="1293"/>
                </a:lnTo>
                <a:lnTo>
                  <a:pt x="288" y="1296"/>
                </a:lnTo>
                <a:lnTo>
                  <a:pt x="301" y="1297"/>
                </a:lnTo>
                <a:lnTo>
                  <a:pt x="322" y="1295"/>
                </a:lnTo>
                <a:lnTo>
                  <a:pt x="342" y="1291"/>
                </a:lnTo>
                <a:lnTo>
                  <a:pt x="361" y="1284"/>
                </a:lnTo>
                <a:lnTo>
                  <a:pt x="379" y="1276"/>
                </a:lnTo>
                <a:lnTo>
                  <a:pt x="397" y="1265"/>
                </a:lnTo>
                <a:lnTo>
                  <a:pt x="413" y="1252"/>
                </a:lnTo>
                <a:lnTo>
                  <a:pt x="429" y="1236"/>
                </a:lnTo>
                <a:lnTo>
                  <a:pt x="443" y="1220"/>
                </a:lnTo>
                <a:lnTo>
                  <a:pt x="457" y="1202"/>
                </a:lnTo>
                <a:lnTo>
                  <a:pt x="469" y="1183"/>
                </a:lnTo>
                <a:lnTo>
                  <a:pt x="482" y="1162"/>
                </a:lnTo>
                <a:lnTo>
                  <a:pt x="493" y="1141"/>
                </a:lnTo>
                <a:lnTo>
                  <a:pt x="503" y="1119"/>
                </a:lnTo>
                <a:lnTo>
                  <a:pt x="513" y="1096"/>
                </a:lnTo>
                <a:lnTo>
                  <a:pt x="521" y="1073"/>
                </a:lnTo>
                <a:lnTo>
                  <a:pt x="529" y="1050"/>
                </a:lnTo>
                <a:lnTo>
                  <a:pt x="533" y="1040"/>
                </a:lnTo>
                <a:lnTo>
                  <a:pt x="536" y="1031"/>
                </a:lnTo>
                <a:lnTo>
                  <a:pt x="539" y="1025"/>
                </a:lnTo>
                <a:lnTo>
                  <a:pt x="542" y="1020"/>
                </a:lnTo>
                <a:lnTo>
                  <a:pt x="545" y="1017"/>
                </a:lnTo>
                <a:lnTo>
                  <a:pt x="550" y="1015"/>
                </a:lnTo>
                <a:lnTo>
                  <a:pt x="556" y="1014"/>
                </a:lnTo>
                <a:lnTo>
                  <a:pt x="563" y="1014"/>
                </a:lnTo>
                <a:lnTo>
                  <a:pt x="566" y="1014"/>
                </a:lnTo>
                <a:lnTo>
                  <a:pt x="570" y="1014"/>
                </a:lnTo>
                <a:lnTo>
                  <a:pt x="574" y="1015"/>
                </a:lnTo>
                <a:lnTo>
                  <a:pt x="578" y="1016"/>
                </a:lnTo>
                <a:lnTo>
                  <a:pt x="583" y="1019"/>
                </a:lnTo>
                <a:lnTo>
                  <a:pt x="586" y="1022"/>
                </a:lnTo>
                <a:lnTo>
                  <a:pt x="588" y="1027"/>
                </a:lnTo>
                <a:lnTo>
                  <a:pt x="589" y="1033"/>
                </a:lnTo>
                <a:lnTo>
                  <a:pt x="589" y="1037"/>
                </a:lnTo>
                <a:lnTo>
                  <a:pt x="588" y="1043"/>
                </a:lnTo>
                <a:lnTo>
                  <a:pt x="586" y="1050"/>
                </a:lnTo>
                <a:lnTo>
                  <a:pt x="583" y="1060"/>
                </a:lnTo>
                <a:lnTo>
                  <a:pt x="579" y="1072"/>
                </a:lnTo>
                <a:lnTo>
                  <a:pt x="575" y="1085"/>
                </a:lnTo>
                <a:lnTo>
                  <a:pt x="569" y="1100"/>
                </a:lnTo>
                <a:lnTo>
                  <a:pt x="563" y="1115"/>
                </a:lnTo>
                <a:lnTo>
                  <a:pt x="555" y="1132"/>
                </a:lnTo>
                <a:lnTo>
                  <a:pt x="547" y="1149"/>
                </a:lnTo>
                <a:lnTo>
                  <a:pt x="538" y="1167"/>
                </a:lnTo>
                <a:lnTo>
                  <a:pt x="527" y="1185"/>
                </a:lnTo>
                <a:lnTo>
                  <a:pt x="517" y="1203"/>
                </a:lnTo>
                <a:lnTo>
                  <a:pt x="504" y="1220"/>
                </a:lnTo>
                <a:lnTo>
                  <a:pt x="491" y="1237"/>
                </a:lnTo>
                <a:lnTo>
                  <a:pt x="476" y="1254"/>
                </a:lnTo>
                <a:lnTo>
                  <a:pt x="461" y="1270"/>
                </a:lnTo>
                <a:lnTo>
                  <a:pt x="444" y="1284"/>
                </a:lnTo>
                <a:lnTo>
                  <a:pt x="427" y="1298"/>
                </a:lnTo>
                <a:lnTo>
                  <a:pt x="408" y="1310"/>
                </a:lnTo>
                <a:lnTo>
                  <a:pt x="388" y="1320"/>
                </a:lnTo>
                <a:lnTo>
                  <a:pt x="367" y="1329"/>
                </a:lnTo>
                <a:lnTo>
                  <a:pt x="345" y="1335"/>
                </a:lnTo>
                <a:lnTo>
                  <a:pt x="322" y="1339"/>
                </a:lnTo>
                <a:lnTo>
                  <a:pt x="297" y="1340"/>
                </a:lnTo>
                <a:lnTo>
                  <a:pt x="273" y="1339"/>
                </a:lnTo>
                <a:lnTo>
                  <a:pt x="250" y="1335"/>
                </a:lnTo>
                <a:lnTo>
                  <a:pt x="229" y="1330"/>
                </a:lnTo>
                <a:lnTo>
                  <a:pt x="209" y="1322"/>
                </a:lnTo>
                <a:lnTo>
                  <a:pt x="190" y="1312"/>
                </a:lnTo>
                <a:lnTo>
                  <a:pt x="173" y="1300"/>
                </a:lnTo>
                <a:lnTo>
                  <a:pt x="158" y="1287"/>
                </a:lnTo>
                <a:lnTo>
                  <a:pt x="145" y="1272"/>
                </a:lnTo>
                <a:lnTo>
                  <a:pt x="134" y="1255"/>
                </a:lnTo>
                <a:lnTo>
                  <a:pt x="126" y="1237"/>
                </a:lnTo>
                <a:lnTo>
                  <a:pt x="120" y="1218"/>
                </a:lnTo>
                <a:lnTo>
                  <a:pt x="115" y="1198"/>
                </a:lnTo>
                <a:lnTo>
                  <a:pt x="114" y="1177"/>
                </a:lnTo>
                <a:lnTo>
                  <a:pt x="115" y="1162"/>
                </a:lnTo>
                <a:lnTo>
                  <a:pt x="118" y="1146"/>
                </a:lnTo>
                <a:lnTo>
                  <a:pt x="122" y="1128"/>
                </a:lnTo>
                <a:lnTo>
                  <a:pt x="128" y="1110"/>
                </a:lnTo>
                <a:lnTo>
                  <a:pt x="135" y="1091"/>
                </a:lnTo>
                <a:lnTo>
                  <a:pt x="150" y="1053"/>
                </a:lnTo>
                <a:lnTo>
                  <a:pt x="158" y="1035"/>
                </a:lnTo>
                <a:lnTo>
                  <a:pt x="166" y="1017"/>
                </a:lnTo>
                <a:lnTo>
                  <a:pt x="172" y="1003"/>
                </a:lnTo>
                <a:lnTo>
                  <a:pt x="178" y="987"/>
                </a:lnTo>
                <a:lnTo>
                  <a:pt x="186" y="970"/>
                </a:lnTo>
                <a:lnTo>
                  <a:pt x="194" y="951"/>
                </a:lnTo>
                <a:lnTo>
                  <a:pt x="202" y="930"/>
                </a:lnTo>
                <a:lnTo>
                  <a:pt x="211" y="909"/>
                </a:lnTo>
                <a:lnTo>
                  <a:pt x="221" y="887"/>
                </a:lnTo>
                <a:lnTo>
                  <a:pt x="230" y="865"/>
                </a:lnTo>
                <a:lnTo>
                  <a:pt x="240" y="842"/>
                </a:lnTo>
                <a:lnTo>
                  <a:pt x="249" y="820"/>
                </a:lnTo>
                <a:lnTo>
                  <a:pt x="259" y="797"/>
                </a:lnTo>
                <a:lnTo>
                  <a:pt x="268" y="775"/>
                </a:lnTo>
                <a:lnTo>
                  <a:pt x="277" y="754"/>
                </a:lnTo>
                <a:lnTo>
                  <a:pt x="285" y="734"/>
                </a:lnTo>
                <a:lnTo>
                  <a:pt x="293" y="716"/>
                </a:lnTo>
                <a:lnTo>
                  <a:pt x="300" y="698"/>
                </a:lnTo>
                <a:lnTo>
                  <a:pt x="306" y="682"/>
                </a:lnTo>
                <a:lnTo>
                  <a:pt x="312" y="669"/>
                </a:lnTo>
                <a:lnTo>
                  <a:pt x="316" y="657"/>
                </a:lnTo>
                <a:lnTo>
                  <a:pt x="319" y="648"/>
                </a:lnTo>
                <a:lnTo>
                  <a:pt x="324" y="639"/>
                </a:lnTo>
                <a:lnTo>
                  <a:pt x="328" y="626"/>
                </a:lnTo>
                <a:lnTo>
                  <a:pt x="332" y="612"/>
                </a:lnTo>
                <a:lnTo>
                  <a:pt x="337" y="597"/>
                </a:lnTo>
                <a:lnTo>
                  <a:pt x="341" y="580"/>
                </a:lnTo>
                <a:lnTo>
                  <a:pt x="343" y="562"/>
                </a:lnTo>
                <a:lnTo>
                  <a:pt x="344" y="544"/>
                </a:lnTo>
                <a:lnTo>
                  <a:pt x="343" y="531"/>
                </a:lnTo>
                <a:lnTo>
                  <a:pt x="341" y="519"/>
                </a:lnTo>
                <a:lnTo>
                  <a:pt x="338" y="510"/>
                </a:lnTo>
                <a:lnTo>
                  <a:pt x="335" y="502"/>
                </a:lnTo>
                <a:lnTo>
                  <a:pt x="330" y="496"/>
                </a:lnTo>
                <a:lnTo>
                  <a:pt x="325" y="491"/>
                </a:lnTo>
                <a:lnTo>
                  <a:pt x="319" y="487"/>
                </a:lnTo>
                <a:lnTo>
                  <a:pt x="314" y="484"/>
                </a:lnTo>
                <a:lnTo>
                  <a:pt x="308" y="483"/>
                </a:lnTo>
                <a:lnTo>
                  <a:pt x="297" y="481"/>
                </a:lnTo>
                <a:lnTo>
                  <a:pt x="288" y="481"/>
                </a:lnTo>
                <a:lnTo>
                  <a:pt x="273" y="481"/>
                </a:lnTo>
                <a:lnTo>
                  <a:pt x="259" y="484"/>
                </a:lnTo>
                <a:lnTo>
                  <a:pt x="244" y="488"/>
                </a:lnTo>
                <a:lnTo>
                  <a:pt x="229" y="493"/>
                </a:lnTo>
                <a:lnTo>
                  <a:pt x="214" y="500"/>
                </a:lnTo>
                <a:lnTo>
                  <a:pt x="199" y="510"/>
                </a:lnTo>
                <a:lnTo>
                  <a:pt x="184" y="521"/>
                </a:lnTo>
                <a:lnTo>
                  <a:pt x="169" y="534"/>
                </a:lnTo>
                <a:lnTo>
                  <a:pt x="154" y="549"/>
                </a:lnTo>
                <a:lnTo>
                  <a:pt x="140" y="567"/>
                </a:lnTo>
                <a:lnTo>
                  <a:pt x="126" y="587"/>
                </a:lnTo>
                <a:lnTo>
                  <a:pt x="112" y="610"/>
                </a:lnTo>
                <a:lnTo>
                  <a:pt x="99" y="635"/>
                </a:lnTo>
                <a:lnTo>
                  <a:pt x="86" y="663"/>
                </a:lnTo>
                <a:lnTo>
                  <a:pt x="73" y="694"/>
                </a:lnTo>
                <a:lnTo>
                  <a:pt x="62" y="728"/>
                </a:lnTo>
                <a:lnTo>
                  <a:pt x="58" y="738"/>
                </a:lnTo>
                <a:lnTo>
                  <a:pt x="55" y="747"/>
                </a:lnTo>
                <a:lnTo>
                  <a:pt x="52" y="753"/>
                </a:lnTo>
                <a:lnTo>
                  <a:pt x="49" y="758"/>
                </a:lnTo>
                <a:lnTo>
                  <a:pt x="45" y="761"/>
                </a:lnTo>
                <a:lnTo>
                  <a:pt x="40" y="763"/>
                </a:lnTo>
                <a:lnTo>
                  <a:pt x="34" y="764"/>
                </a:lnTo>
                <a:lnTo>
                  <a:pt x="25" y="764"/>
                </a:lnTo>
                <a:lnTo>
                  <a:pt x="21" y="763"/>
                </a:lnTo>
                <a:lnTo>
                  <a:pt x="16" y="763"/>
                </a:lnTo>
                <a:lnTo>
                  <a:pt x="11" y="761"/>
                </a:lnTo>
                <a:lnTo>
                  <a:pt x="7" y="759"/>
                </a:lnTo>
                <a:lnTo>
                  <a:pt x="3" y="755"/>
                </a:lnTo>
                <a:lnTo>
                  <a:pt x="1" y="750"/>
                </a:lnTo>
                <a:lnTo>
                  <a:pt x="0" y="743"/>
                </a:lnTo>
                <a:lnTo>
                  <a:pt x="1" y="740"/>
                </a:lnTo>
                <a:lnTo>
                  <a:pt x="2" y="734"/>
                </a:lnTo>
                <a:lnTo>
                  <a:pt x="4" y="726"/>
                </a:lnTo>
                <a:lnTo>
                  <a:pt x="7" y="716"/>
                </a:lnTo>
                <a:lnTo>
                  <a:pt x="10" y="705"/>
                </a:lnTo>
                <a:lnTo>
                  <a:pt x="21" y="677"/>
                </a:lnTo>
                <a:lnTo>
                  <a:pt x="27" y="661"/>
                </a:lnTo>
                <a:lnTo>
                  <a:pt x="35" y="645"/>
                </a:lnTo>
                <a:lnTo>
                  <a:pt x="44" y="628"/>
                </a:lnTo>
                <a:lnTo>
                  <a:pt x="53" y="610"/>
                </a:lnTo>
                <a:lnTo>
                  <a:pt x="63" y="592"/>
                </a:lnTo>
                <a:lnTo>
                  <a:pt x="74" y="575"/>
                </a:lnTo>
                <a:lnTo>
                  <a:pt x="87" y="557"/>
                </a:lnTo>
                <a:lnTo>
                  <a:pt x="101" y="540"/>
                </a:lnTo>
                <a:lnTo>
                  <a:pt x="115" y="523"/>
                </a:lnTo>
                <a:lnTo>
                  <a:pt x="130" y="507"/>
                </a:lnTo>
                <a:lnTo>
                  <a:pt x="147" y="493"/>
                </a:lnTo>
                <a:lnTo>
                  <a:pt x="165" y="479"/>
                </a:lnTo>
                <a:lnTo>
                  <a:pt x="184" y="467"/>
                </a:lnTo>
                <a:lnTo>
                  <a:pt x="204" y="457"/>
                </a:lnTo>
                <a:lnTo>
                  <a:pt x="225" y="448"/>
                </a:lnTo>
                <a:lnTo>
                  <a:pt x="247" y="442"/>
                </a:lnTo>
                <a:lnTo>
                  <a:pt x="271" y="438"/>
                </a:lnTo>
                <a:lnTo>
                  <a:pt x="295" y="437"/>
                </a:lnTo>
                <a:close/>
                <a:moveTo>
                  <a:pt x="487" y="0"/>
                </a:moveTo>
                <a:lnTo>
                  <a:pt x="504" y="1"/>
                </a:lnTo>
                <a:lnTo>
                  <a:pt x="518" y="4"/>
                </a:lnTo>
                <a:lnTo>
                  <a:pt x="531" y="10"/>
                </a:lnTo>
                <a:lnTo>
                  <a:pt x="543" y="17"/>
                </a:lnTo>
                <a:lnTo>
                  <a:pt x="552" y="26"/>
                </a:lnTo>
                <a:lnTo>
                  <a:pt x="559" y="35"/>
                </a:lnTo>
                <a:lnTo>
                  <a:pt x="565" y="46"/>
                </a:lnTo>
                <a:lnTo>
                  <a:pt x="568" y="59"/>
                </a:lnTo>
                <a:lnTo>
                  <a:pt x="569" y="72"/>
                </a:lnTo>
                <a:lnTo>
                  <a:pt x="568" y="88"/>
                </a:lnTo>
                <a:lnTo>
                  <a:pt x="563" y="103"/>
                </a:lnTo>
                <a:lnTo>
                  <a:pt x="556" y="117"/>
                </a:lnTo>
                <a:lnTo>
                  <a:pt x="547" y="130"/>
                </a:lnTo>
                <a:lnTo>
                  <a:pt x="536" y="142"/>
                </a:lnTo>
                <a:lnTo>
                  <a:pt x="523" y="152"/>
                </a:lnTo>
                <a:lnTo>
                  <a:pt x="510" y="161"/>
                </a:lnTo>
                <a:lnTo>
                  <a:pt x="495" y="168"/>
                </a:lnTo>
                <a:lnTo>
                  <a:pt x="481" y="173"/>
                </a:lnTo>
                <a:lnTo>
                  <a:pt x="466" y="176"/>
                </a:lnTo>
                <a:lnTo>
                  <a:pt x="451" y="177"/>
                </a:lnTo>
                <a:lnTo>
                  <a:pt x="436" y="176"/>
                </a:lnTo>
                <a:lnTo>
                  <a:pt x="422" y="174"/>
                </a:lnTo>
                <a:lnTo>
                  <a:pt x="410" y="169"/>
                </a:lnTo>
                <a:lnTo>
                  <a:pt x="399" y="163"/>
                </a:lnTo>
                <a:lnTo>
                  <a:pt x="389" y="156"/>
                </a:lnTo>
                <a:lnTo>
                  <a:pt x="381" y="147"/>
                </a:lnTo>
                <a:lnTo>
                  <a:pt x="375" y="138"/>
                </a:lnTo>
                <a:lnTo>
                  <a:pt x="370" y="127"/>
                </a:lnTo>
                <a:lnTo>
                  <a:pt x="368" y="116"/>
                </a:lnTo>
                <a:lnTo>
                  <a:pt x="367" y="105"/>
                </a:lnTo>
                <a:lnTo>
                  <a:pt x="368" y="89"/>
                </a:lnTo>
                <a:lnTo>
                  <a:pt x="373" y="74"/>
                </a:lnTo>
                <a:lnTo>
                  <a:pt x="381" y="59"/>
                </a:lnTo>
                <a:lnTo>
                  <a:pt x="392" y="45"/>
                </a:lnTo>
                <a:lnTo>
                  <a:pt x="404" y="32"/>
                </a:lnTo>
                <a:lnTo>
                  <a:pt x="419" y="21"/>
                </a:lnTo>
                <a:lnTo>
                  <a:pt x="435" y="13"/>
                </a:lnTo>
                <a:lnTo>
                  <a:pt x="451" y="6"/>
                </a:lnTo>
                <a:lnTo>
                  <a:pt x="469" y="1"/>
                </a:lnTo>
                <a:lnTo>
                  <a:pt x="48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46441" name="Group 9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290398" y="3578566"/>
            <a:ext cx="249632" cy="201780"/>
            <a:chOff x="943" y="2096"/>
            <a:chExt cx="1492" cy="1206"/>
          </a:xfrm>
        </p:grpSpPr>
        <p:sp>
          <p:nvSpPr>
            <p:cNvPr id="146443" name="Freeform 11"/>
            <p:cNvSpPr>
              <a:spLocks noEditPoints="1"/>
            </p:cNvSpPr>
            <p:nvPr/>
          </p:nvSpPr>
          <p:spPr bwMode="auto">
            <a:xfrm>
              <a:off x="943" y="2096"/>
              <a:ext cx="1001" cy="1206"/>
            </a:xfrm>
            <a:custGeom>
              <a:avLst/>
              <a:gdLst/>
              <a:ahLst/>
              <a:cxnLst>
                <a:cxn ang="0">
                  <a:pos x="690" y="50"/>
                </a:cxn>
                <a:cxn ang="0">
                  <a:pos x="604" y="97"/>
                </a:cxn>
                <a:cxn ang="0">
                  <a:pos x="526" y="171"/>
                </a:cxn>
                <a:cxn ang="0">
                  <a:pos x="392" y="618"/>
                </a:cxn>
                <a:cxn ang="0">
                  <a:pos x="386" y="645"/>
                </a:cxn>
                <a:cxn ang="0">
                  <a:pos x="392" y="679"/>
                </a:cxn>
                <a:cxn ang="0">
                  <a:pos x="414" y="737"/>
                </a:cxn>
                <a:cxn ang="0">
                  <a:pos x="460" y="792"/>
                </a:cxn>
                <a:cxn ang="0">
                  <a:pos x="537" y="817"/>
                </a:cxn>
                <a:cxn ang="0">
                  <a:pos x="633" y="784"/>
                </a:cxn>
                <a:cxn ang="0">
                  <a:pos x="730" y="682"/>
                </a:cxn>
                <a:cxn ang="0">
                  <a:pos x="787" y="567"/>
                </a:cxn>
                <a:cxn ang="0">
                  <a:pos x="827" y="435"/>
                </a:cxn>
                <a:cxn ang="0">
                  <a:pos x="856" y="292"/>
                </a:cxn>
                <a:cxn ang="0">
                  <a:pos x="859" y="168"/>
                </a:cxn>
                <a:cxn ang="0">
                  <a:pos x="819" y="74"/>
                </a:cxn>
                <a:cxn ang="0">
                  <a:pos x="740" y="41"/>
                </a:cxn>
                <a:cxn ang="0">
                  <a:pos x="385" y="10"/>
                </a:cxn>
                <a:cxn ang="0">
                  <a:pos x="454" y="55"/>
                </a:cxn>
                <a:cxn ang="0">
                  <a:pos x="495" y="142"/>
                </a:cxn>
                <a:cxn ang="0">
                  <a:pos x="597" y="51"/>
                </a:cxn>
                <a:cxn ang="0">
                  <a:pos x="720" y="1"/>
                </a:cxn>
                <a:cxn ang="0">
                  <a:pos x="847" y="22"/>
                </a:cxn>
                <a:cxn ang="0">
                  <a:pos x="944" y="106"/>
                </a:cxn>
                <a:cxn ang="0">
                  <a:pos x="996" y="239"/>
                </a:cxn>
                <a:cxn ang="0">
                  <a:pos x="987" y="421"/>
                </a:cxn>
                <a:cxn ang="0">
                  <a:pos x="911" y="606"/>
                </a:cxn>
                <a:cxn ang="0">
                  <a:pos x="787" y="753"/>
                </a:cxn>
                <a:cxn ang="0">
                  <a:pos x="634" y="842"/>
                </a:cxn>
                <a:cxn ang="0">
                  <a:pos x="497" y="854"/>
                </a:cxn>
                <a:cxn ang="0">
                  <a:pos x="417" y="813"/>
                </a:cxn>
                <a:cxn ang="0">
                  <a:pos x="369" y="751"/>
                </a:cxn>
                <a:cxn ang="0">
                  <a:pos x="351" y="781"/>
                </a:cxn>
                <a:cxn ang="0">
                  <a:pos x="327" y="872"/>
                </a:cxn>
                <a:cxn ang="0">
                  <a:pos x="295" y="999"/>
                </a:cxn>
                <a:cxn ang="0">
                  <a:pos x="275" y="1084"/>
                </a:cxn>
                <a:cxn ang="0">
                  <a:pos x="268" y="1120"/>
                </a:cxn>
                <a:cxn ang="0">
                  <a:pos x="278" y="1137"/>
                </a:cxn>
                <a:cxn ang="0">
                  <a:pos x="327" y="1146"/>
                </a:cxn>
                <a:cxn ang="0">
                  <a:pos x="397" y="1150"/>
                </a:cxn>
                <a:cxn ang="0">
                  <a:pos x="410" y="1178"/>
                </a:cxn>
                <a:cxn ang="0">
                  <a:pos x="392" y="1203"/>
                </a:cxn>
                <a:cxn ang="0">
                  <a:pos x="18" y="1205"/>
                </a:cxn>
                <a:cxn ang="0">
                  <a:pos x="0" y="1183"/>
                </a:cxn>
                <a:cxn ang="0">
                  <a:pos x="13" y="1151"/>
                </a:cxn>
                <a:cxn ang="0">
                  <a:pos x="44" y="1147"/>
                </a:cxn>
                <a:cxn ang="0">
                  <a:pos x="114" y="1137"/>
                </a:cxn>
                <a:cxn ang="0">
                  <a:pos x="141" y="1097"/>
                </a:cxn>
                <a:cxn ang="0">
                  <a:pos x="369" y="200"/>
                </a:cxn>
                <a:cxn ang="0">
                  <a:pos x="377" y="129"/>
                </a:cxn>
                <a:cxn ang="0">
                  <a:pos x="362" y="62"/>
                </a:cxn>
                <a:cxn ang="0">
                  <a:pos x="326" y="42"/>
                </a:cxn>
                <a:cxn ang="0">
                  <a:pos x="265" y="63"/>
                </a:cxn>
                <a:cxn ang="0">
                  <a:pos x="216" y="142"/>
                </a:cxn>
                <a:cxn ang="0">
                  <a:pos x="177" y="267"/>
                </a:cxn>
                <a:cxn ang="0">
                  <a:pos x="162" y="306"/>
                </a:cxn>
                <a:cxn ang="0">
                  <a:pos x="140" y="310"/>
                </a:cxn>
                <a:cxn ang="0">
                  <a:pos x="123" y="298"/>
                </a:cxn>
                <a:cxn ang="0">
                  <a:pos x="127" y="264"/>
                </a:cxn>
                <a:cxn ang="0">
                  <a:pos x="148" y="189"/>
                </a:cxn>
                <a:cxn ang="0">
                  <a:pos x="185" y="100"/>
                </a:cxn>
                <a:cxn ang="0">
                  <a:pos x="217" y="51"/>
                </a:cxn>
                <a:cxn ang="0">
                  <a:pos x="273" y="9"/>
                </a:cxn>
              </a:cxnLst>
              <a:rect l="0" t="0" r="r" b="b"/>
              <a:pathLst>
                <a:path w="1001" h="1206">
                  <a:moveTo>
                    <a:pt x="740" y="41"/>
                  </a:moveTo>
                  <a:lnTo>
                    <a:pt x="729" y="42"/>
                  </a:lnTo>
                  <a:lnTo>
                    <a:pt x="717" y="43"/>
                  </a:lnTo>
                  <a:lnTo>
                    <a:pt x="704" y="46"/>
                  </a:lnTo>
                  <a:lnTo>
                    <a:pt x="690" y="50"/>
                  </a:lnTo>
                  <a:lnTo>
                    <a:pt x="675" y="55"/>
                  </a:lnTo>
                  <a:lnTo>
                    <a:pt x="659" y="63"/>
                  </a:lnTo>
                  <a:lnTo>
                    <a:pt x="641" y="72"/>
                  </a:lnTo>
                  <a:lnTo>
                    <a:pt x="623" y="83"/>
                  </a:lnTo>
                  <a:lnTo>
                    <a:pt x="604" y="97"/>
                  </a:lnTo>
                  <a:lnTo>
                    <a:pt x="584" y="113"/>
                  </a:lnTo>
                  <a:lnTo>
                    <a:pt x="571" y="125"/>
                  </a:lnTo>
                  <a:lnTo>
                    <a:pt x="556" y="139"/>
                  </a:lnTo>
                  <a:lnTo>
                    <a:pt x="541" y="154"/>
                  </a:lnTo>
                  <a:lnTo>
                    <a:pt x="526" y="171"/>
                  </a:lnTo>
                  <a:lnTo>
                    <a:pt x="513" y="189"/>
                  </a:lnTo>
                  <a:lnTo>
                    <a:pt x="501" y="207"/>
                  </a:lnTo>
                  <a:lnTo>
                    <a:pt x="491" y="227"/>
                  </a:lnTo>
                  <a:lnTo>
                    <a:pt x="485" y="246"/>
                  </a:lnTo>
                  <a:lnTo>
                    <a:pt x="392" y="618"/>
                  </a:lnTo>
                  <a:lnTo>
                    <a:pt x="390" y="626"/>
                  </a:lnTo>
                  <a:lnTo>
                    <a:pt x="388" y="633"/>
                  </a:lnTo>
                  <a:lnTo>
                    <a:pt x="387" y="638"/>
                  </a:lnTo>
                  <a:lnTo>
                    <a:pt x="386" y="642"/>
                  </a:lnTo>
                  <a:lnTo>
                    <a:pt x="386" y="645"/>
                  </a:lnTo>
                  <a:lnTo>
                    <a:pt x="386" y="651"/>
                  </a:lnTo>
                  <a:lnTo>
                    <a:pt x="387" y="656"/>
                  </a:lnTo>
                  <a:lnTo>
                    <a:pt x="388" y="662"/>
                  </a:lnTo>
                  <a:lnTo>
                    <a:pt x="390" y="670"/>
                  </a:lnTo>
                  <a:lnTo>
                    <a:pt x="392" y="679"/>
                  </a:lnTo>
                  <a:lnTo>
                    <a:pt x="395" y="689"/>
                  </a:lnTo>
                  <a:lnTo>
                    <a:pt x="399" y="701"/>
                  </a:lnTo>
                  <a:lnTo>
                    <a:pt x="403" y="712"/>
                  </a:lnTo>
                  <a:lnTo>
                    <a:pt x="408" y="725"/>
                  </a:lnTo>
                  <a:lnTo>
                    <a:pt x="414" y="737"/>
                  </a:lnTo>
                  <a:lnTo>
                    <a:pt x="421" y="749"/>
                  </a:lnTo>
                  <a:lnTo>
                    <a:pt x="429" y="761"/>
                  </a:lnTo>
                  <a:lnTo>
                    <a:pt x="438" y="772"/>
                  </a:lnTo>
                  <a:lnTo>
                    <a:pt x="449" y="783"/>
                  </a:lnTo>
                  <a:lnTo>
                    <a:pt x="460" y="792"/>
                  </a:lnTo>
                  <a:lnTo>
                    <a:pt x="473" y="800"/>
                  </a:lnTo>
                  <a:lnTo>
                    <a:pt x="487" y="807"/>
                  </a:lnTo>
                  <a:lnTo>
                    <a:pt x="502" y="812"/>
                  </a:lnTo>
                  <a:lnTo>
                    <a:pt x="519" y="816"/>
                  </a:lnTo>
                  <a:lnTo>
                    <a:pt x="537" y="817"/>
                  </a:lnTo>
                  <a:lnTo>
                    <a:pt x="556" y="815"/>
                  </a:lnTo>
                  <a:lnTo>
                    <a:pt x="574" y="812"/>
                  </a:lnTo>
                  <a:lnTo>
                    <a:pt x="594" y="805"/>
                  </a:lnTo>
                  <a:lnTo>
                    <a:pt x="614" y="796"/>
                  </a:lnTo>
                  <a:lnTo>
                    <a:pt x="633" y="784"/>
                  </a:lnTo>
                  <a:lnTo>
                    <a:pt x="653" y="769"/>
                  </a:lnTo>
                  <a:lnTo>
                    <a:pt x="673" y="752"/>
                  </a:lnTo>
                  <a:lnTo>
                    <a:pt x="693" y="731"/>
                  </a:lnTo>
                  <a:lnTo>
                    <a:pt x="712" y="708"/>
                  </a:lnTo>
                  <a:lnTo>
                    <a:pt x="730" y="682"/>
                  </a:lnTo>
                  <a:lnTo>
                    <a:pt x="748" y="653"/>
                  </a:lnTo>
                  <a:lnTo>
                    <a:pt x="765" y="621"/>
                  </a:lnTo>
                  <a:lnTo>
                    <a:pt x="772" y="606"/>
                  </a:lnTo>
                  <a:lnTo>
                    <a:pt x="779" y="588"/>
                  </a:lnTo>
                  <a:lnTo>
                    <a:pt x="787" y="567"/>
                  </a:lnTo>
                  <a:lnTo>
                    <a:pt x="795" y="544"/>
                  </a:lnTo>
                  <a:lnTo>
                    <a:pt x="803" y="518"/>
                  </a:lnTo>
                  <a:lnTo>
                    <a:pt x="811" y="492"/>
                  </a:lnTo>
                  <a:lnTo>
                    <a:pt x="819" y="464"/>
                  </a:lnTo>
                  <a:lnTo>
                    <a:pt x="827" y="435"/>
                  </a:lnTo>
                  <a:lnTo>
                    <a:pt x="834" y="406"/>
                  </a:lnTo>
                  <a:lnTo>
                    <a:pt x="841" y="377"/>
                  </a:lnTo>
                  <a:lnTo>
                    <a:pt x="847" y="348"/>
                  </a:lnTo>
                  <a:lnTo>
                    <a:pt x="852" y="320"/>
                  </a:lnTo>
                  <a:lnTo>
                    <a:pt x="856" y="292"/>
                  </a:lnTo>
                  <a:lnTo>
                    <a:pt x="860" y="266"/>
                  </a:lnTo>
                  <a:lnTo>
                    <a:pt x="862" y="242"/>
                  </a:lnTo>
                  <a:lnTo>
                    <a:pt x="863" y="220"/>
                  </a:lnTo>
                  <a:lnTo>
                    <a:pt x="862" y="193"/>
                  </a:lnTo>
                  <a:lnTo>
                    <a:pt x="859" y="168"/>
                  </a:lnTo>
                  <a:lnTo>
                    <a:pt x="854" y="145"/>
                  </a:lnTo>
                  <a:lnTo>
                    <a:pt x="848" y="124"/>
                  </a:lnTo>
                  <a:lnTo>
                    <a:pt x="839" y="105"/>
                  </a:lnTo>
                  <a:lnTo>
                    <a:pt x="830" y="88"/>
                  </a:lnTo>
                  <a:lnTo>
                    <a:pt x="819" y="74"/>
                  </a:lnTo>
                  <a:lnTo>
                    <a:pt x="806" y="63"/>
                  </a:lnTo>
                  <a:lnTo>
                    <a:pt x="791" y="53"/>
                  </a:lnTo>
                  <a:lnTo>
                    <a:pt x="776" y="46"/>
                  </a:lnTo>
                  <a:lnTo>
                    <a:pt x="758" y="43"/>
                  </a:lnTo>
                  <a:lnTo>
                    <a:pt x="740" y="41"/>
                  </a:lnTo>
                  <a:close/>
                  <a:moveTo>
                    <a:pt x="323" y="0"/>
                  </a:moveTo>
                  <a:lnTo>
                    <a:pt x="338" y="0"/>
                  </a:lnTo>
                  <a:lnTo>
                    <a:pt x="354" y="2"/>
                  </a:lnTo>
                  <a:lnTo>
                    <a:pt x="369" y="5"/>
                  </a:lnTo>
                  <a:lnTo>
                    <a:pt x="385" y="10"/>
                  </a:lnTo>
                  <a:lnTo>
                    <a:pt x="400" y="16"/>
                  </a:lnTo>
                  <a:lnTo>
                    <a:pt x="414" y="23"/>
                  </a:lnTo>
                  <a:lnTo>
                    <a:pt x="428" y="32"/>
                  </a:lnTo>
                  <a:lnTo>
                    <a:pt x="442" y="43"/>
                  </a:lnTo>
                  <a:lnTo>
                    <a:pt x="454" y="55"/>
                  </a:lnTo>
                  <a:lnTo>
                    <a:pt x="465" y="69"/>
                  </a:lnTo>
                  <a:lnTo>
                    <a:pt x="475" y="84"/>
                  </a:lnTo>
                  <a:lnTo>
                    <a:pt x="483" y="101"/>
                  </a:lnTo>
                  <a:lnTo>
                    <a:pt x="490" y="121"/>
                  </a:lnTo>
                  <a:lnTo>
                    <a:pt x="495" y="142"/>
                  </a:lnTo>
                  <a:lnTo>
                    <a:pt x="513" y="122"/>
                  </a:lnTo>
                  <a:lnTo>
                    <a:pt x="533" y="103"/>
                  </a:lnTo>
                  <a:lnTo>
                    <a:pt x="553" y="84"/>
                  </a:lnTo>
                  <a:lnTo>
                    <a:pt x="575" y="67"/>
                  </a:lnTo>
                  <a:lnTo>
                    <a:pt x="597" y="51"/>
                  </a:lnTo>
                  <a:lnTo>
                    <a:pt x="621" y="36"/>
                  </a:lnTo>
                  <a:lnTo>
                    <a:pt x="645" y="24"/>
                  </a:lnTo>
                  <a:lnTo>
                    <a:pt x="670" y="14"/>
                  </a:lnTo>
                  <a:lnTo>
                    <a:pt x="695" y="6"/>
                  </a:lnTo>
                  <a:lnTo>
                    <a:pt x="720" y="1"/>
                  </a:lnTo>
                  <a:lnTo>
                    <a:pt x="747" y="0"/>
                  </a:lnTo>
                  <a:lnTo>
                    <a:pt x="773" y="1"/>
                  </a:lnTo>
                  <a:lnTo>
                    <a:pt x="799" y="5"/>
                  </a:lnTo>
                  <a:lnTo>
                    <a:pt x="824" y="12"/>
                  </a:lnTo>
                  <a:lnTo>
                    <a:pt x="847" y="22"/>
                  </a:lnTo>
                  <a:lnTo>
                    <a:pt x="870" y="34"/>
                  </a:lnTo>
                  <a:lnTo>
                    <a:pt x="891" y="49"/>
                  </a:lnTo>
                  <a:lnTo>
                    <a:pt x="910" y="65"/>
                  </a:lnTo>
                  <a:lnTo>
                    <a:pt x="928" y="84"/>
                  </a:lnTo>
                  <a:lnTo>
                    <a:pt x="944" y="106"/>
                  </a:lnTo>
                  <a:lnTo>
                    <a:pt x="959" y="128"/>
                  </a:lnTo>
                  <a:lnTo>
                    <a:pt x="971" y="153"/>
                  </a:lnTo>
                  <a:lnTo>
                    <a:pt x="982" y="180"/>
                  </a:lnTo>
                  <a:lnTo>
                    <a:pt x="990" y="208"/>
                  </a:lnTo>
                  <a:lnTo>
                    <a:pt x="996" y="239"/>
                  </a:lnTo>
                  <a:lnTo>
                    <a:pt x="1000" y="270"/>
                  </a:lnTo>
                  <a:lnTo>
                    <a:pt x="1001" y="303"/>
                  </a:lnTo>
                  <a:lnTo>
                    <a:pt x="999" y="343"/>
                  </a:lnTo>
                  <a:lnTo>
                    <a:pt x="995" y="382"/>
                  </a:lnTo>
                  <a:lnTo>
                    <a:pt x="987" y="421"/>
                  </a:lnTo>
                  <a:lnTo>
                    <a:pt x="977" y="460"/>
                  </a:lnTo>
                  <a:lnTo>
                    <a:pt x="964" y="498"/>
                  </a:lnTo>
                  <a:lnTo>
                    <a:pt x="949" y="535"/>
                  </a:lnTo>
                  <a:lnTo>
                    <a:pt x="931" y="571"/>
                  </a:lnTo>
                  <a:lnTo>
                    <a:pt x="911" y="606"/>
                  </a:lnTo>
                  <a:lnTo>
                    <a:pt x="889" y="639"/>
                  </a:lnTo>
                  <a:lnTo>
                    <a:pt x="866" y="670"/>
                  </a:lnTo>
                  <a:lnTo>
                    <a:pt x="841" y="700"/>
                  </a:lnTo>
                  <a:lnTo>
                    <a:pt x="814" y="728"/>
                  </a:lnTo>
                  <a:lnTo>
                    <a:pt x="787" y="753"/>
                  </a:lnTo>
                  <a:lnTo>
                    <a:pt x="758" y="777"/>
                  </a:lnTo>
                  <a:lnTo>
                    <a:pt x="728" y="797"/>
                  </a:lnTo>
                  <a:lnTo>
                    <a:pt x="697" y="815"/>
                  </a:lnTo>
                  <a:lnTo>
                    <a:pt x="666" y="831"/>
                  </a:lnTo>
                  <a:lnTo>
                    <a:pt x="634" y="842"/>
                  </a:lnTo>
                  <a:lnTo>
                    <a:pt x="603" y="851"/>
                  </a:lnTo>
                  <a:lnTo>
                    <a:pt x="571" y="856"/>
                  </a:lnTo>
                  <a:lnTo>
                    <a:pt x="539" y="859"/>
                  </a:lnTo>
                  <a:lnTo>
                    <a:pt x="517" y="858"/>
                  </a:lnTo>
                  <a:lnTo>
                    <a:pt x="497" y="854"/>
                  </a:lnTo>
                  <a:lnTo>
                    <a:pt x="478" y="849"/>
                  </a:lnTo>
                  <a:lnTo>
                    <a:pt x="461" y="842"/>
                  </a:lnTo>
                  <a:lnTo>
                    <a:pt x="445" y="834"/>
                  </a:lnTo>
                  <a:lnTo>
                    <a:pt x="431" y="824"/>
                  </a:lnTo>
                  <a:lnTo>
                    <a:pt x="417" y="813"/>
                  </a:lnTo>
                  <a:lnTo>
                    <a:pt x="405" y="801"/>
                  </a:lnTo>
                  <a:lnTo>
                    <a:pt x="394" y="789"/>
                  </a:lnTo>
                  <a:lnTo>
                    <a:pt x="385" y="777"/>
                  </a:lnTo>
                  <a:lnTo>
                    <a:pt x="376" y="764"/>
                  </a:lnTo>
                  <a:lnTo>
                    <a:pt x="369" y="751"/>
                  </a:lnTo>
                  <a:lnTo>
                    <a:pt x="362" y="738"/>
                  </a:lnTo>
                  <a:lnTo>
                    <a:pt x="360" y="745"/>
                  </a:lnTo>
                  <a:lnTo>
                    <a:pt x="358" y="755"/>
                  </a:lnTo>
                  <a:lnTo>
                    <a:pt x="354" y="767"/>
                  </a:lnTo>
                  <a:lnTo>
                    <a:pt x="351" y="781"/>
                  </a:lnTo>
                  <a:lnTo>
                    <a:pt x="347" y="796"/>
                  </a:lnTo>
                  <a:lnTo>
                    <a:pt x="342" y="813"/>
                  </a:lnTo>
                  <a:lnTo>
                    <a:pt x="338" y="832"/>
                  </a:lnTo>
                  <a:lnTo>
                    <a:pt x="332" y="852"/>
                  </a:lnTo>
                  <a:lnTo>
                    <a:pt x="327" y="872"/>
                  </a:lnTo>
                  <a:lnTo>
                    <a:pt x="321" y="893"/>
                  </a:lnTo>
                  <a:lnTo>
                    <a:pt x="316" y="915"/>
                  </a:lnTo>
                  <a:lnTo>
                    <a:pt x="310" y="936"/>
                  </a:lnTo>
                  <a:lnTo>
                    <a:pt x="305" y="958"/>
                  </a:lnTo>
                  <a:lnTo>
                    <a:pt x="295" y="999"/>
                  </a:lnTo>
                  <a:lnTo>
                    <a:pt x="290" y="1018"/>
                  </a:lnTo>
                  <a:lnTo>
                    <a:pt x="285" y="1037"/>
                  </a:lnTo>
                  <a:lnTo>
                    <a:pt x="282" y="1054"/>
                  </a:lnTo>
                  <a:lnTo>
                    <a:pt x="278" y="1070"/>
                  </a:lnTo>
                  <a:lnTo>
                    <a:pt x="275" y="1084"/>
                  </a:lnTo>
                  <a:lnTo>
                    <a:pt x="272" y="1096"/>
                  </a:lnTo>
                  <a:lnTo>
                    <a:pt x="270" y="1105"/>
                  </a:lnTo>
                  <a:lnTo>
                    <a:pt x="269" y="1112"/>
                  </a:lnTo>
                  <a:lnTo>
                    <a:pt x="268" y="1117"/>
                  </a:lnTo>
                  <a:lnTo>
                    <a:pt x="268" y="1120"/>
                  </a:lnTo>
                  <a:lnTo>
                    <a:pt x="269" y="1124"/>
                  </a:lnTo>
                  <a:lnTo>
                    <a:pt x="270" y="1128"/>
                  </a:lnTo>
                  <a:lnTo>
                    <a:pt x="271" y="1131"/>
                  </a:lnTo>
                  <a:lnTo>
                    <a:pt x="274" y="1134"/>
                  </a:lnTo>
                  <a:lnTo>
                    <a:pt x="278" y="1137"/>
                  </a:lnTo>
                  <a:lnTo>
                    <a:pt x="284" y="1139"/>
                  </a:lnTo>
                  <a:lnTo>
                    <a:pt x="291" y="1142"/>
                  </a:lnTo>
                  <a:lnTo>
                    <a:pt x="300" y="1144"/>
                  </a:lnTo>
                  <a:lnTo>
                    <a:pt x="312" y="1145"/>
                  </a:lnTo>
                  <a:lnTo>
                    <a:pt x="327" y="1146"/>
                  </a:lnTo>
                  <a:lnTo>
                    <a:pt x="344" y="1147"/>
                  </a:lnTo>
                  <a:lnTo>
                    <a:pt x="374" y="1147"/>
                  </a:lnTo>
                  <a:lnTo>
                    <a:pt x="383" y="1148"/>
                  </a:lnTo>
                  <a:lnTo>
                    <a:pt x="391" y="1148"/>
                  </a:lnTo>
                  <a:lnTo>
                    <a:pt x="397" y="1150"/>
                  </a:lnTo>
                  <a:lnTo>
                    <a:pt x="403" y="1152"/>
                  </a:lnTo>
                  <a:lnTo>
                    <a:pt x="407" y="1156"/>
                  </a:lnTo>
                  <a:lnTo>
                    <a:pt x="409" y="1161"/>
                  </a:lnTo>
                  <a:lnTo>
                    <a:pt x="410" y="1168"/>
                  </a:lnTo>
                  <a:lnTo>
                    <a:pt x="410" y="1178"/>
                  </a:lnTo>
                  <a:lnTo>
                    <a:pt x="407" y="1187"/>
                  </a:lnTo>
                  <a:lnTo>
                    <a:pt x="404" y="1193"/>
                  </a:lnTo>
                  <a:lnTo>
                    <a:pt x="401" y="1198"/>
                  </a:lnTo>
                  <a:lnTo>
                    <a:pt x="396" y="1201"/>
                  </a:lnTo>
                  <a:lnTo>
                    <a:pt x="392" y="1203"/>
                  </a:lnTo>
                  <a:lnTo>
                    <a:pt x="388" y="1205"/>
                  </a:lnTo>
                  <a:lnTo>
                    <a:pt x="383" y="1205"/>
                  </a:lnTo>
                  <a:lnTo>
                    <a:pt x="379" y="1206"/>
                  </a:lnTo>
                  <a:lnTo>
                    <a:pt x="26" y="1206"/>
                  </a:lnTo>
                  <a:lnTo>
                    <a:pt x="18" y="1205"/>
                  </a:lnTo>
                  <a:lnTo>
                    <a:pt x="12" y="1203"/>
                  </a:lnTo>
                  <a:lnTo>
                    <a:pt x="7" y="1200"/>
                  </a:lnTo>
                  <a:lnTo>
                    <a:pt x="3" y="1196"/>
                  </a:lnTo>
                  <a:lnTo>
                    <a:pt x="1" y="1190"/>
                  </a:lnTo>
                  <a:lnTo>
                    <a:pt x="0" y="1183"/>
                  </a:lnTo>
                  <a:lnTo>
                    <a:pt x="1" y="1173"/>
                  </a:lnTo>
                  <a:lnTo>
                    <a:pt x="3" y="1165"/>
                  </a:lnTo>
                  <a:lnTo>
                    <a:pt x="5" y="1159"/>
                  </a:lnTo>
                  <a:lnTo>
                    <a:pt x="9" y="1155"/>
                  </a:lnTo>
                  <a:lnTo>
                    <a:pt x="13" y="1151"/>
                  </a:lnTo>
                  <a:lnTo>
                    <a:pt x="18" y="1149"/>
                  </a:lnTo>
                  <a:lnTo>
                    <a:pt x="24" y="1148"/>
                  </a:lnTo>
                  <a:lnTo>
                    <a:pt x="30" y="1147"/>
                  </a:lnTo>
                  <a:lnTo>
                    <a:pt x="37" y="1147"/>
                  </a:lnTo>
                  <a:lnTo>
                    <a:pt x="44" y="1147"/>
                  </a:lnTo>
                  <a:lnTo>
                    <a:pt x="63" y="1146"/>
                  </a:lnTo>
                  <a:lnTo>
                    <a:pt x="80" y="1146"/>
                  </a:lnTo>
                  <a:lnTo>
                    <a:pt x="94" y="1144"/>
                  </a:lnTo>
                  <a:lnTo>
                    <a:pt x="105" y="1141"/>
                  </a:lnTo>
                  <a:lnTo>
                    <a:pt x="114" y="1137"/>
                  </a:lnTo>
                  <a:lnTo>
                    <a:pt x="122" y="1132"/>
                  </a:lnTo>
                  <a:lnTo>
                    <a:pt x="128" y="1126"/>
                  </a:lnTo>
                  <a:lnTo>
                    <a:pt x="133" y="1118"/>
                  </a:lnTo>
                  <a:lnTo>
                    <a:pt x="137" y="1108"/>
                  </a:lnTo>
                  <a:lnTo>
                    <a:pt x="141" y="1097"/>
                  </a:lnTo>
                  <a:lnTo>
                    <a:pt x="144" y="1084"/>
                  </a:lnTo>
                  <a:lnTo>
                    <a:pt x="148" y="1069"/>
                  </a:lnTo>
                  <a:lnTo>
                    <a:pt x="363" y="226"/>
                  </a:lnTo>
                  <a:lnTo>
                    <a:pt x="366" y="213"/>
                  </a:lnTo>
                  <a:lnTo>
                    <a:pt x="369" y="200"/>
                  </a:lnTo>
                  <a:lnTo>
                    <a:pt x="372" y="188"/>
                  </a:lnTo>
                  <a:lnTo>
                    <a:pt x="374" y="176"/>
                  </a:lnTo>
                  <a:lnTo>
                    <a:pt x="375" y="162"/>
                  </a:lnTo>
                  <a:lnTo>
                    <a:pt x="376" y="147"/>
                  </a:lnTo>
                  <a:lnTo>
                    <a:pt x="377" y="129"/>
                  </a:lnTo>
                  <a:lnTo>
                    <a:pt x="376" y="111"/>
                  </a:lnTo>
                  <a:lnTo>
                    <a:pt x="374" y="95"/>
                  </a:lnTo>
                  <a:lnTo>
                    <a:pt x="371" y="82"/>
                  </a:lnTo>
                  <a:lnTo>
                    <a:pt x="367" y="71"/>
                  </a:lnTo>
                  <a:lnTo>
                    <a:pt x="362" y="62"/>
                  </a:lnTo>
                  <a:lnTo>
                    <a:pt x="356" y="55"/>
                  </a:lnTo>
                  <a:lnTo>
                    <a:pt x="350" y="50"/>
                  </a:lnTo>
                  <a:lnTo>
                    <a:pt x="342" y="46"/>
                  </a:lnTo>
                  <a:lnTo>
                    <a:pt x="335" y="43"/>
                  </a:lnTo>
                  <a:lnTo>
                    <a:pt x="326" y="42"/>
                  </a:lnTo>
                  <a:lnTo>
                    <a:pt x="317" y="42"/>
                  </a:lnTo>
                  <a:lnTo>
                    <a:pt x="303" y="43"/>
                  </a:lnTo>
                  <a:lnTo>
                    <a:pt x="289" y="47"/>
                  </a:lnTo>
                  <a:lnTo>
                    <a:pt x="277" y="54"/>
                  </a:lnTo>
                  <a:lnTo>
                    <a:pt x="265" y="63"/>
                  </a:lnTo>
                  <a:lnTo>
                    <a:pt x="254" y="74"/>
                  </a:lnTo>
                  <a:lnTo>
                    <a:pt x="243" y="88"/>
                  </a:lnTo>
                  <a:lnTo>
                    <a:pt x="233" y="104"/>
                  </a:lnTo>
                  <a:lnTo>
                    <a:pt x="224" y="122"/>
                  </a:lnTo>
                  <a:lnTo>
                    <a:pt x="216" y="142"/>
                  </a:lnTo>
                  <a:lnTo>
                    <a:pt x="207" y="164"/>
                  </a:lnTo>
                  <a:lnTo>
                    <a:pt x="199" y="187"/>
                  </a:lnTo>
                  <a:lnTo>
                    <a:pt x="191" y="212"/>
                  </a:lnTo>
                  <a:lnTo>
                    <a:pt x="184" y="239"/>
                  </a:lnTo>
                  <a:lnTo>
                    <a:pt x="177" y="267"/>
                  </a:lnTo>
                  <a:lnTo>
                    <a:pt x="174" y="280"/>
                  </a:lnTo>
                  <a:lnTo>
                    <a:pt x="170" y="289"/>
                  </a:lnTo>
                  <a:lnTo>
                    <a:pt x="168" y="297"/>
                  </a:lnTo>
                  <a:lnTo>
                    <a:pt x="165" y="302"/>
                  </a:lnTo>
                  <a:lnTo>
                    <a:pt x="162" y="306"/>
                  </a:lnTo>
                  <a:lnTo>
                    <a:pt x="159" y="309"/>
                  </a:lnTo>
                  <a:lnTo>
                    <a:pt x="155" y="310"/>
                  </a:lnTo>
                  <a:lnTo>
                    <a:pt x="151" y="311"/>
                  </a:lnTo>
                  <a:lnTo>
                    <a:pt x="143" y="311"/>
                  </a:lnTo>
                  <a:lnTo>
                    <a:pt x="140" y="310"/>
                  </a:lnTo>
                  <a:lnTo>
                    <a:pt x="136" y="310"/>
                  </a:lnTo>
                  <a:lnTo>
                    <a:pt x="132" y="308"/>
                  </a:lnTo>
                  <a:lnTo>
                    <a:pt x="128" y="306"/>
                  </a:lnTo>
                  <a:lnTo>
                    <a:pt x="125" y="302"/>
                  </a:lnTo>
                  <a:lnTo>
                    <a:pt x="123" y="298"/>
                  </a:lnTo>
                  <a:lnTo>
                    <a:pt x="122" y="292"/>
                  </a:lnTo>
                  <a:lnTo>
                    <a:pt x="122" y="289"/>
                  </a:lnTo>
                  <a:lnTo>
                    <a:pt x="123" y="283"/>
                  </a:lnTo>
                  <a:lnTo>
                    <a:pt x="125" y="275"/>
                  </a:lnTo>
                  <a:lnTo>
                    <a:pt x="127" y="264"/>
                  </a:lnTo>
                  <a:lnTo>
                    <a:pt x="131" y="252"/>
                  </a:lnTo>
                  <a:lnTo>
                    <a:pt x="134" y="238"/>
                  </a:lnTo>
                  <a:lnTo>
                    <a:pt x="138" y="222"/>
                  </a:lnTo>
                  <a:lnTo>
                    <a:pt x="143" y="206"/>
                  </a:lnTo>
                  <a:lnTo>
                    <a:pt x="148" y="189"/>
                  </a:lnTo>
                  <a:lnTo>
                    <a:pt x="160" y="154"/>
                  </a:lnTo>
                  <a:lnTo>
                    <a:pt x="167" y="138"/>
                  </a:lnTo>
                  <a:lnTo>
                    <a:pt x="174" y="122"/>
                  </a:lnTo>
                  <a:lnTo>
                    <a:pt x="181" y="108"/>
                  </a:lnTo>
                  <a:lnTo>
                    <a:pt x="185" y="100"/>
                  </a:lnTo>
                  <a:lnTo>
                    <a:pt x="190" y="91"/>
                  </a:lnTo>
                  <a:lnTo>
                    <a:pt x="195" y="81"/>
                  </a:lnTo>
                  <a:lnTo>
                    <a:pt x="201" y="71"/>
                  </a:lnTo>
                  <a:lnTo>
                    <a:pt x="208" y="61"/>
                  </a:lnTo>
                  <a:lnTo>
                    <a:pt x="217" y="51"/>
                  </a:lnTo>
                  <a:lnTo>
                    <a:pt x="225" y="41"/>
                  </a:lnTo>
                  <a:lnTo>
                    <a:pt x="235" y="31"/>
                  </a:lnTo>
                  <a:lnTo>
                    <a:pt x="247" y="23"/>
                  </a:lnTo>
                  <a:lnTo>
                    <a:pt x="260" y="15"/>
                  </a:lnTo>
                  <a:lnTo>
                    <a:pt x="273" y="9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6444" name="Freeform 12"/>
            <p:cNvSpPr>
              <a:spLocks noEditPoints="1"/>
            </p:cNvSpPr>
            <p:nvPr/>
          </p:nvSpPr>
          <p:spPr bwMode="auto">
            <a:xfrm>
              <a:off x="2028" y="2243"/>
              <a:ext cx="407" cy="894"/>
            </a:xfrm>
            <a:custGeom>
              <a:avLst/>
              <a:gdLst/>
              <a:ahLst/>
              <a:cxnLst>
                <a:cxn ang="0">
                  <a:pos x="250" y="305"/>
                </a:cxn>
                <a:cxn ang="0">
                  <a:pos x="302" y="347"/>
                </a:cxn>
                <a:cxn ang="0">
                  <a:pos x="322" y="407"/>
                </a:cxn>
                <a:cxn ang="0">
                  <a:pos x="314" y="450"/>
                </a:cxn>
                <a:cxn ang="0">
                  <a:pos x="302" y="482"/>
                </a:cxn>
                <a:cxn ang="0">
                  <a:pos x="275" y="550"/>
                </a:cxn>
                <a:cxn ang="0">
                  <a:pos x="255" y="601"/>
                </a:cxn>
                <a:cxn ang="0">
                  <a:pos x="205" y="725"/>
                </a:cxn>
                <a:cxn ang="0">
                  <a:pos x="185" y="792"/>
                </a:cxn>
                <a:cxn ang="0">
                  <a:pos x="188" y="838"/>
                </a:cxn>
                <a:cxn ang="0">
                  <a:pos x="209" y="855"/>
                </a:cxn>
                <a:cxn ang="0">
                  <a:pos x="262" y="844"/>
                </a:cxn>
                <a:cxn ang="0">
                  <a:pos x="317" y="791"/>
                </a:cxn>
                <a:cxn ang="0">
                  <a:pos x="360" y="696"/>
                </a:cxn>
                <a:cxn ang="0">
                  <a:pos x="370" y="678"/>
                </a:cxn>
                <a:cxn ang="0">
                  <a:pos x="388" y="673"/>
                </a:cxn>
                <a:cxn ang="0">
                  <a:pos x="405" y="680"/>
                </a:cxn>
                <a:cxn ang="0">
                  <a:pos x="406" y="701"/>
                </a:cxn>
                <a:cxn ang="0">
                  <a:pos x="391" y="743"/>
                </a:cxn>
                <a:cxn ang="0">
                  <a:pos x="361" y="799"/>
                </a:cxn>
                <a:cxn ang="0">
                  <a:pos x="315" y="854"/>
                </a:cxn>
                <a:cxn ang="0">
                  <a:pos x="252" y="889"/>
                </a:cxn>
                <a:cxn ang="0">
                  <a:pos x="177" y="889"/>
                </a:cxn>
                <a:cxn ang="0">
                  <a:pos x="117" y="855"/>
                </a:cxn>
                <a:cxn ang="0">
                  <a:pos x="88" y="798"/>
                </a:cxn>
                <a:cxn ang="0">
                  <a:pos x="99" y="726"/>
                </a:cxn>
                <a:cxn ang="0">
                  <a:pos x="204" y="461"/>
                </a:cxn>
                <a:cxn ang="0">
                  <a:pos x="219" y="417"/>
                </a:cxn>
                <a:cxn ang="0">
                  <a:pos x="225" y="386"/>
                </a:cxn>
                <a:cxn ang="0">
                  <a:pos x="220" y="349"/>
                </a:cxn>
                <a:cxn ang="0">
                  <a:pos x="199" y="333"/>
                </a:cxn>
                <a:cxn ang="0">
                  <a:pos x="152" y="342"/>
                </a:cxn>
                <a:cxn ang="0">
                  <a:pos x="101" y="385"/>
                </a:cxn>
                <a:cxn ang="0">
                  <a:pos x="57" y="467"/>
                </a:cxn>
                <a:cxn ang="0">
                  <a:pos x="41" y="510"/>
                </a:cxn>
                <a:cxn ang="0">
                  <a:pos x="21" y="515"/>
                </a:cxn>
                <a:cxn ang="0">
                  <a:pos x="7" y="511"/>
                </a:cxn>
                <a:cxn ang="0">
                  <a:pos x="1" y="493"/>
                </a:cxn>
                <a:cxn ang="0">
                  <a:pos x="12" y="457"/>
                </a:cxn>
                <a:cxn ang="0">
                  <a:pos x="39" y="403"/>
                </a:cxn>
                <a:cxn ang="0">
                  <a:pos x="81" y="347"/>
                </a:cxn>
                <a:cxn ang="0">
                  <a:pos x="140" y="306"/>
                </a:cxn>
                <a:cxn ang="0">
                  <a:pos x="319" y="0"/>
                </a:cxn>
                <a:cxn ang="0">
                  <a:pos x="356" y="15"/>
                </a:cxn>
                <a:cxn ang="0">
                  <a:pos x="372" y="44"/>
                </a:cxn>
                <a:cxn ang="0">
                  <a:pos x="359" y="89"/>
                </a:cxn>
                <a:cxn ang="0">
                  <a:pos x="311" y="122"/>
                </a:cxn>
                <a:cxn ang="0">
                  <a:pos x="267" y="116"/>
                </a:cxn>
                <a:cxn ang="0">
                  <a:pos x="246" y="89"/>
                </a:cxn>
                <a:cxn ang="0">
                  <a:pos x="251" y="46"/>
                </a:cxn>
                <a:cxn ang="0">
                  <a:pos x="292" y="6"/>
                </a:cxn>
              </a:cxnLst>
              <a:rect l="0" t="0" r="r" b="b"/>
              <a:pathLst>
                <a:path w="407" h="894">
                  <a:moveTo>
                    <a:pt x="195" y="295"/>
                  </a:moveTo>
                  <a:lnTo>
                    <a:pt x="214" y="296"/>
                  </a:lnTo>
                  <a:lnTo>
                    <a:pt x="233" y="300"/>
                  </a:lnTo>
                  <a:lnTo>
                    <a:pt x="250" y="305"/>
                  </a:lnTo>
                  <a:lnTo>
                    <a:pt x="266" y="313"/>
                  </a:lnTo>
                  <a:lnTo>
                    <a:pt x="279" y="323"/>
                  </a:lnTo>
                  <a:lnTo>
                    <a:pt x="292" y="334"/>
                  </a:lnTo>
                  <a:lnTo>
                    <a:pt x="302" y="347"/>
                  </a:lnTo>
                  <a:lnTo>
                    <a:pt x="311" y="360"/>
                  </a:lnTo>
                  <a:lnTo>
                    <a:pt x="317" y="375"/>
                  </a:lnTo>
                  <a:lnTo>
                    <a:pt x="321" y="391"/>
                  </a:lnTo>
                  <a:lnTo>
                    <a:pt x="322" y="407"/>
                  </a:lnTo>
                  <a:lnTo>
                    <a:pt x="321" y="418"/>
                  </a:lnTo>
                  <a:lnTo>
                    <a:pt x="320" y="429"/>
                  </a:lnTo>
                  <a:lnTo>
                    <a:pt x="317" y="440"/>
                  </a:lnTo>
                  <a:lnTo>
                    <a:pt x="314" y="450"/>
                  </a:lnTo>
                  <a:lnTo>
                    <a:pt x="313" y="455"/>
                  </a:lnTo>
                  <a:lnTo>
                    <a:pt x="310" y="462"/>
                  </a:lnTo>
                  <a:lnTo>
                    <a:pt x="307" y="471"/>
                  </a:lnTo>
                  <a:lnTo>
                    <a:pt x="302" y="482"/>
                  </a:lnTo>
                  <a:lnTo>
                    <a:pt x="298" y="494"/>
                  </a:lnTo>
                  <a:lnTo>
                    <a:pt x="292" y="507"/>
                  </a:lnTo>
                  <a:lnTo>
                    <a:pt x="287" y="521"/>
                  </a:lnTo>
                  <a:lnTo>
                    <a:pt x="275" y="550"/>
                  </a:lnTo>
                  <a:lnTo>
                    <a:pt x="270" y="564"/>
                  </a:lnTo>
                  <a:lnTo>
                    <a:pt x="264" y="578"/>
                  </a:lnTo>
                  <a:lnTo>
                    <a:pt x="259" y="590"/>
                  </a:lnTo>
                  <a:lnTo>
                    <a:pt x="255" y="601"/>
                  </a:lnTo>
                  <a:lnTo>
                    <a:pt x="251" y="611"/>
                  </a:lnTo>
                  <a:lnTo>
                    <a:pt x="248" y="619"/>
                  </a:lnTo>
                  <a:lnTo>
                    <a:pt x="226" y="672"/>
                  </a:lnTo>
                  <a:lnTo>
                    <a:pt x="205" y="725"/>
                  </a:lnTo>
                  <a:lnTo>
                    <a:pt x="199" y="742"/>
                  </a:lnTo>
                  <a:lnTo>
                    <a:pt x="193" y="759"/>
                  </a:lnTo>
                  <a:lnTo>
                    <a:pt x="188" y="775"/>
                  </a:lnTo>
                  <a:lnTo>
                    <a:pt x="185" y="792"/>
                  </a:lnTo>
                  <a:lnTo>
                    <a:pt x="184" y="810"/>
                  </a:lnTo>
                  <a:lnTo>
                    <a:pt x="184" y="820"/>
                  </a:lnTo>
                  <a:lnTo>
                    <a:pt x="185" y="829"/>
                  </a:lnTo>
                  <a:lnTo>
                    <a:pt x="188" y="838"/>
                  </a:lnTo>
                  <a:lnTo>
                    <a:pt x="191" y="844"/>
                  </a:lnTo>
                  <a:lnTo>
                    <a:pt x="195" y="850"/>
                  </a:lnTo>
                  <a:lnTo>
                    <a:pt x="201" y="853"/>
                  </a:lnTo>
                  <a:lnTo>
                    <a:pt x="209" y="855"/>
                  </a:lnTo>
                  <a:lnTo>
                    <a:pt x="218" y="856"/>
                  </a:lnTo>
                  <a:lnTo>
                    <a:pt x="233" y="855"/>
                  </a:lnTo>
                  <a:lnTo>
                    <a:pt x="247" y="851"/>
                  </a:lnTo>
                  <a:lnTo>
                    <a:pt x="262" y="844"/>
                  </a:lnTo>
                  <a:lnTo>
                    <a:pt x="276" y="835"/>
                  </a:lnTo>
                  <a:lnTo>
                    <a:pt x="290" y="823"/>
                  </a:lnTo>
                  <a:lnTo>
                    <a:pt x="304" y="809"/>
                  </a:lnTo>
                  <a:lnTo>
                    <a:pt x="317" y="791"/>
                  </a:lnTo>
                  <a:lnTo>
                    <a:pt x="329" y="771"/>
                  </a:lnTo>
                  <a:lnTo>
                    <a:pt x="341" y="749"/>
                  </a:lnTo>
                  <a:lnTo>
                    <a:pt x="351" y="723"/>
                  </a:lnTo>
                  <a:lnTo>
                    <a:pt x="360" y="696"/>
                  </a:lnTo>
                  <a:lnTo>
                    <a:pt x="363" y="690"/>
                  </a:lnTo>
                  <a:lnTo>
                    <a:pt x="365" y="685"/>
                  </a:lnTo>
                  <a:lnTo>
                    <a:pt x="367" y="681"/>
                  </a:lnTo>
                  <a:lnTo>
                    <a:pt x="370" y="678"/>
                  </a:lnTo>
                  <a:lnTo>
                    <a:pt x="374" y="675"/>
                  </a:lnTo>
                  <a:lnTo>
                    <a:pt x="379" y="674"/>
                  </a:lnTo>
                  <a:lnTo>
                    <a:pt x="386" y="673"/>
                  </a:lnTo>
                  <a:lnTo>
                    <a:pt x="388" y="673"/>
                  </a:lnTo>
                  <a:lnTo>
                    <a:pt x="394" y="674"/>
                  </a:lnTo>
                  <a:lnTo>
                    <a:pt x="398" y="675"/>
                  </a:lnTo>
                  <a:lnTo>
                    <a:pt x="402" y="677"/>
                  </a:lnTo>
                  <a:lnTo>
                    <a:pt x="405" y="680"/>
                  </a:lnTo>
                  <a:lnTo>
                    <a:pt x="407" y="685"/>
                  </a:lnTo>
                  <a:lnTo>
                    <a:pt x="407" y="691"/>
                  </a:lnTo>
                  <a:lnTo>
                    <a:pt x="407" y="695"/>
                  </a:lnTo>
                  <a:lnTo>
                    <a:pt x="406" y="701"/>
                  </a:lnTo>
                  <a:lnTo>
                    <a:pt x="403" y="709"/>
                  </a:lnTo>
                  <a:lnTo>
                    <a:pt x="400" y="719"/>
                  </a:lnTo>
                  <a:lnTo>
                    <a:pt x="396" y="731"/>
                  </a:lnTo>
                  <a:lnTo>
                    <a:pt x="391" y="743"/>
                  </a:lnTo>
                  <a:lnTo>
                    <a:pt x="385" y="757"/>
                  </a:lnTo>
                  <a:lnTo>
                    <a:pt x="378" y="771"/>
                  </a:lnTo>
                  <a:lnTo>
                    <a:pt x="370" y="785"/>
                  </a:lnTo>
                  <a:lnTo>
                    <a:pt x="361" y="799"/>
                  </a:lnTo>
                  <a:lnTo>
                    <a:pt x="351" y="814"/>
                  </a:lnTo>
                  <a:lnTo>
                    <a:pt x="340" y="828"/>
                  </a:lnTo>
                  <a:lnTo>
                    <a:pt x="328" y="841"/>
                  </a:lnTo>
                  <a:lnTo>
                    <a:pt x="315" y="854"/>
                  </a:lnTo>
                  <a:lnTo>
                    <a:pt x="301" y="865"/>
                  </a:lnTo>
                  <a:lnTo>
                    <a:pt x="286" y="875"/>
                  </a:lnTo>
                  <a:lnTo>
                    <a:pt x="269" y="882"/>
                  </a:lnTo>
                  <a:lnTo>
                    <a:pt x="252" y="889"/>
                  </a:lnTo>
                  <a:lnTo>
                    <a:pt x="234" y="892"/>
                  </a:lnTo>
                  <a:lnTo>
                    <a:pt x="214" y="894"/>
                  </a:lnTo>
                  <a:lnTo>
                    <a:pt x="195" y="893"/>
                  </a:lnTo>
                  <a:lnTo>
                    <a:pt x="177" y="889"/>
                  </a:lnTo>
                  <a:lnTo>
                    <a:pt x="159" y="883"/>
                  </a:lnTo>
                  <a:lnTo>
                    <a:pt x="144" y="876"/>
                  </a:lnTo>
                  <a:lnTo>
                    <a:pt x="129" y="866"/>
                  </a:lnTo>
                  <a:lnTo>
                    <a:pt x="117" y="855"/>
                  </a:lnTo>
                  <a:lnTo>
                    <a:pt x="107" y="842"/>
                  </a:lnTo>
                  <a:lnTo>
                    <a:pt x="98" y="829"/>
                  </a:lnTo>
                  <a:lnTo>
                    <a:pt x="92" y="814"/>
                  </a:lnTo>
                  <a:lnTo>
                    <a:pt x="88" y="798"/>
                  </a:lnTo>
                  <a:lnTo>
                    <a:pt x="87" y="781"/>
                  </a:lnTo>
                  <a:lnTo>
                    <a:pt x="87" y="769"/>
                  </a:lnTo>
                  <a:lnTo>
                    <a:pt x="90" y="757"/>
                  </a:lnTo>
                  <a:lnTo>
                    <a:pt x="99" y="726"/>
                  </a:lnTo>
                  <a:lnTo>
                    <a:pt x="183" y="512"/>
                  </a:lnTo>
                  <a:lnTo>
                    <a:pt x="191" y="492"/>
                  </a:lnTo>
                  <a:lnTo>
                    <a:pt x="198" y="475"/>
                  </a:lnTo>
                  <a:lnTo>
                    <a:pt x="204" y="461"/>
                  </a:lnTo>
                  <a:lnTo>
                    <a:pt x="209" y="448"/>
                  </a:lnTo>
                  <a:lnTo>
                    <a:pt x="213" y="436"/>
                  </a:lnTo>
                  <a:lnTo>
                    <a:pt x="216" y="426"/>
                  </a:lnTo>
                  <a:lnTo>
                    <a:pt x="219" y="417"/>
                  </a:lnTo>
                  <a:lnTo>
                    <a:pt x="222" y="408"/>
                  </a:lnTo>
                  <a:lnTo>
                    <a:pt x="223" y="401"/>
                  </a:lnTo>
                  <a:lnTo>
                    <a:pt x="224" y="393"/>
                  </a:lnTo>
                  <a:lnTo>
                    <a:pt x="225" y="386"/>
                  </a:lnTo>
                  <a:lnTo>
                    <a:pt x="225" y="379"/>
                  </a:lnTo>
                  <a:lnTo>
                    <a:pt x="224" y="366"/>
                  </a:lnTo>
                  <a:lnTo>
                    <a:pt x="223" y="356"/>
                  </a:lnTo>
                  <a:lnTo>
                    <a:pt x="220" y="349"/>
                  </a:lnTo>
                  <a:lnTo>
                    <a:pt x="216" y="342"/>
                  </a:lnTo>
                  <a:lnTo>
                    <a:pt x="211" y="338"/>
                  </a:lnTo>
                  <a:lnTo>
                    <a:pt x="205" y="335"/>
                  </a:lnTo>
                  <a:lnTo>
                    <a:pt x="199" y="333"/>
                  </a:lnTo>
                  <a:lnTo>
                    <a:pt x="191" y="332"/>
                  </a:lnTo>
                  <a:lnTo>
                    <a:pt x="178" y="334"/>
                  </a:lnTo>
                  <a:lnTo>
                    <a:pt x="165" y="337"/>
                  </a:lnTo>
                  <a:lnTo>
                    <a:pt x="152" y="342"/>
                  </a:lnTo>
                  <a:lnTo>
                    <a:pt x="139" y="349"/>
                  </a:lnTo>
                  <a:lnTo>
                    <a:pt x="126" y="358"/>
                  </a:lnTo>
                  <a:lnTo>
                    <a:pt x="114" y="370"/>
                  </a:lnTo>
                  <a:lnTo>
                    <a:pt x="101" y="385"/>
                  </a:lnTo>
                  <a:lnTo>
                    <a:pt x="89" y="402"/>
                  </a:lnTo>
                  <a:lnTo>
                    <a:pt x="77" y="421"/>
                  </a:lnTo>
                  <a:lnTo>
                    <a:pt x="66" y="443"/>
                  </a:lnTo>
                  <a:lnTo>
                    <a:pt x="57" y="467"/>
                  </a:lnTo>
                  <a:lnTo>
                    <a:pt x="47" y="494"/>
                  </a:lnTo>
                  <a:lnTo>
                    <a:pt x="45" y="501"/>
                  </a:lnTo>
                  <a:lnTo>
                    <a:pt x="43" y="506"/>
                  </a:lnTo>
                  <a:lnTo>
                    <a:pt x="41" y="510"/>
                  </a:lnTo>
                  <a:lnTo>
                    <a:pt x="37" y="513"/>
                  </a:lnTo>
                  <a:lnTo>
                    <a:pt x="31" y="515"/>
                  </a:lnTo>
                  <a:lnTo>
                    <a:pt x="23" y="515"/>
                  </a:lnTo>
                  <a:lnTo>
                    <a:pt x="21" y="515"/>
                  </a:lnTo>
                  <a:lnTo>
                    <a:pt x="18" y="515"/>
                  </a:lnTo>
                  <a:lnTo>
                    <a:pt x="14" y="514"/>
                  </a:lnTo>
                  <a:lnTo>
                    <a:pt x="10" y="513"/>
                  </a:lnTo>
                  <a:lnTo>
                    <a:pt x="7" y="511"/>
                  </a:lnTo>
                  <a:lnTo>
                    <a:pt x="4" y="508"/>
                  </a:lnTo>
                  <a:lnTo>
                    <a:pt x="1" y="504"/>
                  </a:lnTo>
                  <a:lnTo>
                    <a:pt x="0" y="498"/>
                  </a:lnTo>
                  <a:lnTo>
                    <a:pt x="1" y="493"/>
                  </a:lnTo>
                  <a:lnTo>
                    <a:pt x="2" y="487"/>
                  </a:lnTo>
                  <a:lnTo>
                    <a:pt x="5" y="478"/>
                  </a:lnTo>
                  <a:lnTo>
                    <a:pt x="8" y="468"/>
                  </a:lnTo>
                  <a:lnTo>
                    <a:pt x="12" y="457"/>
                  </a:lnTo>
                  <a:lnTo>
                    <a:pt x="17" y="444"/>
                  </a:lnTo>
                  <a:lnTo>
                    <a:pt x="23" y="431"/>
                  </a:lnTo>
                  <a:lnTo>
                    <a:pt x="31" y="417"/>
                  </a:lnTo>
                  <a:lnTo>
                    <a:pt x="39" y="403"/>
                  </a:lnTo>
                  <a:lnTo>
                    <a:pt x="48" y="388"/>
                  </a:lnTo>
                  <a:lnTo>
                    <a:pt x="58" y="374"/>
                  </a:lnTo>
                  <a:lnTo>
                    <a:pt x="69" y="360"/>
                  </a:lnTo>
                  <a:lnTo>
                    <a:pt x="81" y="347"/>
                  </a:lnTo>
                  <a:lnTo>
                    <a:pt x="94" y="335"/>
                  </a:lnTo>
                  <a:lnTo>
                    <a:pt x="108" y="324"/>
                  </a:lnTo>
                  <a:lnTo>
                    <a:pt x="124" y="314"/>
                  </a:lnTo>
                  <a:lnTo>
                    <a:pt x="140" y="306"/>
                  </a:lnTo>
                  <a:lnTo>
                    <a:pt x="157" y="300"/>
                  </a:lnTo>
                  <a:lnTo>
                    <a:pt x="176" y="297"/>
                  </a:lnTo>
                  <a:lnTo>
                    <a:pt x="195" y="295"/>
                  </a:lnTo>
                  <a:close/>
                  <a:moveTo>
                    <a:pt x="319" y="0"/>
                  </a:moveTo>
                  <a:lnTo>
                    <a:pt x="330" y="1"/>
                  </a:lnTo>
                  <a:lnTo>
                    <a:pt x="341" y="4"/>
                  </a:lnTo>
                  <a:lnTo>
                    <a:pt x="349" y="9"/>
                  </a:lnTo>
                  <a:lnTo>
                    <a:pt x="356" y="15"/>
                  </a:lnTo>
                  <a:lnTo>
                    <a:pt x="362" y="21"/>
                  </a:lnTo>
                  <a:lnTo>
                    <a:pt x="367" y="29"/>
                  </a:lnTo>
                  <a:lnTo>
                    <a:pt x="370" y="37"/>
                  </a:lnTo>
                  <a:lnTo>
                    <a:pt x="372" y="44"/>
                  </a:lnTo>
                  <a:lnTo>
                    <a:pt x="372" y="51"/>
                  </a:lnTo>
                  <a:lnTo>
                    <a:pt x="371" y="65"/>
                  </a:lnTo>
                  <a:lnTo>
                    <a:pt x="366" y="78"/>
                  </a:lnTo>
                  <a:lnTo>
                    <a:pt x="359" y="89"/>
                  </a:lnTo>
                  <a:lnTo>
                    <a:pt x="349" y="100"/>
                  </a:lnTo>
                  <a:lnTo>
                    <a:pt x="338" y="110"/>
                  </a:lnTo>
                  <a:lnTo>
                    <a:pt x="325" y="118"/>
                  </a:lnTo>
                  <a:lnTo>
                    <a:pt x="311" y="122"/>
                  </a:lnTo>
                  <a:lnTo>
                    <a:pt x="297" y="124"/>
                  </a:lnTo>
                  <a:lnTo>
                    <a:pt x="286" y="123"/>
                  </a:lnTo>
                  <a:lnTo>
                    <a:pt x="276" y="120"/>
                  </a:lnTo>
                  <a:lnTo>
                    <a:pt x="267" y="116"/>
                  </a:lnTo>
                  <a:lnTo>
                    <a:pt x="260" y="110"/>
                  </a:lnTo>
                  <a:lnTo>
                    <a:pt x="254" y="104"/>
                  </a:lnTo>
                  <a:lnTo>
                    <a:pt x="249" y="97"/>
                  </a:lnTo>
                  <a:lnTo>
                    <a:pt x="246" y="89"/>
                  </a:lnTo>
                  <a:lnTo>
                    <a:pt x="244" y="82"/>
                  </a:lnTo>
                  <a:lnTo>
                    <a:pt x="244" y="74"/>
                  </a:lnTo>
                  <a:lnTo>
                    <a:pt x="245" y="59"/>
                  </a:lnTo>
                  <a:lnTo>
                    <a:pt x="251" y="46"/>
                  </a:lnTo>
                  <a:lnTo>
                    <a:pt x="258" y="33"/>
                  </a:lnTo>
                  <a:lnTo>
                    <a:pt x="268" y="23"/>
                  </a:lnTo>
                  <a:lnTo>
                    <a:pt x="279" y="13"/>
                  </a:lnTo>
                  <a:lnTo>
                    <a:pt x="292" y="6"/>
                  </a:lnTo>
                  <a:lnTo>
                    <a:pt x="305" y="2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4F9E-2029-4BB9-9B0A-71697891D8E0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填表順序</a:t>
            </a:r>
            <a:endParaRPr lang="en-US" altLang="zh-TW" dirty="0"/>
          </a:p>
        </p:txBody>
      </p:sp>
      <p:graphicFrame>
        <p:nvGraphicFramePr>
          <p:cNvPr id="1537131" name="Group 107"/>
          <p:cNvGraphicFramePr>
            <a:graphicFrameLocks noGrp="1"/>
          </p:cNvGraphicFramePr>
          <p:nvPr>
            <p:ph idx="1"/>
          </p:nvPr>
        </p:nvGraphicFramePr>
        <p:xfrm>
          <a:off x="1331913" y="2347913"/>
          <a:ext cx="4321175" cy="881063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129" name="AutoShape 105"/>
          <p:cNvSpPr>
            <a:spLocks noChangeArrowheads="1"/>
          </p:cNvSpPr>
          <p:nvPr/>
        </p:nvSpPr>
        <p:spPr bwMode="auto">
          <a:xfrm>
            <a:off x="1187450" y="3357364"/>
            <a:ext cx="5326063" cy="647700"/>
          </a:xfrm>
          <a:prstGeom prst="rightArrow">
            <a:avLst>
              <a:gd name="adj1" fmla="val 50000"/>
              <a:gd name="adj2" fmla="val 205576"/>
            </a:avLst>
          </a:prstGeom>
          <a:solidFill>
            <a:srgbClr val="FFFF66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130" name="Oval 106"/>
          <p:cNvSpPr>
            <a:spLocks noChangeArrowheads="1"/>
          </p:cNvSpPr>
          <p:nvPr/>
        </p:nvSpPr>
        <p:spPr bwMode="auto">
          <a:xfrm>
            <a:off x="6948488" y="2349500"/>
            <a:ext cx="1655762" cy="2016125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rgbClr val="FF0000"/>
                </a:solidFill>
                <a:ea typeface="標楷體" pitchFamily="65" charset="-120"/>
              </a:rPr>
              <a:t>如何挑出</a:t>
            </a:r>
          </a:p>
          <a:p>
            <a:pPr algn="ctr"/>
            <a:r>
              <a:rPr lang="zh-TW" altLang="en-US" sz="2400">
                <a:solidFill>
                  <a:srgbClr val="FF0000"/>
                </a:solidFill>
                <a:ea typeface="標楷體" pitchFamily="65" charset="-120"/>
              </a:rPr>
              <a:t>最佳的工</a:t>
            </a:r>
          </a:p>
          <a:p>
            <a:pPr algn="ctr"/>
            <a:r>
              <a:rPr lang="zh-TW" altLang="en-US" sz="2400">
                <a:solidFill>
                  <a:srgbClr val="FF0000"/>
                </a:solidFill>
                <a:ea typeface="標楷體" pitchFamily="65" charset="-120"/>
              </a:rPr>
              <a:t>作列表？</a:t>
            </a:r>
          </a:p>
        </p:txBody>
      </p:sp>
      <p:pic>
        <p:nvPicPr>
          <p:cNvPr id="93" name="圖片 9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66800" y="5301208"/>
            <a:ext cx="5468309" cy="43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 decel="100000"/>
                                        <p:tgtEl>
                                          <p:spTgt spid="1537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400" decel="100000" fill="hold"/>
                                        <p:tgtEl>
                                          <p:spTgt spid="1537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decel="100000" fill="hold"/>
                                        <p:tgtEl>
                                          <p:spTgt spid="153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00" decel="100000" fill="hold"/>
                                        <p:tgtEl>
                                          <p:spTgt spid="153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3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3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8ED6-1524-45F3-A046-A9B8AE2558BC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其實</a:t>
            </a:r>
            <a:endParaRPr lang="en-US" altLang="zh-TW" dirty="0"/>
          </a:p>
        </p:txBody>
      </p:sp>
      <p:pic>
        <p:nvPicPr>
          <p:cNvPr id="323" name="圖片 32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39552" y="2060848"/>
            <a:ext cx="7202805" cy="4120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B92-6E6B-4701-A193-899987B15EDF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Greedy solution is optimal</a:t>
            </a:r>
          </a:p>
        </p:txBody>
      </p:sp>
      <p:pic>
        <p:nvPicPr>
          <p:cNvPr id="201" name="圖片 20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55576" y="2132856"/>
            <a:ext cx="7128792" cy="3885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B716-4D48-4A49-8498-515448B14C05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Illustration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40200" y="4060825"/>
            <a:ext cx="1952625" cy="179388"/>
            <a:chOff x="2513" y="2749"/>
            <a:chExt cx="1230" cy="113"/>
          </a:xfrm>
        </p:grpSpPr>
        <p:sp>
          <p:nvSpPr>
            <p:cNvPr id="1540101" name="Line 5"/>
            <p:cNvSpPr>
              <a:spLocks noChangeShapeType="1"/>
            </p:cNvSpPr>
            <p:nvPr/>
          </p:nvSpPr>
          <p:spPr bwMode="auto">
            <a:xfrm>
              <a:off x="2513" y="2801"/>
              <a:ext cx="113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02" name="Oval 6"/>
            <p:cNvSpPr>
              <a:spLocks noChangeAspect="1" noChangeArrowheads="1"/>
            </p:cNvSpPr>
            <p:nvPr/>
          </p:nvSpPr>
          <p:spPr bwMode="auto">
            <a:xfrm>
              <a:off x="3630" y="2749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63938" y="3492500"/>
            <a:ext cx="1376362" cy="179388"/>
            <a:chOff x="2195" y="3453"/>
            <a:chExt cx="867" cy="113"/>
          </a:xfrm>
        </p:grpSpPr>
        <p:sp>
          <p:nvSpPr>
            <p:cNvPr id="1540104" name="Line 8"/>
            <p:cNvSpPr>
              <a:spLocks noChangeShapeType="1"/>
            </p:cNvSpPr>
            <p:nvPr/>
          </p:nvSpPr>
          <p:spPr bwMode="auto">
            <a:xfrm>
              <a:off x="2195" y="3505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05" name="Oval 9"/>
            <p:cNvSpPr>
              <a:spLocks noChangeAspect="1" noChangeArrowheads="1"/>
            </p:cNvSpPr>
            <p:nvPr/>
          </p:nvSpPr>
          <p:spPr bwMode="auto">
            <a:xfrm>
              <a:off x="2949" y="3453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260600" y="2967038"/>
            <a:ext cx="2384425" cy="179387"/>
            <a:chOff x="1424" y="2976"/>
            <a:chExt cx="1502" cy="113"/>
          </a:xfrm>
        </p:grpSpPr>
        <p:sp>
          <p:nvSpPr>
            <p:cNvPr id="1540107" name="Line 11"/>
            <p:cNvSpPr>
              <a:spLocks noChangeShapeType="1"/>
            </p:cNvSpPr>
            <p:nvPr/>
          </p:nvSpPr>
          <p:spPr bwMode="auto">
            <a:xfrm>
              <a:off x="1424" y="3028"/>
              <a:ext cx="140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08" name="Oval 12"/>
            <p:cNvSpPr>
              <a:spLocks noChangeAspect="1" noChangeArrowheads="1"/>
            </p:cNvSpPr>
            <p:nvPr/>
          </p:nvSpPr>
          <p:spPr bwMode="auto">
            <a:xfrm>
              <a:off x="2813" y="297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435600" y="5156200"/>
            <a:ext cx="2382838" cy="179388"/>
            <a:chOff x="3420" y="3226"/>
            <a:chExt cx="1501" cy="113"/>
          </a:xfrm>
        </p:grpSpPr>
        <p:sp>
          <p:nvSpPr>
            <p:cNvPr id="1540110" name="Line 14"/>
            <p:cNvSpPr>
              <a:spLocks noChangeShapeType="1"/>
            </p:cNvSpPr>
            <p:nvPr/>
          </p:nvSpPr>
          <p:spPr bwMode="auto">
            <a:xfrm>
              <a:off x="3420" y="3278"/>
              <a:ext cx="140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11" name="Oval 15"/>
            <p:cNvSpPr>
              <a:spLocks noChangeAspect="1" noChangeArrowheads="1"/>
            </p:cNvSpPr>
            <p:nvPr/>
          </p:nvSpPr>
          <p:spPr bwMode="auto">
            <a:xfrm>
              <a:off x="4808" y="322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076825" y="4608513"/>
            <a:ext cx="1376363" cy="179387"/>
            <a:chOff x="3148" y="2969"/>
            <a:chExt cx="867" cy="113"/>
          </a:xfrm>
        </p:grpSpPr>
        <p:sp>
          <p:nvSpPr>
            <p:cNvPr id="1540113" name="Line 17"/>
            <p:cNvSpPr>
              <a:spLocks noChangeShapeType="1"/>
            </p:cNvSpPr>
            <p:nvPr/>
          </p:nvSpPr>
          <p:spPr bwMode="auto">
            <a:xfrm>
              <a:off x="3148" y="3021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14" name="Oval 18"/>
            <p:cNvSpPr>
              <a:spLocks noChangeAspect="1" noChangeArrowheads="1"/>
            </p:cNvSpPr>
            <p:nvPr/>
          </p:nvSpPr>
          <p:spPr bwMode="auto">
            <a:xfrm>
              <a:off x="3902" y="2969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547813" y="2420938"/>
            <a:ext cx="1376362" cy="179387"/>
            <a:chOff x="975" y="2244"/>
            <a:chExt cx="867" cy="113"/>
          </a:xfrm>
        </p:grpSpPr>
        <p:sp>
          <p:nvSpPr>
            <p:cNvPr id="1540116" name="Line 20"/>
            <p:cNvSpPr>
              <a:spLocks noChangeShapeType="1"/>
            </p:cNvSpPr>
            <p:nvPr/>
          </p:nvSpPr>
          <p:spPr bwMode="auto">
            <a:xfrm>
              <a:off x="975" y="2296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17" name="Oval 21"/>
            <p:cNvSpPr>
              <a:spLocks noChangeAspect="1" noChangeArrowheads="1"/>
            </p:cNvSpPr>
            <p:nvPr/>
          </p:nvSpPr>
          <p:spPr bwMode="auto">
            <a:xfrm>
              <a:off x="1729" y="2244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4.44444E-6 0.1550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-0.24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演算法大絕之三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560980"/>
            <a:ext cx="8229600" cy="37636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Greedy approach</a:t>
            </a:r>
          </a:p>
          <a:p>
            <a:pPr lvl="1"/>
            <a:r>
              <a:rPr lang="en-US" altLang="zh-TW" dirty="0"/>
              <a:t>Task selection</a:t>
            </a:r>
          </a:p>
          <a:p>
            <a:pPr lvl="1"/>
            <a:r>
              <a:rPr lang="en-US" altLang="zh-TW" dirty="0"/>
              <a:t>Huffman code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http://al.orangeapple.tw/cpp02/greed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84984"/>
            <a:ext cx="3312368" cy="2649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CC42-CB9E-44D9-A2A6-D087D87E1B53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" y="704088"/>
            <a:ext cx="865130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「</a:t>
            </a:r>
            <a:r>
              <a:rPr lang="en-US" altLang="zh-TW" dirty="0"/>
              <a:t> </a:t>
            </a:r>
            <a:r>
              <a:rPr lang="zh-TW" altLang="en-US" dirty="0" smtClean="0"/>
              <a:t>已排序版</a:t>
            </a:r>
            <a:r>
              <a:rPr lang="zh-TW" altLang="en-US" dirty="0" smtClean="0"/>
              <a:t>工作選擇」</a:t>
            </a:r>
            <a:r>
              <a:rPr lang="zh-TW" altLang="en-US" dirty="0" smtClean="0"/>
              <a:t>的複雜</a:t>
            </a:r>
            <a:r>
              <a:rPr lang="zh-TW" altLang="en-US" dirty="0" smtClean="0"/>
              <a:t>度</a:t>
            </a:r>
            <a:endParaRPr lang="en-US" altLang="zh-TW" dirty="0"/>
          </a:p>
        </p:txBody>
      </p:sp>
      <p:sp>
        <p:nvSpPr>
          <p:cNvPr id="1457155" name="AutoShape 3"/>
          <p:cNvSpPr>
            <a:spLocks noChangeArrowheads="1"/>
          </p:cNvSpPr>
          <p:nvPr/>
        </p:nvSpPr>
        <p:spPr bwMode="auto">
          <a:xfrm>
            <a:off x="827584" y="2636639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gradFill flip="none"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eaVert" wrap="none" anchor="ctr"/>
          <a:lstStyle/>
          <a:p>
            <a:pPr algn="ctr"/>
            <a:endParaRPr lang="en-US" altLang="zh-TW"/>
          </a:p>
        </p:txBody>
      </p:sp>
      <p:sp>
        <p:nvSpPr>
          <p:cNvPr id="1457156" name="AutoShape 4"/>
          <p:cNvSpPr>
            <a:spLocks noChangeArrowheads="1"/>
          </p:cNvSpPr>
          <p:nvPr/>
        </p:nvSpPr>
        <p:spPr bwMode="auto">
          <a:xfrm flipV="1">
            <a:off x="827584" y="4797425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gradFill flip="none"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eaVert" wrap="none" anchor="ctr"/>
          <a:lstStyle/>
          <a:p>
            <a:endParaRPr lang="zh-TW" altLang="en-US"/>
          </a:p>
        </p:txBody>
      </p:sp>
      <p:pic>
        <p:nvPicPr>
          <p:cNvPr id="15" name="圖片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11760" y="5892889"/>
            <a:ext cx="2284095" cy="255270"/>
          </a:xfrm>
          <a:prstGeom prst="rect">
            <a:avLst/>
          </a:prstGeom>
        </p:spPr>
      </p:pic>
      <p:pic>
        <p:nvPicPr>
          <p:cNvPr id="12" name="圖片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411760" y="3501008"/>
            <a:ext cx="2326005" cy="255270"/>
          </a:xfrm>
          <a:prstGeom prst="rect">
            <a:avLst/>
          </a:prstGeom>
        </p:spPr>
      </p:pic>
      <p:pic>
        <p:nvPicPr>
          <p:cNvPr id="4098" name="Picture 2" descr="http://img.imynest.com/uploads/7/A8/7A8AD63141.jpe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1385"/>
          <a:stretch/>
        </p:blipFill>
        <p:spPr bwMode="auto">
          <a:xfrm>
            <a:off x="5508104" y="1902322"/>
            <a:ext cx="3178696" cy="480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4.72222E-6 0.120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57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34D4-C811-4AF5-AFD4-E42DAC4BA8F1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Greedy algorithm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4904"/>
            <a:ext cx="8229600" cy="37596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持續挑出眼前最有利的選擇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通常未必能夠找到最好的</a:t>
            </a:r>
            <a:r>
              <a:rPr lang="en-US" altLang="zh-TW" dirty="0"/>
              <a:t>solution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但是如果所面對的問題（如</a:t>
            </a:r>
            <a:r>
              <a:rPr lang="en-US" altLang="zh-TW" dirty="0"/>
              <a:t>task selection)</a:t>
            </a:r>
            <a:r>
              <a:rPr lang="zh-TW" altLang="en-US" dirty="0"/>
              <a:t>有好性質，的確可能使得</a:t>
            </a:r>
            <a:r>
              <a:rPr lang="en-US" altLang="zh-TW" dirty="0"/>
              <a:t>greedy algorithm</a:t>
            </a:r>
            <a:r>
              <a:rPr lang="zh-TW" altLang="en-US" dirty="0"/>
              <a:t>所找到的</a:t>
            </a:r>
            <a:r>
              <a:rPr lang="en-US" altLang="zh-TW" dirty="0"/>
              <a:t>solution</a:t>
            </a:r>
            <a:r>
              <a:rPr lang="zh-TW" altLang="en-US" dirty="0"/>
              <a:t>會是最佳解。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並不是所有的問題都有這麼好的性質，但是一些表面上看起來似乎很困難的問題，也有可能可以使用</a:t>
            </a:r>
            <a:r>
              <a:rPr lang="en-US" altLang="zh-TW" dirty="0"/>
              <a:t>greedy algorithm</a:t>
            </a:r>
            <a:r>
              <a:rPr lang="zh-TW" altLang="en-US" dirty="0"/>
              <a:t>找到最佳解。</a:t>
            </a:r>
            <a:r>
              <a:rPr lang="en-US" altLang="zh-TW" dirty="0"/>
              <a:t>Huffman code</a:t>
            </a:r>
            <a:r>
              <a:rPr lang="zh-TW" altLang="en-US" dirty="0"/>
              <a:t>就是一個很好的例子</a:t>
            </a:r>
            <a:r>
              <a:rPr lang="en-US" altLang="zh-TW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33A564E-10E0-4ABE-820F-23A7FE2E45BE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David </a:t>
            </a:r>
            <a:r>
              <a:rPr lang="en-US" altLang="zh-TW" smtClean="0"/>
              <a:t>A. Huffman</a:t>
            </a:r>
            <a:endParaRPr lang="en-US" altLang="zh-TW" dirty="0"/>
          </a:p>
          <a:p>
            <a:r>
              <a:rPr lang="en-US" altLang="zh-TW" dirty="0"/>
              <a:t> (1925~1999)</a:t>
            </a:r>
          </a:p>
        </p:txBody>
      </p:sp>
      <p:pic>
        <p:nvPicPr>
          <p:cNvPr id="22530" name="Picture 2" descr="http://paginas.fe.up.pt/~sam/homepage/images/huffman-lg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9592" y="3169056"/>
            <a:ext cx="2210055" cy="3079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8DFD-FDDE-46B9-AB63-91C25E1F65AD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如何替一段文字編碼？</a:t>
            </a:r>
          </a:p>
        </p:txBody>
      </p:sp>
      <p:sp>
        <p:nvSpPr>
          <p:cNvPr id="155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r>
              <a:rPr lang="zh-TW" altLang="en-US" smtClean="0"/>
              <a:t>替每一個字元給</a:t>
            </a:r>
            <a:r>
              <a:rPr lang="zh-TW" altLang="en-US" dirty="0"/>
              <a:t>一個</a:t>
            </a:r>
            <a:r>
              <a:rPr lang="en-US" altLang="zh-TW" dirty="0"/>
              <a:t>unique binary code</a:t>
            </a:r>
            <a:r>
              <a:rPr lang="zh-TW" altLang="en-US" dirty="0"/>
              <a:t>，而且不要有</a:t>
            </a:r>
            <a:r>
              <a:rPr lang="en-US" altLang="zh-TW" dirty="0"/>
              <a:t>ambiguity</a:t>
            </a:r>
          </a:p>
          <a:p>
            <a:r>
              <a:rPr lang="zh-TW" altLang="en-US" dirty="0"/>
              <a:t>相當於要找一棵</a:t>
            </a:r>
            <a:r>
              <a:rPr lang="en-US" altLang="zh-TW" dirty="0"/>
              <a:t>binary tree</a:t>
            </a:r>
          </a:p>
          <a:p>
            <a:endParaRPr lang="en-US" altLang="zh-TW" dirty="0"/>
          </a:p>
        </p:txBody>
      </p:sp>
      <p:sp>
        <p:nvSpPr>
          <p:cNvPr id="1554438" name="Oval 6"/>
          <p:cNvSpPr>
            <a:spLocks noChangeArrowheads="1"/>
          </p:cNvSpPr>
          <p:nvPr/>
        </p:nvSpPr>
        <p:spPr bwMode="auto">
          <a:xfrm>
            <a:off x="2557463" y="37893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4439" name="Oval 7"/>
          <p:cNvSpPr>
            <a:spLocks noChangeArrowheads="1"/>
          </p:cNvSpPr>
          <p:nvPr/>
        </p:nvSpPr>
        <p:spPr bwMode="auto">
          <a:xfrm>
            <a:off x="1765300" y="45815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4440" name="Oval 8"/>
          <p:cNvSpPr>
            <a:spLocks noChangeArrowheads="1"/>
          </p:cNvSpPr>
          <p:nvPr/>
        </p:nvSpPr>
        <p:spPr bwMode="auto">
          <a:xfrm>
            <a:off x="3349625" y="45815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4441" name="Oval 9"/>
          <p:cNvSpPr>
            <a:spLocks noChangeArrowheads="1"/>
          </p:cNvSpPr>
          <p:nvPr/>
        </p:nvSpPr>
        <p:spPr bwMode="auto">
          <a:xfrm>
            <a:off x="1333500" y="540861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A</a:t>
            </a:r>
          </a:p>
        </p:txBody>
      </p:sp>
      <p:sp>
        <p:nvSpPr>
          <p:cNvPr id="1554442" name="Oval 10"/>
          <p:cNvSpPr>
            <a:spLocks noChangeArrowheads="1"/>
          </p:cNvSpPr>
          <p:nvPr/>
        </p:nvSpPr>
        <p:spPr bwMode="auto">
          <a:xfrm>
            <a:off x="2125663" y="5408613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G</a:t>
            </a:r>
          </a:p>
        </p:txBody>
      </p:sp>
      <p:sp>
        <p:nvSpPr>
          <p:cNvPr id="1554443" name="Oval 11"/>
          <p:cNvSpPr>
            <a:spLocks noChangeArrowheads="1"/>
          </p:cNvSpPr>
          <p:nvPr/>
        </p:nvSpPr>
        <p:spPr bwMode="auto">
          <a:xfrm>
            <a:off x="2965450" y="540861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T</a:t>
            </a:r>
          </a:p>
        </p:txBody>
      </p:sp>
      <p:sp>
        <p:nvSpPr>
          <p:cNvPr id="1554444" name="Oval 12"/>
          <p:cNvSpPr>
            <a:spLocks noChangeArrowheads="1"/>
          </p:cNvSpPr>
          <p:nvPr/>
        </p:nvSpPr>
        <p:spPr bwMode="auto">
          <a:xfrm>
            <a:off x="3781425" y="5408613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cxnSp>
        <p:nvCxnSpPr>
          <p:cNvPr id="1554445" name="AutoShape 13"/>
          <p:cNvCxnSpPr>
            <a:cxnSpLocks noChangeShapeType="1"/>
            <a:stCxn id="1554438" idx="3"/>
            <a:endCxn id="1554439" idx="0"/>
          </p:cNvCxnSpPr>
          <p:nvPr/>
        </p:nvCxnSpPr>
        <p:spPr bwMode="auto">
          <a:xfrm flipH="1">
            <a:off x="1981200" y="4157663"/>
            <a:ext cx="639763" cy="423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54446" name="AutoShape 14"/>
          <p:cNvCxnSpPr>
            <a:cxnSpLocks noChangeShapeType="1"/>
            <a:stCxn id="1554438" idx="5"/>
            <a:endCxn id="1554440" idx="0"/>
          </p:cNvCxnSpPr>
          <p:nvPr/>
        </p:nvCxnSpPr>
        <p:spPr bwMode="auto">
          <a:xfrm>
            <a:off x="2925763" y="4157663"/>
            <a:ext cx="639762" cy="423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54447" name="AutoShape 15"/>
          <p:cNvCxnSpPr>
            <a:cxnSpLocks noChangeShapeType="1"/>
            <a:stCxn id="1554439" idx="3"/>
            <a:endCxn id="1554441" idx="0"/>
          </p:cNvCxnSpPr>
          <p:nvPr/>
        </p:nvCxnSpPr>
        <p:spPr bwMode="auto">
          <a:xfrm flipH="1">
            <a:off x="1549400" y="4949825"/>
            <a:ext cx="279400" cy="4587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54448" name="AutoShape 16"/>
          <p:cNvCxnSpPr>
            <a:cxnSpLocks noChangeShapeType="1"/>
            <a:stCxn id="1554439" idx="5"/>
            <a:endCxn id="1554442" idx="0"/>
          </p:cNvCxnSpPr>
          <p:nvPr/>
        </p:nvCxnSpPr>
        <p:spPr bwMode="auto">
          <a:xfrm>
            <a:off x="2133600" y="4949825"/>
            <a:ext cx="207963" cy="4587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54449" name="AutoShape 17"/>
          <p:cNvCxnSpPr>
            <a:cxnSpLocks noChangeShapeType="1"/>
            <a:stCxn id="1554440" idx="3"/>
            <a:endCxn id="1554443" idx="0"/>
          </p:cNvCxnSpPr>
          <p:nvPr/>
        </p:nvCxnSpPr>
        <p:spPr bwMode="auto">
          <a:xfrm flipH="1">
            <a:off x="3181350" y="4949825"/>
            <a:ext cx="231775" cy="4587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54450" name="AutoShape 18"/>
          <p:cNvCxnSpPr>
            <a:cxnSpLocks noChangeShapeType="1"/>
            <a:stCxn id="1554440" idx="5"/>
            <a:endCxn id="1554444" idx="0"/>
          </p:cNvCxnSpPr>
          <p:nvPr/>
        </p:nvCxnSpPr>
        <p:spPr bwMode="auto">
          <a:xfrm>
            <a:off x="3717925" y="4949825"/>
            <a:ext cx="279400" cy="4587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54451" name="Text Box 19"/>
          <p:cNvSpPr txBox="1">
            <a:spLocks noChangeArrowheads="1"/>
          </p:cNvSpPr>
          <p:nvPr/>
        </p:nvSpPr>
        <p:spPr bwMode="auto">
          <a:xfrm>
            <a:off x="2032000" y="3911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0</a:t>
            </a:r>
          </a:p>
        </p:txBody>
      </p:sp>
      <p:sp>
        <p:nvSpPr>
          <p:cNvPr id="1554452" name="Text Box 20"/>
          <p:cNvSpPr txBox="1">
            <a:spLocks noChangeArrowheads="1"/>
          </p:cNvSpPr>
          <p:nvPr/>
        </p:nvSpPr>
        <p:spPr bwMode="auto">
          <a:xfrm>
            <a:off x="3184525" y="38973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54453" name="Text Box 21"/>
          <p:cNvSpPr txBox="1">
            <a:spLocks noChangeArrowheads="1"/>
          </p:cNvSpPr>
          <p:nvPr/>
        </p:nvSpPr>
        <p:spPr bwMode="auto">
          <a:xfrm>
            <a:off x="1311275" y="489902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54454" name="Text Box 22"/>
          <p:cNvSpPr txBox="1">
            <a:spLocks noChangeArrowheads="1"/>
          </p:cNvSpPr>
          <p:nvPr/>
        </p:nvSpPr>
        <p:spPr bwMode="auto">
          <a:xfrm>
            <a:off x="2319338" y="489902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54455" name="Text Box 23"/>
          <p:cNvSpPr txBox="1">
            <a:spLocks noChangeArrowheads="1"/>
          </p:cNvSpPr>
          <p:nvPr/>
        </p:nvSpPr>
        <p:spPr bwMode="auto">
          <a:xfrm>
            <a:off x="2917825" y="489902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54456" name="Text Box 24"/>
          <p:cNvSpPr txBox="1">
            <a:spLocks noChangeArrowheads="1"/>
          </p:cNvSpPr>
          <p:nvPr/>
        </p:nvSpPr>
        <p:spPr bwMode="auto">
          <a:xfrm>
            <a:off x="3975100" y="489902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54457" name="Text Box 25"/>
          <p:cNvSpPr txBox="1">
            <a:spLocks noChangeArrowheads="1"/>
          </p:cNvSpPr>
          <p:nvPr/>
        </p:nvSpPr>
        <p:spPr bwMode="auto">
          <a:xfrm>
            <a:off x="4787900" y="4437063"/>
            <a:ext cx="3733800" cy="641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</a:rPr>
              <a:t>1010</a:t>
            </a:r>
            <a:r>
              <a:rPr lang="en-US" altLang="zh-TW" b="1" dirty="0">
                <a:solidFill>
                  <a:srgbClr val="00FF00"/>
                </a:solidFill>
                <a:latin typeface="Courier New" pitchFamily="49" charset="0"/>
              </a:rPr>
              <a:t>11</a:t>
            </a:r>
            <a:r>
              <a:rPr lang="en-US" altLang="zh-TW" b="1" dirty="0">
                <a:solidFill>
                  <a:srgbClr val="FE6B1A"/>
                </a:solidFill>
                <a:latin typeface="Courier New" pitchFamily="49" charset="0"/>
              </a:rPr>
              <a:t>0101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</a:rPr>
              <a:t>101010</a:t>
            </a:r>
            <a:r>
              <a:rPr lang="en-US" altLang="zh-TW" b="1" dirty="0">
                <a:solidFill>
                  <a:srgbClr val="FE6B1A"/>
                </a:solidFill>
                <a:latin typeface="Courier New" pitchFamily="49" charset="0"/>
              </a:rPr>
              <a:t>010101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</a:rPr>
              <a:t>10</a:t>
            </a:r>
          </a:p>
          <a:p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</a:rPr>
              <a:t>T </a:t>
            </a:r>
            <a:r>
              <a:rPr lang="en-US" altLang="zh-TW" b="1" dirty="0" err="1">
                <a:solidFill>
                  <a:srgbClr val="FFFF00"/>
                </a:solidFill>
                <a:latin typeface="Courier New" pitchFamily="49" charset="0"/>
              </a:rPr>
              <a:t>T</a:t>
            </a:r>
            <a:r>
              <a:rPr lang="en-US" altLang="zh-TW" b="1" dirty="0">
                <a:latin typeface="Courier New" pitchFamily="49" charset="0"/>
              </a:rPr>
              <a:t> </a:t>
            </a:r>
            <a:r>
              <a:rPr lang="en-US" altLang="zh-TW" b="1" dirty="0">
                <a:solidFill>
                  <a:srgbClr val="00FF00"/>
                </a:solidFill>
                <a:latin typeface="Courier New" pitchFamily="49" charset="0"/>
              </a:rPr>
              <a:t>C</a:t>
            </a:r>
            <a:r>
              <a:rPr lang="en-US" altLang="zh-TW" b="1" dirty="0">
                <a:latin typeface="Courier New" pitchFamily="49" charset="0"/>
              </a:rPr>
              <a:t> </a:t>
            </a:r>
            <a:r>
              <a:rPr lang="en-US" altLang="zh-TW" b="1" dirty="0">
                <a:solidFill>
                  <a:srgbClr val="FE6B1A"/>
                </a:solidFill>
                <a:latin typeface="Courier New" pitchFamily="49" charset="0"/>
              </a:rPr>
              <a:t>G </a:t>
            </a:r>
            <a:r>
              <a:rPr lang="en-US" altLang="zh-TW" b="1" dirty="0" err="1">
                <a:solidFill>
                  <a:srgbClr val="FE6B1A"/>
                </a:solidFill>
                <a:latin typeface="Courier New" pitchFamily="49" charset="0"/>
              </a:rPr>
              <a:t>G</a:t>
            </a:r>
            <a:r>
              <a:rPr lang="en-US" altLang="zh-TW" b="1" dirty="0">
                <a:latin typeface="Courier New" pitchFamily="49" charset="0"/>
              </a:rPr>
              <a:t> 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</a:rPr>
              <a:t>T </a:t>
            </a:r>
            <a:r>
              <a:rPr lang="en-US" altLang="zh-TW" b="1" dirty="0" err="1">
                <a:solidFill>
                  <a:srgbClr val="FFFF00"/>
                </a:solidFill>
                <a:latin typeface="Courier New" pitchFamily="49" charset="0"/>
              </a:rPr>
              <a:t>T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altLang="zh-TW" b="1" dirty="0" err="1">
                <a:solidFill>
                  <a:srgbClr val="FFFF00"/>
                </a:solidFill>
                <a:latin typeface="Courier New" pitchFamily="49" charset="0"/>
              </a:rPr>
              <a:t>T</a:t>
            </a:r>
            <a:r>
              <a:rPr lang="en-US" altLang="zh-TW" b="1" dirty="0">
                <a:latin typeface="Courier New" pitchFamily="49" charset="0"/>
              </a:rPr>
              <a:t> </a:t>
            </a:r>
            <a:r>
              <a:rPr lang="en-US" altLang="zh-TW" b="1" dirty="0">
                <a:solidFill>
                  <a:srgbClr val="FE6B1A"/>
                </a:solidFill>
                <a:latin typeface="Courier New" pitchFamily="49" charset="0"/>
              </a:rPr>
              <a:t>G </a:t>
            </a:r>
            <a:r>
              <a:rPr lang="en-US" altLang="zh-TW" b="1" dirty="0" err="1">
                <a:solidFill>
                  <a:srgbClr val="FE6B1A"/>
                </a:solidFill>
                <a:latin typeface="Courier New" pitchFamily="49" charset="0"/>
              </a:rPr>
              <a:t>G</a:t>
            </a:r>
            <a:r>
              <a:rPr lang="en-US" altLang="zh-TW" b="1" dirty="0">
                <a:solidFill>
                  <a:srgbClr val="FE6B1A"/>
                </a:solidFill>
                <a:latin typeface="Courier New" pitchFamily="49" charset="0"/>
              </a:rPr>
              <a:t> </a:t>
            </a:r>
            <a:r>
              <a:rPr lang="en-US" altLang="zh-TW" b="1" dirty="0" err="1">
                <a:solidFill>
                  <a:srgbClr val="FE6B1A"/>
                </a:solidFill>
                <a:latin typeface="Courier New" pitchFamily="49" charset="0"/>
              </a:rPr>
              <a:t>G</a:t>
            </a:r>
            <a:r>
              <a:rPr lang="en-US" altLang="zh-TW" b="1" dirty="0">
                <a:latin typeface="Courier New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altLang="zh-TW" b="1" dirty="0">
                <a:latin typeface="Courier New" pitchFamily="49" charset="0"/>
              </a:rPr>
              <a:t> 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FADE-F339-4E51-8C41-0AFD8120E4E8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兩種可能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dirty="0"/>
              <a:t>Fixed-length</a:t>
            </a:r>
          </a:p>
          <a:p>
            <a:pPr lvl="1"/>
            <a:r>
              <a:rPr lang="zh-TW" altLang="en-US" dirty="0"/>
              <a:t>所有字元都使用固定長度的編碼</a:t>
            </a:r>
          </a:p>
          <a:p>
            <a:pPr lvl="2"/>
            <a:r>
              <a:rPr lang="en-US" altLang="zh-TW" dirty="0" smtClean="0"/>
              <a:t>ASCII</a:t>
            </a:r>
            <a:endParaRPr lang="en-US" altLang="zh-TW" dirty="0"/>
          </a:p>
          <a:p>
            <a:pPr lvl="2"/>
            <a:r>
              <a:rPr lang="en-US" altLang="zh-TW" dirty="0"/>
              <a:t>UTF</a:t>
            </a:r>
          </a:p>
          <a:p>
            <a:r>
              <a:rPr lang="en-US" altLang="zh-TW" dirty="0"/>
              <a:t>Variable-length</a:t>
            </a:r>
          </a:p>
          <a:p>
            <a:pPr lvl="1"/>
            <a:r>
              <a:rPr lang="zh-TW" altLang="en-US" dirty="0"/>
              <a:t>不同的字元，使用長度的編碼長度</a:t>
            </a:r>
          </a:p>
        </p:txBody>
      </p:sp>
      <p:pic>
        <p:nvPicPr>
          <p:cNvPr id="1544197" name="Picture 5" descr="View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636912"/>
            <a:ext cx="3018086" cy="3018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F1A-8EE8-41C3-8A18-AE09E8E03F5F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直觀的想法 </a:t>
            </a:r>
          </a:p>
        </p:txBody>
      </p:sp>
      <p:sp>
        <p:nvSpPr>
          <p:cNvPr id="154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708919"/>
            <a:ext cx="4038600" cy="3646005"/>
          </a:xfrm>
        </p:spPr>
        <p:txBody>
          <a:bodyPr/>
          <a:lstStyle/>
          <a:p>
            <a:r>
              <a:rPr lang="zh-TW" altLang="en-US" dirty="0"/>
              <a:t>出現頻率高的字母</a:t>
            </a:r>
            <a:r>
              <a:rPr lang="en-US" altLang="zh-TW" dirty="0"/>
              <a:t>/</a:t>
            </a:r>
            <a:r>
              <a:rPr lang="zh-TW" altLang="en-US" dirty="0"/>
              <a:t>字元，理應賦予比較短的編碼</a:t>
            </a:r>
            <a:endParaRPr lang="en-US" altLang="zh-TW" dirty="0"/>
          </a:p>
          <a:p>
            <a:r>
              <a:rPr lang="zh-TW" altLang="en-US" dirty="0"/>
              <a:t>出現頻率低的字母</a:t>
            </a:r>
            <a:r>
              <a:rPr lang="en-US" altLang="zh-TW" dirty="0"/>
              <a:t>/</a:t>
            </a:r>
            <a:r>
              <a:rPr lang="zh-TW" altLang="en-US" dirty="0"/>
              <a:t>字元，不妨賦予比較長的編碼</a:t>
            </a:r>
            <a:endParaRPr lang="en-US" altLang="zh-TW" dirty="0"/>
          </a:p>
        </p:txBody>
      </p:sp>
      <p:pic>
        <p:nvPicPr>
          <p:cNvPr id="1547269" name="Picture 5" descr="cas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492896"/>
            <a:ext cx="381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03A7-F509-4F1B-BE69-0BD5B3BC2964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例如</a:t>
            </a:r>
          </a:p>
        </p:txBody>
      </p:sp>
      <p:sp>
        <p:nvSpPr>
          <p:cNvPr id="1549315" name="Rectangle 3"/>
          <p:cNvSpPr>
            <a:spLocks noGrp="1" noChangeArrowheads="1"/>
          </p:cNvSpPr>
          <p:nvPr>
            <p:ph type="body" sz="half" idx="1"/>
          </p:nvPr>
        </p:nvSpPr>
        <p:spPr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某個</a:t>
            </a:r>
            <a:r>
              <a:rPr lang="en-US" altLang="zh-TW" dirty="0">
                <a:solidFill>
                  <a:schemeClr val="bg1"/>
                </a:solidFill>
              </a:rPr>
              <a:t>DNA sequence</a:t>
            </a:r>
            <a:r>
              <a:rPr lang="zh-TW" altLang="en-US" dirty="0">
                <a:solidFill>
                  <a:schemeClr val="bg1"/>
                </a:solidFill>
              </a:rPr>
              <a:t>中每種核甘酸出現的次數分別是</a:t>
            </a:r>
            <a:r>
              <a:rPr lang="en-US" altLang="zh-TW" b="1" dirty="0">
                <a:solidFill>
                  <a:srgbClr val="FF0000"/>
                </a:solidFill>
              </a:rPr>
              <a:t>A:5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5050"/>
                </a:solidFill>
              </a:rPr>
              <a:t>G:10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T:50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68FC68"/>
                </a:solidFill>
              </a:rPr>
              <a:t>C:100</a:t>
            </a:r>
            <a:r>
              <a:rPr lang="zh-TW" altLang="en-US" dirty="0"/>
              <a:t>。</a:t>
            </a:r>
          </a:p>
        </p:txBody>
      </p:sp>
      <p:sp>
        <p:nvSpPr>
          <p:cNvPr id="1549336" name="Rectangle 2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如果編碼是固定長度，這個序列的編碼總長度是</a:t>
            </a:r>
            <a:r>
              <a:rPr lang="en-US" altLang="zh-TW" dirty="0">
                <a:solidFill>
                  <a:srgbClr val="FF0000"/>
                </a:solidFill>
              </a:rPr>
              <a:t>330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5*2+10*2+50*2+100*2 = 165 * 2 = 330.</a:t>
            </a:r>
          </a:p>
        </p:txBody>
      </p:sp>
      <p:sp>
        <p:nvSpPr>
          <p:cNvPr id="1549316" name="Oval 4"/>
          <p:cNvSpPr>
            <a:spLocks noChangeArrowheads="1"/>
          </p:cNvSpPr>
          <p:nvPr/>
        </p:nvSpPr>
        <p:spPr bwMode="auto">
          <a:xfrm>
            <a:off x="2289795" y="38610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49317" name="Oval 5"/>
          <p:cNvSpPr>
            <a:spLocks noChangeArrowheads="1"/>
          </p:cNvSpPr>
          <p:nvPr/>
        </p:nvSpPr>
        <p:spPr bwMode="auto">
          <a:xfrm>
            <a:off x="1497633" y="465321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49318" name="Oval 6"/>
          <p:cNvSpPr>
            <a:spLocks noChangeArrowheads="1"/>
          </p:cNvSpPr>
          <p:nvPr/>
        </p:nvSpPr>
        <p:spPr bwMode="auto">
          <a:xfrm>
            <a:off x="3081958" y="465321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49319" name="Oval 7"/>
          <p:cNvSpPr>
            <a:spLocks noChangeArrowheads="1"/>
          </p:cNvSpPr>
          <p:nvPr/>
        </p:nvSpPr>
        <p:spPr bwMode="auto">
          <a:xfrm>
            <a:off x="1065833" y="5480298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A</a:t>
            </a:r>
          </a:p>
        </p:txBody>
      </p:sp>
      <p:sp>
        <p:nvSpPr>
          <p:cNvPr id="1549320" name="Oval 8"/>
          <p:cNvSpPr>
            <a:spLocks noChangeArrowheads="1"/>
          </p:cNvSpPr>
          <p:nvPr/>
        </p:nvSpPr>
        <p:spPr bwMode="auto">
          <a:xfrm>
            <a:off x="1857995" y="5480298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G</a:t>
            </a:r>
          </a:p>
        </p:txBody>
      </p:sp>
      <p:sp>
        <p:nvSpPr>
          <p:cNvPr id="1549321" name="Oval 9"/>
          <p:cNvSpPr>
            <a:spLocks noChangeArrowheads="1"/>
          </p:cNvSpPr>
          <p:nvPr/>
        </p:nvSpPr>
        <p:spPr bwMode="auto">
          <a:xfrm>
            <a:off x="2697783" y="5480298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T</a:t>
            </a:r>
          </a:p>
        </p:txBody>
      </p:sp>
      <p:sp>
        <p:nvSpPr>
          <p:cNvPr id="1549322" name="Oval 10"/>
          <p:cNvSpPr>
            <a:spLocks noChangeArrowheads="1"/>
          </p:cNvSpPr>
          <p:nvPr/>
        </p:nvSpPr>
        <p:spPr bwMode="auto">
          <a:xfrm>
            <a:off x="3513758" y="5480298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cxnSp>
        <p:nvCxnSpPr>
          <p:cNvPr id="1549323" name="AutoShape 11"/>
          <p:cNvCxnSpPr>
            <a:cxnSpLocks noChangeShapeType="1"/>
            <a:stCxn id="1549316" idx="3"/>
            <a:endCxn id="1549317" idx="0"/>
          </p:cNvCxnSpPr>
          <p:nvPr/>
        </p:nvCxnSpPr>
        <p:spPr bwMode="auto">
          <a:xfrm flipH="1">
            <a:off x="1713533" y="4229348"/>
            <a:ext cx="639762" cy="423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9324" name="AutoShape 12"/>
          <p:cNvCxnSpPr>
            <a:cxnSpLocks noChangeShapeType="1"/>
            <a:stCxn id="1549316" idx="5"/>
            <a:endCxn id="1549318" idx="0"/>
          </p:cNvCxnSpPr>
          <p:nvPr/>
        </p:nvCxnSpPr>
        <p:spPr bwMode="auto">
          <a:xfrm>
            <a:off x="2658095" y="4229348"/>
            <a:ext cx="639763" cy="423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9325" name="AutoShape 13"/>
          <p:cNvCxnSpPr>
            <a:cxnSpLocks noChangeShapeType="1"/>
            <a:stCxn id="1549317" idx="3"/>
            <a:endCxn id="1549319" idx="0"/>
          </p:cNvCxnSpPr>
          <p:nvPr/>
        </p:nvCxnSpPr>
        <p:spPr bwMode="auto">
          <a:xfrm flipH="1">
            <a:off x="1281733" y="5021510"/>
            <a:ext cx="279400" cy="4587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9326" name="AutoShape 14"/>
          <p:cNvCxnSpPr>
            <a:cxnSpLocks noChangeShapeType="1"/>
            <a:stCxn id="1549317" idx="5"/>
            <a:endCxn id="1549320" idx="0"/>
          </p:cNvCxnSpPr>
          <p:nvPr/>
        </p:nvCxnSpPr>
        <p:spPr bwMode="auto">
          <a:xfrm>
            <a:off x="1865933" y="5021510"/>
            <a:ext cx="207962" cy="4587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9327" name="AutoShape 15"/>
          <p:cNvCxnSpPr>
            <a:cxnSpLocks noChangeShapeType="1"/>
            <a:stCxn id="1549318" idx="3"/>
            <a:endCxn id="1549321" idx="0"/>
          </p:cNvCxnSpPr>
          <p:nvPr/>
        </p:nvCxnSpPr>
        <p:spPr bwMode="auto">
          <a:xfrm flipH="1">
            <a:off x="2913683" y="5021510"/>
            <a:ext cx="231775" cy="4587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9328" name="AutoShape 16"/>
          <p:cNvCxnSpPr>
            <a:cxnSpLocks noChangeShapeType="1"/>
            <a:stCxn id="1549318" idx="5"/>
            <a:endCxn id="1549322" idx="0"/>
          </p:cNvCxnSpPr>
          <p:nvPr/>
        </p:nvCxnSpPr>
        <p:spPr bwMode="auto">
          <a:xfrm>
            <a:off x="3450258" y="5021510"/>
            <a:ext cx="279400" cy="4587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9329" name="Text Box 17"/>
          <p:cNvSpPr txBox="1">
            <a:spLocks noChangeArrowheads="1"/>
          </p:cNvSpPr>
          <p:nvPr/>
        </p:nvSpPr>
        <p:spPr bwMode="auto">
          <a:xfrm>
            <a:off x="1764333" y="398328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49330" name="Text Box 18"/>
          <p:cNvSpPr txBox="1">
            <a:spLocks noChangeArrowheads="1"/>
          </p:cNvSpPr>
          <p:nvPr/>
        </p:nvSpPr>
        <p:spPr bwMode="auto">
          <a:xfrm>
            <a:off x="2916858" y="396899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49331" name="Text Box 19"/>
          <p:cNvSpPr txBox="1">
            <a:spLocks noChangeArrowheads="1"/>
          </p:cNvSpPr>
          <p:nvPr/>
        </p:nvSpPr>
        <p:spPr bwMode="auto">
          <a:xfrm>
            <a:off x="1043608" y="497071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49332" name="Text Box 20"/>
          <p:cNvSpPr txBox="1">
            <a:spLocks noChangeArrowheads="1"/>
          </p:cNvSpPr>
          <p:nvPr/>
        </p:nvSpPr>
        <p:spPr bwMode="auto">
          <a:xfrm>
            <a:off x="2051670" y="497071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49333" name="Text Box 21"/>
          <p:cNvSpPr txBox="1">
            <a:spLocks noChangeArrowheads="1"/>
          </p:cNvSpPr>
          <p:nvPr/>
        </p:nvSpPr>
        <p:spPr bwMode="auto">
          <a:xfrm>
            <a:off x="2650158" y="497071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49334" name="Text Box 22"/>
          <p:cNvSpPr txBox="1">
            <a:spLocks noChangeArrowheads="1"/>
          </p:cNvSpPr>
          <p:nvPr/>
        </p:nvSpPr>
        <p:spPr bwMode="auto">
          <a:xfrm>
            <a:off x="3707433" y="497071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Variable length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88840"/>
            <a:ext cx="4248472" cy="438912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A:5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5050"/>
                </a:solidFill>
              </a:rPr>
              <a:t>G:10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FF00"/>
                </a:solidFill>
              </a:rPr>
              <a:t> T:50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68FC68"/>
                </a:solidFill>
              </a:rPr>
              <a:t>C:100</a:t>
            </a:r>
            <a:r>
              <a:rPr lang="zh-TW" altLang="en-US" dirty="0"/>
              <a:t>。</a:t>
            </a:r>
          </a:p>
        </p:txBody>
      </p:sp>
      <p:sp>
        <p:nvSpPr>
          <p:cNvPr id="2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D847-D97E-41A9-B060-635EB9014E89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55341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16016" y="1920875"/>
            <a:ext cx="4038600" cy="4433888"/>
          </a:xfrm>
        </p:spPr>
        <p:txBody>
          <a:bodyPr/>
          <a:lstStyle/>
          <a:p>
            <a:r>
              <a:rPr lang="zh-TW" altLang="en-US" dirty="0"/>
              <a:t>如果編碼讓出現頻繁的編碼較短，這個序列的編碼總長度可以減到</a:t>
            </a:r>
            <a:r>
              <a:rPr lang="en-US" altLang="zh-TW" dirty="0">
                <a:solidFill>
                  <a:srgbClr val="FF0000"/>
                </a:solidFill>
              </a:rPr>
              <a:t>245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5*3+10*3+50*2+100*1 = 245.</a:t>
            </a:r>
          </a:p>
        </p:txBody>
      </p:sp>
      <p:sp>
        <p:nvSpPr>
          <p:cNvPr id="1553413" name="Oval 5"/>
          <p:cNvSpPr>
            <a:spLocks noChangeArrowheads="1"/>
          </p:cNvSpPr>
          <p:nvPr/>
        </p:nvSpPr>
        <p:spPr bwMode="auto">
          <a:xfrm>
            <a:off x="2771775" y="27813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3414" name="Oval 6"/>
          <p:cNvSpPr>
            <a:spLocks noChangeArrowheads="1"/>
          </p:cNvSpPr>
          <p:nvPr/>
        </p:nvSpPr>
        <p:spPr bwMode="auto">
          <a:xfrm>
            <a:off x="2339975" y="35734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3415" name="Oval 7"/>
          <p:cNvSpPr>
            <a:spLocks noChangeArrowheads="1"/>
          </p:cNvSpPr>
          <p:nvPr/>
        </p:nvSpPr>
        <p:spPr bwMode="auto">
          <a:xfrm>
            <a:off x="3203575" y="3573463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sp>
        <p:nvSpPr>
          <p:cNvPr id="1553416" name="Oval 8"/>
          <p:cNvSpPr>
            <a:spLocks noChangeArrowheads="1"/>
          </p:cNvSpPr>
          <p:nvPr/>
        </p:nvSpPr>
        <p:spPr bwMode="auto">
          <a:xfrm>
            <a:off x="1474788" y="522922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</a:p>
        </p:txBody>
      </p:sp>
      <p:sp>
        <p:nvSpPr>
          <p:cNvPr id="1553417" name="Oval 9"/>
          <p:cNvSpPr>
            <a:spLocks noChangeArrowheads="1"/>
          </p:cNvSpPr>
          <p:nvPr/>
        </p:nvSpPr>
        <p:spPr bwMode="auto">
          <a:xfrm>
            <a:off x="2727325" y="4376738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T</a:t>
            </a:r>
          </a:p>
        </p:txBody>
      </p:sp>
      <p:cxnSp>
        <p:nvCxnSpPr>
          <p:cNvPr id="1553420" name="AutoShape 12"/>
          <p:cNvCxnSpPr>
            <a:cxnSpLocks noChangeShapeType="1"/>
            <a:stCxn id="1553413" idx="3"/>
            <a:endCxn id="1553414" idx="0"/>
          </p:cNvCxnSpPr>
          <p:nvPr/>
        </p:nvCxnSpPr>
        <p:spPr bwMode="auto">
          <a:xfrm flipH="1">
            <a:off x="2555875" y="3149600"/>
            <a:ext cx="279400" cy="4238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53421" name="AutoShape 13"/>
          <p:cNvCxnSpPr>
            <a:cxnSpLocks noChangeShapeType="1"/>
            <a:stCxn id="1553413" idx="5"/>
            <a:endCxn id="1553415" idx="0"/>
          </p:cNvCxnSpPr>
          <p:nvPr/>
        </p:nvCxnSpPr>
        <p:spPr bwMode="auto">
          <a:xfrm>
            <a:off x="3140075" y="3149600"/>
            <a:ext cx="279400" cy="4238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53422" name="AutoShape 14"/>
          <p:cNvCxnSpPr>
            <a:cxnSpLocks noChangeShapeType="1"/>
            <a:stCxn id="1553414" idx="3"/>
            <a:endCxn id="1553432" idx="0"/>
          </p:cNvCxnSpPr>
          <p:nvPr/>
        </p:nvCxnSpPr>
        <p:spPr bwMode="auto">
          <a:xfrm flipH="1">
            <a:off x="2124075" y="3941763"/>
            <a:ext cx="279400" cy="423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53423" name="AutoShape 15"/>
          <p:cNvCxnSpPr>
            <a:cxnSpLocks noChangeShapeType="1"/>
            <a:stCxn id="1553414" idx="5"/>
            <a:endCxn id="1553417" idx="0"/>
          </p:cNvCxnSpPr>
          <p:nvPr/>
        </p:nvCxnSpPr>
        <p:spPr bwMode="auto">
          <a:xfrm>
            <a:off x="2708275" y="3941763"/>
            <a:ext cx="234950" cy="4349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53426" name="Text Box 18"/>
          <p:cNvSpPr txBox="1">
            <a:spLocks noChangeArrowheads="1"/>
          </p:cNvSpPr>
          <p:nvPr/>
        </p:nvSpPr>
        <p:spPr bwMode="auto">
          <a:xfrm>
            <a:off x="2411413" y="297021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53427" name="Text Box 19"/>
          <p:cNvSpPr txBox="1">
            <a:spLocks noChangeArrowheads="1"/>
          </p:cNvSpPr>
          <p:nvPr/>
        </p:nvSpPr>
        <p:spPr bwMode="auto">
          <a:xfrm>
            <a:off x="3248025" y="29702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53428" name="Text Box 20"/>
          <p:cNvSpPr txBox="1">
            <a:spLocks noChangeArrowheads="1"/>
          </p:cNvSpPr>
          <p:nvPr/>
        </p:nvSpPr>
        <p:spPr bwMode="auto">
          <a:xfrm>
            <a:off x="1968500" y="38004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53429" name="Text Box 21"/>
          <p:cNvSpPr txBox="1">
            <a:spLocks noChangeArrowheads="1"/>
          </p:cNvSpPr>
          <p:nvPr/>
        </p:nvSpPr>
        <p:spPr bwMode="auto">
          <a:xfrm>
            <a:off x="2811463" y="38004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53432" name="Oval 24"/>
          <p:cNvSpPr>
            <a:spLocks noChangeArrowheads="1"/>
          </p:cNvSpPr>
          <p:nvPr/>
        </p:nvSpPr>
        <p:spPr bwMode="auto">
          <a:xfrm>
            <a:off x="1908175" y="43656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53433" name="AutoShape 25"/>
          <p:cNvCxnSpPr>
            <a:cxnSpLocks noChangeShapeType="1"/>
            <a:stCxn id="1553432" idx="3"/>
            <a:endCxn id="1553416" idx="0"/>
          </p:cNvCxnSpPr>
          <p:nvPr/>
        </p:nvCxnSpPr>
        <p:spPr bwMode="auto">
          <a:xfrm flipH="1">
            <a:off x="1690688" y="4733925"/>
            <a:ext cx="280987" cy="4953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53434" name="Text Box 26"/>
          <p:cNvSpPr txBox="1">
            <a:spLocks noChangeArrowheads="1"/>
          </p:cNvSpPr>
          <p:nvPr/>
        </p:nvSpPr>
        <p:spPr bwMode="auto">
          <a:xfrm>
            <a:off x="1514475" y="46307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53435" name="Oval 27"/>
          <p:cNvSpPr>
            <a:spLocks noChangeArrowheads="1"/>
          </p:cNvSpPr>
          <p:nvPr/>
        </p:nvSpPr>
        <p:spPr bwMode="auto">
          <a:xfrm>
            <a:off x="2273300" y="52355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G</a:t>
            </a:r>
          </a:p>
        </p:txBody>
      </p:sp>
      <p:cxnSp>
        <p:nvCxnSpPr>
          <p:cNvPr id="1553436" name="AutoShape 28"/>
          <p:cNvCxnSpPr>
            <a:cxnSpLocks noChangeShapeType="1"/>
            <a:stCxn id="1553432" idx="5"/>
            <a:endCxn id="1553435" idx="0"/>
          </p:cNvCxnSpPr>
          <p:nvPr/>
        </p:nvCxnSpPr>
        <p:spPr bwMode="auto">
          <a:xfrm>
            <a:off x="2276475" y="4733925"/>
            <a:ext cx="212725" cy="5016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53437" name="Text Box 29"/>
          <p:cNvSpPr txBox="1">
            <a:spLocks noChangeArrowheads="1"/>
          </p:cNvSpPr>
          <p:nvPr/>
        </p:nvSpPr>
        <p:spPr bwMode="auto">
          <a:xfrm>
            <a:off x="2411413" y="46529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687-12C8-4573-9578-CE6D1C5543AF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編碼總長度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weighted depth of a leaf:</a:t>
            </a:r>
          </a:p>
          <a:p>
            <a:pPr lvl="2"/>
            <a:r>
              <a:rPr lang="zh-TW" altLang="en-US" dirty="0"/>
              <a:t>葉子的權重</a:t>
            </a:r>
          </a:p>
          <a:p>
            <a:pPr>
              <a:buFont typeface="Wingdings" pitchFamily="2" charset="2"/>
              <a:buNone/>
            </a:pPr>
            <a:r>
              <a:rPr lang="zh-TW" altLang="en-US" dirty="0"/>
              <a:t>   乘上</a:t>
            </a:r>
          </a:p>
          <a:p>
            <a:pPr lvl="2"/>
            <a:r>
              <a:rPr lang="zh-TW" altLang="en-US" dirty="0"/>
              <a:t>葉子在樹上的深度</a:t>
            </a:r>
          </a:p>
          <a:p>
            <a:r>
              <a:rPr lang="zh-TW" altLang="en-US" dirty="0"/>
              <a:t>將所有葉子的</a:t>
            </a:r>
            <a:r>
              <a:rPr lang="en-US" altLang="zh-TW" dirty="0"/>
              <a:t>weighted depth</a:t>
            </a:r>
            <a:r>
              <a:rPr lang="zh-TW" altLang="en-US" dirty="0"/>
              <a:t>加起來就是編碼總長度。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C852-B7C2-4295-9BDE-DE24D2B11AE8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編碼樹問題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6" y="3573016"/>
            <a:ext cx="8097702" cy="2645897"/>
          </a:xfrm>
          <a:prstGeom prst="rect">
            <a:avLst/>
          </a:prstGeom>
        </p:spPr>
      </p:pic>
      <p:pic>
        <p:nvPicPr>
          <p:cNvPr id="5122" name="Picture 2" descr="http://qrcodehome.net/images/Small%20icons%20125x125%20for%20pages/About-us-locations-tree-imag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48680"/>
            <a:ext cx="4944616" cy="32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Task selection problem</a:t>
            </a: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A6A5-F362-4CB3-B34A-A2CFA32B067B}" type="slidenum">
              <a:rPr lang="zh-TW" altLang="en-US"/>
              <a:pPr/>
              <a:t>3</a:t>
            </a:fld>
            <a:endParaRPr lang="en-US" altLang="zh-TW"/>
          </a:p>
        </p:txBody>
      </p:sp>
      <p:pic>
        <p:nvPicPr>
          <p:cNvPr id="40962" name="Picture 2" descr="http://www.sba.oakland.edu/undergrad/achieve/images/ACHIEVE_Tasks/task_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2996952"/>
            <a:ext cx="3404681" cy="3404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2B97-5DB2-4726-BEAD-FCD783D22768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56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96" y="704088"/>
            <a:ext cx="6933456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動態規劃可行嗎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4944"/>
            <a:ext cx="8229600" cy="3399656"/>
          </a:xfrm>
        </p:spPr>
        <p:txBody>
          <a:bodyPr/>
          <a:lstStyle/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</a:t>
            </a:r>
            <a:r>
              <a:rPr lang="zh-TW" altLang="en-US" dirty="0"/>
              <a:t>某兩個</a:t>
            </a:r>
            <a:r>
              <a:rPr lang="en-US" altLang="zh-TW" dirty="0"/>
              <a:t>characters</a:t>
            </a:r>
            <a:r>
              <a:rPr lang="zh-TW" altLang="en-US" dirty="0"/>
              <a:t>「合併」成一個新的</a:t>
            </a:r>
            <a:r>
              <a:rPr lang="en-US" altLang="zh-TW" dirty="0"/>
              <a:t>character, </a:t>
            </a:r>
            <a:r>
              <a:rPr lang="zh-TW" altLang="en-US" dirty="0"/>
              <a:t>其權重為原來那兩個字元之權重的和。</a:t>
            </a:r>
          </a:p>
          <a:p>
            <a:pPr lvl="1"/>
            <a:r>
              <a:rPr lang="zh-TW" altLang="en-US" dirty="0"/>
              <a:t>此時變成一個</a:t>
            </a:r>
            <a:r>
              <a:rPr lang="en-US" altLang="zh-TW" i="1" dirty="0"/>
              <a:t>n</a:t>
            </a:r>
            <a:r>
              <a:rPr lang="en-US" altLang="zh-TW" dirty="0"/>
              <a:t> – 1</a:t>
            </a:r>
            <a:r>
              <a:rPr lang="zh-TW" altLang="en-US" dirty="0"/>
              <a:t>個葉子的造樹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pic>
        <p:nvPicPr>
          <p:cNvPr id="6146" name="Picture 2" descr="https://c2.staticflickr.com/4/3751/9198650626_6eb9619ce9_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8236"/>
            <a:ext cx="3744416" cy="27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A52C-AF05-4FB6-8443-0359C5C09116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例如</a:t>
            </a:r>
          </a:p>
        </p:txBody>
      </p:sp>
      <p:sp>
        <p:nvSpPr>
          <p:cNvPr id="1564676" name="Oval 4"/>
          <p:cNvSpPr>
            <a:spLocks noChangeArrowheads="1"/>
          </p:cNvSpPr>
          <p:nvPr/>
        </p:nvSpPr>
        <p:spPr bwMode="auto">
          <a:xfrm>
            <a:off x="2411413" y="23495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4677" name="Oval 5"/>
          <p:cNvSpPr>
            <a:spLocks noChangeArrowheads="1"/>
          </p:cNvSpPr>
          <p:nvPr/>
        </p:nvSpPr>
        <p:spPr bwMode="auto">
          <a:xfrm>
            <a:off x="1979613" y="31416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4678" name="Oval 6"/>
          <p:cNvSpPr>
            <a:spLocks noChangeArrowheads="1"/>
          </p:cNvSpPr>
          <p:nvPr/>
        </p:nvSpPr>
        <p:spPr bwMode="auto">
          <a:xfrm>
            <a:off x="2843213" y="3141663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C</a:t>
            </a:r>
          </a:p>
        </p:txBody>
      </p:sp>
      <p:sp>
        <p:nvSpPr>
          <p:cNvPr id="1564679" name="Oval 7"/>
          <p:cNvSpPr>
            <a:spLocks noChangeArrowheads="1"/>
          </p:cNvSpPr>
          <p:nvPr/>
        </p:nvSpPr>
        <p:spPr bwMode="auto">
          <a:xfrm>
            <a:off x="1114425" y="479742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A</a:t>
            </a:r>
          </a:p>
        </p:txBody>
      </p:sp>
      <p:sp>
        <p:nvSpPr>
          <p:cNvPr id="1564680" name="Oval 8"/>
          <p:cNvSpPr>
            <a:spLocks noChangeArrowheads="1"/>
          </p:cNvSpPr>
          <p:nvPr/>
        </p:nvSpPr>
        <p:spPr bwMode="auto">
          <a:xfrm>
            <a:off x="2366963" y="3944938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T</a:t>
            </a:r>
          </a:p>
        </p:txBody>
      </p:sp>
      <p:cxnSp>
        <p:nvCxnSpPr>
          <p:cNvPr id="1564681" name="AutoShape 9"/>
          <p:cNvCxnSpPr>
            <a:cxnSpLocks noChangeShapeType="1"/>
            <a:stCxn id="1564676" idx="3"/>
            <a:endCxn id="1564677" idx="0"/>
          </p:cNvCxnSpPr>
          <p:nvPr/>
        </p:nvCxnSpPr>
        <p:spPr bwMode="auto">
          <a:xfrm flipH="1">
            <a:off x="2195513" y="2717800"/>
            <a:ext cx="279400" cy="4238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4682" name="AutoShape 10"/>
          <p:cNvCxnSpPr>
            <a:cxnSpLocks noChangeShapeType="1"/>
            <a:stCxn id="1564676" idx="5"/>
            <a:endCxn id="1564678" idx="0"/>
          </p:cNvCxnSpPr>
          <p:nvPr/>
        </p:nvCxnSpPr>
        <p:spPr bwMode="auto">
          <a:xfrm>
            <a:off x="2779713" y="2717800"/>
            <a:ext cx="279400" cy="4238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4683" name="AutoShape 11"/>
          <p:cNvCxnSpPr>
            <a:cxnSpLocks noChangeShapeType="1"/>
            <a:stCxn id="1564677" idx="3"/>
            <a:endCxn id="1564689" idx="0"/>
          </p:cNvCxnSpPr>
          <p:nvPr/>
        </p:nvCxnSpPr>
        <p:spPr bwMode="auto">
          <a:xfrm flipH="1">
            <a:off x="1763713" y="3509963"/>
            <a:ext cx="279400" cy="423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4684" name="AutoShape 12"/>
          <p:cNvCxnSpPr>
            <a:cxnSpLocks noChangeShapeType="1"/>
            <a:stCxn id="1564677" idx="5"/>
            <a:endCxn id="1564680" idx="0"/>
          </p:cNvCxnSpPr>
          <p:nvPr/>
        </p:nvCxnSpPr>
        <p:spPr bwMode="auto">
          <a:xfrm>
            <a:off x="2347913" y="3509963"/>
            <a:ext cx="234950" cy="4349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4685" name="Text Box 13"/>
          <p:cNvSpPr txBox="1">
            <a:spLocks noChangeArrowheads="1"/>
          </p:cNvSpPr>
          <p:nvPr/>
        </p:nvSpPr>
        <p:spPr bwMode="auto">
          <a:xfrm>
            <a:off x="2051050" y="25384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64686" name="Text Box 14"/>
          <p:cNvSpPr txBox="1">
            <a:spLocks noChangeArrowheads="1"/>
          </p:cNvSpPr>
          <p:nvPr/>
        </p:nvSpPr>
        <p:spPr bwMode="auto">
          <a:xfrm>
            <a:off x="2887663" y="253841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64687" name="Text Box 15"/>
          <p:cNvSpPr txBox="1">
            <a:spLocks noChangeArrowheads="1"/>
          </p:cNvSpPr>
          <p:nvPr/>
        </p:nvSpPr>
        <p:spPr bwMode="auto">
          <a:xfrm>
            <a:off x="1608138" y="33686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64688" name="Text Box 16"/>
          <p:cNvSpPr txBox="1">
            <a:spLocks noChangeArrowheads="1"/>
          </p:cNvSpPr>
          <p:nvPr/>
        </p:nvSpPr>
        <p:spPr bwMode="auto">
          <a:xfrm>
            <a:off x="2451100" y="33686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64689" name="Oval 17"/>
          <p:cNvSpPr>
            <a:spLocks noChangeArrowheads="1"/>
          </p:cNvSpPr>
          <p:nvPr/>
        </p:nvSpPr>
        <p:spPr bwMode="auto">
          <a:xfrm>
            <a:off x="1547813" y="39338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64690" name="AutoShape 18"/>
          <p:cNvCxnSpPr>
            <a:cxnSpLocks noChangeShapeType="1"/>
            <a:stCxn id="1564689" idx="3"/>
            <a:endCxn id="1564679" idx="0"/>
          </p:cNvCxnSpPr>
          <p:nvPr/>
        </p:nvCxnSpPr>
        <p:spPr bwMode="auto">
          <a:xfrm flipH="1">
            <a:off x="1330325" y="4302125"/>
            <a:ext cx="280988" cy="4953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4691" name="Text Box 19"/>
          <p:cNvSpPr txBox="1">
            <a:spLocks noChangeArrowheads="1"/>
          </p:cNvSpPr>
          <p:nvPr/>
        </p:nvSpPr>
        <p:spPr bwMode="auto">
          <a:xfrm>
            <a:off x="1154113" y="41989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64692" name="Oval 20"/>
          <p:cNvSpPr>
            <a:spLocks noChangeArrowheads="1"/>
          </p:cNvSpPr>
          <p:nvPr/>
        </p:nvSpPr>
        <p:spPr bwMode="auto">
          <a:xfrm>
            <a:off x="1912938" y="48037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G</a:t>
            </a:r>
          </a:p>
        </p:txBody>
      </p:sp>
      <p:cxnSp>
        <p:nvCxnSpPr>
          <p:cNvPr id="1564693" name="AutoShape 21"/>
          <p:cNvCxnSpPr>
            <a:cxnSpLocks noChangeShapeType="1"/>
            <a:stCxn id="1564689" idx="5"/>
            <a:endCxn id="1564692" idx="0"/>
          </p:cNvCxnSpPr>
          <p:nvPr/>
        </p:nvCxnSpPr>
        <p:spPr bwMode="auto">
          <a:xfrm>
            <a:off x="1916113" y="4302125"/>
            <a:ext cx="212725" cy="5016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4694" name="Text Box 22"/>
          <p:cNvSpPr txBox="1">
            <a:spLocks noChangeArrowheads="1"/>
          </p:cNvSpPr>
          <p:nvPr/>
        </p:nvSpPr>
        <p:spPr bwMode="auto">
          <a:xfrm>
            <a:off x="2051050" y="4221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64695" name="Oval 23"/>
          <p:cNvSpPr>
            <a:spLocks noChangeArrowheads="1"/>
          </p:cNvSpPr>
          <p:nvPr/>
        </p:nvSpPr>
        <p:spPr bwMode="auto">
          <a:xfrm>
            <a:off x="6011863" y="23495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4696" name="Oval 24"/>
          <p:cNvSpPr>
            <a:spLocks noChangeArrowheads="1"/>
          </p:cNvSpPr>
          <p:nvPr/>
        </p:nvSpPr>
        <p:spPr bwMode="auto">
          <a:xfrm>
            <a:off x="5580063" y="31416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4697" name="Oval 25"/>
          <p:cNvSpPr>
            <a:spLocks noChangeArrowheads="1"/>
          </p:cNvSpPr>
          <p:nvPr/>
        </p:nvSpPr>
        <p:spPr bwMode="auto">
          <a:xfrm>
            <a:off x="6443663" y="3141663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sp>
        <p:nvSpPr>
          <p:cNvPr id="1564699" name="Oval 27"/>
          <p:cNvSpPr>
            <a:spLocks noChangeArrowheads="1"/>
          </p:cNvSpPr>
          <p:nvPr/>
        </p:nvSpPr>
        <p:spPr bwMode="auto">
          <a:xfrm>
            <a:off x="5967413" y="3944938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T</a:t>
            </a:r>
          </a:p>
        </p:txBody>
      </p:sp>
      <p:cxnSp>
        <p:nvCxnSpPr>
          <p:cNvPr id="1564700" name="AutoShape 28"/>
          <p:cNvCxnSpPr>
            <a:cxnSpLocks noChangeShapeType="1"/>
            <a:stCxn id="1564695" idx="3"/>
            <a:endCxn id="1564696" idx="0"/>
          </p:cNvCxnSpPr>
          <p:nvPr/>
        </p:nvCxnSpPr>
        <p:spPr bwMode="auto">
          <a:xfrm flipH="1">
            <a:off x="5795963" y="2717800"/>
            <a:ext cx="279400" cy="4238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4701" name="AutoShape 29"/>
          <p:cNvCxnSpPr>
            <a:cxnSpLocks noChangeShapeType="1"/>
            <a:stCxn id="1564695" idx="5"/>
            <a:endCxn id="1564697" idx="0"/>
          </p:cNvCxnSpPr>
          <p:nvPr/>
        </p:nvCxnSpPr>
        <p:spPr bwMode="auto">
          <a:xfrm>
            <a:off x="6380163" y="2717800"/>
            <a:ext cx="279400" cy="4238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4702" name="AutoShape 30"/>
          <p:cNvCxnSpPr>
            <a:cxnSpLocks noChangeShapeType="1"/>
            <a:stCxn id="1564696" idx="3"/>
            <a:endCxn id="1564708" idx="0"/>
          </p:cNvCxnSpPr>
          <p:nvPr/>
        </p:nvCxnSpPr>
        <p:spPr bwMode="auto">
          <a:xfrm flipH="1">
            <a:off x="5364163" y="3509963"/>
            <a:ext cx="279400" cy="423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4703" name="AutoShape 31"/>
          <p:cNvCxnSpPr>
            <a:cxnSpLocks noChangeShapeType="1"/>
            <a:stCxn id="1564696" idx="5"/>
            <a:endCxn id="1564699" idx="0"/>
          </p:cNvCxnSpPr>
          <p:nvPr/>
        </p:nvCxnSpPr>
        <p:spPr bwMode="auto">
          <a:xfrm>
            <a:off x="5948363" y="3509963"/>
            <a:ext cx="234950" cy="4349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4704" name="Text Box 32"/>
          <p:cNvSpPr txBox="1">
            <a:spLocks noChangeArrowheads="1"/>
          </p:cNvSpPr>
          <p:nvPr/>
        </p:nvSpPr>
        <p:spPr bwMode="auto">
          <a:xfrm>
            <a:off x="5651500" y="25384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64705" name="Text Box 33"/>
          <p:cNvSpPr txBox="1">
            <a:spLocks noChangeArrowheads="1"/>
          </p:cNvSpPr>
          <p:nvPr/>
        </p:nvSpPr>
        <p:spPr bwMode="auto">
          <a:xfrm>
            <a:off x="6488113" y="253841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64706" name="Text Box 34"/>
          <p:cNvSpPr txBox="1">
            <a:spLocks noChangeArrowheads="1"/>
          </p:cNvSpPr>
          <p:nvPr/>
        </p:nvSpPr>
        <p:spPr bwMode="auto">
          <a:xfrm>
            <a:off x="5208588" y="33686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64707" name="Text Box 35"/>
          <p:cNvSpPr txBox="1">
            <a:spLocks noChangeArrowheads="1"/>
          </p:cNvSpPr>
          <p:nvPr/>
        </p:nvSpPr>
        <p:spPr bwMode="auto">
          <a:xfrm>
            <a:off x="6051550" y="33686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64708" name="Oval 36"/>
          <p:cNvSpPr>
            <a:spLocks noChangeArrowheads="1"/>
          </p:cNvSpPr>
          <p:nvPr/>
        </p:nvSpPr>
        <p:spPr bwMode="auto">
          <a:xfrm>
            <a:off x="5148263" y="39338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AG</a:t>
            </a:r>
          </a:p>
        </p:txBody>
      </p:sp>
      <p:sp>
        <p:nvSpPr>
          <p:cNvPr id="1564714" name="Text Box 42"/>
          <p:cNvSpPr txBox="1">
            <a:spLocks noChangeArrowheads="1"/>
          </p:cNvSpPr>
          <p:nvPr/>
        </p:nvSpPr>
        <p:spPr bwMode="auto">
          <a:xfrm>
            <a:off x="1166813" y="53165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1564715" name="Text Box 43"/>
          <p:cNvSpPr txBox="1">
            <a:spLocks noChangeArrowheads="1"/>
          </p:cNvSpPr>
          <p:nvPr/>
        </p:nvSpPr>
        <p:spPr bwMode="auto">
          <a:xfrm>
            <a:off x="1979613" y="53006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1564716" name="Text Box 44"/>
          <p:cNvSpPr txBox="1">
            <a:spLocks noChangeArrowheads="1"/>
          </p:cNvSpPr>
          <p:nvPr/>
        </p:nvSpPr>
        <p:spPr bwMode="auto">
          <a:xfrm>
            <a:off x="5148263" y="43973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1564717" name="Text Box 45"/>
          <p:cNvSpPr txBox="1">
            <a:spLocks noChangeArrowheads="1"/>
          </p:cNvSpPr>
          <p:nvPr/>
        </p:nvSpPr>
        <p:spPr bwMode="auto">
          <a:xfrm>
            <a:off x="2535238" y="43989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50</a:t>
            </a:r>
          </a:p>
        </p:txBody>
      </p:sp>
      <p:sp>
        <p:nvSpPr>
          <p:cNvPr id="1564718" name="Text Box 46"/>
          <p:cNvSpPr txBox="1">
            <a:spLocks noChangeArrowheads="1"/>
          </p:cNvSpPr>
          <p:nvPr/>
        </p:nvSpPr>
        <p:spPr bwMode="auto">
          <a:xfrm>
            <a:off x="5940425" y="43973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50</a:t>
            </a:r>
          </a:p>
        </p:txBody>
      </p:sp>
      <p:sp>
        <p:nvSpPr>
          <p:cNvPr id="1564719" name="Text Box 47"/>
          <p:cNvSpPr txBox="1">
            <a:spLocks noChangeArrowheads="1"/>
          </p:cNvSpPr>
          <p:nvPr/>
        </p:nvSpPr>
        <p:spPr bwMode="auto">
          <a:xfrm>
            <a:off x="6443663" y="3644900"/>
            <a:ext cx="560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100</a:t>
            </a:r>
          </a:p>
        </p:txBody>
      </p:sp>
      <p:sp>
        <p:nvSpPr>
          <p:cNvPr id="1564720" name="Text Box 48"/>
          <p:cNvSpPr txBox="1">
            <a:spLocks noChangeArrowheads="1"/>
          </p:cNvSpPr>
          <p:nvPr/>
        </p:nvSpPr>
        <p:spPr bwMode="auto">
          <a:xfrm>
            <a:off x="2916238" y="3644900"/>
            <a:ext cx="560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2B97-5DB2-4726-BEAD-FCD783D22768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56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可能有麻煩</a:t>
            </a:r>
            <a:endParaRPr lang="zh-TW" altLang="en-US" dirty="0"/>
          </a:p>
        </p:txBody>
      </p:sp>
      <p:pic>
        <p:nvPicPr>
          <p:cNvPr id="7170" name="Picture 2" descr="http://cdn.jin10.com/news/pic/be51fcdff5465ccfa4672811d360b2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96752"/>
            <a:ext cx="3810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3" y="4725144"/>
            <a:ext cx="7858663" cy="9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CE38-BD2B-4D88-B5E2-5DF5A2D1C2A1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Surprisingly</a:t>
            </a:r>
          </a:p>
        </p:txBody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4904"/>
            <a:ext cx="4978896" cy="3759696"/>
          </a:xfrm>
        </p:spPr>
        <p:txBody>
          <a:bodyPr/>
          <a:lstStyle/>
          <a:p>
            <a:r>
              <a:rPr lang="en-US" altLang="zh-TW" dirty="0"/>
              <a:t>Greedy solution is optimal:</a:t>
            </a:r>
          </a:p>
          <a:p>
            <a:pPr lvl="1"/>
            <a:r>
              <a:rPr lang="zh-TW" altLang="en-US" dirty="0"/>
              <a:t>每次將目前</a:t>
            </a:r>
            <a:r>
              <a:rPr lang="zh-TW" altLang="en-US" dirty="0">
                <a:solidFill>
                  <a:srgbClr val="FF0000"/>
                </a:solidFill>
              </a:rPr>
              <a:t>權重</a:t>
            </a:r>
            <a:r>
              <a:rPr lang="zh-TW" altLang="en-US" dirty="0">
                <a:solidFill>
                  <a:srgbClr val="00B050"/>
                </a:solidFill>
              </a:rPr>
              <a:t>最小</a:t>
            </a:r>
            <a:r>
              <a:rPr lang="zh-TW" altLang="en-US" dirty="0">
                <a:solidFill>
                  <a:srgbClr val="FF0000"/>
                </a:solidFill>
              </a:rPr>
              <a:t>的兩個字元</a:t>
            </a:r>
            <a:r>
              <a:rPr lang="zh-TW" altLang="en-US" dirty="0"/>
              <a:t>結合成為一個</a:t>
            </a:r>
            <a:r>
              <a:rPr lang="zh-TW" altLang="en-US" dirty="0">
                <a:solidFill>
                  <a:srgbClr val="7030A0"/>
                </a:solidFill>
              </a:rPr>
              <a:t>新的字元</a:t>
            </a:r>
          </a:p>
          <a:p>
            <a:pPr lvl="1"/>
            <a:r>
              <a:rPr lang="zh-TW" altLang="en-US" dirty="0"/>
              <a:t>用現在正在定義的這個</a:t>
            </a:r>
            <a:r>
              <a:rPr lang="en-US" altLang="zh-TW" dirty="0"/>
              <a:t>greedy algorithm</a:t>
            </a:r>
            <a:r>
              <a:rPr lang="zh-TW" altLang="en-US" dirty="0"/>
              <a:t>找到這</a:t>
            </a:r>
            <a:r>
              <a:rPr lang="en-US" altLang="zh-TW" i="1" dirty="0"/>
              <a:t>n</a:t>
            </a:r>
            <a:r>
              <a:rPr lang="en-US" altLang="zh-TW" dirty="0"/>
              <a:t>-1</a:t>
            </a:r>
            <a:r>
              <a:rPr lang="zh-TW" altLang="en-US" dirty="0"/>
              <a:t>個葉子的造樹問題的解答之後，把那個合併的兩個字元還原成兩個葉子即可。</a:t>
            </a:r>
          </a:p>
        </p:txBody>
      </p:sp>
      <p:pic>
        <p:nvPicPr>
          <p:cNvPr id="11266" name="Picture 2" descr="huffman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940152" y="2564904"/>
            <a:ext cx="2621280" cy="3736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3AE-995C-4D6F-957B-64B4E11B6F08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example</a:t>
            </a:r>
          </a:p>
        </p:txBody>
      </p:sp>
      <p:sp>
        <p:nvSpPr>
          <p:cNvPr id="1569807" name="Oval 15"/>
          <p:cNvSpPr>
            <a:spLocks noChangeArrowheads="1"/>
          </p:cNvSpPr>
          <p:nvPr/>
        </p:nvSpPr>
        <p:spPr bwMode="auto">
          <a:xfrm>
            <a:off x="8243888" y="2327275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9808" name="Oval 16"/>
          <p:cNvSpPr>
            <a:spLocks noChangeArrowheads="1"/>
          </p:cNvSpPr>
          <p:nvPr/>
        </p:nvSpPr>
        <p:spPr bwMode="auto">
          <a:xfrm>
            <a:off x="5413375" y="23272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sp>
        <p:nvSpPr>
          <p:cNvPr id="1569809" name="Oval 17"/>
          <p:cNvSpPr>
            <a:spLocks noChangeArrowheads="1"/>
          </p:cNvSpPr>
          <p:nvPr/>
        </p:nvSpPr>
        <p:spPr bwMode="auto">
          <a:xfrm>
            <a:off x="6119813" y="23272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569810" name="AutoShape 18"/>
          <p:cNvCxnSpPr>
            <a:cxnSpLocks noChangeShapeType="1"/>
            <a:stCxn id="1569809" idx="3"/>
            <a:endCxn id="1569812" idx="0"/>
          </p:cNvCxnSpPr>
          <p:nvPr/>
        </p:nvCxnSpPr>
        <p:spPr bwMode="auto">
          <a:xfrm flipH="1">
            <a:off x="5929313" y="2695575"/>
            <a:ext cx="254000" cy="3746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9811" name="AutoShape 19"/>
          <p:cNvCxnSpPr>
            <a:cxnSpLocks noChangeShapeType="1"/>
            <a:stCxn id="1569809" idx="5"/>
            <a:endCxn id="1569813" idx="0"/>
          </p:cNvCxnSpPr>
          <p:nvPr/>
        </p:nvCxnSpPr>
        <p:spPr bwMode="auto">
          <a:xfrm>
            <a:off x="6488113" y="2695575"/>
            <a:ext cx="254000" cy="3746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9812" name="Oval 20"/>
          <p:cNvSpPr>
            <a:spLocks noChangeArrowheads="1"/>
          </p:cNvSpPr>
          <p:nvPr/>
        </p:nvSpPr>
        <p:spPr bwMode="auto">
          <a:xfrm>
            <a:off x="5713413" y="3070225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9813" name="Oval 21"/>
          <p:cNvSpPr>
            <a:spLocks noChangeArrowheads="1"/>
          </p:cNvSpPr>
          <p:nvPr/>
        </p:nvSpPr>
        <p:spPr bwMode="auto">
          <a:xfrm>
            <a:off x="6526213" y="307022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9814" name="Oval 22"/>
          <p:cNvSpPr>
            <a:spLocks noChangeArrowheads="1"/>
          </p:cNvSpPr>
          <p:nvPr/>
        </p:nvSpPr>
        <p:spPr bwMode="auto">
          <a:xfrm>
            <a:off x="6827838" y="2328863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9815" name="Oval 23"/>
          <p:cNvSpPr>
            <a:spLocks noChangeArrowheads="1"/>
          </p:cNvSpPr>
          <p:nvPr/>
        </p:nvSpPr>
        <p:spPr bwMode="auto">
          <a:xfrm>
            <a:off x="7535863" y="23288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9816" name="Oval 24"/>
          <p:cNvSpPr>
            <a:spLocks noChangeArrowheads="1"/>
          </p:cNvSpPr>
          <p:nvPr/>
        </p:nvSpPr>
        <p:spPr bwMode="auto">
          <a:xfrm>
            <a:off x="3946525" y="2349500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9817" name="Oval 25"/>
          <p:cNvSpPr>
            <a:spLocks noChangeArrowheads="1"/>
          </p:cNvSpPr>
          <p:nvPr/>
        </p:nvSpPr>
        <p:spPr bwMode="auto">
          <a:xfrm>
            <a:off x="1116013" y="2349500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sp>
        <p:nvSpPr>
          <p:cNvPr id="1569821" name="Oval 29"/>
          <p:cNvSpPr>
            <a:spLocks noChangeArrowheads="1"/>
          </p:cNvSpPr>
          <p:nvPr/>
        </p:nvSpPr>
        <p:spPr bwMode="auto">
          <a:xfrm>
            <a:off x="1681163" y="2349500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9822" name="Oval 30"/>
          <p:cNvSpPr>
            <a:spLocks noChangeArrowheads="1"/>
          </p:cNvSpPr>
          <p:nvPr/>
        </p:nvSpPr>
        <p:spPr bwMode="auto">
          <a:xfrm>
            <a:off x="2247900" y="2349500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9823" name="Oval 31"/>
          <p:cNvSpPr>
            <a:spLocks noChangeArrowheads="1"/>
          </p:cNvSpPr>
          <p:nvPr/>
        </p:nvSpPr>
        <p:spPr bwMode="auto">
          <a:xfrm>
            <a:off x="2813050" y="2351088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9824" name="Oval 32"/>
          <p:cNvSpPr>
            <a:spLocks noChangeArrowheads="1"/>
          </p:cNvSpPr>
          <p:nvPr/>
        </p:nvSpPr>
        <p:spPr bwMode="auto">
          <a:xfrm>
            <a:off x="3379788" y="23510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9825" name="AutoShape 33"/>
          <p:cNvSpPr>
            <a:spLocks noChangeArrowheads="1"/>
          </p:cNvSpPr>
          <p:nvPr/>
        </p:nvSpPr>
        <p:spPr bwMode="auto">
          <a:xfrm flipV="1">
            <a:off x="3635375" y="3213100"/>
            <a:ext cx="2449513" cy="244951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F1-C2ED-44C0-8032-9AFE11910A9E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56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example</a:t>
            </a:r>
          </a:p>
        </p:txBody>
      </p:sp>
      <p:sp>
        <p:nvSpPr>
          <p:cNvPr id="1568786" name="Oval 18"/>
          <p:cNvSpPr>
            <a:spLocks noChangeArrowheads="1"/>
          </p:cNvSpPr>
          <p:nvPr/>
        </p:nvSpPr>
        <p:spPr bwMode="auto">
          <a:xfrm>
            <a:off x="4343400" y="2303463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8787" name="Oval 19"/>
          <p:cNvSpPr>
            <a:spLocks noChangeArrowheads="1"/>
          </p:cNvSpPr>
          <p:nvPr/>
        </p:nvSpPr>
        <p:spPr bwMode="auto">
          <a:xfrm>
            <a:off x="976313" y="23034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sp>
        <p:nvSpPr>
          <p:cNvPr id="1568788" name="Oval 20"/>
          <p:cNvSpPr>
            <a:spLocks noChangeArrowheads="1"/>
          </p:cNvSpPr>
          <p:nvPr/>
        </p:nvSpPr>
        <p:spPr bwMode="auto">
          <a:xfrm>
            <a:off x="1835150" y="23034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568789" name="AutoShape 21"/>
          <p:cNvCxnSpPr>
            <a:cxnSpLocks noChangeShapeType="1"/>
            <a:stCxn id="1568788" idx="3"/>
            <a:endCxn id="1568791" idx="0"/>
          </p:cNvCxnSpPr>
          <p:nvPr/>
        </p:nvCxnSpPr>
        <p:spPr bwMode="auto">
          <a:xfrm flipH="1">
            <a:off x="1554163" y="2671763"/>
            <a:ext cx="344487" cy="3952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8790" name="AutoShape 22"/>
          <p:cNvCxnSpPr>
            <a:cxnSpLocks noChangeShapeType="1"/>
            <a:stCxn id="1568788" idx="5"/>
            <a:endCxn id="1568792" idx="0"/>
          </p:cNvCxnSpPr>
          <p:nvPr/>
        </p:nvCxnSpPr>
        <p:spPr bwMode="auto">
          <a:xfrm>
            <a:off x="2203450" y="2671763"/>
            <a:ext cx="163513" cy="3952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8791" name="Oval 23"/>
          <p:cNvSpPr>
            <a:spLocks noChangeArrowheads="1"/>
          </p:cNvSpPr>
          <p:nvPr/>
        </p:nvSpPr>
        <p:spPr bwMode="auto">
          <a:xfrm>
            <a:off x="1338263" y="3067050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8792" name="Oval 24"/>
          <p:cNvSpPr>
            <a:spLocks noChangeArrowheads="1"/>
          </p:cNvSpPr>
          <p:nvPr/>
        </p:nvSpPr>
        <p:spPr bwMode="auto">
          <a:xfrm>
            <a:off x="2151063" y="3067050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8793" name="Oval 25"/>
          <p:cNvSpPr>
            <a:spLocks noChangeArrowheads="1"/>
          </p:cNvSpPr>
          <p:nvPr/>
        </p:nvSpPr>
        <p:spPr bwMode="auto">
          <a:xfrm>
            <a:off x="3348038" y="23034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cxnSp>
        <p:nvCxnSpPr>
          <p:cNvPr id="1568794" name="AutoShape 26"/>
          <p:cNvCxnSpPr>
            <a:cxnSpLocks noChangeShapeType="1"/>
            <a:stCxn id="1568793" idx="3"/>
            <a:endCxn id="1568796" idx="0"/>
          </p:cNvCxnSpPr>
          <p:nvPr/>
        </p:nvCxnSpPr>
        <p:spPr bwMode="auto">
          <a:xfrm flipH="1">
            <a:off x="3181350" y="2671763"/>
            <a:ext cx="230188" cy="3937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8795" name="AutoShape 27"/>
          <p:cNvCxnSpPr>
            <a:cxnSpLocks noChangeShapeType="1"/>
            <a:stCxn id="1568793" idx="5"/>
            <a:endCxn id="1568797" idx="0"/>
          </p:cNvCxnSpPr>
          <p:nvPr/>
        </p:nvCxnSpPr>
        <p:spPr bwMode="auto">
          <a:xfrm>
            <a:off x="3716338" y="2671763"/>
            <a:ext cx="279400" cy="3937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8796" name="Oval 28"/>
          <p:cNvSpPr>
            <a:spLocks noChangeArrowheads="1"/>
          </p:cNvSpPr>
          <p:nvPr/>
        </p:nvSpPr>
        <p:spPr bwMode="auto">
          <a:xfrm>
            <a:off x="2965450" y="3065463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8797" name="Oval 29"/>
          <p:cNvSpPr>
            <a:spLocks noChangeArrowheads="1"/>
          </p:cNvSpPr>
          <p:nvPr/>
        </p:nvSpPr>
        <p:spPr bwMode="auto">
          <a:xfrm>
            <a:off x="3779838" y="30654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8798" name="Oval 30"/>
          <p:cNvSpPr>
            <a:spLocks noChangeArrowheads="1"/>
          </p:cNvSpPr>
          <p:nvPr/>
        </p:nvSpPr>
        <p:spPr bwMode="auto">
          <a:xfrm>
            <a:off x="8243888" y="2327275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8799" name="Oval 31"/>
          <p:cNvSpPr>
            <a:spLocks noChangeArrowheads="1"/>
          </p:cNvSpPr>
          <p:nvPr/>
        </p:nvSpPr>
        <p:spPr bwMode="auto">
          <a:xfrm>
            <a:off x="5413375" y="23272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sp>
        <p:nvSpPr>
          <p:cNvPr id="1568800" name="Oval 32"/>
          <p:cNvSpPr>
            <a:spLocks noChangeArrowheads="1"/>
          </p:cNvSpPr>
          <p:nvPr/>
        </p:nvSpPr>
        <p:spPr bwMode="auto">
          <a:xfrm>
            <a:off x="6119813" y="23272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568801" name="AutoShape 33"/>
          <p:cNvCxnSpPr>
            <a:cxnSpLocks noChangeShapeType="1"/>
            <a:stCxn id="1568800" idx="3"/>
            <a:endCxn id="1568803" idx="0"/>
          </p:cNvCxnSpPr>
          <p:nvPr/>
        </p:nvCxnSpPr>
        <p:spPr bwMode="auto">
          <a:xfrm flipH="1">
            <a:off x="5929313" y="2695575"/>
            <a:ext cx="254000" cy="3746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8802" name="AutoShape 34"/>
          <p:cNvCxnSpPr>
            <a:cxnSpLocks noChangeShapeType="1"/>
            <a:stCxn id="1568800" idx="5"/>
            <a:endCxn id="1568804" idx="0"/>
          </p:cNvCxnSpPr>
          <p:nvPr/>
        </p:nvCxnSpPr>
        <p:spPr bwMode="auto">
          <a:xfrm>
            <a:off x="6488113" y="2695575"/>
            <a:ext cx="254000" cy="3746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8803" name="Oval 35"/>
          <p:cNvSpPr>
            <a:spLocks noChangeArrowheads="1"/>
          </p:cNvSpPr>
          <p:nvPr/>
        </p:nvSpPr>
        <p:spPr bwMode="auto">
          <a:xfrm>
            <a:off x="5713413" y="3070225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8804" name="Oval 36"/>
          <p:cNvSpPr>
            <a:spLocks noChangeArrowheads="1"/>
          </p:cNvSpPr>
          <p:nvPr/>
        </p:nvSpPr>
        <p:spPr bwMode="auto">
          <a:xfrm>
            <a:off x="6526213" y="307022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8808" name="Oval 40"/>
          <p:cNvSpPr>
            <a:spLocks noChangeArrowheads="1"/>
          </p:cNvSpPr>
          <p:nvPr/>
        </p:nvSpPr>
        <p:spPr bwMode="auto">
          <a:xfrm>
            <a:off x="6827838" y="2328863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8809" name="Oval 41"/>
          <p:cNvSpPr>
            <a:spLocks noChangeArrowheads="1"/>
          </p:cNvSpPr>
          <p:nvPr/>
        </p:nvSpPr>
        <p:spPr bwMode="auto">
          <a:xfrm>
            <a:off x="7535863" y="23288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8810" name="AutoShape 42"/>
          <p:cNvSpPr>
            <a:spLocks noChangeArrowheads="1"/>
          </p:cNvSpPr>
          <p:nvPr/>
        </p:nvSpPr>
        <p:spPr bwMode="auto">
          <a:xfrm flipH="1" flipV="1">
            <a:off x="3635375" y="3213100"/>
            <a:ext cx="2449513" cy="244951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9556-AE1F-4BCD-A22F-3734F499A144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example</a:t>
            </a:r>
          </a:p>
        </p:txBody>
      </p:sp>
      <p:sp>
        <p:nvSpPr>
          <p:cNvPr id="1567765" name="Oval 21"/>
          <p:cNvSpPr>
            <a:spLocks noChangeArrowheads="1"/>
          </p:cNvSpPr>
          <p:nvPr/>
        </p:nvSpPr>
        <p:spPr bwMode="auto">
          <a:xfrm>
            <a:off x="8316913" y="2281238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7766" name="Oval 22"/>
          <p:cNvSpPr>
            <a:spLocks noChangeArrowheads="1"/>
          </p:cNvSpPr>
          <p:nvPr/>
        </p:nvSpPr>
        <p:spPr bwMode="auto">
          <a:xfrm>
            <a:off x="5303838" y="30638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sp>
        <p:nvSpPr>
          <p:cNvPr id="1567767" name="Oval 23"/>
          <p:cNvSpPr>
            <a:spLocks noChangeArrowheads="1"/>
          </p:cNvSpPr>
          <p:nvPr/>
        </p:nvSpPr>
        <p:spPr bwMode="auto">
          <a:xfrm>
            <a:off x="5737225" y="22764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567768" name="AutoShape 24"/>
          <p:cNvCxnSpPr>
            <a:cxnSpLocks noChangeShapeType="1"/>
            <a:stCxn id="1567767" idx="3"/>
            <a:endCxn id="1567766" idx="0"/>
          </p:cNvCxnSpPr>
          <p:nvPr/>
        </p:nvCxnSpPr>
        <p:spPr bwMode="auto">
          <a:xfrm flipH="1">
            <a:off x="5519738" y="2644775"/>
            <a:ext cx="280987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7769" name="Oval 25"/>
          <p:cNvSpPr>
            <a:spLocks noChangeArrowheads="1"/>
          </p:cNvSpPr>
          <p:nvPr/>
        </p:nvSpPr>
        <p:spPr bwMode="auto">
          <a:xfrm>
            <a:off x="6143625" y="30638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567770" name="AutoShape 26"/>
          <p:cNvCxnSpPr>
            <a:cxnSpLocks noChangeShapeType="1"/>
            <a:stCxn id="1567767" idx="5"/>
            <a:endCxn id="1567769" idx="0"/>
          </p:cNvCxnSpPr>
          <p:nvPr/>
        </p:nvCxnSpPr>
        <p:spPr bwMode="auto">
          <a:xfrm>
            <a:off x="6105525" y="2644775"/>
            <a:ext cx="2540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7771" name="AutoShape 27"/>
          <p:cNvCxnSpPr>
            <a:cxnSpLocks noChangeShapeType="1"/>
            <a:stCxn id="1567769" idx="3"/>
            <a:endCxn id="1567773" idx="0"/>
          </p:cNvCxnSpPr>
          <p:nvPr/>
        </p:nvCxnSpPr>
        <p:spPr bwMode="auto">
          <a:xfrm flipH="1">
            <a:off x="5881688" y="3432175"/>
            <a:ext cx="325437" cy="3698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7772" name="AutoShape 28"/>
          <p:cNvCxnSpPr>
            <a:cxnSpLocks noChangeShapeType="1"/>
            <a:stCxn id="1567769" idx="5"/>
            <a:endCxn id="1567774" idx="0"/>
          </p:cNvCxnSpPr>
          <p:nvPr/>
        </p:nvCxnSpPr>
        <p:spPr bwMode="auto">
          <a:xfrm>
            <a:off x="6511925" y="3432175"/>
            <a:ext cx="304800" cy="3698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7773" name="Oval 29"/>
          <p:cNvSpPr>
            <a:spLocks noChangeArrowheads="1"/>
          </p:cNvSpPr>
          <p:nvPr/>
        </p:nvSpPr>
        <p:spPr bwMode="auto">
          <a:xfrm>
            <a:off x="5665788" y="38020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7774" name="Oval 30"/>
          <p:cNvSpPr>
            <a:spLocks noChangeArrowheads="1"/>
          </p:cNvSpPr>
          <p:nvPr/>
        </p:nvSpPr>
        <p:spPr bwMode="auto">
          <a:xfrm>
            <a:off x="6600825" y="38020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7775" name="Oval 31"/>
          <p:cNvSpPr>
            <a:spLocks noChangeArrowheads="1"/>
          </p:cNvSpPr>
          <p:nvPr/>
        </p:nvSpPr>
        <p:spPr bwMode="auto">
          <a:xfrm>
            <a:off x="7321550" y="22764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cxnSp>
        <p:nvCxnSpPr>
          <p:cNvPr id="1567776" name="AutoShape 32"/>
          <p:cNvCxnSpPr>
            <a:cxnSpLocks noChangeShapeType="1"/>
            <a:stCxn id="1567775" idx="3"/>
            <a:endCxn id="1567778" idx="0"/>
          </p:cNvCxnSpPr>
          <p:nvPr/>
        </p:nvCxnSpPr>
        <p:spPr bwMode="auto">
          <a:xfrm flipH="1">
            <a:off x="7127875" y="2644775"/>
            <a:ext cx="257175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7777" name="AutoShape 33"/>
          <p:cNvCxnSpPr>
            <a:cxnSpLocks noChangeShapeType="1"/>
            <a:stCxn id="1567775" idx="5"/>
            <a:endCxn id="1567779" idx="0"/>
          </p:cNvCxnSpPr>
          <p:nvPr/>
        </p:nvCxnSpPr>
        <p:spPr bwMode="auto">
          <a:xfrm>
            <a:off x="7689850" y="2644775"/>
            <a:ext cx="2794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7778" name="Oval 34"/>
          <p:cNvSpPr>
            <a:spLocks noChangeArrowheads="1"/>
          </p:cNvSpPr>
          <p:nvPr/>
        </p:nvSpPr>
        <p:spPr bwMode="auto">
          <a:xfrm>
            <a:off x="6911975" y="3063875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7779" name="Oval 35"/>
          <p:cNvSpPr>
            <a:spLocks noChangeArrowheads="1"/>
          </p:cNvSpPr>
          <p:nvPr/>
        </p:nvSpPr>
        <p:spPr bwMode="auto">
          <a:xfrm>
            <a:off x="7753350" y="30638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7780" name="Oval 36"/>
          <p:cNvSpPr>
            <a:spLocks noChangeArrowheads="1"/>
          </p:cNvSpPr>
          <p:nvPr/>
        </p:nvSpPr>
        <p:spPr bwMode="auto">
          <a:xfrm>
            <a:off x="4343400" y="2303463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7781" name="Oval 37"/>
          <p:cNvSpPr>
            <a:spLocks noChangeArrowheads="1"/>
          </p:cNvSpPr>
          <p:nvPr/>
        </p:nvSpPr>
        <p:spPr bwMode="auto">
          <a:xfrm>
            <a:off x="976313" y="23034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sp>
        <p:nvSpPr>
          <p:cNvPr id="1567784" name="Oval 40"/>
          <p:cNvSpPr>
            <a:spLocks noChangeArrowheads="1"/>
          </p:cNvSpPr>
          <p:nvPr/>
        </p:nvSpPr>
        <p:spPr bwMode="auto">
          <a:xfrm>
            <a:off x="1835150" y="23034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567786" name="AutoShape 42"/>
          <p:cNvCxnSpPr>
            <a:cxnSpLocks noChangeShapeType="1"/>
            <a:stCxn id="1567784" idx="3"/>
            <a:endCxn id="1567788" idx="0"/>
          </p:cNvCxnSpPr>
          <p:nvPr/>
        </p:nvCxnSpPr>
        <p:spPr bwMode="auto">
          <a:xfrm flipH="1">
            <a:off x="1554163" y="2671763"/>
            <a:ext cx="344487" cy="3952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7787" name="AutoShape 43"/>
          <p:cNvCxnSpPr>
            <a:cxnSpLocks noChangeShapeType="1"/>
            <a:stCxn id="1567784" idx="5"/>
            <a:endCxn id="1567789" idx="0"/>
          </p:cNvCxnSpPr>
          <p:nvPr/>
        </p:nvCxnSpPr>
        <p:spPr bwMode="auto">
          <a:xfrm>
            <a:off x="2203450" y="2671763"/>
            <a:ext cx="163513" cy="3952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7788" name="Oval 44"/>
          <p:cNvSpPr>
            <a:spLocks noChangeArrowheads="1"/>
          </p:cNvSpPr>
          <p:nvPr/>
        </p:nvSpPr>
        <p:spPr bwMode="auto">
          <a:xfrm>
            <a:off x="1338263" y="3067050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7789" name="Oval 45"/>
          <p:cNvSpPr>
            <a:spLocks noChangeArrowheads="1"/>
          </p:cNvSpPr>
          <p:nvPr/>
        </p:nvSpPr>
        <p:spPr bwMode="auto">
          <a:xfrm>
            <a:off x="2151063" y="3067050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7790" name="Oval 46"/>
          <p:cNvSpPr>
            <a:spLocks noChangeArrowheads="1"/>
          </p:cNvSpPr>
          <p:nvPr/>
        </p:nvSpPr>
        <p:spPr bwMode="auto">
          <a:xfrm>
            <a:off x="3348038" y="23034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cxnSp>
        <p:nvCxnSpPr>
          <p:cNvPr id="1567791" name="AutoShape 47"/>
          <p:cNvCxnSpPr>
            <a:cxnSpLocks noChangeShapeType="1"/>
            <a:stCxn id="1567790" idx="3"/>
            <a:endCxn id="1567793" idx="0"/>
          </p:cNvCxnSpPr>
          <p:nvPr/>
        </p:nvCxnSpPr>
        <p:spPr bwMode="auto">
          <a:xfrm flipH="1">
            <a:off x="3181350" y="2671763"/>
            <a:ext cx="230188" cy="3937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7792" name="AutoShape 48"/>
          <p:cNvCxnSpPr>
            <a:cxnSpLocks noChangeShapeType="1"/>
            <a:stCxn id="1567790" idx="5"/>
            <a:endCxn id="1567794" idx="0"/>
          </p:cNvCxnSpPr>
          <p:nvPr/>
        </p:nvCxnSpPr>
        <p:spPr bwMode="auto">
          <a:xfrm>
            <a:off x="3716338" y="2671763"/>
            <a:ext cx="279400" cy="3937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7793" name="Oval 49"/>
          <p:cNvSpPr>
            <a:spLocks noChangeArrowheads="1"/>
          </p:cNvSpPr>
          <p:nvPr/>
        </p:nvSpPr>
        <p:spPr bwMode="auto">
          <a:xfrm>
            <a:off x="2965450" y="3065463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7794" name="Oval 50"/>
          <p:cNvSpPr>
            <a:spLocks noChangeArrowheads="1"/>
          </p:cNvSpPr>
          <p:nvPr/>
        </p:nvSpPr>
        <p:spPr bwMode="auto">
          <a:xfrm>
            <a:off x="3779838" y="30654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7795" name="AutoShape 51"/>
          <p:cNvSpPr>
            <a:spLocks noChangeArrowheads="1"/>
          </p:cNvSpPr>
          <p:nvPr/>
        </p:nvSpPr>
        <p:spPr bwMode="auto">
          <a:xfrm flipV="1">
            <a:off x="3779838" y="3932238"/>
            <a:ext cx="1873250" cy="187325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82C2-E322-48DC-9297-77DEBC2B6383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example</a:t>
            </a:r>
          </a:p>
        </p:txBody>
      </p:sp>
      <p:sp>
        <p:nvSpPr>
          <p:cNvPr id="1566723" name="Oval 3"/>
          <p:cNvSpPr>
            <a:spLocks noChangeArrowheads="1"/>
          </p:cNvSpPr>
          <p:nvPr/>
        </p:nvSpPr>
        <p:spPr bwMode="auto">
          <a:xfrm>
            <a:off x="2341563" y="22764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55</a:t>
            </a:r>
          </a:p>
        </p:txBody>
      </p:sp>
      <p:sp>
        <p:nvSpPr>
          <p:cNvPr id="1566724" name="Oval 4"/>
          <p:cNvSpPr>
            <a:spLocks noChangeArrowheads="1"/>
          </p:cNvSpPr>
          <p:nvPr/>
        </p:nvSpPr>
        <p:spPr bwMode="auto">
          <a:xfrm>
            <a:off x="3924300" y="2276475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6725" name="Oval 5"/>
          <p:cNvSpPr>
            <a:spLocks noChangeArrowheads="1"/>
          </p:cNvSpPr>
          <p:nvPr/>
        </p:nvSpPr>
        <p:spPr bwMode="auto">
          <a:xfrm>
            <a:off x="1116013" y="3862388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cxnSp>
        <p:nvCxnSpPr>
          <p:cNvPr id="1566726" name="AutoShape 6"/>
          <p:cNvCxnSpPr>
            <a:cxnSpLocks noChangeShapeType="1"/>
            <a:stCxn id="1566723" idx="3"/>
            <a:endCxn id="1566728" idx="0"/>
          </p:cNvCxnSpPr>
          <p:nvPr/>
        </p:nvCxnSpPr>
        <p:spPr bwMode="auto">
          <a:xfrm flipH="1">
            <a:off x="1765300" y="2644775"/>
            <a:ext cx="639763" cy="4302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727" name="AutoShape 7"/>
          <p:cNvCxnSpPr>
            <a:cxnSpLocks noChangeShapeType="1"/>
            <a:stCxn id="1566723" idx="5"/>
            <a:endCxn id="1566736" idx="0"/>
          </p:cNvCxnSpPr>
          <p:nvPr/>
        </p:nvCxnSpPr>
        <p:spPr bwMode="auto">
          <a:xfrm>
            <a:off x="2709863" y="2644775"/>
            <a:ext cx="711200" cy="4302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6728" name="Oval 8"/>
          <p:cNvSpPr>
            <a:spLocks noChangeArrowheads="1"/>
          </p:cNvSpPr>
          <p:nvPr/>
        </p:nvSpPr>
        <p:spPr bwMode="auto">
          <a:xfrm>
            <a:off x="1549400" y="30749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566729" name="AutoShape 9"/>
          <p:cNvCxnSpPr>
            <a:cxnSpLocks noChangeShapeType="1"/>
            <a:stCxn id="1566728" idx="3"/>
            <a:endCxn id="1566725" idx="0"/>
          </p:cNvCxnSpPr>
          <p:nvPr/>
        </p:nvCxnSpPr>
        <p:spPr bwMode="auto">
          <a:xfrm flipH="1">
            <a:off x="1331913" y="3443288"/>
            <a:ext cx="280987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6730" name="Oval 10"/>
          <p:cNvSpPr>
            <a:spLocks noChangeArrowheads="1"/>
          </p:cNvSpPr>
          <p:nvPr/>
        </p:nvSpPr>
        <p:spPr bwMode="auto">
          <a:xfrm>
            <a:off x="1955800" y="3862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566731" name="AutoShape 11"/>
          <p:cNvCxnSpPr>
            <a:cxnSpLocks noChangeShapeType="1"/>
            <a:stCxn id="1566728" idx="5"/>
            <a:endCxn id="1566730" idx="0"/>
          </p:cNvCxnSpPr>
          <p:nvPr/>
        </p:nvCxnSpPr>
        <p:spPr bwMode="auto">
          <a:xfrm>
            <a:off x="1917700" y="3443288"/>
            <a:ext cx="2540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732" name="AutoShape 12"/>
          <p:cNvCxnSpPr>
            <a:cxnSpLocks noChangeShapeType="1"/>
            <a:stCxn id="1566730" idx="3"/>
            <a:endCxn id="1566734" idx="0"/>
          </p:cNvCxnSpPr>
          <p:nvPr/>
        </p:nvCxnSpPr>
        <p:spPr bwMode="auto">
          <a:xfrm flipH="1">
            <a:off x="1693863" y="4230688"/>
            <a:ext cx="325437" cy="3698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733" name="AutoShape 13"/>
          <p:cNvCxnSpPr>
            <a:cxnSpLocks noChangeShapeType="1"/>
            <a:stCxn id="1566730" idx="5"/>
            <a:endCxn id="1566735" idx="0"/>
          </p:cNvCxnSpPr>
          <p:nvPr/>
        </p:nvCxnSpPr>
        <p:spPr bwMode="auto">
          <a:xfrm>
            <a:off x="2324100" y="4230688"/>
            <a:ext cx="304800" cy="3698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6734" name="Oval 14"/>
          <p:cNvSpPr>
            <a:spLocks noChangeArrowheads="1"/>
          </p:cNvSpPr>
          <p:nvPr/>
        </p:nvSpPr>
        <p:spPr bwMode="auto">
          <a:xfrm>
            <a:off x="1477963" y="46005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6735" name="Oval 15"/>
          <p:cNvSpPr>
            <a:spLocks noChangeArrowheads="1"/>
          </p:cNvSpPr>
          <p:nvPr/>
        </p:nvSpPr>
        <p:spPr bwMode="auto">
          <a:xfrm>
            <a:off x="2413000" y="46005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6736" name="Oval 16"/>
          <p:cNvSpPr>
            <a:spLocks noChangeArrowheads="1"/>
          </p:cNvSpPr>
          <p:nvPr/>
        </p:nvSpPr>
        <p:spPr bwMode="auto">
          <a:xfrm>
            <a:off x="3205163" y="30749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cxnSp>
        <p:nvCxnSpPr>
          <p:cNvPr id="1566737" name="AutoShape 17"/>
          <p:cNvCxnSpPr>
            <a:cxnSpLocks noChangeShapeType="1"/>
            <a:stCxn id="1566736" idx="3"/>
            <a:endCxn id="1566739" idx="0"/>
          </p:cNvCxnSpPr>
          <p:nvPr/>
        </p:nvCxnSpPr>
        <p:spPr bwMode="auto">
          <a:xfrm flipH="1">
            <a:off x="3011488" y="3443288"/>
            <a:ext cx="257175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738" name="AutoShape 18"/>
          <p:cNvCxnSpPr>
            <a:cxnSpLocks noChangeShapeType="1"/>
            <a:stCxn id="1566736" idx="5"/>
            <a:endCxn id="1566740" idx="0"/>
          </p:cNvCxnSpPr>
          <p:nvPr/>
        </p:nvCxnSpPr>
        <p:spPr bwMode="auto">
          <a:xfrm>
            <a:off x="3573463" y="3443288"/>
            <a:ext cx="2794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6739" name="Oval 19"/>
          <p:cNvSpPr>
            <a:spLocks noChangeArrowheads="1"/>
          </p:cNvSpPr>
          <p:nvPr/>
        </p:nvSpPr>
        <p:spPr bwMode="auto">
          <a:xfrm>
            <a:off x="2795588" y="3862388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6740" name="Oval 20"/>
          <p:cNvSpPr>
            <a:spLocks noChangeArrowheads="1"/>
          </p:cNvSpPr>
          <p:nvPr/>
        </p:nvSpPr>
        <p:spPr bwMode="auto">
          <a:xfrm>
            <a:off x="3636963" y="3862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6763" name="Oval 43"/>
          <p:cNvSpPr>
            <a:spLocks noChangeArrowheads="1"/>
          </p:cNvSpPr>
          <p:nvPr/>
        </p:nvSpPr>
        <p:spPr bwMode="auto">
          <a:xfrm>
            <a:off x="8316913" y="2281238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6764" name="Oval 44"/>
          <p:cNvSpPr>
            <a:spLocks noChangeArrowheads="1"/>
          </p:cNvSpPr>
          <p:nvPr/>
        </p:nvSpPr>
        <p:spPr bwMode="auto">
          <a:xfrm>
            <a:off x="5303838" y="30638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sp>
        <p:nvSpPr>
          <p:cNvPr id="1566767" name="Oval 47"/>
          <p:cNvSpPr>
            <a:spLocks noChangeArrowheads="1"/>
          </p:cNvSpPr>
          <p:nvPr/>
        </p:nvSpPr>
        <p:spPr bwMode="auto">
          <a:xfrm>
            <a:off x="5737225" y="22764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566768" name="AutoShape 48"/>
          <p:cNvCxnSpPr>
            <a:cxnSpLocks noChangeShapeType="1"/>
            <a:stCxn id="1566767" idx="3"/>
            <a:endCxn id="1566764" idx="0"/>
          </p:cNvCxnSpPr>
          <p:nvPr/>
        </p:nvCxnSpPr>
        <p:spPr bwMode="auto">
          <a:xfrm flipH="1">
            <a:off x="5519738" y="2644775"/>
            <a:ext cx="280987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6769" name="Oval 49"/>
          <p:cNvSpPr>
            <a:spLocks noChangeArrowheads="1"/>
          </p:cNvSpPr>
          <p:nvPr/>
        </p:nvSpPr>
        <p:spPr bwMode="auto">
          <a:xfrm>
            <a:off x="6143625" y="30638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566770" name="AutoShape 50"/>
          <p:cNvCxnSpPr>
            <a:cxnSpLocks noChangeShapeType="1"/>
            <a:stCxn id="1566767" idx="5"/>
            <a:endCxn id="1566769" idx="0"/>
          </p:cNvCxnSpPr>
          <p:nvPr/>
        </p:nvCxnSpPr>
        <p:spPr bwMode="auto">
          <a:xfrm>
            <a:off x="6105525" y="2644775"/>
            <a:ext cx="2540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771" name="AutoShape 51"/>
          <p:cNvCxnSpPr>
            <a:cxnSpLocks noChangeShapeType="1"/>
            <a:stCxn id="1566769" idx="3"/>
            <a:endCxn id="1566773" idx="0"/>
          </p:cNvCxnSpPr>
          <p:nvPr/>
        </p:nvCxnSpPr>
        <p:spPr bwMode="auto">
          <a:xfrm flipH="1">
            <a:off x="5881688" y="3432175"/>
            <a:ext cx="325437" cy="3698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772" name="AutoShape 52"/>
          <p:cNvCxnSpPr>
            <a:cxnSpLocks noChangeShapeType="1"/>
            <a:stCxn id="1566769" idx="5"/>
            <a:endCxn id="1566774" idx="0"/>
          </p:cNvCxnSpPr>
          <p:nvPr/>
        </p:nvCxnSpPr>
        <p:spPr bwMode="auto">
          <a:xfrm>
            <a:off x="6511925" y="3432175"/>
            <a:ext cx="304800" cy="3698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6773" name="Oval 53"/>
          <p:cNvSpPr>
            <a:spLocks noChangeArrowheads="1"/>
          </p:cNvSpPr>
          <p:nvPr/>
        </p:nvSpPr>
        <p:spPr bwMode="auto">
          <a:xfrm>
            <a:off x="5665788" y="38020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6774" name="Oval 54"/>
          <p:cNvSpPr>
            <a:spLocks noChangeArrowheads="1"/>
          </p:cNvSpPr>
          <p:nvPr/>
        </p:nvSpPr>
        <p:spPr bwMode="auto">
          <a:xfrm>
            <a:off x="6600825" y="38020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6775" name="Oval 55"/>
          <p:cNvSpPr>
            <a:spLocks noChangeArrowheads="1"/>
          </p:cNvSpPr>
          <p:nvPr/>
        </p:nvSpPr>
        <p:spPr bwMode="auto">
          <a:xfrm>
            <a:off x="7321550" y="22764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cxnSp>
        <p:nvCxnSpPr>
          <p:cNvPr id="1566776" name="AutoShape 56"/>
          <p:cNvCxnSpPr>
            <a:cxnSpLocks noChangeShapeType="1"/>
            <a:stCxn id="1566775" idx="3"/>
            <a:endCxn id="1566778" idx="0"/>
          </p:cNvCxnSpPr>
          <p:nvPr/>
        </p:nvCxnSpPr>
        <p:spPr bwMode="auto">
          <a:xfrm flipH="1">
            <a:off x="7127875" y="2644775"/>
            <a:ext cx="257175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777" name="AutoShape 57"/>
          <p:cNvCxnSpPr>
            <a:cxnSpLocks noChangeShapeType="1"/>
            <a:stCxn id="1566775" idx="5"/>
            <a:endCxn id="1566779" idx="0"/>
          </p:cNvCxnSpPr>
          <p:nvPr/>
        </p:nvCxnSpPr>
        <p:spPr bwMode="auto">
          <a:xfrm>
            <a:off x="7689850" y="2644775"/>
            <a:ext cx="2794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6778" name="Oval 58"/>
          <p:cNvSpPr>
            <a:spLocks noChangeArrowheads="1"/>
          </p:cNvSpPr>
          <p:nvPr/>
        </p:nvSpPr>
        <p:spPr bwMode="auto">
          <a:xfrm>
            <a:off x="6911975" y="3063875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6779" name="Oval 59"/>
          <p:cNvSpPr>
            <a:spLocks noChangeArrowheads="1"/>
          </p:cNvSpPr>
          <p:nvPr/>
        </p:nvSpPr>
        <p:spPr bwMode="auto">
          <a:xfrm>
            <a:off x="7753350" y="30638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6780" name="AutoShape 60"/>
          <p:cNvSpPr>
            <a:spLocks noChangeArrowheads="1"/>
          </p:cNvSpPr>
          <p:nvPr/>
        </p:nvSpPr>
        <p:spPr bwMode="auto">
          <a:xfrm flipH="1" flipV="1">
            <a:off x="3779838" y="3932238"/>
            <a:ext cx="1873250" cy="187325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1E8-25AB-4C77-91BF-3CF5C16718DD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example</a:t>
            </a:r>
          </a:p>
        </p:txBody>
      </p:sp>
      <p:sp>
        <p:nvSpPr>
          <p:cNvPr id="1565701" name="Oval 5"/>
          <p:cNvSpPr>
            <a:spLocks noChangeArrowheads="1"/>
          </p:cNvSpPr>
          <p:nvPr/>
        </p:nvSpPr>
        <p:spPr bwMode="auto">
          <a:xfrm>
            <a:off x="2341563" y="22764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55</a:t>
            </a:r>
          </a:p>
        </p:txBody>
      </p:sp>
      <p:sp>
        <p:nvSpPr>
          <p:cNvPr id="1565702" name="Oval 6"/>
          <p:cNvSpPr>
            <a:spLocks noChangeArrowheads="1"/>
          </p:cNvSpPr>
          <p:nvPr/>
        </p:nvSpPr>
        <p:spPr bwMode="auto">
          <a:xfrm>
            <a:off x="3924300" y="2276475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5703" name="Oval 7"/>
          <p:cNvSpPr>
            <a:spLocks noChangeArrowheads="1"/>
          </p:cNvSpPr>
          <p:nvPr/>
        </p:nvSpPr>
        <p:spPr bwMode="auto">
          <a:xfrm>
            <a:off x="1116013" y="3862388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cxnSp>
        <p:nvCxnSpPr>
          <p:cNvPr id="1565707" name="AutoShape 11"/>
          <p:cNvCxnSpPr>
            <a:cxnSpLocks noChangeShapeType="1"/>
            <a:stCxn id="1565701" idx="3"/>
            <a:endCxn id="1565713" idx="0"/>
          </p:cNvCxnSpPr>
          <p:nvPr/>
        </p:nvCxnSpPr>
        <p:spPr bwMode="auto">
          <a:xfrm flipH="1">
            <a:off x="1765300" y="2644775"/>
            <a:ext cx="639763" cy="4302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08" name="AutoShape 12"/>
          <p:cNvCxnSpPr>
            <a:cxnSpLocks noChangeShapeType="1"/>
            <a:stCxn id="1565701" idx="5"/>
            <a:endCxn id="1565728" idx="0"/>
          </p:cNvCxnSpPr>
          <p:nvPr/>
        </p:nvCxnSpPr>
        <p:spPr bwMode="auto">
          <a:xfrm>
            <a:off x="2709863" y="2644775"/>
            <a:ext cx="711200" cy="4302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5713" name="Oval 17"/>
          <p:cNvSpPr>
            <a:spLocks noChangeArrowheads="1"/>
          </p:cNvSpPr>
          <p:nvPr/>
        </p:nvSpPr>
        <p:spPr bwMode="auto">
          <a:xfrm>
            <a:off x="1549400" y="30749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565714" name="AutoShape 18"/>
          <p:cNvCxnSpPr>
            <a:cxnSpLocks noChangeShapeType="1"/>
            <a:stCxn id="1565713" idx="3"/>
            <a:endCxn id="1565703" idx="0"/>
          </p:cNvCxnSpPr>
          <p:nvPr/>
        </p:nvCxnSpPr>
        <p:spPr bwMode="auto">
          <a:xfrm flipH="1">
            <a:off x="1331913" y="3443288"/>
            <a:ext cx="280987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5716" name="Oval 20"/>
          <p:cNvSpPr>
            <a:spLocks noChangeArrowheads="1"/>
          </p:cNvSpPr>
          <p:nvPr/>
        </p:nvSpPr>
        <p:spPr bwMode="auto">
          <a:xfrm>
            <a:off x="1955800" y="3862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565717" name="AutoShape 21"/>
          <p:cNvCxnSpPr>
            <a:cxnSpLocks noChangeShapeType="1"/>
            <a:stCxn id="1565713" idx="5"/>
            <a:endCxn id="1565716" idx="0"/>
          </p:cNvCxnSpPr>
          <p:nvPr/>
        </p:nvCxnSpPr>
        <p:spPr bwMode="auto">
          <a:xfrm>
            <a:off x="1917700" y="3443288"/>
            <a:ext cx="2540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23" name="AutoShape 27"/>
          <p:cNvCxnSpPr>
            <a:cxnSpLocks noChangeShapeType="1"/>
            <a:stCxn id="1565716" idx="3"/>
            <a:endCxn id="1565725" idx="0"/>
          </p:cNvCxnSpPr>
          <p:nvPr/>
        </p:nvCxnSpPr>
        <p:spPr bwMode="auto">
          <a:xfrm flipH="1">
            <a:off x="1693863" y="4230688"/>
            <a:ext cx="325437" cy="3698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24" name="AutoShape 28"/>
          <p:cNvCxnSpPr>
            <a:cxnSpLocks noChangeShapeType="1"/>
            <a:stCxn id="1565716" idx="5"/>
            <a:endCxn id="1565727" idx="0"/>
          </p:cNvCxnSpPr>
          <p:nvPr/>
        </p:nvCxnSpPr>
        <p:spPr bwMode="auto">
          <a:xfrm>
            <a:off x="2324100" y="4230688"/>
            <a:ext cx="304800" cy="3698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5725" name="Oval 29"/>
          <p:cNvSpPr>
            <a:spLocks noChangeArrowheads="1"/>
          </p:cNvSpPr>
          <p:nvPr/>
        </p:nvSpPr>
        <p:spPr bwMode="auto">
          <a:xfrm>
            <a:off x="1477963" y="46005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5727" name="Oval 31"/>
          <p:cNvSpPr>
            <a:spLocks noChangeArrowheads="1"/>
          </p:cNvSpPr>
          <p:nvPr/>
        </p:nvSpPr>
        <p:spPr bwMode="auto">
          <a:xfrm>
            <a:off x="2413000" y="46005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5728" name="Oval 32"/>
          <p:cNvSpPr>
            <a:spLocks noChangeArrowheads="1"/>
          </p:cNvSpPr>
          <p:nvPr/>
        </p:nvSpPr>
        <p:spPr bwMode="auto">
          <a:xfrm>
            <a:off x="3205163" y="30749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cxnSp>
        <p:nvCxnSpPr>
          <p:cNvPr id="1565729" name="AutoShape 33"/>
          <p:cNvCxnSpPr>
            <a:cxnSpLocks noChangeShapeType="1"/>
            <a:stCxn id="1565728" idx="3"/>
            <a:endCxn id="1565731" idx="0"/>
          </p:cNvCxnSpPr>
          <p:nvPr/>
        </p:nvCxnSpPr>
        <p:spPr bwMode="auto">
          <a:xfrm flipH="1">
            <a:off x="3011488" y="3443288"/>
            <a:ext cx="257175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30" name="AutoShape 34"/>
          <p:cNvCxnSpPr>
            <a:cxnSpLocks noChangeShapeType="1"/>
            <a:stCxn id="1565728" idx="5"/>
            <a:endCxn id="1565732" idx="0"/>
          </p:cNvCxnSpPr>
          <p:nvPr/>
        </p:nvCxnSpPr>
        <p:spPr bwMode="auto">
          <a:xfrm>
            <a:off x="3573463" y="3443288"/>
            <a:ext cx="2794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5731" name="Oval 35"/>
          <p:cNvSpPr>
            <a:spLocks noChangeArrowheads="1"/>
          </p:cNvSpPr>
          <p:nvPr/>
        </p:nvSpPr>
        <p:spPr bwMode="auto">
          <a:xfrm>
            <a:off x="2795588" y="3862388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5732" name="Oval 36"/>
          <p:cNvSpPr>
            <a:spLocks noChangeArrowheads="1"/>
          </p:cNvSpPr>
          <p:nvPr/>
        </p:nvSpPr>
        <p:spPr bwMode="auto">
          <a:xfrm>
            <a:off x="3636963" y="3862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5734" name="Oval 38"/>
          <p:cNvSpPr>
            <a:spLocks noChangeArrowheads="1"/>
          </p:cNvSpPr>
          <p:nvPr/>
        </p:nvSpPr>
        <p:spPr bwMode="auto">
          <a:xfrm>
            <a:off x="6940550" y="22685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100</a:t>
            </a:r>
          </a:p>
        </p:txBody>
      </p:sp>
      <p:sp>
        <p:nvSpPr>
          <p:cNvPr id="1565735" name="Oval 39"/>
          <p:cNvSpPr>
            <a:spLocks noChangeArrowheads="1"/>
          </p:cNvSpPr>
          <p:nvPr/>
        </p:nvSpPr>
        <p:spPr bwMode="auto">
          <a:xfrm>
            <a:off x="6303963" y="30607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55</a:t>
            </a:r>
          </a:p>
        </p:txBody>
      </p:sp>
      <p:sp>
        <p:nvSpPr>
          <p:cNvPr id="1565736" name="Oval 40"/>
          <p:cNvSpPr>
            <a:spLocks noChangeArrowheads="1"/>
          </p:cNvSpPr>
          <p:nvPr/>
        </p:nvSpPr>
        <p:spPr bwMode="auto">
          <a:xfrm>
            <a:off x="7527925" y="3060700"/>
            <a:ext cx="431800" cy="431800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45</a:t>
            </a:r>
          </a:p>
        </p:txBody>
      </p:sp>
      <p:sp>
        <p:nvSpPr>
          <p:cNvPr id="1565737" name="Oval 41"/>
          <p:cNvSpPr>
            <a:spLocks noChangeArrowheads="1"/>
          </p:cNvSpPr>
          <p:nvPr/>
        </p:nvSpPr>
        <p:spPr bwMode="auto">
          <a:xfrm>
            <a:off x="5078413" y="464661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cxnSp>
        <p:nvCxnSpPr>
          <p:cNvPr id="1565738" name="AutoShape 42"/>
          <p:cNvCxnSpPr>
            <a:cxnSpLocks noChangeShapeType="1"/>
            <a:stCxn id="1565734" idx="3"/>
            <a:endCxn id="1565735" idx="0"/>
          </p:cNvCxnSpPr>
          <p:nvPr/>
        </p:nvCxnSpPr>
        <p:spPr bwMode="auto">
          <a:xfrm flipH="1">
            <a:off x="6519863" y="2636838"/>
            <a:ext cx="484187" cy="423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39" name="AutoShape 43"/>
          <p:cNvCxnSpPr>
            <a:cxnSpLocks noChangeShapeType="1"/>
            <a:stCxn id="1565734" idx="5"/>
            <a:endCxn id="1565736" idx="0"/>
          </p:cNvCxnSpPr>
          <p:nvPr/>
        </p:nvCxnSpPr>
        <p:spPr bwMode="auto">
          <a:xfrm>
            <a:off x="7308850" y="2636838"/>
            <a:ext cx="434975" cy="423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0" name="AutoShape 44"/>
          <p:cNvCxnSpPr>
            <a:cxnSpLocks noChangeShapeType="1"/>
            <a:stCxn id="1565735" idx="3"/>
            <a:endCxn id="1565742" idx="0"/>
          </p:cNvCxnSpPr>
          <p:nvPr/>
        </p:nvCxnSpPr>
        <p:spPr bwMode="auto">
          <a:xfrm flipH="1">
            <a:off x="5727700" y="3429000"/>
            <a:ext cx="639763" cy="4302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1" name="AutoShape 45"/>
          <p:cNvCxnSpPr>
            <a:cxnSpLocks noChangeShapeType="1"/>
            <a:stCxn id="1565735" idx="5"/>
            <a:endCxn id="1565750" idx="0"/>
          </p:cNvCxnSpPr>
          <p:nvPr/>
        </p:nvCxnSpPr>
        <p:spPr bwMode="auto">
          <a:xfrm>
            <a:off x="6672263" y="3429000"/>
            <a:ext cx="711200" cy="4302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5742" name="Oval 46"/>
          <p:cNvSpPr>
            <a:spLocks noChangeArrowheads="1"/>
          </p:cNvSpPr>
          <p:nvPr/>
        </p:nvSpPr>
        <p:spPr bwMode="auto">
          <a:xfrm>
            <a:off x="5511800" y="38592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30</a:t>
            </a:r>
          </a:p>
        </p:txBody>
      </p:sp>
      <p:cxnSp>
        <p:nvCxnSpPr>
          <p:cNvPr id="1565743" name="AutoShape 47"/>
          <p:cNvCxnSpPr>
            <a:cxnSpLocks noChangeShapeType="1"/>
            <a:stCxn id="1565742" idx="3"/>
            <a:endCxn id="1565737" idx="0"/>
          </p:cNvCxnSpPr>
          <p:nvPr/>
        </p:nvCxnSpPr>
        <p:spPr bwMode="auto">
          <a:xfrm flipH="1">
            <a:off x="5294313" y="4227513"/>
            <a:ext cx="280987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5744" name="Oval 48"/>
          <p:cNvSpPr>
            <a:spLocks noChangeArrowheads="1"/>
          </p:cNvSpPr>
          <p:nvPr/>
        </p:nvSpPr>
        <p:spPr bwMode="auto">
          <a:xfrm>
            <a:off x="5918200" y="46466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cxnSp>
        <p:nvCxnSpPr>
          <p:cNvPr id="1565745" name="AutoShape 49"/>
          <p:cNvCxnSpPr>
            <a:cxnSpLocks noChangeShapeType="1"/>
            <a:stCxn id="1565742" idx="5"/>
            <a:endCxn id="1565744" idx="0"/>
          </p:cNvCxnSpPr>
          <p:nvPr/>
        </p:nvCxnSpPr>
        <p:spPr bwMode="auto">
          <a:xfrm>
            <a:off x="5880100" y="4227513"/>
            <a:ext cx="2540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6" name="AutoShape 50"/>
          <p:cNvCxnSpPr>
            <a:cxnSpLocks noChangeShapeType="1"/>
            <a:stCxn id="1565744" idx="3"/>
            <a:endCxn id="1565748" idx="0"/>
          </p:cNvCxnSpPr>
          <p:nvPr/>
        </p:nvCxnSpPr>
        <p:spPr bwMode="auto">
          <a:xfrm flipH="1">
            <a:off x="5656263" y="5014913"/>
            <a:ext cx="325437" cy="3698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7" name="AutoShape 51"/>
          <p:cNvCxnSpPr>
            <a:cxnSpLocks noChangeShapeType="1"/>
            <a:stCxn id="1565744" idx="5"/>
            <a:endCxn id="1565749" idx="0"/>
          </p:cNvCxnSpPr>
          <p:nvPr/>
        </p:nvCxnSpPr>
        <p:spPr bwMode="auto">
          <a:xfrm>
            <a:off x="6286500" y="5014913"/>
            <a:ext cx="304800" cy="3698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5748" name="Oval 52"/>
          <p:cNvSpPr>
            <a:spLocks noChangeArrowheads="1"/>
          </p:cNvSpPr>
          <p:nvPr/>
        </p:nvSpPr>
        <p:spPr bwMode="auto">
          <a:xfrm>
            <a:off x="5440363" y="5384800"/>
            <a:ext cx="431800" cy="431800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565749" name="Oval 53"/>
          <p:cNvSpPr>
            <a:spLocks noChangeArrowheads="1"/>
          </p:cNvSpPr>
          <p:nvPr/>
        </p:nvSpPr>
        <p:spPr bwMode="auto">
          <a:xfrm>
            <a:off x="6375400" y="5384800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565750" name="Oval 54"/>
          <p:cNvSpPr>
            <a:spLocks noChangeArrowheads="1"/>
          </p:cNvSpPr>
          <p:nvPr/>
        </p:nvSpPr>
        <p:spPr bwMode="auto">
          <a:xfrm>
            <a:off x="7167563" y="38592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cxnSp>
        <p:nvCxnSpPr>
          <p:cNvPr id="1565751" name="AutoShape 55"/>
          <p:cNvCxnSpPr>
            <a:cxnSpLocks noChangeShapeType="1"/>
            <a:stCxn id="1565750" idx="3"/>
            <a:endCxn id="1565753" idx="0"/>
          </p:cNvCxnSpPr>
          <p:nvPr/>
        </p:nvCxnSpPr>
        <p:spPr bwMode="auto">
          <a:xfrm flipH="1">
            <a:off x="6973888" y="4227513"/>
            <a:ext cx="257175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2" name="AutoShape 56"/>
          <p:cNvCxnSpPr>
            <a:cxnSpLocks noChangeShapeType="1"/>
            <a:stCxn id="1565750" idx="5"/>
            <a:endCxn id="1565754" idx="0"/>
          </p:cNvCxnSpPr>
          <p:nvPr/>
        </p:nvCxnSpPr>
        <p:spPr bwMode="auto">
          <a:xfrm>
            <a:off x="7535863" y="4227513"/>
            <a:ext cx="2794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5753" name="Oval 57"/>
          <p:cNvSpPr>
            <a:spLocks noChangeArrowheads="1"/>
          </p:cNvSpPr>
          <p:nvPr/>
        </p:nvSpPr>
        <p:spPr bwMode="auto">
          <a:xfrm>
            <a:off x="6757988" y="4646613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565754" name="Oval 58"/>
          <p:cNvSpPr>
            <a:spLocks noChangeArrowheads="1"/>
          </p:cNvSpPr>
          <p:nvPr/>
        </p:nvSpPr>
        <p:spPr bwMode="auto">
          <a:xfrm>
            <a:off x="7599363" y="46466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565755" name="AutoShape 59"/>
          <p:cNvSpPr>
            <a:spLocks noChangeArrowheads="1"/>
          </p:cNvSpPr>
          <p:nvPr/>
        </p:nvSpPr>
        <p:spPr bwMode="auto">
          <a:xfrm flipV="1">
            <a:off x="3779838" y="3932238"/>
            <a:ext cx="1873250" cy="1873250"/>
          </a:xfrm>
          <a:custGeom>
            <a:avLst/>
            <a:gdLst>
              <a:gd name="G0" fmla="+- -4943883 0 0"/>
              <a:gd name="G1" fmla="+- -11796480 0 0"/>
              <a:gd name="G2" fmla="+- -4943883 0 -11796480"/>
              <a:gd name="G3" fmla="+- 10800 0 0"/>
              <a:gd name="G4" fmla="+- 0 0 -494388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6260 0 0"/>
              <a:gd name="G9" fmla="+- 0 0 -11796480"/>
              <a:gd name="G10" fmla="+- 6260 0 2700"/>
              <a:gd name="G11" fmla="cos G10 -4943883"/>
              <a:gd name="G12" fmla="sin G10 -4943883"/>
              <a:gd name="G13" fmla="cos 13500 -4943883"/>
              <a:gd name="G14" fmla="sin 13500 -4943883"/>
              <a:gd name="G15" fmla="+- G11 10800 0"/>
              <a:gd name="G16" fmla="+- G12 10800 0"/>
              <a:gd name="G17" fmla="+- G13 10800 0"/>
              <a:gd name="G18" fmla="+- G14 10800 0"/>
              <a:gd name="G19" fmla="*/ 6260 1 2"/>
              <a:gd name="G20" fmla="+- G19 5400 0"/>
              <a:gd name="G21" fmla="cos G20 -4943883"/>
              <a:gd name="G22" fmla="sin G20 -4943883"/>
              <a:gd name="G23" fmla="+- G21 10800 0"/>
              <a:gd name="G24" fmla="+- G12 G23 G22"/>
              <a:gd name="G25" fmla="+- G22 G23 G11"/>
              <a:gd name="G26" fmla="cos 10800 -4943883"/>
              <a:gd name="G27" fmla="sin 10800 -4943883"/>
              <a:gd name="G28" fmla="cos 6260 -4943883"/>
              <a:gd name="G29" fmla="sin 6260 -494388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-494388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6260 G39"/>
              <a:gd name="G43" fmla="sin 626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4192 w 21600"/>
              <a:gd name="T5" fmla="*/ 2256 h 21600"/>
              <a:gd name="T6" fmla="*/ 2270 w 21600"/>
              <a:gd name="T7" fmla="*/ 10800 h 21600"/>
              <a:gd name="T8" fmla="*/ 6970 w 21600"/>
              <a:gd name="T9" fmla="*/ 5848 h 21600"/>
              <a:gd name="T10" fmla="*/ 14194 w 21600"/>
              <a:gd name="T11" fmla="*/ -2267 h 21600"/>
              <a:gd name="T12" fmla="*/ 17754 w 21600"/>
              <a:gd name="T13" fmla="*/ 3793 h 21600"/>
              <a:gd name="T14" fmla="*/ 11695 w 21600"/>
              <a:gd name="T15" fmla="*/ 7354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2373" y="4741"/>
                </a:moveTo>
                <a:cubicBezTo>
                  <a:pt x="11859" y="4607"/>
                  <a:pt x="11331" y="4540"/>
                  <a:pt x="10800" y="4540"/>
                </a:cubicBezTo>
                <a:cubicBezTo>
                  <a:pt x="7342" y="4540"/>
                  <a:pt x="4540" y="7342"/>
                  <a:pt x="454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1716" y="0"/>
                  <a:pt x="12628" y="116"/>
                  <a:pt x="13515" y="346"/>
                </a:cubicBezTo>
                <a:lnTo>
                  <a:pt x="14194" y="-2267"/>
                </a:lnTo>
                <a:lnTo>
                  <a:pt x="17754" y="3793"/>
                </a:lnTo>
                <a:lnTo>
                  <a:pt x="11695" y="7354"/>
                </a:lnTo>
                <a:lnTo>
                  <a:pt x="12373" y="4741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636B-8D4C-4EF6-ACA2-64703E192AC3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Correctness</a:t>
            </a:r>
          </a:p>
        </p:txBody>
      </p:sp>
      <p:pic>
        <p:nvPicPr>
          <p:cNvPr id="142" name="圖片 14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1560" y="2780928"/>
            <a:ext cx="7829738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209C-C0CC-4726-A51E-40C773A816E8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selection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r>
              <a:rPr lang="en-US" altLang="zh-TW" dirty="0"/>
              <a:t>Selecting as many disjoint tasks as possible.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405063" y="3994150"/>
            <a:ext cx="3103562" cy="179388"/>
            <a:chOff x="1515" y="2516"/>
            <a:chExt cx="1955" cy="113"/>
          </a:xfrm>
        </p:grpSpPr>
        <p:sp>
          <p:nvSpPr>
            <p:cNvPr id="1523716" name="Line 4"/>
            <p:cNvSpPr>
              <a:spLocks noChangeShapeType="1"/>
            </p:cNvSpPr>
            <p:nvPr/>
          </p:nvSpPr>
          <p:spPr bwMode="auto">
            <a:xfrm>
              <a:off x="1515" y="2568"/>
              <a:ext cx="186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3717" name="Oval 5"/>
            <p:cNvSpPr>
              <a:spLocks noChangeAspect="1" noChangeArrowheads="1"/>
            </p:cNvSpPr>
            <p:nvPr/>
          </p:nvSpPr>
          <p:spPr bwMode="auto">
            <a:xfrm>
              <a:off x="3357" y="251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89388" y="4364038"/>
            <a:ext cx="1952625" cy="179387"/>
            <a:chOff x="2513" y="2749"/>
            <a:chExt cx="1230" cy="113"/>
          </a:xfrm>
        </p:grpSpPr>
        <p:sp>
          <p:nvSpPr>
            <p:cNvPr id="1523720" name="Line 8"/>
            <p:cNvSpPr>
              <a:spLocks noChangeShapeType="1"/>
            </p:cNvSpPr>
            <p:nvPr/>
          </p:nvSpPr>
          <p:spPr bwMode="auto">
            <a:xfrm>
              <a:off x="2513" y="2801"/>
              <a:ext cx="113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3721" name="Oval 9"/>
            <p:cNvSpPr>
              <a:spLocks noChangeAspect="1" noChangeArrowheads="1"/>
            </p:cNvSpPr>
            <p:nvPr/>
          </p:nvSpPr>
          <p:spPr bwMode="auto">
            <a:xfrm>
              <a:off x="3630" y="2749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484563" y="5481638"/>
            <a:ext cx="1376362" cy="179387"/>
            <a:chOff x="2195" y="3453"/>
            <a:chExt cx="867" cy="113"/>
          </a:xfrm>
        </p:grpSpPr>
        <p:sp>
          <p:nvSpPr>
            <p:cNvPr id="1523723" name="Line 11"/>
            <p:cNvSpPr>
              <a:spLocks noChangeShapeType="1"/>
            </p:cNvSpPr>
            <p:nvPr/>
          </p:nvSpPr>
          <p:spPr bwMode="auto">
            <a:xfrm>
              <a:off x="2195" y="3505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3724" name="Oval 12"/>
            <p:cNvSpPr>
              <a:spLocks noChangeAspect="1" noChangeArrowheads="1"/>
            </p:cNvSpPr>
            <p:nvPr/>
          </p:nvSpPr>
          <p:spPr bwMode="auto">
            <a:xfrm>
              <a:off x="2949" y="3453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260600" y="4724400"/>
            <a:ext cx="2384425" cy="179388"/>
            <a:chOff x="1424" y="2976"/>
            <a:chExt cx="1502" cy="113"/>
          </a:xfrm>
        </p:grpSpPr>
        <p:sp>
          <p:nvSpPr>
            <p:cNvPr id="1523726" name="Line 14"/>
            <p:cNvSpPr>
              <a:spLocks noChangeShapeType="1"/>
            </p:cNvSpPr>
            <p:nvPr/>
          </p:nvSpPr>
          <p:spPr bwMode="auto">
            <a:xfrm>
              <a:off x="1424" y="3028"/>
              <a:ext cx="140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3727" name="Oval 15"/>
            <p:cNvSpPr>
              <a:spLocks noChangeAspect="1" noChangeArrowheads="1"/>
            </p:cNvSpPr>
            <p:nvPr/>
          </p:nvSpPr>
          <p:spPr bwMode="auto">
            <a:xfrm>
              <a:off x="2813" y="297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429250" y="5121275"/>
            <a:ext cx="2382838" cy="179388"/>
            <a:chOff x="3420" y="3226"/>
            <a:chExt cx="1501" cy="113"/>
          </a:xfrm>
        </p:grpSpPr>
        <p:sp>
          <p:nvSpPr>
            <p:cNvPr id="1523729" name="Line 17"/>
            <p:cNvSpPr>
              <a:spLocks noChangeShapeType="1"/>
            </p:cNvSpPr>
            <p:nvPr/>
          </p:nvSpPr>
          <p:spPr bwMode="auto">
            <a:xfrm>
              <a:off x="3420" y="3278"/>
              <a:ext cx="140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3730" name="Oval 18"/>
            <p:cNvSpPr>
              <a:spLocks noChangeAspect="1" noChangeArrowheads="1"/>
            </p:cNvSpPr>
            <p:nvPr/>
          </p:nvSpPr>
          <p:spPr bwMode="auto">
            <a:xfrm>
              <a:off x="4808" y="322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997450" y="4713288"/>
            <a:ext cx="1376363" cy="179387"/>
            <a:chOff x="3148" y="2969"/>
            <a:chExt cx="867" cy="113"/>
          </a:xfrm>
        </p:grpSpPr>
        <p:sp>
          <p:nvSpPr>
            <p:cNvPr id="1523731" name="Line 19"/>
            <p:cNvSpPr>
              <a:spLocks noChangeShapeType="1"/>
            </p:cNvSpPr>
            <p:nvPr/>
          </p:nvSpPr>
          <p:spPr bwMode="auto">
            <a:xfrm>
              <a:off x="3148" y="3021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3732" name="Oval 20"/>
            <p:cNvSpPr>
              <a:spLocks noChangeAspect="1" noChangeArrowheads="1"/>
            </p:cNvSpPr>
            <p:nvPr/>
          </p:nvSpPr>
          <p:spPr bwMode="auto">
            <a:xfrm>
              <a:off x="3902" y="2969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781550" y="3562350"/>
            <a:ext cx="1952625" cy="179388"/>
            <a:chOff x="3012" y="2244"/>
            <a:chExt cx="1230" cy="113"/>
          </a:xfrm>
        </p:grpSpPr>
        <p:sp>
          <p:nvSpPr>
            <p:cNvPr id="1523733" name="Line 21"/>
            <p:cNvSpPr>
              <a:spLocks noChangeShapeType="1"/>
            </p:cNvSpPr>
            <p:nvPr/>
          </p:nvSpPr>
          <p:spPr bwMode="auto">
            <a:xfrm>
              <a:off x="3012" y="2296"/>
              <a:ext cx="113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3734" name="Oval 22"/>
            <p:cNvSpPr>
              <a:spLocks noChangeAspect="1" noChangeArrowheads="1"/>
            </p:cNvSpPr>
            <p:nvPr/>
          </p:nvSpPr>
          <p:spPr bwMode="auto">
            <a:xfrm>
              <a:off x="4129" y="2244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547813" y="3562350"/>
            <a:ext cx="1376362" cy="179388"/>
            <a:chOff x="975" y="2244"/>
            <a:chExt cx="867" cy="113"/>
          </a:xfrm>
        </p:grpSpPr>
        <p:sp>
          <p:nvSpPr>
            <p:cNvPr id="1523735" name="Line 23"/>
            <p:cNvSpPr>
              <a:spLocks noChangeShapeType="1"/>
            </p:cNvSpPr>
            <p:nvPr/>
          </p:nvSpPr>
          <p:spPr bwMode="auto">
            <a:xfrm>
              <a:off x="975" y="2296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3736" name="Oval 24"/>
            <p:cNvSpPr>
              <a:spLocks noChangeAspect="1" noChangeArrowheads="1"/>
            </p:cNvSpPr>
            <p:nvPr/>
          </p:nvSpPr>
          <p:spPr bwMode="auto">
            <a:xfrm>
              <a:off x="1729" y="2244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0" accel="100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0" accel="100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0" accel="100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0" accel="100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FA9-EDF7-4D60-B41E-C130D57D7C0C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571880" name="AutoShape 40"/>
          <p:cNvSpPr>
            <a:spLocks noChangeArrowheads="1"/>
          </p:cNvSpPr>
          <p:nvPr/>
        </p:nvSpPr>
        <p:spPr bwMode="auto">
          <a:xfrm>
            <a:off x="971550" y="2205038"/>
            <a:ext cx="1584325" cy="3311525"/>
          </a:xfrm>
          <a:prstGeom prst="triangle">
            <a:avLst>
              <a:gd name="adj" fmla="val 50000"/>
            </a:avLst>
          </a:prstGeom>
          <a:solidFill>
            <a:srgbClr val="FFFF00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reason</a:t>
            </a:r>
          </a:p>
        </p:txBody>
      </p:sp>
      <p:cxnSp>
        <p:nvCxnSpPr>
          <p:cNvPr id="1571848" name="AutoShape 8"/>
          <p:cNvCxnSpPr>
            <a:cxnSpLocks noChangeShapeType="1"/>
            <a:stCxn id="1571881" idx="6"/>
            <a:endCxn id="1571857" idx="0"/>
          </p:cNvCxnSpPr>
          <p:nvPr/>
        </p:nvCxnSpPr>
        <p:spPr bwMode="auto">
          <a:xfrm>
            <a:off x="2097088" y="3632200"/>
            <a:ext cx="1503362" cy="4460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71857" name="Oval 17"/>
          <p:cNvSpPr>
            <a:spLocks noChangeArrowheads="1"/>
          </p:cNvSpPr>
          <p:nvPr/>
        </p:nvSpPr>
        <p:spPr bwMode="auto">
          <a:xfrm>
            <a:off x="3397250" y="4078288"/>
            <a:ext cx="404813" cy="4048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571858" name="AutoShape 18"/>
          <p:cNvCxnSpPr>
            <a:cxnSpLocks noChangeShapeType="1"/>
            <a:stCxn id="1571857" idx="3"/>
            <a:endCxn id="1571860" idx="0"/>
          </p:cNvCxnSpPr>
          <p:nvPr/>
        </p:nvCxnSpPr>
        <p:spPr bwMode="auto">
          <a:xfrm flipH="1">
            <a:off x="3190875" y="4424363"/>
            <a:ext cx="265113" cy="4413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1859" name="AutoShape 19"/>
          <p:cNvCxnSpPr>
            <a:cxnSpLocks noChangeShapeType="1"/>
            <a:stCxn id="1571857" idx="5"/>
            <a:endCxn id="1571861" idx="0"/>
          </p:cNvCxnSpPr>
          <p:nvPr/>
        </p:nvCxnSpPr>
        <p:spPr bwMode="auto">
          <a:xfrm rot="16200000" flipH="1">
            <a:off x="3666183" y="4500413"/>
            <a:ext cx="441871" cy="28867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71860" name="Oval 20"/>
          <p:cNvSpPr>
            <a:spLocks noChangeArrowheads="1"/>
          </p:cNvSpPr>
          <p:nvPr/>
        </p:nvSpPr>
        <p:spPr bwMode="auto">
          <a:xfrm>
            <a:off x="2987675" y="4865688"/>
            <a:ext cx="404813" cy="40481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 baseline="-25000">
              <a:latin typeface="Times New Roman" pitchFamily="18" charset="0"/>
            </a:endParaRPr>
          </a:p>
        </p:txBody>
      </p:sp>
      <p:sp>
        <p:nvSpPr>
          <p:cNvPr id="1571861" name="Oval 21"/>
          <p:cNvSpPr>
            <a:spLocks noChangeArrowheads="1"/>
          </p:cNvSpPr>
          <p:nvPr/>
        </p:nvSpPr>
        <p:spPr bwMode="auto">
          <a:xfrm>
            <a:off x="3829050" y="4865688"/>
            <a:ext cx="404813" cy="404812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 baseline="-25000">
              <a:latin typeface="Times New Roman" pitchFamily="18" charset="0"/>
            </a:endParaRPr>
          </a:p>
        </p:txBody>
      </p:sp>
      <p:sp>
        <p:nvSpPr>
          <p:cNvPr id="1571881" name="Oval 41"/>
          <p:cNvSpPr>
            <a:spLocks noChangeArrowheads="1"/>
          </p:cNvSpPr>
          <p:nvPr/>
        </p:nvSpPr>
        <p:spPr bwMode="auto">
          <a:xfrm>
            <a:off x="1692275" y="3429000"/>
            <a:ext cx="404813" cy="4048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571882" name="AutoShape 42"/>
          <p:cNvSpPr>
            <a:spLocks noChangeArrowheads="1"/>
          </p:cNvSpPr>
          <p:nvPr/>
        </p:nvSpPr>
        <p:spPr bwMode="auto">
          <a:xfrm>
            <a:off x="5513388" y="2205038"/>
            <a:ext cx="1584325" cy="3311525"/>
          </a:xfrm>
          <a:prstGeom prst="triangle">
            <a:avLst>
              <a:gd name="adj" fmla="val 50000"/>
            </a:avLst>
          </a:prstGeom>
          <a:solidFill>
            <a:srgbClr val="FFFF00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71883" name="AutoShape 43"/>
          <p:cNvCxnSpPr>
            <a:cxnSpLocks noChangeShapeType="1"/>
            <a:stCxn id="1571904" idx="6"/>
            <a:endCxn id="1571884" idx="0"/>
          </p:cNvCxnSpPr>
          <p:nvPr/>
        </p:nvCxnSpPr>
        <p:spPr bwMode="auto">
          <a:xfrm>
            <a:off x="6638925" y="3632200"/>
            <a:ext cx="1503363" cy="4460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71884" name="Oval 44"/>
          <p:cNvSpPr>
            <a:spLocks noChangeArrowheads="1"/>
          </p:cNvSpPr>
          <p:nvPr/>
        </p:nvSpPr>
        <p:spPr bwMode="auto">
          <a:xfrm>
            <a:off x="7939088" y="4078288"/>
            <a:ext cx="404812" cy="404812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solidFill>
                <a:srgbClr val="00FF00"/>
              </a:solidFill>
              <a:latin typeface="Times New Roman" pitchFamily="18" charset="0"/>
            </a:endParaRPr>
          </a:p>
        </p:txBody>
      </p:sp>
      <p:sp>
        <p:nvSpPr>
          <p:cNvPr id="1571904" name="Oval 64"/>
          <p:cNvSpPr>
            <a:spLocks noChangeArrowheads="1"/>
          </p:cNvSpPr>
          <p:nvPr/>
        </p:nvSpPr>
        <p:spPr bwMode="auto">
          <a:xfrm>
            <a:off x="6234113" y="3429000"/>
            <a:ext cx="404812" cy="4048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sp>
        <p:nvSpPr>
          <p:cNvPr id="1571906" name="AutoShape 66"/>
          <p:cNvSpPr>
            <a:spLocks noChangeArrowheads="1"/>
          </p:cNvSpPr>
          <p:nvPr/>
        </p:nvSpPr>
        <p:spPr bwMode="auto">
          <a:xfrm>
            <a:off x="2916238" y="2060575"/>
            <a:ext cx="2951906" cy="1368425"/>
          </a:xfrm>
          <a:prstGeom prst="leftRightArrow">
            <a:avLst>
              <a:gd name="adj1" fmla="val 49676"/>
              <a:gd name="adj2" fmla="val 6505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標楷體" pitchFamily="65" charset="-120"/>
              </a:rPr>
              <a:t>剛好相差            </a:t>
            </a:r>
          </a:p>
        </p:txBody>
      </p:sp>
      <p:grpSp>
        <p:nvGrpSpPr>
          <p:cNvPr id="2" name="Group 76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4572000" y="2636912"/>
            <a:ext cx="878845" cy="251900"/>
            <a:chOff x="2906" y="1857"/>
            <a:chExt cx="5324" cy="1526"/>
          </a:xfrm>
        </p:grpSpPr>
        <p:sp>
          <p:nvSpPr>
            <p:cNvPr id="1571918" name="Freeform 78"/>
            <p:cNvSpPr>
              <a:spLocks/>
            </p:cNvSpPr>
            <p:nvPr/>
          </p:nvSpPr>
          <p:spPr bwMode="auto">
            <a:xfrm>
              <a:off x="2906" y="2101"/>
              <a:ext cx="1081" cy="791"/>
            </a:xfrm>
            <a:custGeom>
              <a:avLst/>
              <a:gdLst/>
              <a:ahLst/>
              <a:cxnLst>
                <a:cxn ang="0">
                  <a:pos x="722" y="113"/>
                </a:cxn>
                <a:cxn ang="0">
                  <a:pos x="729" y="46"/>
                </a:cxn>
                <a:cxn ang="0">
                  <a:pos x="668" y="23"/>
                </a:cxn>
                <a:cxn ang="0">
                  <a:pos x="622" y="77"/>
                </a:cxn>
                <a:cxn ang="0">
                  <a:pos x="595" y="191"/>
                </a:cxn>
                <a:cxn ang="0">
                  <a:pos x="556" y="354"/>
                </a:cxn>
                <a:cxn ang="0">
                  <a:pos x="531" y="461"/>
                </a:cxn>
                <a:cxn ang="0">
                  <a:pos x="516" y="598"/>
                </a:cxn>
                <a:cxn ang="0">
                  <a:pos x="452" y="715"/>
                </a:cxn>
                <a:cxn ang="0">
                  <a:pos x="336" y="749"/>
                </a:cxn>
                <a:cxn ang="0">
                  <a:pos x="259" y="694"/>
                </a:cxn>
                <a:cxn ang="0">
                  <a:pos x="238" y="619"/>
                </a:cxn>
                <a:cxn ang="0">
                  <a:pos x="245" y="512"/>
                </a:cxn>
                <a:cxn ang="0">
                  <a:pos x="284" y="367"/>
                </a:cxn>
                <a:cxn ang="0">
                  <a:pos x="343" y="193"/>
                </a:cxn>
                <a:cxn ang="0">
                  <a:pos x="338" y="81"/>
                </a:cxn>
                <a:cxn ang="0">
                  <a:pos x="249" y="4"/>
                </a:cxn>
                <a:cxn ang="0">
                  <a:pos x="118" y="41"/>
                </a:cxn>
                <a:cxn ang="0">
                  <a:pos x="34" y="163"/>
                </a:cxn>
                <a:cxn ang="0">
                  <a:pos x="0" y="270"/>
                </a:cxn>
                <a:cxn ang="0">
                  <a:pos x="31" y="287"/>
                </a:cxn>
                <a:cxn ang="0">
                  <a:pos x="65" y="201"/>
                </a:cxn>
                <a:cxn ang="0">
                  <a:pos x="147" y="65"/>
                </a:cxn>
                <a:cxn ang="0">
                  <a:pos x="220" y="39"/>
                </a:cxn>
                <a:cxn ang="0">
                  <a:pos x="252" y="98"/>
                </a:cxn>
                <a:cxn ang="0">
                  <a:pos x="224" y="220"/>
                </a:cxn>
                <a:cxn ang="0">
                  <a:pos x="156" y="428"/>
                </a:cxn>
                <a:cxn ang="0">
                  <a:pos x="133" y="548"/>
                </a:cxn>
                <a:cxn ang="0">
                  <a:pos x="159" y="688"/>
                </a:cxn>
                <a:cxn ang="0">
                  <a:pos x="259" y="774"/>
                </a:cxn>
                <a:cxn ang="0">
                  <a:pos x="375" y="791"/>
                </a:cxn>
                <a:cxn ang="0">
                  <a:pos x="458" y="760"/>
                </a:cxn>
                <a:cxn ang="0">
                  <a:pos x="549" y="703"/>
                </a:cxn>
                <a:cxn ang="0">
                  <a:pos x="645" y="778"/>
                </a:cxn>
                <a:cxn ang="0">
                  <a:pos x="736" y="791"/>
                </a:cxn>
                <a:cxn ang="0">
                  <a:pos x="872" y="736"/>
                </a:cxn>
                <a:cxn ang="0">
                  <a:pos x="957" y="611"/>
                </a:cxn>
                <a:cxn ang="0">
                  <a:pos x="1041" y="359"/>
                </a:cxn>
                <a:cxn ang="0">
                  <a:pos x="1079" y="157"/>
                </a:cxn>
                <a:cxn ang="0">
                  <a:pos x="1061" y="35"/>
                </a:cxn>
                <a:cxn ang="0">
                  <a:pos x="1009" y="0"/>
                </a:cxn>
                <a:cxn ang="0">
                  <a:pos x="932" y="62"/>
                </a:cxn>
                <a:cxn ang="0">
                  <a:pos x="963" y="144"/>
                </a:cxn>
                <a:cxn ang="0">
                  <a:pos x="1007" y="241"/>
                </a:cxn>
                <a:cxn ang="0">
                  <a:pos x="993" y="384"/>
                </a:cxn>
                <a:cxn ang="0">
                  <a:pos x="938" y="562"/>
                </a:cxn>
                <a:cxn ang="0">
                  <a:pos x="845" y="711"/>
                </a:cxn>
                <a:cxn ang="0">
                  <a:pos x="711" y="749"/>
                </a:cxn>
                <a:cxn ang="0">
                  <a:pos x="631" y="674"/>
                </a:cxn>
                <a:cxn ang="0">
                  <a:pos x="627" y="527"/>
                </a:cxn>
              </a:cxnLst>
              <a:rect l="0" t="0" r="r" b="b"/>
              <a:pathLst>
                <a:path w="1081" h="791">
                  <a:moveTo>
                    <a:pt x="707" y="180"/>
                  </a:moveTo>
                  <a:lnTo>
                    <a:pt x="713" y="159"/>
                  </a:lnTo>
                  <a:lnTo>
                    <a:pt x="718" y="136"/>
                  </a:lnTo>
                  <a:lnTo>
                    <a:pt x="722" y="113"/>
                  </a:lnTo>
                  <a:lnTo>
                    <a:pt x="727" y="92"/>
                  </a:lnTo>
                  <a:lnTo>
                    <a:pt x="731" y="77"/>
                  </a:lnTo>
                  <a:lnTo>
                    <a:pt x="732" y="67"/>
                  </a:lnTo>
                  <a:lnTo>
                    <a:pt x="729" y="46"/>
                  </a:lnTo>
                  <a:lnTo>
                    <a:pt x="718" y="33"/>
                  </a:lnTo>
                  <a:lnTo>
                    <a:pt x="702" y="23"/>
                  </a:lnTo>
                  <a:lnTo>
                    <a:pt x="684" y="20"/>
                  </a:lnTo>
                  <a:lnTo>
                    <a:pt x="668" y="23"/>
                  </a:lnTo>
                  <a:lnTo>
                    <a:pt x="652" y="31"/>
                  </a:lnTo>
                  <a:lnTo>
                    <a:pt x="636" y="46"/>
                  </a:lnTo>
                  <a:lnTo>
                    <a:pt x="624" y="69"/>
                  </a:lnTo>
                  <a:lnTo>
                    <a:pt x="622" y="77"/>
                  </a:lnTo>
                  <a:lnTo>
                    <a:pt x="616" y="96"/>
                  </a:lnTo>
                  <a:lnTo>
                    <a:pt x="611" y="121"/>
                  </a:lnTo>
                  <a:lnTo>
                    <a:pt x="604" y="153"/>
                  </a:lnTo>
                  <a:lnTo>
                    <a:pt x="595" y="191"/>
                  </a:lnTo>
                  <a:lnTo>
                    <a:pt x="584" y="231"/>
                  </a:lnTo>
                  <a:lnTo>
                    <a:pt x="575" y="274"/>
                  </a:lnTo>
                  <a:lnTo>
                    <a:pt x="565" y="314"/>
                  </a:lnTo>
                  <a:lnTo>
                    <a:pt x="556" y="354"/>
                  </a:lnTo>
                  <a:lnTo>
                    <a:pt x="549" y="390"/>
                  </a:lnTo>
                  <a:lnTo>
                    <a:pt x="541" y="421"/>
                  </a:lnTo>
                  <a:lnTo>
                    <a:pt x="534" y="445"/>
                  </a:lnTo>
                  <a:lnTo>
                    <a:pt x="531" y="461"/>
                  </a:lnTo>
                  <a:lnTo>
                    <a:pt x="524" y="495"/>
                  </a:lnTo>
                  <a:lnTo>
                    <a:pt x="520" y="526"/>
                  </a:lnTo>
                  <a:lnTo>
                    <a:pt x="516" y="550"/>
                  </a:lnTo>
                  <a:lnTo>
                    <a:pt x="516" y="598"/>
                  </a:lnTo>
                  <a:lnTo>
                    <a:pt x="518" y="606"/>
                  </a:lnTo>
                  <a:lnTo>
                    <a:pt x="499" y="650"/>
                  </a:lnTo>
                  <a:lnTo>
                    <a:pt x="477" y="686"/>
                  </a:lnTo>
                  <a:lnTo>
                    <a:pt x="452" y="715"/>
                  </a:lnTo>
                  <a:lnTo>
                    <a:pt x="427" y="736"/>
                  </a:lnTo>
                  <a:lnTo>
                    <a:pt x="399" y="749"/>
                  </a:lnTo>
                  <a:lnTo>
                    <a:pt x="368" y="753"/>
                  </a:lnTo>
                  <a:lnTo>
                    <a:pt x="336" y="749"/>
                  </a:lnTo>
                  <a:lnTo>
                    <a:pt x="309" y="741"/>
                  </a:lnTo>
                  <a:lnTo>
                    <a:pt x="288" y="728"/>
                  </a:lnTo>
                  <a:lnTo>
                    <a:pt x="272" y="713"/>
                  </a:lnTo>
                  <a:lnTo>
                    <a:pt x="259" y="694"/>
                  </a:lnTo>
                  <a:lnTo>
                    <a:pt x="250" y="674"/>
                  </a:lnTo>
                  <a:lnTo>
                    <a:pt x="243" y="655"/>
                  </a:lnTo>
                  <a:lnTo>
                    <a:pt x="240" y="636"/>
                  </a:lnTo>
                  <a:lnTo>
                    <a:pt x="238" y="619"/>
                  </a:lnTo>
                  <a:lnTo>
                    <a:pt x="238" y="577"/>
                  </a:lnTo>
                  <a:lnTo>
                    <a:pt x="240" y="558"/>
                  </a:lnTo>
                  <a:lnTo>
                    <a:pt x="241" y="537"/>
                  </a:lnTo>
                  <a:lnTo>
                    <a:pt x="245" y="512"/>
                  </a:lnTo>
                  <a:lnTo>
                    <a:pt x="252" y="484"/>
                  </a:lnTo>
                  <a:lnTo>
                    <a:pt x="259" y="451"/>
                  </a:lnTo>
                  <a:lnTo>
                    <a:pt x="270" y="413"/>
                  </a:lnTo>
                  <a:lnTo>
                    <a:pt x="284" y="367"/>
                  </a:lnTo>
                  <a:lnTo>
                    <a:pt x="302" y="316"/>
                  </a:lnTo>
                  <a:lnTo>
                    <a:pt x="322" y="256"/>
                  </a:lnTo>
                  <a:lnTo>
                    <a:pt x="334" y="222"/>
                  </a:lnTo>
                  <a:lnTo>
                    <a:pt x="343" y="193"/>
                  </a:lnTo>
                  <a:lnTo>
                    <a:pt x="349" y="168"/>
                  </a:lnTo>
                  <a:lnTo>
                    <a:pt x="350" y="144"/>
                  </a:lnTo>
                  <a:lnTo>
                    <a:pt x="347" y="111"/>
                  </a:lnTo>
                  <a:lnTo>
                    <a:pt x="338" y="81"/>
                  </a:lnTo>
                  <a:lnTo>
                    <a:pt x="324" y="54"/>
                  </a:lnTo>
                  <a:lnTo>
                    <a:pt x="302" y="33"/>
                  </a:lnTo>
                  <a:lnTo>
                    <a:pt x="277" y="16"/>
                  </a:lnTo>
                  <a:lnTo>
                    <a:pt x="249" y="4"/>
                  </a:lnTo>
                  <a:lnTo>
                    <a:pt x="216" y="0"/>
                  </a:lnTo>
                  <a:lnTo>
                    <a:pt x="179" y="6"/>
                  </a:lnTo>
                  <a:lnTo>
                    <a:pt x="147" y="20"/>
                  </a:lnTo>
                  <a:lnTo>
                    <a:pt x="118" y="41"/>
                  </a:lnTo>
                  <a:lnTo>
                    <a:pt x="92" y="67"/>
                  </a:lnTo>
                  <a:lnTo>
                    <a:pt x="70" y="98"/>
                  </a:lnTo>
                  <a:lnTo>
                    <a:pt x="50" y="130"/>
                  </a:lnTo>
                  <a:lnTo>
                    <a:pt x="34" y="163"/>
                  </a:lnTo>
                  <a:lnTo>
                    <a:pt x="22" y="193"/>
                  </a:lnTo>
                  <a:lnTo>
                    <a:pt x="6" y="245"/>
                  </a:lnTo>
                  <a:lnTo>
                    <a:pt x="2" y="260"/>
                  </a:lnTo>
                  <a:lnTo>
                    <a:pt x="0" y="270"/>
                  </a:lnTo>
                  <a:lnTo>
                    <a:pt x="2" y="275"/>
                  </a:lnTo>
                  <a:lnTo>
                    <a:pt x="6" y="283"/>
                  </a:lnTo>
                  <a:lnTo>
                    <a:pt x="13" y="287"/>
                  </a:lnTo>
                  <a:lnTo>
                    <a:pt x="31" y="287"/>
                  </a:lnTo>
                  <a:lnTo>
                    <a:pt x="36" y="281"/>
                  </a:lnTo>
                  <a:lnTo>
                    <a:pt x="42" y="272"/>
                  </a:lnTo>
                  <a:lnTo>
                    <a:pt x="47" y="256"/>
                  </a:lnTo>
                  <a:lnTo>
                    <a:pt x="65" y="201"/>
                  </a:lnTo>
                  <a:lnTo>
                    <a:pt x="83" y="153"/>
                  </a:lnTo>
                  <a:lnTo>
                    <a:pt x="104" y="117"/>
                  </a:lnTo>
                  <a:lnTo>
                    <a:pt x="124" y="86"/>
                  </a:lnTo>
                  <a:lnTo>
                    <a:pt x="147" y="65"/>
                  </a:lnTo>
                  <a:lnTo>
                    <a:pt x="168" y="50"/>
                  </a:lnTo>
                  <a:lnTo>
                    <a:pt x="190" y="42"/>
                  </a:lnTo>
                  <a:lnTo>
                    <a:pt x="211" y="39"/>
                  </a:lnTo>
                  <a:lnTo>
                    <a:pt x="220" y="39"/>
                  </a:lnTo>
                  <a:lnTo>
                    <a:pt x="238" y="46"/>
                  </a:lnTo>
                  <a:lnTo>
                    <a:pt x="245" y="58"/>
                  </a:lnTo>
                  <a:lnTo>
                    <a:pt x="250" y="73"/>
                  </a:lnTo>
                  <a:lnTo>
                    <a:pt x="252" y="98"/>
                  </a:lnTo>
                  <a:lnTo>
                    <a:pt x="249" y="130"/>
                  </a:lnTo>
                  <a:lnTo>
                    <a:pt x="241" y="163"/>
                  </a:lnTo>
                  <a:lnTo>
                    <a:pt x="233" y="193"/>
                  </a:lnTo>
                  <a:lnTo>
                    <a:pt x="224" y="220"/>
                  </a:lnTo>
                  <a:lnTo>
                    <a:pt x="202" y="283"/>
                  </a:lnTo>
                  <a:lnTo>
                    <a:pt x="183" y="338"/>
                  </a:lnTo>
                  <a:lnTo>
                    <a:pt x="168" y="388"/>
                  </a:lnTo>
                  <a:lnTo>
                    <a:pt x="156" y="428"/>
                  </a:lnTo>
                  <a:lnTo>
                    <a:pt x="147" y="464"/>
                  </a:lnTo>
                  <a:lnTo>
                    <a:pt x="140" y="497"/>
                  </a:lnTo>
                  <a:lnTo>
                    <a:pt x="134" y="524"/>
                  </a:lnTo>
                  <a:lnTo>
                    <a:pt x="133" y="548"/>
                  </a:lnTo>
                  <a:lnTo>
                    <a:pt x="133" y="571"/>
                  </a:lnTo>
                  <a:lnTo>
                    <a:pt x="136" y="615"/>
                  </a:lnTo>
                  <a:lnTo>
                    <a:pt x="145" y="655"/>
                  </a:lnTo>
                  <a:lnTo>
                    <a:pt x="159" y="688"/>
                  </a:lnTo>
                  <a:lnTo>
                    <a:pt x="179" y="716"/>
                  </a:lnTo>
                  <a:lnTo>
                    <a:pt x="202" y="741"/>
                  </a:lnTo>
                  <a:lnTo>
                    <a:pt x="229" y="759"/>
                  </a:lnTo>
                  <a:lnTo>
                    <a:pt x="259" y="774"/>
                  </a:lnTo>
                  <a:lnTo>
                    <a:pt x="291" y="783"/>
                  </a:lnTo>
                  <a:lnTo>
                    <a:pt x="327" y="789"/>
                  </a:lnTo>
                  <a:lnTo>
                    <a:pt x="363" y="791"/>
                  </a:lnTo>
                  <a:lnTo>
                    <a:pt x="375" y="791"/>
                  </a:lnTo>
                  <a:lnTo>
                    <a:pt x="391" y="789"/>
                  </a:lnTo>
                  <a:lnTo>
                    <a:pt x="411" y="785"/>
                  </a:lnTo>
                  <a:lnTo>
                    <a:pt x="434" y="776"/>
                  </a:lnTo>
                  <a:lnTo>
                    <a:pt x="458" y="760"/>
                  </a:lnTo>
                  <a:lnTo>
                    <a:pt x="482" y="739"/>
                  </a:lnTo>
                  <a:lnTo>
                    <a:pt x="507" y="709"/>
                  </a:lnTo>
                  <a:lnTo>
                    <a:pt x="532" y="669"/>
                  </a:lnTo>
                  <a:lnTo>
                    <a:pt x="549" y="703"/>
                  </a:lnTo>
                  <a:lnTo>
                    <a:pt x="570" y="730"/>
                  </a:lnTo>
                  <a:lnTo>
                    <a:pt x="593" y="751"/>
                  </a:lnTo>
                  <a:lnTo>
                    <a:pt x="620" y="766"/>
                  </a:lnTo>
                  <a:lnTo>
                    <a:pt x="645" y="778"/>
                  </a:lnTo>
                  <a:lnTo>
                    <a:pt x="672" y="783"/>
                  </a:lnTo>
                  <a:lnTo>
                    <a:pt x="697" y="789"/>
                  </a:lnTo>
                  <a:lnTo>
                    <a:pt x="718" y="791"/>
                  </a:lnTo>
                  <a:lnTo>
                    <a:pt x="736" y="791"/>
                  </a:lnTo>
                  <a:lnTo>
                    <a:pt x="775" y="787"/>
                  </a:lnTo>
                  <a:lnTo>
                    <a:pt x="811" y="776"/>
                  </a:lnTo>
                  <a:lnTo>
                    <a:pt x="843" y="759"/>
                  </a:lnTo>
                  <a:lnTo>
                    <a:pt x="872" y="736"/>
                  </a:lnTo>
                  <a:lnTo>
                    <a:pt x="897" y="709"/>
                  </a:lnTo>
                  <a:lnTo>
                    <a:pt x="920" y="678"/>
                  </a:lnTo>
                  <a:lnTo>
                    <a:pt x="940" y="646"/>
                  </a:lnTo>
                  <a:lnTo>
                    <a:pt x="957" y="611"/>
                  </a:lnTo>
                  <a:lnTo>
                    <a:pt x="973" y="577"/>
                  </a:lnTo>
                  <a:lnTo>
                    <a:pt x="991" y="527"/>
                  </a:lnTo>
                  <a:lnTo>
                    <a:pt x="1009" y="474"/>
                  </a:lnTo>
                  <a:lnTo>
                    <a:pt x="1041" y="359"/>
                  </a:lnTo>
                  <a:lnTo>
                    <a:pt x="1054" y="302"/>
                  </a:lnTo>
                  <a:lnTo>
                    <a:pt x="1064" y="247"/>
                  </a:lnTo>
                  <a:lnTo>
                    <a:pt x="1073" y="199"/>
                  </a:lnTo>
                  <a:lnTo>
                    <a:pt x="1079" y="157"/>
                  </a:lnTo>
                  <a:lnTo>
                    <a:pt x="1081" y="123"/>
                  </a:lnTo>
                  <a:lnTo>
                    <a:pt x="1079" y="86"/>
                  </a:lnTo>
                  <a:lnTo>
                    <a:pt x="1072" y="58"/>
                  </a:lnTo>
                  <a:lnTo>
                    <a:pt x="1061" y="35"/>
                  </a:lnTo>
                  <a:lnTo>
                    <a:pt x="1048" y="20"/>
                  </a:lnTo>
                  <a:lnTo>
                    <a:pt x="1036" y="8"/>
                  </a:lnTo>
                  <a:lnTo>
                    <a:pt x="1022" y="2"/>
                  </a:lnTo>
                  <a:lnTo>
                    <a:pt x="1009" y="0"/>
                  </a:lnTo>
                  <a:lnTo>
                    <a:pt x="984" y="6"/>
                  </a:lnTo>
                  <a:lnTo>
                    <a:pt x="963" y="20"/>
                  </a:lnTo>
                  <a:lnTo>
                    <a:pt x="945" y="39"/>
                  </a:lnTo>
                  <a:lnTo>
                    <a:pt x="932" y="62"/>
                  </a:lnTo>
                  <a:lnTo>
                    <a:pt x="927" y="84"/>
                  </a:lnTo>
                  <a:lnTo>
                    <a:pt x="931" y="104"/>
                  </a:lnTo>
                  <a:lnTo>
                    <a:pt x="940" y="119"/>
                  </a:lnTo>
                  <a:lnTo>
                    <a:pt x="963" y="144"/>
                  </a:lnTo>
                  <a:lnTo>
                    <a:pt x="975" y="161"/>
                  </a:lnTo>
                  <a:lnTo>
                    <a:pt x="988" y="182"/>
                  </a:lnTo>
                  <a:lnTo>
                    <a:pt x="998" y="209"/>
                  </a:lnTo>
                  <a:lnTo>
                    <a:pt x="1007" y="241"/>
                  </a:lnTo>
                  <a:lnTo>
                    <a:pt x="1011" y="279"/>
                  </a:lnTo>
                  <a:lnTo>
                    <a:pt x="1009" y="306"/>
                  </a:lnTo>
                  <a:lnTo>
                    <a:pt x="1002" y="342"/>
                  </a:lnTo>
                  <a:lnTo>
                    <a:pt x="993" y="384"/>
                  </a:lnTo>
                  <a:lnTo>
                    <a:pt x="982" y="428"/>
                  </a:lnTo>
                  <a:lnTo>
                    <a:pt x="968" y="474"/>
                  </a:lnTo>
                  <a:lnTo>
                    <a:pt x="952" y="520"/>
                  </a:lnTo>
                  <a:lnTo>
                    <a:pt x="938" y="562"/>
                  </a:lnTo>
                  <a:lnTo>
                    <a:pt x="922" y="600"/>
                  </a:lnTo>
                  <a:lnTo>
                    <a:pt x="898" y="644"/>
                  </a:lnTo>
                  <a:lnTo>
                    <a:pt x="873" y="680"/>
                  </a:lnTo>
                  <a:lnTo>
                    <a:pt x="845" y="711"/>
                  </a:lnTo>
                  <a:lnTo>
                    <a:pt x="815" y="734"/>
                  </a:lnTo>
                  <a:lnTo>
                    <a:pt x="779" y="747"/>
                  </a:lnTo>
                  <a:lnTo>
                    <a:pt x="741" y="753"/>
                  </a:lnTo>
                  <a:lnTo>
                    <a:pt x="711" y="749"/>
                  </a:lnTo>
                  <a:lnTo>
                    <a:pt x="684" y="739"/>
                  </a:lnTo>
                  <a:lnTo>
                    <a:pt x="661" y="724"/>
                  </a:lnTo>
                  <a:lnTo>
                    <a:pt x="645" y="703"/>
                  </a:lnTo>
                  <a:lnTo>
                    <a:pt x="631" y="674"/>
                  </a:lnTo>
                  <a:lnTo>
                    <a:pt x="624" y="640"/>
                  </a:lnTo>
                  <a:lnTo>
                    <a:pt x="622" y="602"/>
                  </a:lnTo>
                  <a:lnTo>
                    <a:pt x="624" y="564"/>
                  </a:lnTo>
                  <a:lnTo>
                    <a:pt x="627" y="527"/>
                  </a:lnTo>
                  <a:lnTo>
                    <a:pt x="632" y="497"/>
                  </a:lnTo>
                  <a:lnTo>
                    <a:pt x="640" y="474"/>
                  </a:lnTo>
                  <a:lnTo>
                    <a:pt x="707" y="18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71919" name="Freeform 79"/>
            <p:cNvSpPr>
              <a:spLocks noEditPoints="1"/>
            </p:cNvSpPr>
            <p:nvPr/>
          </p:nvSpPr>
          <p:spPr bwMode="auto">
            <a:xfrm>
              <a:off x="4079" y="2325"/>
              <a:ext cx="347" cy="821"/>
            </a:xfrm>
            <a:custGeom>
              <a:avLst/>
              <a:gdLst/>
              <a:ahLst/>
              <a:cxnLst>
                <a:cxn ang="0">
                  <a:pos x="315" y="34"/>
                </a:cxn>
                <a:cxn ang="0">
                  <a:pos x="300" y="11"/>
                </a:cxn>
                <a:cxn ang="0">
                  <a:pos x="272" y="0"/>
                </a:cxn>
                <a:cxn ang="0">
                  <a:pos x="227" y="21"/>
                </a:cxn>
                <a:cxn ang="0">
                  <a:pos x="207" y="67"/>
                </a:cxn>
                <a:cxn ang="0">
                  <a:pos x="215" y="92"/>
                </a:cxn>
                <a:cxn ang="0">
                  <a:pos x="236" y="111"/>
                </a:cxn>
                <a:cxn ang="0">
                  <a:pos x="277" y="109"/>
                </a:cxn>
                <a:cxn ang="0">
                  <a:pos x="311" y="71"/>
                </a:cxn>
                <a:cxn ang="0">
                  <a:pos x="84" y="666"/>
                </a:cxn>
                <a:cxn ang="0">
                  <a:pos x="75" y="699"/>
                </a:cxn>
                <a:cxn ang="0">
                  <a:pos x="77" y="745"/>
                </a:cxn>
                <a:cxn ang="0">
                  <a:pos x="104" y="790"/>
                </a:cxn>
                <a:cxn ang="0">
                  <a:pos x="152" y="817"/>
                </a:cxn>
                <a:cxn ang="0">
                  <a:pos x="215" y="817"/>
                </a:cxn>
                <a:cxn ang="0">
                  <a:pos x="268" y="785"/>
                </a:cxn>
                <a:cxn ang="0">
                  <a:pos x="307" y="735"/>
                </a:cxn>
                <a:cxn ang="0">
                  <a:pos x="332" y="683"/>
                </a:cxn>
                <a:cxn ang="0">
                  <a:pos x="345" y="645"/>
                </a:cxn>
                <a:cxn ang="0">
                  <a:pos x="347" y="630"/>
                </a:cxn>
                <a:cxn ang="0">
                  <a:pos x="341" y="622"/>
                </a:cxn>
                <a:cxn ang="0">
                  <a:pos x="336" y="620"/>
                </a:cxn>
                <a:cxn ang="0">
                  <a:pos x="322" y="619"/>
                </a:cxn>
                <a:cxn ang="0">
                  <a:pos x="311" y="626"/>
                </a:cxn>
                <a:cxn ang="0">
                  <a:pos x="291" y="685"/>
                </a:cxn>
                <a:cxn ang="0">
                  <a:pos x="252" y="750"/>
                </a:cxn>
                <a:cxn ang="0">
                  <a:pos x="207" y="783"/>
                </a:cxn>
                <a:cxn ang="0">
                  <a:pos x="172" y="785"/>
                </a:cxn>
                <a:cxn ang="0">
                  <a:pos x="157" y="764"/>
                </a:cxn>
                <a:cxn ang="0">
                  <a:pos x="159" y="718"/>
                </a:cxn>
                <a:cxn ang="0">
                  <a:pos x="175" y="666"/>
                </a:cxn>
                <a:cxn ang="0">
                  <a:pos x="216" y="554"/>
                </a:cxn>
                <a:cxn ang="0">
                  <a:pos x="232" y="512"/>
                </a:cxn>
                <a:cxn ang="0">
                  <a:pos x="257" y="441"/>
                </a:cxn>
                <a:cxn ang="0">
                  <a:pos x="268" y="414"/>
                </a:cxn>
                <a:cxn ang="0">
                  <a:pos x="274" y="374"/>
                </a:cxn>
                <a:cxn ang="0">
                  <a:pos x="259" y="323"/>
                </a:cxn>
                <a:cxn ang="0">
                  <a:pos x="222" y="284"/>
                </a:cxn>
                <a:cxn ang="0">
                  <a:pos x="166" y="271"/>
                </a:cxn>
                <a:cxn ang="0">
                  <a:pos x="106" y="288"/>
                </a:cxn>
                <a:cxn ang="0">
                  <a:pos x="59" y="330"/>
                </a:cxn>
                <a:cxn ang="0">
                  <a:pos x="25" y="384"/>
                </a:cxn>
                <a:cxn ang="0">
                  <a:pos x="2" y="449"/>
                </a:cxn>
                <a:cxn ang="0">
                  <a:pos x="0" y="464"/>
                </a:cxn>
                <a:cxn ang="0">
                  <a:pos x="13" y="473"/>
                </a:cxn>
                <a:cxn ang="0">
                  <a:pos x="34" y="470"/>
                </a:cxn>
                <a:cxn ang="0">
                  <a:pos x="40" y="460"/>
                </a:cxn>
                <a:cxn ang="0">
                  <a:pos x="56" y="407"/>
                </a:cxn>
                <a:cxn ang="0">
                  <a:pos x="97" y="340"/>
                </a:cxn>
                <a:cxn ang="0">
                  <a:pos x="141" y="309"/>
                </a:cxn>
                <a:cxn ang="0">
                  <a:pos x="175" y="307"/>
                </a:cxn>
                <a:cxn ang="0">
                  <a:pos x="190" y="328"/>
                </a:cxn>
                <a:cxn ang="0">
                  <a:pos x="191" y="361"/>
                </a:cxn>
                <a:cxn ang="0">
                  <a:pos x="177" y="410"/>
                </a:cxn>
                <a:cxn ang="0">
                  <a:pos x="156" y="470"/>
                </a:cxn>
              </a:cxnLst>
              <a:rect l="0" t="0" r="r" b="b"/>
              <a:pathLst>
                <a:path w="347" h="821">
                  <a:moveTo>
                    <a:pt x="316" y="46"/>
                  </a:moveTo>
                  <a:lnTo>
                    <a:pt x="315" y="34"/>
                  </a:lnTo>
                  <a:lnTo>
                    <a:pt x="309" y="21"/>
                  </a:lnTo>
                  <a:lnTo>
                    <a:pt x="300" y="11"/>
                  </a:lnTo>
                  <a:lnTo>
                    <a:pt x="288" y="4"/>
                  </a:lnTo>
                  <a:lnTo>
                    <a:pt x="272" y="0"/>
                  </a:lnTo>
                  <a:lnTo>
                    <a:pt x="249" y="6"/>
                  </a:lnTo>
                  <a:lnTo>
                    <a:pt x="227" y="21"/>
                  </a:lnTo>
                  <a:lnTo>
                    <a:pt x="213" y="42"/>
                  </a:lnTo>
                  <a:lnTo>
                    <a:pt x="207" y="67"/>
                  </a:lnTo>
                  <a:lnTo>
                    <a:pt x="209" y="80"/>
                  </a:lnTo>
                  <a:lnTo>
                    <a:pt x="215" y="92"/>
                  </a:lnTo>
                  <a:lnTo>
                    <a:pt x="224" y="103"/>
                  </a:lnTo>
                  <a:lnTo>
                    <a:pt x="236" y="111"/>
                  </a:lnTo>
                  <a:lnTo>
                    <a:pt x="252" y="114"/>
                  </a:lnTo>
                  <a:lnTo>
                    <a:pt x="277" y="109"/>
                  </a:lnTo>
                  <a:lnTo>
                    <a:pt x="297" y="93"/>
                  </a:lnTo>
                  <a:lnTo>
                    <a:pt x="311" y="71"/>
                  </a:lnTo>
                  <a:lnTo>
                    <a:pt x="316" y="46"/>
                  </a:lnTo>
                  <a:close/>
                  <a:moveTo>
                    <a:pt x="84" y="666"/>
                  </a:moveTo>
                  <a:lnTo>
                    <a:pt x="79" y="682"/>
                  </a:lnTo>
                  <a:lnTo>
                    <a:pt x="75" y="699"/>
                  </a:lnTo>
                  <a:lnTo>
                    <a:pt x="74" y="718"/>
                  </a:lnTo>
                  <a:lnTo>
                    <a:pt x="77" y="745"/>
                  </a:lnTo>
                  <a:lnTo>
                    <a:pt x="88" y="769"/>
                  </a:lnTo>
                  <a:lnTo>
                    <a:pt x="104" y="790"/>
                  </a:lnTo>
                  <a:lnTo>
                    <a:pt x="125" y="808"/>
                  </a:lnTo>
                  <a:lnTo>
                    <a:pt x="152" y="817"/>
                  </a:lnTo>
                  <a:lnTo>
                    <a:pt x="182" y="821"/>
                  </a:lnTo>
                  <a:lnTo>
                    <a:pt x="215" y="817"/>
                  </a:lnTo>
                  <a:lnTo>
                    <a:pt x="243" y="804"/>
                  </a:lnTo>
                  <a:lnTo>
                    <a:pt x="268" y="785"/>
                  </a:lnTo>
                  <a:lnTo>
                    <a:pt x="290" y="762"/>
                  </a:lnTo>
                  <a:lnTo>
                    <a:pt x="307" y="735"/>
                  </a:lnTo>
                  <a:lnTo>
                    <a:pt x="322" y="708"/>
                  </a:lnTo>
                  <a:lnTo>
                    <a:pt x="332" y="683"/>
                  </a:lnTo>
                  <a:lnTo>
                    <a:pt x="340" y="661"/>
                  </a:lnTo>
                  <a:lnTo>
                    <a:pt x="345" y="645"/>
                  </a:lnTo>
                  <a:lnTo>
                    <a:pt x="347" y="636"/>
                  </a:lnTo>
                  <a:lnTo>
                    <a:pt x="347" y="630"/>
                  </a:lnTo>
                  <a:lnTo>
                    <a:pt x="345" y="626"/>
                  </a:lnTo>
                  <a:lnTo>
                    <a:pt x="341" y="622"/>
                  </a:lnTo>
                  <a:lnTo>
                    <a:pt x="338" y="620"/>
                  </a:lnTo>
                  <a:lnTo>
                    <a:pt x="336" y="620"/>
                  </a:lnTo>
                  <a:lnTo>
                    <a:pt x="332" y="619"/>
                  </a:lnTo>
                  <a:lnTo>
                    <a:pt x="322" y="619"/>
                  </a:lnTo>
                  <a:lnTo>
                    <a:pt x="315" y="622"/>
                  </a:lnTo>
                  <a:lnTo>
                    <a:pt x="311" y="626"/>
                  </a:lnTo>
                  <a:lnTo>
                    <a:pt x="307" y="634"/>
                  </a:lnTo>
                  <a:lnTo>
                    <a:pt x="291" y="685"/>
                  </a:lnTo>
                  <a:lnTo>
                    <a:pt x="274" y="722"/>
                  </a:lnTo>
                  <a:lnTo>
                    <a:pt x="252" y="750"/>
                  </a:lnTo>
                  <a:lnTo>
                    <a:pt x="231" y="771"/>
                  </a:lnTo>
                  <a:lnTo>
                    <a:pt x="207" y="783"/>
                  </a:lnTo>
                  <a:lnTo>
                    <a:pt x="186" y="787"/>
                  </a:lnTo>
                  <a:lnTo>
                    <a:pt x="172" y="785"/>
                  </a:lnTo>
                  <a:lnTo>
                    <a:pt x="163" y="777"/>
                  </a:lnTo>
                  <a:lnTo>
                    <a:pt x="157" y="764"/>
                  </a:lnTo>
                  <a:lnTo>
                    <a:pt x="157" y="745"/>
                  </a:lnTo>
                  <a:lnTo>
                    <a:pt x="159" y="718"/>
                  </a:lnTo>
                  <a:lnTo>
                    <a:pt x="166" y="693"/>
                  </a:lnTo>
                  <a:lnTo>
                    <a:pt x="175" y="666"/>
                  </a:lnTo>
                  <a:lnTo>
                    <a:pt x="211" y="569"/>
                  </a:lnTo>
                  <a:lnTo>
                    <a:pt x="216" y="554"/>
                  </a:lnTo>
                  <a:lnTo>
                    <a:pt x="224" y="535"/>
                  </a:lnTo>
                  <a:lnTo>
                    <a:pt x="232" y="512"/>
                  </a:lnTo>
                  <a:lnTo>
                    <a:pt x="250" y="462"/>
                  </a:lnTo>
                  <a:lnTo>
                    <a:pt x="257" y="441"/>
                  </a:lnTo>
                  <a:lnTo>
                    <a:pt x="265" y="424"/>
                  </a:lnTo>
                  <a:lnTo>
                    <a:pt x="268" y="414"/>
                  </a:lnTo>
                  <a:lnTo>
                    <a:pt x="272" y="395"/>
                  </a:lnTo>
                  <a:lnTo>
                    <a:pt x="274" y="374"/>
                  </a:lnTo>
                  <a:lnTo>
                    <a:pt x="270" y="347"/>
                  </a:lnTo>
                  <a:lnTo>
                    <a:pt x="259" y="323"/>
                  </a:lnTo>
                  <a:lnTo>
                    <a:pt x="243" y="302"/>
                  </a:lnTo>
                  <a:lnTo>
                    <a:pt x="222" y="284"/>
                  </a:lnTo>
                  <a:lnTo>
                    <a:pt x="195" y="275"/>
                  </a:lnTo>
                  <a:lnTo>
                    <a:pt x="166" y="271"/>
                  </a:lnTo>
                  <a:lnTo>
                    <a:pt x="134" y="275"/>
                  </a:lnTo>
                  <a:lnTo>
                    <a:pt x="106" y="288"/>
                  </a:lnTo>
                  <a:lnTo>
                    <a:pt x="81" y="307"/>
                  </a:lnTo>
                  <a:lnTo>
                    <a:pt x="59" y="330"/>
                  </a:lnTo>
                  <a:lnTo>
                    <a:pt x="41" y="357"/>
                  </a:lnTo>
                  <a:lnTo>
                    <a:pt x="25" y="384"/>
                  </a:lnTo>
                  <a:lnTo>
                    <a:pt x="15" y="408"/>
                  </a:lnTo>
                  <a:lnTo>
                    <a:pt x="2" y="449"/>
                  </a:lnTo>
                  <a:lnTo>
                    <a:pt x="0" y="458"/>
                  </a:lnTo>
                  <a:lnTo>
                    <a:pt x="0" y="464"/>
                  </a:lnTo>
                  <a:lnTo>
                    <a:pt x="2" y="468"/>
                  </a:lnTo>
                  <a:lnTo>
                    <a:pt x="13" y="473"/>
                  </a:lnTo>
                  <a:lnTo>
                    <a:pt x="27" y="473"/>
                  </a:lnTo>
                  <a:lnTo>
                    <a:pt x="34" y="470"/>
                  </a:lnTo>
                  <a:lnTo>
                    <a:pt x="38" y="466"/>
                  </a:lnTo>
                  <a:lnTo>
                    <a:pt x="40" y="460"/>
                  </a:lnTo>
                  <a:lnTo>
                    <a:pt x="40" y="454"/>
                  </a:lnTo>
                  <a:lnTo>
                    <a:pt x="56" y="407"/>
                  </a:lnTo>
                  <a:lnTo>
                    <a:pt x="75" y="368"/>
                  </a:lnTo>
                  <a:lnTo>
                    <a:pt x="97" y="340"/>
                  </a:lnTo>
                  <a:lnTo>
                    <a:pt x="118" y="321"/>
                  </a:lnTo>
                  <a:lnTo>
                    <a:pt x="141" y="309"/>
                  </a:lnTo>
                  <a:lnTo>
                    <a:pt x="163" y="305"/>
                  </a:lnTo>
                  <a:lnTo>
                    <a:pt x="175" y="307"/>
                  </a:lnTo>
                  <a:lnTo>
                    <a:pt x="184" y="315"/>
                  </a:lnTo>
                  <a:lnTo>
                    <a:pt x="190" y="328"/>
                  </a:lnTo>
                  <a:lnTo>
                    <a:pt x="191" y="347"/>
                  </a:lnTo>
                  <a:lnTo>
                    <a:pt x="191" y="361"/>
                  </a:lnTo>
                  <a:lnTo>
                    <a:pt x="184" y="391"/>
                  </a:lnTo>
                  <a:lnTo>
                    <a:pt x="177" y="410"/>
                  </a:lnTo>
                  <a:lnTo>
                    <a:pt x="168" y="437"/>
                  </a:lnTo>
                  <a:lnTo>
                    <a:pt x="156" y="470"/>
                  </a:lnTo>
                  <a:lnTo>
                    <a:pt x="84" y="66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71920" name="Freeform 80"/>
            <p:cNvSpPr>
              <a:spLocks/>
            </p:cNvSpPr>
            <p:nvPr/>
          </p:nvSpPr>
          <p:spPr bwMode="auto">
            <a:xfrm>
              <a:off x="5022" y="1857"/>
              <a:ext cx="1084" cy="1161"/>
            </a:xfrm>
            <a:custGeom>
              <a:avLst/>
              <a:gdLst/>
              <a:ahLst/>
              <a:cxnLst>
                <a:cxn ang="0">
                  <a:pos x="577" y="615"/>
                </a:cxn>
                <a:cxn ang="0">
                  <a:pos x="1043" y="615"/>
                </a:cxn>
                <a:cxn ang="0">
                  <a:pos x="1055" y="613"/>
                </a:cxn>
                <a:cxn ang="0">
                  <a:pos x="1066" y="611"/>
                </a:cxn>
                <a:cxn ang="0">
                  <a:pos x="1075" y="605"/>
                </a:cxn>
                <a:cxn ang="0">
                  <a:pos x="1082" y="594"/>
                </a:cxn>
                <a:cxn ang="0">
                  <a:pos x="1084" y="581"/>
                </a:cxn>
                <a:cxn ang="0">
                  <a:pos x="1082" y="565"/>
                </a:cxn>
                <a:cxn ang="0">
                  <a:pos x="1075" y="556"/>
                </a:cxn>
                <a:cxn ang="0">
                  <a:pos x="1066" y="550"/>
                </a:cxn>
                <a:cxn ang="0">
                  <a:pos x="1055" y="546"/>
                </a:cxn>
                <a:cxn ang="0">
                  <a:pos x="1043" y="546"/>
                </a:cxn>
                <a:cxn ang="0">
                  <a:pos x="1030" y="544"/>
                </a:cxn>
                <a:cxn ang="0">
                  <a:pos x="577" y="544"/>
                </a:cxn>
                <a:cxn ang="0">
                  <a:pos x="577" y="44"/>
                </a:cxn>
                <a:cxn ang="0">
                  <a:pos x="575" y="31"/>
                </a:cxn>
                <a:cxn ang="0">
                  <a:pos x="571" y="19"/>
                </a:cxn>
                <a:cxn ang="0">
                  <a:pos x="566" y="10"/>
                </a:cxn>
                <a:cxn ang="0">
                  <a:pos x="557" y="2"/>
                </a:cxn>
                <a:cxn ang="0">
                  <a:pos x="543" y="0"/>
                </a:cxn>
                <a:cxn ang="0">
                  <a:pos x="528" y="2"/>
                </a:cxn>
                <a:cxn ang="0">
                  <a:pos x="519" y="10"/>
                </a:cxn>
                <a:cxn ang="0">
                  <a:pos x="514" y="19"/>
                </a:cxn>
                <a:cxn ang="0">
                  <a:pos x="512" y="31"/>
                </a:cxn>
                <a:cxn ang="0">
                  <a:pos x="511" y="44"/>
                </a:cxn>
                <a:cxn ang="0">
                  <a:pos x="511" y="544"/>
                </a:cxn>
                <a:cxn ang="0">
                  <a:pos x="41" y="544"/>
                </a:cxn>
                <a:cxn ang="0">
                  <a:pos x="30" y="546"/>
                </a:cxn>
                <a:cxn ang="0">
                  <a:pos x="18" y="550"/>
                </a:cxn>
                <a:cxn ang="0">
                  <a:pos x="9" y="556"/>
                </a:cxn>
                <a:cxn ang="0">
                  <a:pos x="2" y="565"/>
                </a:cxn>
                <a:cxn ang="0">
                  <a:pos x="0" y="581"/>
                </a:cxn>
                <a:cxn ang="0">
                  <a:pos x="2" y="596"/>
                </a:cxn>
                <a:cxn ang="0">
                  <a:pos x="9" y="605"/>
                </a:cxn>
                <a:cxn ang="0">
                  <a:pos x="18" y="611"/>
                </a:cxn>
                <a:cxn ang="0">
                  <a:pos x="43" y="615"/>
                </a:cxn>
                <a:cxn ang="0">
                  <a:pos x="511" y="615"/>
                </a:cxn>
                <a:cxn ang="0">
                  <a:pos x="511" y="1117"/>
                </a:cxn>
                <a:cxn ang="0">
                  <a:pos x="512" y="1129"/>
                </a:cxn>
                <a:cxn ang="0">
                  <a:pos x="514" y="1142"/>
                </a:cxn>
                <a:cxn ang="0">
                  <a:pos x="519" y="1151"/>
                </a:cxn>
                <a:cxn ang="0">
                  <a:pos x="530" y="1157"/>
                </a:cxn>
                <a:cxn ang="0">
                  <a:pos x="543" y="1161"/>
                </a:cxn>
                <a:cxn ang="0">
                  <a:pos x="557" y="1159"/>
                </a:cxn>
                <a:cxn ang="0">
                  <a:pos x="566" y="1151"/>
                </a:cxn>
                <a:cxn ang="0">
                  <a:pos x="571" y="1142"/>
                </a:cxn>
                <a:cxn ang="0">
                  <a:pos x="575" y="1129"/>
                </a:cxn>
                <a:cxn ang="0">
                  <a:pos x="575" y="1115"/>
                </a:cxn>
                <a:cxn ang="0">
                  <a:pos x="577" y="1104"/>
                </a:cxn>
                <a:cxn ang="0">
                  <a:pos x="577" y="615"/>
                </a:cxn>
              </a:cxnLst>
              <a:rect l="0" t="0" r="r" b="b"/>
              <a:pathLst>
                <a:path w="1084" h="1161">
                  <a:moveTo>
                    <a:pt x="577" y="615"/>
                  </a:moveTo>
                  <a:lnTo>
                    <a:pt x="1043" y="615"/>
                  </a:lnTo>
                  <a:lnTo>
                    <a:pt x="1055" y="613"/>
                  </a:lnTo>
                  <a:lnTo>
                    <a:pt x="1066" y="611"/>
                  </a:lnTo>
                  <a:lnTo>
                    <a:pt x="1075" y="605"/>
                  </a:lnTo>
                  <a:lnTo>
                    <a:pt x="1082" y="594"/>
                  </a:lnTo>
                  <a:lnTo>
                    <a:pt x="1084" y="581"/>
                  </a:lnTo>
                  <a:lnTo>
                    <a:pt x="1082" y="565"/>
                  </a:lnTo>
                  <a:lnTo>
                    <a:pt x="1075" y="556"/>
                  </a:lnTo>
                  <a:lnTo>
                    <a:pt x="1066" y="550"/>
                  </a:lnTo>
                  <a:lnTo>
                    <a:pt x="1055" y="546"/>
                  </a:lnTo>
                  <a:lnTo>
                    <a:pt x="1043" y="546"/>
                  </a:lnTo>
                  <a:lnTo>
                    <a:pt x="1030" y="544"/>
                  </a:lnTo>
                  <a:lnTo>
                    <a:pt x="577" y="544"/>
                  </a:lnTo>
                  <a:lnTo>
                    <a:pt x="577" y="44"/>
                  </a:lnTo>
                  <a:lnTo>
                    <a:pt x="575" y="31"/>
                  </a:lnTo>
                  <a:lnTo>
                    <a:pt x="571" y="19"/>
                  </a:lnTo>
                  <a:lnTo>
                    <a:pt x="566" y="10"/>
                  </a:lnTo>
                  <a:lnTo>
                    <a:pt x="557" y="2"/>
                  </a:lnTo>
                  <a:lnTo>
                    <a:pt x="543" y="0"/>
                  </a:lnTo>
                  <a:lnTo>
                    <a:pt x="528" y="2"/>
                  </a:lnTo>
                  <a:lnTo>
                    <a:pt x="519" y="10"/>
                  </a:lnTo>
                  <a:lnTo>
                    <a:pt x="514" y="19"/>
                  </a:lnTo>
                  <a:lnTo>
                    <a:pt x="512" y="31"/>
                  </a:lnTo>
                  <a:lnTo>
                    <a:pt x="511" y="44"/>
                  </a:lnTo>
                  <a:lnTo>
                    <a:pt x="511" y="544"/>
                  </a:lnTo>
                  <a:lnTo>
                    <a:pt x="41" y="544"/>
                  </a:lnTo>
                  <a:lnTo>
                    <a:pt x="30" y="546"/>
                  </a:lnTo>
                  <a:lnTo>
                    <a:pt x="18" y="550"/>
                  </a:lnTo>
                  <a:lnTo>
                    <a:pt x="9" y="556"/>
                  </a:lnTo>
                  <a:lnTo>
                    <a:pt x="2" y="565"/>
                  </a:lnTo>
                  <a:lnTo>
                    <a:pt x="0" y="581"/>
                  </a:lnTo>
                  <a:lnTo>
                    <a:pt x="2" y="596"/>
                  </a:lnTo>
                  <a:lnTo>
                    <a:pt x="9" y="605"/>
                  </a:lnTo>
                  <a:lnTo>
                    <a:pt x="18" y="611"/>
                  </a:lnTo>
                  <a:lnTo>
                    <a:pt x="43" y="615"/>
                  </a:lnTo>
                  <a:lnTo>
                    <a:pt x="511" y="615"/>
                  </a:lnTo>
                  <a:lnTo>
                    <a:pt x="511" y="1117"/>
                  </a:lnTo>
                  <a:lnTo>
                    <a:pt x="512" y="1129"/>
                  </a:lnTo>
                  <a:lnTo>
                    <a:pt x="514" y="1142"/>
                  </a:lnTo>
                  <a:lnTo>
                    <a:pt x="519" y="1151"/>
                  </a:lnTo>
                  <a:lnTo>
                    <a:pt x="530" y="1157"/>
                  </a:lnTo>
                  <a:lnTo>
                    <a:pt x="543" y="1161"/>
                  </a:lnTo>
                  <a:lnTo>
                    <a:pt x="557" y="1159"/>
                  </a:lnTo>
                  <a:lnTo>
                    <a:pt x="566" y="1151"/>
                  </a:lnTo>
                  <a:lnTo>
                    <a:pt x="571" y="1142"/>
                  </a:lnTo>
                  <a:lnTo>
                    <a:pt x="575" y="1129"/>
                  </a:lnTo>
                  <a:lnTo>
                    <a:pt x="575" y="1115"/>
                  </a:lnTo>
                  <a:lnTo>
                    <a:pt x="577" y="1104"/>
                  </a:lnTo>
                  <a:lnTo>
                    <a:pt x="577" y="61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71921" name="Freeform 81"/>
            <p:cNvSpPr>
              <a:spLocks/>
            </p:cNvSpPr>
            <p:nvPr/>
          </p:nvSpPr>
          <p:spPr bwMode="auto">
            <a:xfrm>
              <a:off x="6607" y="2101"/>
              <a:ext cx="1080" cy="791"/>
            </a:xfrm>
            <a:custGeom>
              <a:avLst/>
              <a:gdLst/>
              <a:ahLst/>
              <a:cxnLst>
                <a:cxn ang="0">
                  <a:pos x="722" y="113"/>
                </a:cxn>
                <a:cxn ang="0">
                  <a:pos x="729" y="46"/>
                </a:cxn>
                <a:cxn ang="0">
                  <a:pos x="668" y="23"/>
                </a:cxn>
                <a:cxn ang="0">
                  <a:pos x="622" y="77"/>
                </a:cxn>
                <a:cxn ang="0">
                  <a:pos x="595" y="191"/>
                </a:cxn>
                <a:cxn ang="0">
                  <a:pos x="555" y="354"/>
                </a:cxn>
                <a:cxn ang="0">
                  <a:pos x="530" y="461"/>
                </a:cxn>
                <a:cxn ang="0">
                  <a:pos x="516" y="598"/>
                </a:cxn>
                <a:cxn ang="0">
                  <a:pos x="452" y="715"/>
                </a:cxn>
                <a:cxn ang="0">
                  <a:pos x="336" y="749"/>
                </a:cxn>
                <a:cxn ang="0">
                  <a:pos x="259" y="694"/>
                </a:cxn>
                <a:cxn ang="0">
                  <a:pos x="238" y="619"/>
                </a:cxn>
                <a:cxn ang="0">
                  <a:pos x="245" y="512"/>
                </a:cxn>
                <a:cxn ang="0">
                  <a:pos x="284" y="367"/>
                </a:cxn>
                <a:cxn ang="0">
                  <a:pos x="343" y="193"/>
                </a:cxn>
                <a:cxn ang="0">
                  <a:pos x="338" y="81"/>
                </a:cxn>
                <a:cxn ang="0">
                  <a:pos x="248" y="4"/>
                </a:cxn>
                <a:cxn ang="0">
                  <a:pos x="118" y="41"/>
                </a:cxn>
                <a:cxn ang="0">
                  <a:pos x="34" y="163"/>
                </a:cxn>
                <a:cxn ang="0">
                  <a:pos x="0" y="270"/>
                </a:cxn>
                <a:cxn ang="0">
                  <a:pos x="31" y="287"/>
                </a:cxn>
                <a:cxn ang="0">
                  <a:pos x="65" y="201"/>
                </a:cxn>
                <a:cxn ang="0">
                  <a:pos x="147" y="65"/>
                </a:cxn>
                <a:cxn ang="0">
                  <a:pos x="220" y="39"/>
                </a:cxn>
                <a:cxn ang="0">
                  <a:pos x="252" y="98"/>
                </a:cxn>
                <a:cxn ang="0">
                  <a:pos x="223" y="220"/>
                </a:cxn>
                <a:cxn ang="0">
                  <a:pos x="156" y="428"/>
                </a:cxn>
                <a:cxn ang="0">
                  <a:pos x="132" y="548"/>
                </a:cxn>
                <a:cxn ang="0">
                  <a:pos x="159" y="688"/>
                </a:cxn>
                <a:cxn ang="0">
                  <a:pos x="259" y="774"/>
                </a:cxn>
                <a:cxn ang="0">
                  <a:pos x="375" y="791"/>
                </a:cxn>
                <a:cxn ang="0">
                  <a:pos x="457" y="760"/>
                </a:cxn>
                <a:cxn ang="0">
                  <a:pos x="548" y="703"/>
                </a:cxn>
                <a:cxn ang="0">
                  <a:pos x="645" y="778"/>
                </a:cxn>
                <a:cxn ang="0">
                  <a:pos x="736" y="791"/>
                </a:cxn>
                <a:cxn ang="0">
                  <a:pos x="871" y="736"/>
                </a:cxn>
                <a:cxn ang="0">
                  <a:pos x="957" y="611"/>
                </a:cxn>
                <a:cxn ang="0">
                  <a:pos x="1041" y="359"/>
                </a:cxn>
                <a:cxn ang="0">
                  <a:pos x="1079" y="157"/>
                </a:cxn>
                <a:cxn ang="0">
                  <a:pos x="1061" y="35"/>
                </a:cxn>
                <a:cxn ang="0">
                  <a:pos x="1009" y="0"/>
                </a:cxn>
                <a:cxn ang="0">
                  <a:pos x="932" y="62"/>
                </a:cxn>
                <a:cxn ang="0">
                  <a:pos x="963" y="144"/>
                </a:cxn>
                <a:cxn ang="0">
                  <a:pos x="1007" y="241"/>
                </a:cxn>
                <a:cxn ang="0">
                  <a:pos x="993" y="384"/>
                </a:cxn>
                <a:cxn ang="0">
                  <a:pos x="938" y="562"/>
                </a:cxn>
                <a:cxn ang="0">
                  <a:pos x="845" y="711"/>
                </a:cxn>
                <a:cxn ang="0">
                  <a:pos x="711" y="749"/>
                </a:cxn>
                <a:cxn ang="0">
                  <a:pos x="630" y="674"/>
                </a:cxn>
                <a:cxn ang="0">
                  <a:pos x="627" y="527"/>
                </a:cxn>
              </a:cxnLst>
              <a:rect l="0" t="0" r="r" b="b"/>
              <a:pathLst>
                <a:path w="1080" h="791">
                  <a:moveTo>
                    <a:pt x="707" y="180"/>
                  </a:moveTo>
                  <a:lnTo>
                    <a:pt x="713" y="159"/>
                  </a:lnTo>
                  <a:lnTo>
                    <a:pt x="718" y="136"/>
                  </a:lnTo>
                  <a:lnTo>
                    <a:pt x="722" y="113"/>
                  </a:lnTo>
                  <a:lnTo>
                    <a:pt x="727" y="92"/>
                  </a:lnTo>
                  <a:lnTo>
                    <a:pt x="730" y="77"/>
                  </a:lnTo>
                  <a:lnTo>
                    <a:pt x="732" y="67"/>
                  </a:lnTo>
                  <a:lnTo>
                    <a:pt x="729" y="46"/>
                  </a:lnTo>
                  <a:lnTo>
                    <a:pt x="718" y="33"/>
                  </a:lnTo>
                  <a:lnTo>
                    <a:pt x="702" y="23"/>
                  </a:lnTo>
                  <a:lnTo>
                    <a:pt x="684" y="20"/>
                  </a:lnTo>
                  <a:lnTo>
                    <a:pt x="668" y="23"/>
                  </a:lnTo>
                  <a:lnTo>
                    <a:pt x="652" y="31"/>
                  </a:lnTo>
                  <a:lnTo>
                    <a:pt x="636" y="46"/>
                  </a:lnTo>
                  <a:lnTo>
                    <a:pt x="623" y="69"/>
                  </a:lnTo>
                  <a:lnTo>
                    <a:pt x="622" y="77"/>
                  </a:lnTo>
                  <a:lnTo>
                    <a:pt x="616" y="96"/>
                  </a:lnTo>
                  <a:lnTo>
                    <a:pt x="611" y="121"/>
                  </a:lnTo>
                  <a:lnTo>
                    <a:pt x="604" y="153"/>
                  </a:lnTo>
                  <a:lnTo>
                    <a:pt x="595" y="191"/>
                  </a:lnTo>
                  <a:lnTo>
                    <a:pt x="584" y="231"/>
                  </a:lnTo>
                  <a:lnTo>
                    <a:pt x="575" y="274"/>
                  </a:lnTo>
                  <a:lnTo>
                    <a:pt x="564" y="314"/>
                  </a:lnTo>
                  <a:lnTo>
                    <a:pt x="555" y="354"/>
                  </a:lnTo>
                  <a:lnTo>
                    <a:pt x="548" y="390"/>
                  </a:lnTo>
                  <a:lnTo>
                    <a:pt x="541" y="421"/>
                  </a:lnTo>
                  <a:lnTo>
                    <a:pt x="534" y="445"/>
                  </a:lnTo>
                  <a:lnTo>
                    <a:pt x="530" y="461"/>
                  </a:lnTo>
                  <a:lnTo>
                    <a:pt x="523" y="495"/>
                  </a:lnTo>
                  <a:lnTo>
                    <a:pt x="520" y="526"/>
                  </a:lnTo>
                  <a:lnTo>
                    <a:pt x="516" y="550"/>
                  </a:lnTo>
                  <a:lnTo>
                    <a:pt x="516" y="598"/>
                  </a:lnTo>
                  <a:lnTo>
                    <a:pt x="518" y="606"/>
                  </a:lnTo>
                  <a:lnTo>
                    <a:pt x="498" y="650"/>
                  </a:lnTo>
                  <a:lnTo>
                    <a:pt x="477" y="686"/>
                  </a:lnTo>
                  <a:lnTo>
                    <a:pt x="452" y="715"/>
                  </a:lnTo>
                  <a:lnTo>
                    <a:pt x="427" y="736"/>
                  </a:lnTo>
                  <a:lnTo>
                    <a:pt x="398" y="749"/>
                  </a:lnTo>
                  <a:lnTo>
                    <a:pt x="368" y="753"/>
                  </a:lnTo>
                  <a:lnTo>
                    <a:pt x="336" y="749"/>
                  </a:lnTo>
                  <a:lnTo>
                    <a:pt x="309" y="741"/>
                  </a:lnTo>
                  <a:lnTo>
                    <a:pt x="288" y="728"/>
                  </a:lnTo>
                  <a:lnTo>
                    <a:pt x="272" y="713"/>
                  </a:lnTo>
                  <a:lnTo>
                    <a:pt x="259" y="694"/>
                  </a:lnTo>
                  <a:lnTo>
                    <a:pt x="250" y="674"/>
                  </a:lnTo>
                  <a:lnTo>
                    <a:pt x="243" y="655"/>
                  </a:lnTo>
                  <a:lnTo>
                    <a:pt x="239" y="636"/>
                  </a:lnTo>
                  <a:lnTo>
                    <a:pt x="238" y="619"/>
                  </a:lnTo>
                  <a:lnTo>
                    <a:pt x="238" y="577"/>
                  </a:lnTo>
                  <a:lnTo>
                    <a:pt x="239" y="558"/>
                  </a:lnTo>
                  <a:lnTo>
                    <a:pt x="241" y="537"/>
                  </a:lnTo>
                  <a:lnTo>
                    <a:pt x="245" y="512"/>
                  </a:lnTo>
                  <a:lnTo>
                    <a:pt x="252" y="484"/>
                  </a:lnTo>
                  <a:lnTo>
                    <a:pt x="259" y="451"/>
                  </a:lnTo>
                  <a:lnTo>
                    <a:pt x="270" y="413"/>
                  </a:lnTo>
                  <a:lnTo>
                    <a:pt x="284" y="367"/>
                  </a:lnTo>
                  <a:lnTo>
                    <a:pt x="302" y="316"/>
                  </a:lnTo>
                  <a:lnTo>
                    <a:pt x="322" y="256"/>
                  </a:lnTo>
                  <a:lnTo>
                    <a:pt x="334" y="222"/>
                  </a:lnTo>
                  <a:lnTo>
                    <a:pt x="343" y="193"/>
                  </a:lnTo>
                  <a:lnTo>
                    <a:pt x="348" y="168"/>
                  </a:lnTo>
                  <a:lnTo>
                    <a:pt x="350" y="144"/>
                  </a:lnTo>
                  <a:lnTo>
                    <a:pt x="347" y="111"/>
                  </a:lnTo>
                  <a:lnTo>
                    <a:pt x="338" y="81"/>
                  </a:lnTo>
                  <a:lnTo>
                    <a:pt x="323" y="54"/>
                  </a:lnTo>
                  <a:lnTo>
                    <a:pt x="302" y="33"/>
                  </a:lnTo>
                  <a:lnTo>
                    <a:pt x="277" y="16"/>
                  </a:lnTo>
                  <a:lnTo>
                    <a:pt x="248" y="4"/>
                  </a:lnTo>
                  <a:lnTo>
                    <a:pt x="216" y="0"/>
                  </a:lnTo>
                  <a:lnTo>
                    <a:pt x="179" y="6"/>
                  </a:lnTo>
                  <a:lnTo>
                    <a:pt x="147" y="20"/>
                  </a:lnTo>
                  <a:lnTo>
                    <a:pt x="118" y="41"/>
                  </a:lnTo>
                  <a:lnTo>
                    <a:pt x="91" y="67"/>
                  </a:lnTo>
                  <a:lnTo>
                    <a:pt x="70" y="98"/>
                  </a:lnTo>
                  <a:lnTo>
                    <a:pt x="50" y="130"/>
                  </a:lnTo>
                  <a:lnTo>
                    <a:pt x="34" y="163"/>
                  </a:lnTo>
                  <a:lnTo>
                    <a:pt x="22" y="193"/>
                  </a:lnTo>
                  <a:lnTo>
                    <a:pt x="6" y="245"/>
                  </a:lnTo>
                  <a:lnTo>
                    <a:pt x="2" y="260"/>
                  </a:lnTo>
                  <a:lnTo>
                    <a:pt x="0" y="270"/>
                  </a:lnTo>
                  <a:lnTo>
                    <a:pt x="2" y="275"/>
                  </a:lnTo>
                  <a:lnTo>
                    <a:pt x="6" y="283"/>
                  </a:lnTo>
                  <a:lnTo>
                    <a:pt x="13" y="287"/>
                  </a:lnTo>
                  <a:lnTo>
                    <a:pt x="31" y="287"/>
                  </a:lnTo>
                  <a:lnTo>
                    <a:pt x="36" y="281"/>
                  </a:lnTo>
                  <a:lnTo>
                    <a:pt x="41" y="272"/>
                  </a:lnTo>
                  <a:lnTo>
                    <a:pt x="47" y="256"/>
                  </a:lnTo>
                  <a:lnTo>
                    <a:pt x="65" y="201"/>
                  </a:lnTo>
                  <a:lnTo>
                    <a:pt x="82" y="153"/>
                  </a:lnTo>
                  <a:lnTo>
                    <a:pt x="104" y="117"/>
                  </a:lnTo>
                  <a:lnTo>
                    <a:pt x="123" y="86"/>
                  </a:lnTo>
                  <a:lnTo>
                    <a:pt x="147" y="65"/>
                  </a:lnTo>
                  <a:lnTo>
                    <a:pt x="168" y="50"/>
                  </a:lnTo>
                  <a:lnTo>
                    <a:pt x="190" y="42"/>
                  </a:lnTo>
                  <a:lnTo>
                    <a:pt x="211" y="39"/>
                  </a:lnTo>
                  <a:lnTo>
                    <a:pt x="220" y="39"/>
                  </a:lnTo>
                  <a:lnTo>
                    <a:pt x="238" y="46"/>
                  </a:lnTo>
                  <a:lnTo>
                    <a:pt x="245" y="58"/>
                  </a:lnTo>
                  <a:lnTo>
                    <a:pt x="250" y="73"/>
                  </a:lnTo>
                  <a:lnTo>
                    <a:pt x="252" y="98"/>
                  </a:lnTo>
                  <a:lnTo>
                    <a:pt x="248" y="130"/>
                  </a:lnTo>
                  <a:lnTo>
                    <a:pt x="241" y="163"/>
                  </a:lnTo>
                  <a:lnTo>
                    <a:pt x="232" y="193"/>
                  </a:lnTo>
                  <a:lnTo>
                    <a:pt x="223" y="220"/>
                  </a:lnTo>
                  <a:lnTo>
                    <a:pt x="202" y="283"/>
                  </a:lnTo>
                  <a:lnTo>
                    <a:pt x="182" y="338"/>
                  </a:lnTo>
                  <a:lnTo>
                    <a:pt x="168" y="388"/>
                  </a:lnTo>
                  <a:lnTo>
                    <a:pt x="156" y="428"/>
                  </a:lnTo>
                  <a:lnTo>
                    <a:pt x="147" y="464"/>
                  </a:lnTo>
                  <a:lnTo>
                    <a:pt x="140" y="497"/>
                  </a:lnTo>
                  <a:lnTo>
                    <a:pt x="134" y="524"/>
                  </a:lnTo>
                  <a:lnTo>
                    <a:pt x="132" y="548"/>
                  </a:lnTo>
                  <a:lnTo>
                    <a:pt x="132" y="571"/>
                  </a:lnTo>
                  <a:lnTo>
                    <a:pt x="136" y="615"/>
                  </a:lnTo>
                  <a:lnTo>
                    <a:pt x="145" y="655"/>
                  </a:lnTo>
                  <a:lnTo>
                    <a:pt x="159" y="688"/>
                  </a:lnTo>
                  <a:lnTo>
                    <a:pt x="179" y="716"/>
                  </a:lnTo>
                  <a:lnTo>
                    <a:pt x="202" y="741"/>
                  </a:lnTo>
                  <a:lnTo>
                    <a:pt x="229" y="759"/>
                  </a:lnTo>
                  <a:lnTo>
                    <a:pt x="259" y="774"/>
                  </a:lnTo>
                  <a:lnTo>
                    <a:pt x="291" y="783"/>
                  </a:lnTo>
                  <a:lnTo>
                    <a:pt x="327" y="789"/>
                  </a:lnTo>
                  <a:lnTo>
                    <a:pt x="363" y="791"/>
                  </a:lnTo>
                  <a:lnTo>
                    <a:pt x="375" y="791"/>
                  </a:lnTo>
                  <a:lnTo>
                    <a:pt x="391" y="789"/>
                  </a:lnTo>
                  <a:lnTo>
                    <a:pt x="411" y="785"/>
                  </a:lnTo>
                  <a:lnTo>
                    <a:pt x="434" y="776"/>
                  </a:lnTo>
                  <a:lnTo>
                    <a:pt x="457" y="760"/>
                  </a:lnTo>
                  <a:lnTo>
                    <a:pt x="482" y="739"/>
                  </a:lnTo>
                  <a:lnTo>
                    <a:pt x="507" y="709"/>
                  </a:lnTo>
                  <a:lnTo>
                    <a:pt x="532" y="669"/>
                  </a:lnTo>
                  <a:lnTo>
                    <a:pt x="548" y="703"/>
                  </a:lnTo>
                  <a:lnTo>
                    <a:pt x="570" y="730"/>
                  </a:lnTo>
                  <a:lnTo>
                    <a:pt x="593" y="751"/>
                  </a:lnTo>
                  <a:lnTo>
                    <a:pt x="620" y="766"/>
                  </a:lnTo>
                  <a:lnTo>
                    <a:pt x="645" y="778"/>
                  </a:lnTo>
                  <a:lnTo>
                    <a:pt x="672" y="783"/>
                  </a:lnTo>
                  <a:lnTo>
                    <a:pt x="697" y="789"/>
                  </a:lnTo>
                  <a:lnTo>
                    <a:pt x="718" y="791"/>
                  </a:lnTo>
                  <a:lnTo>
                    <a:pt x="736" y="791"/>
                  </a:lnTo>
                  <a:lnTo>
                    <a:pt x="775" y="787"/>
                  </a:lnTo>
                  <a:lnTo>
                    <a:pt x="811" y="776"/>
                  </a:lnTo>
                  <a:lnTo>
                    <a:pt x="843" y="759"/>
                  </a:lnTo>
                  <a:lnTo>
                    <a:pt x="871" y="736"/>
                  </a:lnTo>
                  <a:lnTo>
                    <a:pt x="896" y="709"/>
                  </a:lnTo>
                  <a:lnTo>
                    <a:pt x="920" y="678"/>
                  </a:lnTo>
                  <a:lnTo>
                    <a:pt x="939" y="646"/>
                  </a:lnTo>
                  <a:lnTo>
                    <a:pt x="957" y="611"/>
                  </a:lnTo>
                  <a:lnTo>
                    <a:pt x="973" y="577"/>
                  </a:lnTo>
                  <a:lnTo>
                    <a:pt x="991" y="527"/>
                  </a:lnTo>
                  <a:lnTo>
                    <a:pt x="1009" y="474"/>
                  </a:lnTo>
                  <a:lnTo>
                    <a:pt x="1041" y="359"/>
                  </a:lnTo>
                  <a:lnTo>
                    <a:pt x="1054" y="302"/>
                  </a:lnTo>
                  <a:lnTo>
                    <a:pt x="1064" y="247"/>
                  </a:lnTo>
                  <a:lnTo>
                    <a:pt x="1073" y="199"/>
                  </a:lnTo>
                  <a:lnTo>
                    <a:pt x="1079" y="157"/>
                  </a:lnTo>
                  <a:lnTo>
                    <a:pt x="1080" y="123"/>
                  </a:lnTo>
                  <a:lnTo>
                    <a:pt x="1079" y="86"/>
                  </a:lnTo>
                  <a:lnTo>
                    <a:pt x="1071" y="58"/>
                  </a:lnTo>
                  <a:lnTo>
                    <a:pt x="1061" y="35"/>
                  </a:lnTo>
                  <a:lnTo>
                    <a:pt x="1048" y="20"/>
                  </a:lnTo>
                  <a:lnTo>
                    <a:pt x="1036" y="8"/>
                  </a:lnTo>
                  <a:lnTo>
                    <a:pt x="1021" y="2"/>
                  </a:lnTo>
                  <a:lnTo>
                    <a:pt x="1009" y="0"/>
                  </a:lnTo>
                  <a:lnTo>
                    <a:pt x="984" y="6"/>
                  </a:lnTo>
                  <a:lnTo>
                    <a:pt x="963" y="20"/>
                  </a:lnTo>
                  <a:lnTo>
                    <a:pt x="945" y="39"/>
                  </a:lnTo>
                  <a:lnTo>
                    <a:pt x="932" y="62"/>
                  </a:lnTo>
                  <a:lnTo>
                    <a:pt x="927" y="84"/>
                  </a:lnTo>
                  <a:lnTo>
                    <a:pt x="930" y="104"/>
                  </a:lnTo>
                  <a:lnTo>
                    <a:pt x="939" y="119"/>
                  </a:lnTo>
                  <a:lnTo>
                    <a:pt x="963" y="144"/>
                  </a:lnTo>
                  <a:lnTo>
                    <a:pt x="975" y="161"/>
                  </a:lnTo>
                  <a:lnTo>
                    <a:pt x="988" y="182"/>
                  </a:lnTo>
                  <a:lnTo>
                    <a:pt x="998" y="209"/>
                  </a:lnTo>
                  <a:lnTo>
                    <a:pt x="1007" y="241"/>
                  </a:lnTo>
                  <a:lnTo>
                    <a:pt x="1011" y="279"/>
                  </a:lnTo>
                  <a:lnTo>
                    <a:pt x="1009" y="306"/>
                  </a:lnTo>
                  <a:lnTo>
                    <a:pt x="1002" y="342"/>
                  </a:lnTo>
                  <a:lnTo>
                    <a:pt x="993" y="384"/>
                  </a:lnTo>
                  <a:lnTo>
                    <a:pt x="982" y="428"/>
                  </a:lnTo>
                  <a:lnTo>
                    <a:pt x="968" y="474"/>
                  </a:lnTo>
                  <a:lnTo>
                    <a:pt x="952" y="520"/>
                  </a:lnTo>
                  <a:lnTo>
                    <a:pt x="938" y="562"/>
                  </a:lnTo>
                  <a:lnTo>
                    <a:pt x="921" y="600"/>
                  </a:lnTo>
                  <a:lnTo>
                    <a:pt x="898" y="644"/>
                  </a:lnTo>
                  <a:lnTo>
                    <a:pt x="873" y="680"/>
                  </a:lnTo>
                  <a:lnTo>
                    <a:pt x="845" y="711"/>
                  </a:lnTo>
                  <a:lnTo>
                    <a:pt x="814" y="734"/>
                  </a:lnTo>
                  <a:lnTo>
                    <a:pt x="779" y="747"/>
                  </a:lnTo>
                  <a:lnTo>
                    <a:pt x="741" y="753"/>
                  </a:lnTo>
                  <a:lnTo>
                    <a:pt x="711" y="749"/>
                  </a:lnTo>
                  <a:lnTo>
                    <a:pt x="684" y="739"/>
                  </a:lnTo>
                  <a:lnTo>
                    <a:pt x="661" y="724"/>
                  </a:lnTo>
                  <a:lnTo>
                    <a:pt x="645" y="703"/>
                  </a:lnTo>
                  <a:lnTo>
                    <a:pt x="630" y="674"/>
                  </a:lnTo>
                  <a:lnTo>
                    <a:pt x="623" y="640"/>
                  </a:lnTo>
                  <a:lnTo>
                    <a:pt x="622" y="602"/>
                  </a:lnTo>
                  <a:lnTo>
                    <a:pt x="623" y="564"/>
                  </a:lnTo>
                  <a:lnTo>
                    <a:pt x="627" y="527"/>
                  </a:lnTo>
                  <a:lnTo>
                    <a:pt x="632" y="497"/>
                  </a:lnTo>
                  <a:lnTo>
                    <a:pt x="639" y="474"/>
                  </a:lnTo>
                  <a:lnTo>
                    <a:pt x="707" y="18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71922" name="Freeform 82"/>
            <p:cNvSpPr>
              <a:spLocks noEditPoints="1"/>
            </p:cNvSpPr>
            <p:nvPr/>
          </p:nvSpPr>
          <p:spPr bwMode="auto">
            <a:xfrm>
              <a:off x="7728" y="2325"/>
              <a:ext cx="502" cy="1058"/>
            </a:xfrm>
            <a:custGeom>
              <a:avLst/>
              <a:gdLst/>
              <a:ahLst/>
              <a:cxnLst>
                <a:cxn ang="0">
                  <a:pos x="500" y="34"/>
                </a:cxn>
                <a:cxn ang="0">
                  <a:pos x="486" y="11"/>
                </a:cxn>
                <a:cxn ang="0">
                  <a:pos x="456" y="0"/>
                </a:cxn>
                <a:cxn ang="0">
                  <a:pos x="411" y="21"/>
                </a:cxn>
                <a:cxn ang="0">
                  <a:pos x="391" y="67"/>
                </a:cxn>
                <a:cxn ang="0">
                  <a:pos x="398" y="92"/>
                </a:cxn>
                <a:cxn ang="0">
                  <a:pos x="420" y="111"/>
                </a:cxn>
                <a:cxn ang="0">
                  <a:pos x="461" y="109"/>
                </a:cxn>
                <a:cxn ang="0">
                  <a:pos x="495" y="72"/>
                </a:cxn>
                <a:cxn ang="0">
                  <a:pos x="259" y="869"/>
                </a:cxn>
                <a:cxn ang="0">
                  <a:pos x="227" y="947"/>
                </a:cxn>
                <a:cxn ang="0">
                  <a:pos x="175" y="1002"/>
                </a:cxn>
                <a:cxn ang="0">
                  <a:pos x="113" y="1025"/>
                </a:cxn>
                <a:cxn ang="0">
                  <a:pos x="72" y="1018"/>
                </a:cxn>
                <a:cxn ang="0">
                  <a:pos x="102" y="987"/>
                </a:cxn>
                <a:cxn ang="0">
                  <a:pos x="109" y="955"/>
                </a:cxn>
                <a:cxn ang="0">
                  <a:pos x="97" y="920"/>
                </a:cxn>
                <a:cxn ang="0">
                  <a:pos x="65" y="909"/>
                </a:cxn>
                <a:cxn ang="0">
                  <a:pos x="20" y="932"/>
                </a:cxn>
                <a:cxn ang="0">
                  <a:pos x="0" y="981"/>
                </a:cxn>
                <a:cxn ang="0">
                  <a:pos x="15" y="1021"/>
                </a:cxn>
                <a:cxn ang="0">
                  <a:pos x="54" y="1048"/>
                </a:cxn>
                <a:cxn ang="0">
                  <a:pos x="113" y="1058"/>
                </a:cxn>
                <a:cxn ang="0">
                  <a:pos x="161" y="1052"/>
                </a:cxn>
                <a:cxn ang="0">
                  <a:pos x="216" y="1033"/>
                </a:cxn>
                <a:cxn ang="0">
                  <a:pos x="272" y="998"/>
                </a:cxn>
                <a:cxn ang="0">
                  <a:pos x="318" y="943"/>
                </a:cxn>
                <a:cxn ang="0">
                  <a:pos x="350" y="865"/>
                </a:cxn>
                <a:cxn ang="0">
                  <a:pos x="457" y="408"/>
                </a:cxn>
                <a:cxn ang="0">
                  <a:pos x="456" y="353"/>
                </a:cxn>
                <a:cxn ang="0">
                  <a:pos x="423" y="303"/>
                </a:cxn>
                <a:cxn ang="0">
                  <a:pos x="370" y="275"/>
                </a:cxn>
                <a:cxn ang="0">
                  <a:pos x="302" y="277"/>
                </a:cxn>
                <a:cxn ang="0">
                  <a:pos x="238" y="307"/>
                </a:cxn>
                <a:cxn ang="0">
                  <a:pos x="190" y="359"/>
                </a:cxn>
                <a:cxn ang="0">
                  <a:pos x="156" y="410"/>
                </a:cxn>
                <a:cxn ang="0">
                  <a:pos x="140" y="449"/>
                </a:cxn>
                <a:cxn ang="0">
                  <a:pos x="138" y="464"/>
                </a:cxn>
                <a:cxn ang="0">
                  <a:pos x="143" y="470"/>
                </a:cxn>
                <a:cxn ang="0">
                  <a:pos x="149" y="473"/>
                </a:cxn>
                <a:cxn ang="0">
                  <a:pos x="170" y="470"/>
                </a:cxn>
                <a:cxn ang="0">
                  <a:pos x="175" y="460"/>
                </a:cxn>
                <a:cxn ang="0">
                  <a:pos x="197" y="416"/>
                </a:cxn>
                <a:cxn ang="0">
                  <a:pos x="243" y="351"/>
                </a:cxn>
                <a:cxn ang="0">
                  <a:pos x="302" y="311"/>
                </a:cxn>
                <a:cxn ang="0">
                  <a:pos x="352" y="309"/>
                </a:cxn>
                <a:cxn ang="0">
                  <a:pos x="370" y="340"/>
                </a:cxn>
                <a:cxn ang="0">
                  <a:pos x="372" y="380"/>
                </a:cxn>
                <a:cxn ang="0">
                  <a:pos x="368" y="401"/>
                </a:cxn>
              </a:cxnLst>
              <a:rect l="0" t="0" r="r" b="b"/>
              <a:pathLst>
                <a:path w="502" h="1058">
                  <a:moveTo>
                    <a:pt x="502" y="46"/>
                  </a:moveTo>
                  <a:lnTo>
                    <a:pt x="500" y="34"/>
                  </a:lnTo>
                  <a:lnTo>
                    <a:pt x="495" y="21"/>
                  </a:lnTo>
                  <a:lnTo>
                    <a:pt x="486" y="11"/>
                  </a:lnTo>
                  <a:lnTo>
                    <a:pt x="472" y="4"/>
                  </a:lnTo>
                  <a:lnTo>
                    <a:pt x="456" y="0"/>
                  </a:lnTo>
                  <a:lnTo>
                    <a:pt x="432" y="6"/>
                  </a:lnTo>
                  <a:lnTo>
                    <a:pt x="411" y="21"/>
                  </a:lnTo>
                  <a:lnTo>
                    <a:pt x="397" y="44"/>
                  </a:lnTo>
                  <a:lnTo>
                    <a:pt x="391" y="67"/>
                  </a:lnTo>
                  <a:lnTo>
                    <a:pt x="393" y="80"/>
                  </a:lnTo>
                  <a:lnTo>
                    <a:pt x="398" y="92"/>
                  </a:lnTo>
                  <a:lnTo>
                    <a:pt x="407" y="103"/>
                  </a:lnTo>
                  <a:lnTo>
                    <a:pt x="420" y="111"/>
                  </a:lnTo>
                  <a:lnTo>
                    <a:pt x="438" y="114"/>
                  </a:lnTo>
                  <a:lnTo>
                    <a:pt x="461" y="109"/>
                  </a:lnTo>
                  <a:lnTo>
                    <a:pt x="481" y="93"/>
                  </a:lnTo>
                  <a:lnTo>
                    <a:pt x="495" y="72"/>
                  </a:lnTo>
                  <a:lnTo>
                    <a:pt x="502" y="46"/>
                  </a:lnTo>
                  <a:close/>
                  <a:moveTo>
                    <a:pt x="259" y="869"/>
                  </a:moveTo>
                  <a:lnTo>
                    <a:pt x="247" y="909"/>
                  </a:lnTo>
                  <a:lnTo>
                    <a:pt x="227" y="947"/>
                  </a:lnTo>
                  <a:lnTo>
                    <a:pt x="204" y="977"/>
                  </a:lnTo>
                  <a:lnTo>
                    <a:pt x="175" y="1002"/>
                  </a:lnTo>
                  <a:lnTo>
                    <a:pt x="145" y="1020"/>
                  </a:lnTo>
                  <a:lnTo>
                    <a:pt x="113" y="1025"/>
                  </a:lnTo>
                  <a:lnTo>
                    <a:pt x="91" y="1023"/>
                  </a:lnTo>
                  <a:lnTo>
                    <a:pt x="72" y="1018"/>
                  </a:lnTo>
                  <a:lnTo>
                    <a:pt x="90" y="1004"/>
                  </a:lnTo>
                  <a:lnTo>
                    <a:pt x="102" y="987"/>
                  </a:lnTo>
                  <a:lnTo>
                    <a:pt x="108" y="970"/>
                  </a:lnTo>
                  <a:lnTo>
                    <a:pt x="109" y="955"/>
                  </a:lnTo>
                  <a:lnTo>
                    <a:pt x="106" y="935"/>
                  </a:lnTo>
                  <a:lnTo>
                    <a:pt x="97" y="920"/>
                  </a:lnTo>
                  <a:lnTo>
                    <a:pt x="83" y="913"/>
                  </a:lnTo>
                  <a:lnTo>
                    <a:pt x="65" y="909"/>
                  </a:lnTo>
                  <a:lnTo>
                    <a:pt x="40" y="914"/>
                  </a:lnTo>
                  <a:lnTo>
                    <a:pt x="20" y="932"/>
                  </a:lnTo>
                  <a:lnTo>
                    <a:pt x="6" y="955"/>
                  </a:lnTo>
                  <a:lnTo>
                    <a:pt x="0" y="981"/>
                  </a:lnTo>
                  <a:lnTo>
                    <a:pt x="4" y="1002"/>
                  </a:lnTo>
                  <a:lnTo>
                    <a:pt x="15" y="1021"/>
                  </a:lnTo>
                  <a:lnTo>
                    <a:pt x="31" y="1037"/>
                  </a:lnTo>
                  <a:lnTo>
                    <a:pt x="54" y="1048"/>
                  </a:lnTo>
                  <a:lnTo>
                    <a:pt x="81" y="1056"/>
                  </a:lnTo>
                  <a:lnTo>
                    <a:pt x="113" y="1058"/>
                  </a:lnTo>
                  <a:lnTo>
                    <a:pt x="136" y="1056"/>
                  </a:lnTo>
                  <a:lnTo>
                    <a:pt x="161" y="1052"/>
                  </a:lnTo>
                  <a:lnTo>
                    <a:pt x="188" y="1044"/>
                  </a:lnTo>
                  <a:lnTo>
                    <a:pt x="216" y="1033"/>
                  </a:lnTo>
                  <a:lnTo>
                    <a:pt x="245" y="1018"/>
                  </a:lnTo>
                  <a:lnTo>
                    <a:pt x="272" y="998"/>
                  </a:lnTo>
                  <a:lnTo>
                    <a:pt x="297" y="974"/>
                  </a:lnTo>
                  <a:lnTo>
                    <a:pt x="318" y="943"/>
                  </a:lnTo>
                  <a:lnTo>
                    <a:pt x="338" y="907"/>
                  </a:lnTo>
                  <a:lnTo>
                    <a:pt x="350" y="865"/>
                  </a:lnTo>
                  <a:lnTo>
                    <a:pt x="454" y="429"/>
                  </a:lnTo>
                  <a:lnTo>
                    <a:pt x="457" y="408"/>
                  </a:lnTo>
                  <a:lnTo>
                    <a:pt x="459" y="386"/>
                  </a:lnTo>
                  <a:lnTo>
                    <a:pt x="456" y="353"/>
                  </a:lnTo>
                  <a:lnTo>
                    <a:pt x="443" y="324"/>
                  </a:lnTo>
                  <a:lnTo>
                    <a:pt x="423" y="303"/>
                  </a:lnTo>
                  <a:lnTo>
                    <a:pt x="398" y="286"/>
                  </a:lnTo>
                  <a:lnTo>
                    <a:pt x="370" y="275"/>
                  </a:lnTo>
                  <a:lnTo>
                    <a:pt x="338" y="271"/>
                  </a:lnTo>
                  <a:lnTo>
                    <a:pt x="302" y="277"/>
                  </a:lnTo>
                  <a:lnTo>
                    <a:pt x="268" y="288"/>
                  </a:lnTo>
                  <a:lnTo>
                    <a:pt x="238" y="307"/>
                  </a:lnTo>
                  <a:lnTo>
                    <a:pt x="213" y="332"/>
                  </a:lnTo>
                  <a:lnTo>
                    <a:pt x="190" y="359"/>
                  </a:lnTo>
                  <a:lnTo>
                    <a:pt x="172" y="386"/>
                  </a:lnTo>
                  <a:lnTo>
                    <a:pt x="156" y="410"/>
                  </a:lnTo>
                  <a:lnTo>
                    <a:pt x="147" y="431"/>
                  </a:lnTo>
                  <a:lnTo>
                    <a:pt x="140" y="449"/>
                  </a:lnTo>
                  <a:lnTo>
                    <a:pt x="138" y="458"/>
                  </a:lnTo>
                  <a:lnTo>
                    <a:pt x="138" y="464"/>
                  </a:lnTo>
                  <a:lnTo>
                    <a:pt x="140" y="468"/>
                  </a:lnTo>
                  <a:lnTo>
                    <a:pt x="143" y="470"/>
                  </a:lnTo>
                  <a:lnTo>
                    <a:pt x="145" y="471"/>
                  </a:lnTo>
                  <a:lnTo>
                    <a:pt x="149" y="473"/>
                  </a:lnTo>
                  <a:lnTo>
                    <a:pt x="163" y="473"/>
                  </a:lnTo>
                  <a:lnTo>
                    <a:pt x="170" y="470"/>
                  </a:lnTo>
                  <a:lnTo>
                    <a:pt x="174" y="466"/>
                  </a:lnTo>
                  <a:lnTo>
                    <a:pt x="175" y="460"/>
                  </a:lnTo>
                  <a:lnTo>
                    <a:pt x="179" y="452"/>
                  </a:lnTo>
                  <a:lnTo>
                    <a:pt x="197" y="416"/>
                  </a:lnTo>
                  <a:lnTo>
                    <a:pt x="216" y="382"/>
                  </a:lnTo>
                  <a:lnTo>
                    <a:pt x="243" y="351"/>
                  </a:lnTo>
                  <a:lnTo>
                    <a:pt x="270" y="328"/>
                  </a:lnTo>
                  <a:lnTo>
                    <a:pt x="302" y="311"/>
                  </a:lnTo>
                  <a:lnTo>
                    <a:pt x="334" y="305"/>
                  </a:lnTo>
                  <a:lnTo>
                    <a:pt x="352" y="309"/>
                  </a:lnTo>
                  <a:lnTo>
                    <a:pt x="365" y="321"/>
                  </a:lnTo>
                  <a:lnTo>
                    <a:pt x="370" y="340"/>
                  </a:lnTo>
                  <a:lnTo>
                    <a:pt x="372" y="365"/>
                  </a:lnTo>
                  <a:lnTo>
                    <a:pt x="372" y="380"/>
                  </a:lnTo>
                  <a:lnTo>
                    <a:pt x="370" y="393"/>
                  </a:lnTo>
                  <a:lnTo>
                    <a:pt x="368" y="401"/>
                  </a:lnTo>
                  <a:lnTo>
                    <a:pt x="259" y="86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" name="Group 85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3057366" y="5013177"/>
            <a:ext cx="228808" cy="159588"/>
            <a:chOff x="2098" y="3403"/>
            <a:chExt cx="1547" cy="1079"/>
          </a:xfrm>
        </p:grpSpPr>
        <p:sp>
          <p:nvSpPr>
            <p:cNvPr id="1571927" name="Freeform 87"/>
            <p:cNvSpPr>
              <a:spLocks/>
            </p:cNvSpPr>
            <p:nvPr/>
          </p:nvSpPr>
          <p:spPr bwMode="auto">
            <a:xfrm>
              <a:off x="2098" y="3403"/>
              <a:ext cx="1100" cy="816"/>
            </a:xfrm>
            <a:custGeom>
              <a:avLst/>
              <a:gdLst/>
              <a:ahLst/>
              <a:cxnLst>
                <a:cxn ang="0">
                  <a:pos x="736" y="109"/>
                </a:cxn>
                <a:cxn ang="0">
                  <a:pos x="738" y="45"/>
                </a:cxn>
                <a:cxn ang="0">
                  <a:pos x="687" y="21"/>
                </a:cxn>
                <a:cxn ang="0">
                  <a:pos x="634" y="71"/>
                </a:cxn>
                <a:cxn ang="0">
                  <a:pos x="615" y="148"/>
                </a:cxn>
                <a:cxn ang="0">
                  <a:pos x="568" y="351"/>
                </a:cxn>
                <a:cxn ang="0">
                  <a:pos x="541" y="465"/>
                </a:cxn>
                <a:cxn ang="0">
                  <a:pos x="524" y="592"/>
                </a:cxn>
                <a:cxn ang="0">
                  <a:pos x="499" y="683"/>
                </a:cxn>
                <a:cxn ang="0">
                  <a:pos x="394" y="774"/>
                </a:cxn>
                <a:cxn ang="0">
                  <a:pos x="291" y="750"/>
                </a:cxn>
                <a:cxn ang="0">
                  <a:pos x="249" y="681"/>
                </a:cxn>
                <a:cxn ang="0">
                  <a:pos x="242" y="577"/>
                </a:cxn>
                <a:cxn ang="0">
                  <a:pos x="260" y="479"/>
                </a:cxn>
                <a:cxn ang="0">
                  <a:pos x="313" y="303"/>
                </a:cxn>
                <a:cxn ang="0">
                  <a:pos x="353" y="177"/>
                </a:cxn>
                <a:cxn ang="0">
                  <a:pos x="335" y="68"/>
                </a:cxn>
                <a:cxn ang="0">
                  <a:pos x="241" y="2"/>
                </a:cxn>
                <a:cxn ang="0">
                  <a:pos x="119" y="42"/>
                </a:cxn>
                <a:cxn ang="0">
                  <a:pos x="40" y="153"/>
                </a:cxn>
                <a:cxn ang="0">
                  <a:pos x="2" y="266"/>
                </a:cxn>
                <a:cxn ang="0">
                  <a:pos x="11" y="294"/>
                </a:cxn>
                <a:cxn ang="0">
                  <a:pos x="40" y="284"/>
                </a:cxn>
                <a:cxn ang="0">
                  <a:pos x="97" y="131"/>
                </a:cxn>
                <a:cxn ang="0">
                  <a:pos x="185" y="45"/>
                </a:cxn>
                <a:cxn ang="0">
                  <a:pos x="235" y="45"/>
                </a:cxn>
                <a:cxn ang="0">
                  <a:pos x="256" y="99"/>
                </a:cxn>
                <a:cxn ang="0">
                  <a:pos x="226" y="225"/>
                </a:cxn>
                <a:cxn ang="0">
                  <a:pos x="161" y="425"/>
                </a:cxn>
                <a:cxn ang="0">
                  <a:pos x="136" y="545"/>
                </a:cxn>
                <a:cxn ang="0">
                  <a:pos x="144" y="671"/>
                </a:cxn>
                <a:cxn ang="0">
                  <a:pos x="221" y="777"/>
                </a:cxn>
                <a:cxn ang="0">
                  <a:pos x="345" y="815"/>
                </a:cxn>
                <a:cxn ang="0">
                  <a:pos x="420" y="809"/>
                </a:cxn>
                <a:cxn ang="0">
                  <a:pos x="510" y="740"/>
                </a:cxn>
                <a:cxn ang="0">
                  <a:pos x="593" y="765"/>
                </a:cxn>
                <a:cxn ang="0">
                  <a:pos x="694" y="811"/>
                </a:cxn>
                <a:cxn ang="0">
                  <a:pos x="799" y="809"/>
                </a:cxn>
                <a:cxn ang="0">
                  <a:pos x="916" y="727"/>
                </a:cxn>
                <a:cxn ang="0">
                  <a:pos x="990" y="595"/>
                </a:cxn>
                <a:cxn ang="0">
                  <a:pos x="1053" y="394"/>
                </a:cxn>
                <a:cxn ang="0">
                  <a:pos x="1093" y="195"/>
                </a:cxn>
                <a:cxn ang="0">
                  <a:pos x="1092" y="65"/>
                </a:cxn>
                <a:cxn ang="0">
                  <a:pos x="1050" y="6"/>
                </a:cxn>
                <a:cxn ang="0">
                  <a:pos x="981" y="18"/>
                </a:cxn>
                <a:cxn ang="0">
                  <a:pos x="945" y="100"/>
                </a:cxn>
                <a:cxn ang="0">
                  <a:pos x="981" y="151"/>
                </a:cxn>
                <a:cxn ang="0">
                  <a:pos x="1023" y="242"/>
                </a:cxn>
                <a:cxn ang="0">
                  <a:pos x="1017" y="365"/>
                </a:cxn>
                <a:cxn ang="0">
                  <a:pos x="973" y="523"/>
                </a:cxn>
                <a:cxn ang="0">
                  <a:pos x="909" y="671"/>
                </a:cxn>
                <a:cxn ang="0">
                  <a:pos x="800" y="769"/>
                </a:cxn>
                <a:cxn ang="0">
                  <a:pos x="683" y="755"/>
                </a:cxn>
                <a:cxn ang="0">
                  <a:pos x="632" y="646"/>
                </a:cxn>
                <a:cxn ang="0">
                  <a:pos x="643" y="516"/>
                </a:cxn>
              </a:cxnLst>
              <a:rect l="0" t="0" r="r" b="b"/>
              <a:pathLst>
                <a:path w="1100" h="816">
                  <a:moveTo>
                    <a:pt x="719" y="186"/>
                  </a:moveTo>
                  <a:lnTo>
                    <a:pt x="722" y="172"/>
                  </a:lnTo>
                  <a:lnTo>
                    <a:pt x="725" y="156"/>
                  </a:lnTo>
                  <a:lnTo>
                    <a:pt x="729" y="141"/>
                  </a:lnTo>
                  <a:lnTo>
                    <a:pt x="732" y="124"/>
                  </a:lnTo>
                  <a:lnTo>
                    <a:pt x="736" y="109"/>
                  </a:lnTo>
                  <a:lnTo>
                    <a:pt x="739" y="95"/>
                  </a:lnTo>
                  <a:lnTo>
                    <a:pt x="742" y="84"/>
                  </a:lnTo>
                  <a:lnTo>
                    <a:pt x="743" y="74"/>
                  </a:lnTo>
                  <a:lnTo>
                    <a:pt x="744" y="69"/>
                  </a:lnTo>
                  <a:lnTo>
                    <a:pt x="742" y="56"/>
                  </a:lnTo>
                  <a:lnTo>
                    <a:pt x="738" y="45"/>
                  </a:lnTo>
                  <a:lnTo>
                    <a:pt x="732" y="36"/>
                  </a:lnTo>
                  <a:lnTo>
                    <a:pt x="725" y="30"/>
                  </a:lnTo>
                  <a:lnTo>
                    <a:pt x="716" y="25"/>
                  </a:lnTo>
                  <a:lnTo>
                    <a:pt x="706" y="21"/>
                  </a:lnTo>
                  <a:lnTo>
                    <a:pt x="696" y="20"/>
                  </a:lnTo>
                  <a:lnTo>
                    <a:pt x="687" y="21"/>
                  </a:lnTo>
                  <a:lnTo>
                    <a:pt x="677" y="24"/>
                  </a:lnTo>
                  <a:lnTo>
                    <a:pt x="667" y="29"/>
                  </a:lnTo>
                  <a:lnTo>
                    <a:pt x="657" y="36"/>
                  </a:lnTo>
                  <a:lnTo>
                    <a:pt x="648" y="45"/>
                  </a:lnTo>
                  <a:lnTo>
                    <a:pt x="641" y="57"/>
                  </a:lnTo>
                  <a:lnTo>
                    <a:pt x="634" y="71"/>
                  </a:lnTo>
                  <a:lnTo>
                    <a:pt x="633" y="75"/>
                  </a:lnTo>
                  <a:lnTo>
                    <a:pt x="631" y="83"/>
                  </a:lnTo>
                  <a:lnTo>
                    <a:pt x="628" y="94"/>
                  </a:lnTo>
                  <a:lnTo>
                    <a:pt x="624" y="110"/>
                  </a:lnTo>
                  <a:lnTo>
                    <a:pt x="620" y="128"/>
                  </a:lnTo>
                  <a:lnTo>
                    <a:pt x="615" y="148"/>
                  </a:lnTo>
                  <a:lnTo>
                    <a:pt x="610" y="170"/>
                  </a:lnTo>
                  <a:lnTo>
                    <a:pt x="604" y="195"/>
                  </a:lnTo>
                  <a:lnTo>
                    <a:pt x="593" y="246"/>
                  </a:lnTo>
                  <a:lnTo>
                    <a:pt x="586" y="273"/>
                  </a:lnTo>
                  <a:lnTo>
                    <a:pt x="574" y="326"/>
                  </a:lnTo>
                  <a:lnTo>
                    <a:pt x="568" y="351"/>
                  </a:lnTo>
                  <a:lnTo>
                    <a:pt x="562" y="375"/>
                  </a:lnTo>
                  <a:lnTo>
                    <a:pt x="557" y="398"/>
                  </a:lnTo>
                  <a:lnTo>
                    <a:pt x="553" y="419"/>
                  </a:lnTo>
                  <a:lnTo>
                    <a:pt x="548" y="437"/>
                  </a:lnTo>
                  <a:lnTo>
                    <a:pt x="545" y="453"/>
                  </a:lnTo>
                  <a:lnTo>
                    <a:pt x="541" y="465"/>
                  </a:lnTo>
                  <a:lnTo>
                    <a:pt x="539" y="474"/>
                  </a:lnTo>
                  <a:lnTo>
                    <a:pt x="534" y="499"/>
                  </a:lnTo>
                  <a:lnTo>
                    <a:pt x="530" y="521"/>
                  </a:lnTo>
                  <a:lnTo>
                    <a:pt x="528" y="541"/>
                  </a:lnTo>
                  <a:lnTo>
                    <a:pt x="526" y="560"/>
                  </a:lnTo>
                  <a:lnTo>
                    <a:pt x="524" y="592"/>
                  </a:lnTo>
                  <a:lnTo>
                    <a:pt x="524" y="602"/>
                  </a:lnTo>
                  <a:lnTo>
                    <a:pt x="525" y="610"/>
                  </a:lnTo>
                  <a:lnTo>
                    <a:pt x="525" y="615"/>
                  </a:lnTo>
                  <a:lnTo>
                    <a:pt x="526" y="625"/>
                  </a:lnTo>
                  <a:lnTo>
                    <a:pt x="513" y="656"/>
                  </a:lnTo>
                  <a:lnTo>
                    <a:pt x="499" y="683"/>
                  </a:lnTo>
                  <a:lnTo>
                    <a:pt x="484" y="706"/>
                  </a:lnTo>
                  <a:lnTo>
                    <a:pt x="469" y="728"/>
                  </a:lnTo>
                  <a:lnTo>
                    <a:pt x="451" y="745"/>
                  </a:lnTo>
                  <a:lnTo>
                    <a:pt x="434" y="758"/>
                  </a:lnTo>
                  <a:lnTo>
                    <a:pt x="415" y="768"/>
                  </a:lnTo>
                  <a:lnTo>
                    <a:pt x="394" y="774"/>
                  </a:lnTo>
                  <a:lnTo>
                    <a:pt x="373" y="776"/>
                  </a:lnTo>
                  <a:lnTo>
                    <a:pt x="352" y="775"/>
                  </a:lnTo>
                  <a:lnTo>
                    <a:pt x="334" y="772"/>
                  </a:lnTo>
                  <a:lnTo>
                    <a:pt x="318" y="766"/>
                  </a:lnTo>
                  <a:lnTo>
                    <a:pt x="303" y="759"/>
                  </a:lnTo>
                  <a:lnTo>
                    <a:pt x="291" y="750"/>
                  </a:lnTo>
                  <a:lnTo>
                    <a:pt x="280" y="740"/>
                  </a:lnTo>
                  <a:lnTo>
                    <a:pt x="271" y="730"/>
                  </a:lnTo>
                  <a:lnTo>
                    <a:pt x="264" y="718"/>
                  </a:lnTo>
                  <a:lnTo>
                    <a:pt x="257" y="706"/>
                  </a:lnTo>
                  <a:lnTo>
                    <a:pt x="253" y="693"/>
                  </a:lnTo>
                  <a:lnTo>
                    <a:pt x="249" y="681"/>
                  </a:lnTo>
                  <a:lnTo>
                    <a:pt x="243" y="656"/>
                  </a:lnTo>
                  <a:lnTo>
                    <a:pt x="242" y="645"/>
                  </a:lnTo>
                  <a:lnTo>
                    <a:pt x="241" y="635"/>
                  </a:lnTo>
                  <a:lnTo>
                    <a:pt x="241" y="626"/>
                  </a:lnTo>
                  <a:lnTo>
                    <a:pt x="241" y="602"/>
                  </a:lnTo>
                  <a:lnTo>
                    <a:pt x="242" y="577"/>
                  </a:lnTo>
                  <a:lnTo>
                    <a:pt x="243" y="565"/>
                  </a:lnTo>
                  <a:lnTo>
                    <a:pt x="245" y="550"/>
                  </a:lnTo>
                  <a:lnTo>
                    <a:pt x="247" y="535"/>
                  </a:lnTo>
                  <a:lnTo>
                    <a:pt x="251" y="518"/>
                  </a:lnTo>
                  <a:lnTo>
                    <a:pt x="255" y="499"/>
                  </a:lnTo>
                  <a:lnTo>
                    <a:pt x="260" y="479"/>
                  </a:lnTo>
                  <a:lnTo>
                    <a:pt x="266" y="456"/>
                  </a:lnTo>
                  <a:lnTo>
                    <a:pt x="272" y="431"/>
                  </a:lnTo>
                  <a:lnTo>
                    <a:pt x="281" y="403"/>
                  </a:lnTo>
                  <a:lnTo>
                    <a:pt x="290" y="373"/>
                  </a:lnTo>
                  <a:lnTo>
                    <a:pt x="301" y="339"/>
                  </a:lnTo>
                  <a:lnTo>
                    <a:pt x="313" y="303"/>
                  </a:lnTo>
                  <a:lnTo>
                    <a:pt x="327" y="263"/>
                  </a:lnTo>
                  <a:lnTo>
                    <a:pt x="335" y="242"/>
                  </a:lnTo>
                  <a:lnTo>
                    <a:pt x="341" y="223"/>
                  </a:lnTo>
                  <a:lnTo>
                    <a:pt x="346" y="207"/>
                  </a:lnTo>
                  <a:lnTo>
                    <a:pt x="350" y="192"/>
                  </a:lnTo>
                  <a:lnTo>
                    <a:pt x="353" y="177"/>
                  </a:lnTo>
                  <a:lnTo>
                    <a:pt x="355" y="163"/>
                  </a:lnTo>
                  <a:lnTo>
                    <a:pt x="356" y="148"/>
                  </a:lnTo>
                  <a:lnTo>
                    <a:pt x="354" y="126"/>
                  </a:lnTo>
                  <a:lnTo>
                    <a:pt x="350" y="106"/>
                  </a:lnTo>
                  <a:lnTo>
                    <a:pt x="344" y="87"/>
                  </a:lnTo>
                  <a:lnTo>
                    <a:pt x="335" y="68"/>
                  </a:lnTo>
                  <a:lnTo>
                    <a:pt x="324" y="52"/>
                  </a:lnTo>
                  <a:lnTo>
                    <a:pt x="311" y="37"/>
                  </a:lnTo>
                  <a:lnTo>
                    <a:pt x="296" y="25"/>
                  </a:lnTo>
                  <a:lnTo>
                    <a:pt x="279" y="15"/>
                  </a:lnTo>
                  <a:lnTo>
                    <a:pt x="260" y="7"/>
                  </a:lnTo>
                  <a:lnTo>
                    <a:pt x="241" y="2"/>
                  </a:lnTo>
                  <a:lnTo>
                    <a:pt x="219" y="0"/>
                  </a:lnTo>
                  <a:lnTo>
                    <a:pt x="196" y="3"/>
                  </a:lnTo>
                  <a:lnTo>
                    <a:pt x="174" y="8"/>
                  </a:lnTo>
                  <a:lnTo>
                    <a:pt x="155" y="16"/>
                  </a:lnTo>
                  <a:lnTo>
                    <a:pt x="136" y="27"/>
                  </a:lnTo>
                  <a:lnTo>
                    <a:pt x="119" y="42"/>
                  </a:lnTo>
                  <a:lnTo>
                    <a:pt x="102" y="57"/>
                  </a:lnTo>
                  <a:lnTo>
                    <a:pt x="87" y="74"/>
                  </a:lnTo>
                  <a:lnTo>
                    <a:pt x="74" y="94"/>
                  </a:lnTo>
                  <a:lnTo>
                    <a:pt x="61" y="113"/>
                  </a:lnTo>
                  <a:lnTo>
                    <a:pt x="50" y="133"/>
                  </a:lnTo>
                  <a:lnTo>
                    <a:pt x="40" y="153"/>
                  </a:lnTo>
                  <a:lnTo>
                    <a:pt x="32" y="173"/>
                  </a:lnTo>
                  <a:lnTo>
                    <a:pt x="24" y="193"/>
                  </a:lnTo>
                  <a:lnTo>
                    <a:pt x="17" y="210"/>
                  </a:lnTo>
                  <a:lnTo>
                    <a:pt x="8" y="242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0" y="274"/>
                  </a:lnTo>
                  <a:lnTo>
                    <a:pt x="0" y="278"/>
                  </a:lnTo>
                  <a:lnTo>
                    <a:pt x="1" y="284"/>
                  </a:lnTo>
                  <a:lnTo>
                    <a:pt x="3" y="289"/>
                  </a:lnTo>
                  <a:lnTo>
                    <a:pt x="7" y="292"/>
                  </a:lnTo>
                  <a:lnTo>
                    <a:pt x="11" y="294"/>
                  </a:lnTo>
                  <a:lnTo>
                    <a:pt x="17" y="296"/>
                  </a:lnTo>
                  <a:lnTo>
                    <a:pt x="20" y="296"/>
                  </a:lnTo>
                  <a:lnTo>
                    <a:pt x="27" y="295"/>
                  </a:lnTo>
                  <a:lnTo>
                    <a:pt x="33" y="294"/>
                  </a:lnTo>
                  <a:lnTo>
                    <a:pt x="37" y="290"/>
                  </a:lnTo>
                  <a:lnTo>
                    <a:pt x="40" y="284"/>
                  </a:lnTo>
                  <a:lnTo>
                    <a:pt x="43" y="276"/>
                  </a:lnTo>
                  <a:lnTo>
                    <a:pt x="46" y="263"/>
                  </a:lnTo>
                  <a:lnTo>
                    <a:pt x="58" y="224"/>
                  </a:lnTo>
                  <a:lnTo>
                    <a:pt x="71" y="188"/>
                  </a:lnTo>
                  <a:lnTo>
                    <a:pt x="83" y="158"/>
                  </a:lnTo>
                  <a:lnTo>
                    <a:pt x="97" y="131"/>
                  </a:lnTo>
                  <a:lnTo>
                    <a:pt x="111" y="108"/>
                  </a:lnTo>
                  <a:lnTo>
                    <a:pt x="125" y="89"/>
                  </a:lnTo>
                  <a:lnTo>
                    <a:pt x="140" y="73"/>
                  </a:lnTo>
                  <a:lnTo>
                    <a:pt x="155" y="61"/>
                  </a:lnTo>
                  <a:lnTo>
                    <a:pt x="170" y="52"/>
                  </a:lnTo>
                  <a:lnTo>
                    <a:pt x="185" y="45"/>
                  </a:lnTo>
                  <a:lnTo>
                    <a:pt x="199" y="42"/>
                  </a:lnTo>
                  <a:lnTo>
                    <a:pt x="214" y="40"/>
                  </a:lnTo>
                  <a:lnTo>
                    <a:pt x="219" y="40"/>
                  </a:lnTo>
                  <a:lnTo>
                    <a:pt x="224" y="41"/>
                  </a:lnTo>
                  <a:lnTo>
                    <a:pt x="230" y="42"/>
                  </a:lnTo>
                  <a:lnTo>
                    <a:pt x="235" y="45"/>
                  </a:lnTo>
                  <a:lnTo>
                    <a:pt x="241" y="48"/>
                  </a:lnTo>
                  <a:lnTo>
                    <a:pt x="245" y="54"/>
                  </a:lnTo>
                  <a:lnTo>
                    <a:pt x="249" y="62"/>
                  </a:lnTo>
                  <a:lnTo>
                    <a:pt x="253" y="72"/>
                  </a:lnTo>
                  <a:lnTo>
                    <a:pt x="255" y="84"/>
                  </a:lnTo>
                  <a:lnTo>
                    <a:pt x="256" y="99"/>
                  </a:lnTo>
                  <a:lnTo>
                    <a:pt x="255" y="122"/>
                  </a:lnTo>
                  <a:lnTo>
                    <a:pt x="251" y="146"/>
                  </a:lnTo>
                  <a:lnTo>
                    <a:pt x="245" y="168"/>
                  </a:lnTo>
                  <a:lnTo>
                    <a:pt x="239" y="189"/>
                  </a:lnTo>
                  <a:lnTo>
                    <a:pt x="232" y="209"/>
                  </a:lnTo>
                  <a:lnTo>
                    <a:pt x="226" y="225"/>
                  </a:lnTo>
                  <a:lnTo>
                    <a:pt x="212" y="266"/>
                  </a:lnTo>
                  <a:lnTo>
                    <a:pt x="199" y="304"/>
                  </a:lnTo>
                  <a:lnTo>
                    <a:pt x="188" y="338"/>
                  </a:lnTo>
                  <a:lnTo>
                    <a:pt x="178" y="370"/>
                  </a:lnTo>
                  <a:lnTo>
                    <a:pt x="169" y="399"/>
                  </a:lnTo>
                  <a:lnTo>
                    <a:pt x="161" y="425"/>
                  </a:lnTo>
                  <a:lnTo>
                    <a:pt x="155" y="450"/>
                  </a:lnTo>
                  <a:lnTo>
                    <a:pt x="149" y="472"/>
                  </a:lnTo>
                  <a:lnTo>
                    <a:pt x="144" y="493"/>
                  </a:lnTo>
                  <a:lnTo>
                    <a:pt x="141" y="511"/>
                  </a:lnTo>
                  <a:lnTo>
                    <a:pt x="138" y="529"/>
                  </a:lnTo>
                  <a:lnTo>
                    <a:pt x="136" y="545"/>
                  </a:lnTo>
                  <a:lnTo>
                    <a:pt x="134" y="560"/>
                  </a:lnTo>
                  <a:lnTo>
                    <a:pt x="133" y="575"/>
                  </a:lnTo>
                  <a:lnTo>
                    <a:pt x="133" y="589"/>
                  </a:lnTo>
                  <a:lnTo>
                    <a:pt x="134" y="619"/>
                  </a:lnTo>
                  <a:lnTo>
                    <a:pt x="138" y="646"/>
                  </a:lnTo>
                  <a:lnTo>
                    <a:pt x="144" y="671"/>
                  </a:lnTo>
                  <a:lnTo>
                    <a:pt x="152" y="693"/>
                  </a:lnTo>
                  <a:lnTo>
                    <a:pt x="163" y="714"/>
                  </a:lnTo>
                  <a:lnTo>
                    <a:pt x="174" y="733"/>
                  </a:lnTo>
                  <a:lnTo>
                    <a:pt x="189" y="749"/>
                  </a:lnTo>
                  <a:lnTo>
                    <a:pt x="204" y="764"/>
                  </a:lnTo>
                  <a:lnTo>
                    <a:pt x="221" y="777"/>
                  </a:lnTo>
                  <a:lnTo>
                    <a:pt x="239" y="787"/>
                  </a:lnTo>
                  <a:lnTo>
                    <a:pt x="258" y="796"/>
                  </a:lnTo>
                  <a:lnTo>
                    <a:pt x="279" y="803"/>
                  </a:lnTo>
                  <a:lnTo>
                    <a:pt x="300" y="809"/>
                  </a:lnTo>
                  <a:lnTo>
                    <a:pt x="323" y="813"/>
                  </a:lnTo>
                  <a:lnTo>
                    <a:pt x="345" y="815"/>
                  </a:lnTo>
                  <a:lnTo>
                    <a:pt x="369" y="816"/>
                  </a:lnTo>
                  <a:lnTo>
                    <a:pt x="376" y="816"/>
                  </a:lnTo>
                  <a:lnTo>
                    <a:pt x="385" y="815"/>
                  </a:lnTo>
                  <a:lnTo>
                    <a:pt x="396" y="814"/>
                  </a:lnTo>
                  <a:lnTo>
                    <a:pt x="407" y="812"/>
                  </a:lnTo>
                  <a:lnTo>
                    <a:pt x="420" y="809"/>
                  </a:lnTo>
                  <a:lnTo>
                    <a:pt x="434" y="803"/>
                  </a:lnTo>
                  <a:lnTo>
                    <a:pt x="448" y="796"/>
                  </a:lnTo>
                  <a:lnTo>
                    <a:pt x="463" y="787"/>
                  </a:lnTo>
                  <a:lnTo>
                    <a:pt x="478" y="774"/>
                  </a:lnTo>
                  <a:lnTo>
                    <a:pt x="494" y="758"/>
                  </a:lnTo>
                  <a:lnTo>
                    <a:pt x="510" y="740"/>
                  </a:lnTo>
                  <a:lnTo>
                    <a:pt x="526" y="717"/>
                  </a:lnTo>
                  <a:lnTo>
                    <a:pt x="541" y="690"/>
                  </a:lnTo>
                  <a:lnTo>
                    <a:pt x="552" y="713"/>
                  </a:lnTo>
                  <a:lnTo>
                    <a:pt x="564" y="733"/>
                  </a:lnTo>
                  <a:lnTo>
                    <a:pt x="578" y="750"/>
                  </a:lnTo>
                  <a:lnTo>
                    <a:pt x="593" y="765"/>
                  </a:lnTo>
                  <a:lnTo>
                    <a:pt x="608" y="777"/>
                  </a:lnTo>
                  <a:lnTo>
                    <a:pt x="625" y="787"/>
                  </a:lnTo>
                  <a:lnTo>
                    <a:pt x="643" y="796"/>
                  </a:lnTo>
                  <a:lnTo>
                    <a:pt x="660" y="802"/>
                  </a:lnTo>
                  <a:lnTo>
                    <a:pt x="677" y="807"/>
                  </a:lnTo>
                  <a:lnTo>
                    <a:pt x="694" y="811"/>
                  </a:lnTo>
                  <a:lnTo>
                    <a:pt x="710" y="813"/>
                  </a:lnTo>
                  <a:lnTo>
                    <a:pt x="724" y="815"/>
                  </a:lnTo>
                  <a:lnTo>
                    <a:pt x="737" y="816"/>
                  </a:lnTo>
                  <a:lnTo>
                    <a:pt x="749" y="816"/>
                  </a:lnTo>
                  <a:lnTo>
                    <a:pt x="775" y="814"/>
                  </a:lnTo>
                  <a:lnTo>
                    <a:pt x="799" y="809"/>
                  </a:lnTo>
                  <a:lnTo>
                    <a:pt x="822" y="802"/>
                  </a:lnTo>
                  <a:lnTo>
                    <a:pt x="843" y="791"/>
                  </a:lnTo>
                  <a:lnTo>
                    <a:pt x="864" y="778"/>
                  </a:lnTo>
                  <a:lnTo>
                    <a:pt x="882" y="762"/>
                  </a:lnTo>
                  <a:lnTo>
                    <a:pt x="900" y="745"/>
                  </a:lnTo>
                  <a:lnTo>
                    <a:pt x="916" y="727"/>
                  </a:lnTo>
                  <a:lnTo>
                    <a:pt x="931" y="707"/>
                  </a:lnTo>
                  <a:lnTo>
                    <a:pt x="945" y="686"/>
                  </a:lnTo>
                  <a:lnTo>
                    <a:pt x="958" y="664"/>
                  </a:lnTo>
                  <a:lnTo>
                    <a:pt x="970" y="641"/>
                  </a:lnTo>
                  <a:lnTo>
                    <a:pt x="980" y="617"/>
                  </a:lnTo>
                  <a:lnTo>
                    <a:pt x="990" y="595"/>
                  </a:lnTo>
                  <a:lnTo>
                    <a:pt x="1001" y="565"/>
                  </a:lnTo>
                  <a:lnTo>
                    <a:pt x="1012" y="533"/>
                  </a:lnTo>
                  <a:lnTo>
                    <a:pt x="1023" y="500"/>
                  </a:lnTo>
                  <a:lnTo>
                    <a:pt x="1033" y="466"/>
                  </a:lnTo>
                  <a:lnTo>
                    <a:pt x="1043" y="430"/>
                  </a:lnTo>
                  <a:lnTo>
                    <a:pt x="1053" y="394"/>
                  </a:lnTo>
                  <a:lnTo>
                    <a:pt x="1061" y="358"/>
                  </a:lnTo>
                  <a:lnTo>
                    <a:pt x="1069" y="323"/>
                  </a:lnTo>
                  <a:lnTo>
                    <a:pt x="1077" y="288"/>
                  </a:lnTo>
                  <a:lnTo>
                    <a:pt x="1083" y="255"/>
                  </a:lnTo>
                  <a:lnTo>
                    <a:pt x="1089" y="224"/>
                  </a:lnTo>
                  <a:lnTo>
                    <a:pt x="1093" y="195"/>
                  </a:lnTo>
                  <a:lnTo>
                    <a:pt x="1096" y="169"/>
                  </a:lnTo>
                  <a:lnTo>
                    <a:pt x="1098" y="146"/>
                  </a:lnTo>
                  <a:lnTo>
                    <a:pt x="1100" y="126"/>
                  </a:lnTo>
                  <a:lnTo>
                    <a:pt x="1099" y="103"/>
                  </a:lnTo>
                  <a:lnTo>
                    <a:pt x="1096" y="83"/>
                  </a:lnTo>
                  <a:lnTo>
                    <a:pt x="1092" y="65"/>
                  </a:lnTo>
                  <a:lnTo>
                    <a:pt x="1086" y="50"/>
                  </a:lnTo>
                  <a:lnTo>
                    <a:pt x="1080" y="37"/>
                  </a:lnTo>
                  <a:lnTo>
                    <a:pt x="1073" y="27"/>
                  </a:lnTo>
                  <a:lnTo>
                    <a:pt x="1065" y="18"/>
                  </a:lnTo>
                  <a:lnTo>
                    <a:pt x="1058" y="11"/>
                  </a:lnTo>
                  <a:lnTo>
                    <a:pt x="1050" y="6"/>
                  </a:lnTo>
                  <a:lnTo>
                    <a:pt x="1041" y="3"/>
                  </a:lnTo>
                  <a:lnTo>
                    <a:pt x="1033" y="1"/>
                  </a:lnTo>
                  <a:lnTo>
                    <a:pt x="1026" y="0"/>
                  </a:lnTo>
                  <a:lnTo>
                    <a:pt x="1010" y="3"/>
                  </a:lnTo>
                  <a:lnTo>
                    <a:pt x="996" y="8"/>
                  </a:lnTo>
                  <a:lnTo>
                    <a:pt x="981" y="18"/>
                  </a:lnTo>
                  <a:lnTo>
                    <a:pt x="969" y="29"/>
                  </a:lnTo>
                  <a:lnTo>
                    <a:pt x="958" y="42"/>
                  </a:lnTo>
                  <a:lnTo>
                    <a:pt x="950" y="57"/>
                  </a:lnTo>
                  <a:lnTo>
                    <a:pt x="945" y="72"/>
                  </a:lnTo>
                  <a:lnTo>
                    <a:pt x="943" y="87"/>
                  </a:lnTo>
                  <a:lnTo>
                    <a:pt x="945" y="100"/>
                  </a:lnTo>
                  <a:lnTo>
                    <a:pt x="948" y="110"/>
                  </a:lnTo>
                  <a:lnTo>
                    <a:pt x="953" y="119"/>
                  </a:lnTo>
                  <a:lnTo>
                    <a:pt x="960" y="127"/>
                  </a:lnTo>
                  <a:lnTo>
                    <a:pt x="968" y="136"/>
                  </a:lnTo>
                  <a:lnTo>
                    <a:pt x="974" y="142"/>
                  </a:lnTo>
                  <a:lnTo>
                    <a:pt x="981" y="151"/>
                  </a:lnTo>
                  <a:lnTo>
                    <a:pt x="989" y="161"/>
                  </a:lnTo>
                  <a:lnTo>
                    <a:pt x="997" y="173"/>
                  </a:lnTo>
                  <a:lnTo>
                    <a:pt x="1005" y="187"/>
                  </a:lnTo>
                  <a:lnTo>
                    <a:pt x="1012" y="203"/>
                  </a:lnTo>
                  <a:lnTo>
                    <a:pt x="1018" y="221"/>
                  </a:lnTo>
                  <a:lnTo>
                    <a:pt x="1023" y="242"/>
                  </a:lnTo>
                  <a:lnTo>
                    <a:pt x="1027" y="264"/>
                  </a:lnTo>
                  <a:lnTo>
                    <a:pt x="1028" y="289"/>
                  </a:lnTo>
                  <a:lnTo>
                    <a:pt x="1027" y="304"/>
                  </a:lnTo>
                  <a:lnTo>
                    <a:pt x="1025" y="321"/>
                  </a:lnTo>
                  <a:lnTo>
                    <a:pt x="1022" y="342"/>
                  </a:lnTo>
                  <a:lnTo>
                    <a:pt x="1017" y="365"/>
                  </a:lnTo>
                  <a:lnTo>
                    <a:pt x="1012" y="389"/>
                  </a:lnTo>
                  <a:lnTo>
                    <a:pt x="1006" y="415"/>
                  </a:lnTo>
                  <a:lnTo>
                    <a:pt x="998" y="442"/>
                  </a:lnTo>
                  <a:lnTo>
                    <a:pt x="991" y="469"/>
                  </a:lnTo>
                  <a:lnTo>
                    <a:pt x="982" y="496"/>
                  </a:lnTo>
                  <a:lnTo>
                    <a:pt x="973" y="523"/>
                  </a:lnTo>
                  <a:lnTo>
                    <a:pt x="964" y="549"/>
                  </a:lnTo>
                  <a:lnTo>
                    <a:pt x="955" y="574"/>
                  </a:lnTo>
                  <a:lnTo>
                    <a:pt x="946" y="597"/>
                  </a:lnTo>
                  <a:lnTo>
                    <a:pt x="937" y="618"/>
                  </a:lnTo>
                  <a:lnTo>
                    <a:pt x="923" y="646"/>
                  </a:lnTo>
                  <a:lnTo>
                    <a:pt x="909" y="671"/>
                  </a:lnTo>
                  <a:lnTo>
                    <a:pt x="893" y="694"/>
                  </a:lnTo>
                  <a:lnTo>
                    <a:pt x="877" y="715"/>
                  </a:lnTo>
                  <a:lnTo>
                    <a:pt x="859" y="733"/>
                  </a:lnTo>
                  <a:lnTo>
                    <a:pt x="841" y="747"/>
                  </a:lnTo>
                  <a:lnTo>
                    <a:pt x="821" y="760"/>
                  </a:lnTo>
                  <a:lnTo>
                    <a:pt x="800" y="769"/>
                  </a:lnTo>
                  <a:lnTo>
                    <a:pt x="778" y="775"/>
                  </a:lnTo>
                  <a:lnTo>
                    <a:pt x="754" y="776"/>
                  </a:lnTo>
                  <a:lnTo>
                    <a:pt x="733" y="775"/>
                  </a:lnTo>
                  <a:lnTo>
                    <a:pt x="715" y="771"/>
                  </a:lnTo>
                  <a:lnTo>
                    <a:pt x="698" y="764"/>
                  </a:lnTo>
                  <a:lnTo>
                    <a:pt x="683" y="755"/>
                  </a:lnTo>
                  <a:lnTo>
                    <a:pt x="669" y="743"/>
                  </a:lnTo>
                  <a:lnTo>
                    <a:pt x="658" y="729"/>
                  </a:lnTo>
                  <a:lnTo>
                    <a:pt x="648" y="712"/>
                  </a:lnTo>
                  <a:lnTo>
                    <a:pt x="641" y="693"/>
                  </a:lnTo>
                  <a:lnTo>
                    <a:pt x="635" y="671"/>
                  </a:lnTo>
                  <a:lnTo>
                    <a:pt x="632" y="646"/>
                  </a:lnTo>
                  <a:lnTo>
                    <a:pt x="631" y="619"/>
                  </a:lnTo>
                  <a:lnTo>
                    <a:pt x="631" y="597"/>
                  </a:lnTo>
                  <a:lnTo>
                    <a:pt x="633" y="576"/>
                  </a:lnTo>
                  <a:lnTo>
                    <a:pt x="636" y="555"/>
                  </a:lnTo>
                  <a:lnTo>
                    <a:pt x="639" y="535"/>
                  </a:lnTo>
                  <a:lnTo>
                    <a:pt x="643" y="516"/>
                  </a:lnTo>
                  <a:lnTo>
                    <a:pt x="646" y="501"/>
                  </a:lnTo>
                  <a:lnTo>
                    <a:pt x="649" y="489"/>
                  </a:lnTo>
                  <a:lnTo>
                    <a:pt x="719" y="18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200"/>
            </a:p>
          </p:txBody>
        </p:sp>
        <p:sp>
          <p:nvSpPr>
            <p:cNvPr id="1571928" name="Freeform 88"/>
            <p:cNvSpPr>
              <a:spLocks noEditPoints="1"/>
            </p:cNvSpPr>
            <p:nvPr/>
          </p:nvSpPr>
          <p:spPr bwMode="auto">
            <a:xfrm>
              <a:off x="3292" y="3634"/>
              <a:ext cx="353" cy="848"/>
            </a:xfrm>
            <a:custGeom>
              <a:avLst/>
              <a:gdLst/>
              <a:ahLst/>
              <a:cxnLst>
                <a:cxn ang="0">
                  <a:pos x="320" y="32"/>
                </a:cxn>
                <a:cxn ang="0">
                  <a:pos x="305" y="10"/>
                </a:cxn>
                <a:cxn ang="0">
                  <a:pos x="276" y="0"/>
                </a:cxn>
                <a:cxn ang="0">
                  <a:pos x="237" y="16"/>
                </a:cxn>
                <a:cxn ang="0">
                  <a:pos x="213" y="54"/>
                </a:cxn>
                <a:cxn ang="0">
                  <a:pos x="214" y="88"/>
                </a:cxn>
                <a:cxn ang="0">
                  <a:pos x="234" y="112"/>
                </a:cxn>
                <a:cxn ang="0">
                  <a:pos x="271" y="115"/>
                </a:cxn>
                <a:cxn ang="0">
                  <a:pos x="307" y="90"/>
                </a:cxn>
                <a:cxn ang="0">
                  <a:pos x="322" y="48"/>
                </a:cxn>
                <a:cxn ang="0">
                  <a:pos x="76" y="726"/>
                </a:cxn>
                <a:cxn ang="0">
                  <a:pos x="81" y="778"/>
                </a:cxn>
                <a:cxn ang="0">
                  <a:pos x="113" y="822"/>
                </a:cxn>
                <a:cxn ang="0">
                  <a:pos x="164" y="846"/>
                </a:cxn>
                <a:cxn ang="0">
                  <a:pos x="223" y="842"/>
                </a:cxn>
                <a:cxn ang="0">
                  <a:pos x="271" y="811"/>
                </a:cxn>
                <a:cxn ang="0">
                  <a:pos x="307" y="767"/>
                </a:cxn>
                <a:cxn ang="0">
                  <a:pos x="333" y="719"/>
                </a:cxn>
                <a:cxn ang="0">
                  <a:pos x="347" y="678"/>
                </a:cxn>
                <a:cxn ang="0">
                  <a:pos x="353" y="655"/>
                </a:cxn>
                <a:cxn ang="0">
                  <a:pos x="344" y="641"/>
                </a:cxn>
                <a:cxn ang="0">
                  <a:pos x="334" y="639"/>
                </a:cxn>
                <a:cxn ang="0">
                  <a:pos x="319" y="645"/>
                </a:cxn>
                <a:cxn ang="0">
                  <a:pos x="302" y="692"/>
                </a:cxn>
                <a:cxn ang="0">
                  <a:pos x="264" y="765"/>
                </a:cxn>
                <a:cxn ang="0">
                  <a:pos x="219" y="805"/>
                </a:cxn>
                <a:cxn ang="0">
                  <a:pos x="179" y="812"/>
                </a:cxn>
                <a:cxn ang="0">
                  <a:pos x="164" y="798"/>
                </a:cxn>
                <a:cxn ang="0">
                  <a:pos x="160" y="768"/>
                </a:cxn>
                <a:cxn ang="0">
                  <a:pos x="171" y="708"/>
                </a:cxn>
                <a:cxn ang="0">
                  <a:pos x="215" y="587"/>
                </a:cxn>
                <a:cxn ang="0">
                  <a:pos x="227" y="555"/>
                </a:cxn>
                <a:cxn ang="0">
                  <a:pos x="249" y="494"/>
                </a:cxn>
                <a:cxn ang="0">
                  <a:pos x="264" y="451"/>
                </a:cxn>
                <a:cxn ang="0">
                  <a:pos x="272" y="427"/>
                </a:cxn>
                <a:cxn ang="0">
                  <a:pos x="279" y="387"/>
                </a:cxn>
                <a:cxn ang="0">
                  <a:pos x="265" y="333"/>
                </a:cxn>
                <a:cxn ang="0">
                  <a:pos x="226" y="295"/>
                </a:cxn>
                <a:cxn ang="0">
                  <a:pos x="169" y="280"/>
                </a:cxn>
                <a:cxn ang="0">
                  <a:pos x="110" y="296"/>
                </a:cxn>
                <a:cxn ang="0">
                  <a:pos x="65" y="335"/>
                </a:cxn>
                <a:cxn ang="0">
                  <a:pos x="32" y="385"/>
                </a:cxn>
                <a:cxn ang="0">
                  <a:pos x="11" y="433"/>
                </a:cxn>
                <a:cxn ang="0">
                  <a:pos x="1" y="467"/>
                </a:cxn>
                <a:cxn ang="0">
                  <a:pos x="5" y="484"/>
                </a:cxn>
                <a:cxn ang="0">
                  <a:pos x="17" y="489"/>
                </a:cxn>
                <a:cxn ang="0">
                  <a:pos x="34" y="486"/>
                </a:cxn>
                <a:cxn ang="0">
                  <a:pos x="41" y="469"/>
                </a:cxn>
                <a:cxn ang="0">
                  <a:pos x="73" y="388"/>
                </a:cxn>
                <a:cxn ang="0">
                  <a:pos x="112" y="338"/>
                </a:cxn>
                <a:cxn ang="0">
                  <a:pos x="152" y="317"/>
                </a:cxn>
                <a:cxn ang="0">
                  <a:pos x="179" y="318"/>
                </a:cxn>
                <a:cxn ang="0">
                  <a:pos x="192" y="336"/>
                </a:cxn>
                <a:cxn ang="0">
                  <a:pos x="194" y="368"/>
                </a:cxn>
                <a:cxn ang="0">
                  <a:pos x="190" y="393"/>
                </a:cxn>
                <a:cxn ang="0">
                  <a:pos x="179" y="429"/>
                </a:cxn>
                <a:cxn ang="0">
                  <a:pos x="158" y="485"/>
                </a:cxn>
              </a:cxnLst>
              <a:rect l="0" t="0" r="r" b="b"/>
              <a:pathLst>
                <a:path w="353" h="848">
                  <a:moveTo>
                    <a:pt x="322" y="48"/>
                  </a:moveTo>
                  <a:lnTo>
                    <a:pt x="322" y="41"/>
                  </a:lnTo>
                  <a:lnTo>
                    <a:pt x="320" y="32"/>
                  </a:lnTo>
                  <a:lnTo>
                    <a:pt x="316" y="24"/>
                  </a:lnTo>
                  <a:lnTo>
                    <a:pt x="311" y="16"/>
                  </a:lnTo>
                  <a:lnTo>
                    <a:pt x="305" y="10"/>
                  </a:lnTo>
                  <a:lnTo>
                    <a:pt x="297" y="5"/>
                  </a:lnTo>
                  <a:lnTo>
                    <a:pt x="287" y="1"/>
                  </a:lnTo>
                  <a:lnTo>
                    <a:pt x="276" y="0"/>
                  </a:lnTo>
                  <a:lnTo>
                    <a:pt x="262" y="2"/>
                  </a:lnTo>
                  <a:lnTo>
                    <a:pt x="249" y="8"/>
                  </a:lnTo>
                  <a:lnTo>
                    <a:pt x="237" y="16"/>
                  </a:lnTo>
                  <a:lnTo>
                    <a:pt x="227" y="27"/>
                  </a:lnTo>
                  <a:lnTo>
                    <a:pt x="218" y="40"/>
                  </a:lnTo>
                  <a:lnTo>
                    <a:pt x="213" y="54"/>
                  </a:lnTo>
                  <a:lnTo>
                    <a:pt x="211" y="70"/>
                  </a:lnTo>
                  <a:lnTo>
                    <a:pt x="212" y="79"/>
                  </a:lnTo>
                  <a:lnTo>
                    <a:pt x="214" y="88"/>
                  </a:lnTo>
                  <a:lnTo>
                    <a:pt x="219" y="97"/>
                  </a:lnTo>
                  <a:lnTo>
                    <a:pt x="226" y="105"/>
                  </a:lnTo>
                  <a:lnTo>
                    <a:pt x="234" y="112"/>
                  </a:lnTo>
                  <a:lnTo>
                    <a:pt x="244" y="116"/>
                  </a:lnTo>
                  <a:lnTo>
                    <a:pt x="257" y="117"/>
                  </a:lnTo>
                  <a:lnTo>
                    <a:pt x="271" y="115"/>
                  </a:lnTo>
                  <a:lnTo>
                    <a:pt x="284" y="110"/>
                  </a:lnTo>
                  <a:lnTo>
                    <a:pt x="297" y="101"/>
                  </a:lnTo>
                  <a:lnTo>
                    <a:pt x="307" y="90"/>
                  </a:lnTo>
                  <a:lnTo>
                    <a:pt x="315" y="77"/>
                  </a:lnTo>
                  <a:lnTo>
                    <a:pt x="320" y="63"/>
                  </a:lnTo>
                  <a:lnTo>
                    <a:pt x="322" y="48"/>
                  </a:lnTo>
                  <a:close/>
                  <a:moveTo>
                    <a:pt x="85" y="688"/>
                  </a:moveTo>
                  <a:lnTo>
                    <a:pt x="78" y="712"/>
                  </a:lnTo>
                  <a:lnTo>
                    <a:pt x="76" y="726"/>
                  </a:lnTo>
                  <a:lnTo>
                    <a:pt x="75" y="741"/>
                  </a:lnTo>
                  <a:lnTo>
                    <a:pt x="76" y="760"/>
                  </a:lnTo>
                  <a:lnTo>
                    <a:pt x="81" y="778"/>
                  </a:lnTo>
                  <a:lnTo>
                    <a:pt x="89" y="795"/>
                  </a:lnTo>
                  <a:lnTo>
                    <a:pt x="100" y="810"/>
                  </a:lnTo>
                  <a:lnTo>
                    <a:pt x="113" y="822"/>
                  </a:lnTo>
                  <a:lnTo>
                    <a:pt x="128" y="833"/>
                  </a:lnTo>
                  <a:lnTo>
                    <a:pt x="145" y="841"/>
                  </a:lnTo>
                  <a:lnTo>
                    <a:pt x="164" y="846"/>
                  </a:lnTo>
                  <a:lnTo>
                    <a:pt x="185" y="848"/>
                  </a:lnTo>
                  <a:lnTo>
                    <a:pt x="205" y="847"/>
                  </a:lnTo>
                  <a:lnTo>
                    <a:pt x="223" y="842"/>
                  </a:lnTo>
                  <a:lnTo>
                    <a:pt x="240" y="834"/>
                  </a:lnTo>
                  <a:lnTo>
                    <a:pt x="257" y="823"/>
                  </a:lnTo>
                  <a:lnTo>
                    <a:pt x="271" y="811"/>
                  </a:lnTo>
                  <a:lnTo>
                    <a:pt x="284" y="798"/>
                  </a:lnTo>
                  <a:lnTo>
                    <a:pt x="296" y="783"/>
                  </a:lnTo>
                  <a:lnTo>
                    <a:pt x="307" y="767"/>
                  </a:lnTo>
                  <a:lnTo>
                    <a:pt x="317" y="751"/>
                  </a:lnTo>
                  <a:lnTo>
                    <a:pt x="326" y="734"/>
                  </a:lnTo>
                  <a:lnTo>
                    <a:pt x="333" y="719"/>
                  </a:lnTo>
                  <a:lnTo>
                    <a:pt x="339" y="704"/>
                  </a:lnTo>
                  <a:lnTo>
                    <a:pt x="343" y="690"/>
                  </a:lnTo>
                  <a:lnTo>
                    <a:pt x="347" y="678"/>
                  </a:lnTo>
                  <a:lnTo>
                    <a:pt x="350" y="668"/>
                  </a:lnTo>
                  <a:lnTo>
                    <a:pt x="352" y="660"/>
                  </a:lnTo>
                  <a:lnTo>
                    <a:pt x="353" y="655"/>
                  </a:lnTo>
                  <a:lnTo>
                    <a:pt x="351" y="648"/>
                  </a:lnTo>
                  <a:lnTo>
                    <a:pt x="349" y="644"/>
                  </a:lnTo>
                  <a:lnTo>
                    <a:pt x="344" y="641"/>
                  </a:lnTo>
                  <a:lnTo>
                    <a:pt x="340" y="640"/>
                  </a:lnTo>
                  <a:lnTo>
                    <a:pt x="336" y="639"/>
                  </a:lnTo>
                  <a:lnTo>
                    <a:pt x="334" y="639"/>
                  </a:lnTo>
                  <a:lnTo>
                    <a:pt x="327" y="640"/>
                  </a:lnTo>
                  <a:lnTo>
                    <a:pt x="322" y="641"/>
                  </a:lnTo>
                  <a:lnTo>
                    <a:pt x="319" y="645"/>
                  </a:lnTo>
                  <a:lnTo>
                    <a:pt x="316" y="648"/>
                  </a:lnTo>
                  <a:lnTo>
                    <a:pt x="314" y="654"/>
                  </a:lnTo>
                  <a:lnTo>
                    <a:pt x="302" y="692"/>
                  </a:lnTo>
                  <a:lnTo>
                    <a:pt x="291" y="720"/>
                  </a:lnTo>
                  <a:lnTo>
                    <a:pt x="278" y="744"/>
                  </a:lnTo>
                  <a:lnTo>
                    <a:pt x="264" y="765"/>
                  </a:lnTo>
                  <a:lnTo>
                    <a:pt x="250" y="782"/>
                  </a:lnTo>
                  <a:lnTo>
                    <a:pt x="234" y="795"/>
                  </a:lnTo>
                  <a:lnTo>
                    <a:pt x="219" y="805"/>
                  </a:lnTo>
                  <a:lnTo>
                    <a:pt x="204" y="810"/>
                  </a:lnTo>
                  <a:lnTo>
                    <a:pt x="189" y="812"/>
                  </a:lnTo>
                  <a:lnTo>
                    <a:pt x="179" y="812"/>
                  </a:lnTo>
                  <a:lnTo>
                    <a:pt x="173" y="809"/>
                  </a:lnTo>
                  <a:lnTo>
                    <a:pt x="168" y="804"/>
                  </a:lnTo>
                  <a:lnTo>
                    <a:pt x="164" y="798"/>
                  </a:lnTo>
                  <a:lnTo>
                    <a:pt x="161" y="789"/>
                  </a:lnTo>
                  <a:lnTo>
                    <a:pt x="160" y="780"/>
                  </a:lnTo>
                  <a:lnTo>
                    <a:pt x="160" y="768"/>
                  </a:lnTo>
                  <a:lnTo>
                    <a:pt x="161" y="748"/>
                  </a:lnTo>
                  <a:lnTo>
                    <a:pt x="165" y="728"/>
                  </a:lnTo>
                  <a:lnTo>
                    <a:pt x="171" y="708"/>
                  </a:lnTo>
                  <a:lnTo>
                    <a:pt x="178" y="688"/>
                  </a:lnTo>
                  <a:lnTo>
                    <a:pt x="196" y="637"/>
                  </a:lnTo>
                  <a:lnTo>
                    <a:pt x="215" y="587"/>
                  </a:lnTo>
                  <a:lnTo>
                    <a:pt x="218" y="578"/>
                  </a:lnTo>
                  <a:lnTo>
                    <a:pt x="222" y="568"/>
                  </a:lnTo>
                  <a:lnTo>
                    <a:pt x="227" y="555"/>
                  </a:lnTo>
                  <a:lnTo>
                    <a:pt x="232" y="541"/>
                  </a:lnTo>
                  <a:lnTo>
                    <a:pt x="237" y="525"/>
                  </a:lnTo>
                  <a:lnTo>
                    <a:pt x="249" y="494"/>
                  </a:lnTo>
                  <a:lnTo>
                    <a:pt x="254" y="478"/>
                  </a:lnTo>
                  <a:lnTo>
                    <a:pt x="259" y="464"/>
                  </a:lnTo>
                  <a:lnTo>
                    <a:pt x="264" y="451"/>
                  </a:lnTo>
                  <a:lnTo>
                    <a:pt x="268" y="440"/>
                  </a:lnTo>
                  <a:lnTo>
                    <a:pt x="271" y="433"/>
                  </a:lnTo>
                  <a:lnTo>
                    <a:pt x="272" y="427"/>
                  </a:lnTo>
                  <a:lnTo>
                    <a:pt x="275" y="414"/>
                  </a:lnTo>
                  <a:lnTo>
                    <a:pt x="278" y="400"/>
                  </a:lnTo>
                  <a:lnTo>
                    <a:pt x="279" y="387"/>
                  </a:lnTo>
                  <a:lnTo>
                    <a:pt x="277" y="368"/>
                  </a:lnTo>
                  <a:lnTo>
                    <a:pt x="273" y="349"/>
                  </a:lnTo>
                  <a:lnTo>
                    <a:pt x="265" y="333"/>
                  </a:lnTo>
                  <a:lnTo>
                    <a:pt x="254" y="318"/>
                  </a:lnTo>
                  <a:lnTo>
                    <a:pt x="241" y="305"/>
                  </a:lnTo>
                  <a:lnTo>
                    <a:pt x="226" y="295"/>
                  </a:lnTo>
                  <a:lnTo>
                    <a:pt x="208" y="287"/>
                  </a:lnTo>
                  <a:lnTo>
                    <a:pt x="189" y="282"/>
                  </a:lnTo>
                  <a:lnTo>
                    <a:pt x="169" y="280"/>
                  </a:lnTo>
                  <a:lnTo>
                    <a:pt x="148" y="282"/>
                  </a:lnTo>
                  <a:lnTo>
                    <a:pt x="129" y="287"/>
                  </a:lnTo>
                  <a:lnTo>
                    <a:pt x="110" y="296"/>
                  </a:lnTo>
                  <a:lnTo>
                    <a:pt x="94" y="307"/>
                  </a:lnTo>
                  <a:lnTo>
                    <a:pt x="79" y="320"/>
                  </a:lnTo>
                  <a:lnTo>
                    <a:pt x="65" y="335"/>
                  </a:lnTo>
                  <a:lnTo>
                    <a:pt x="53" y="351"/>
                  </a:lnTo>
                  <a:lnTo>
                    <a:pt x="41" y="368"/>
                  </a:lnTo>
                  <a:lnTo>
                    <a:pt x="32" y="385"/>
                  </a:lnTo>
                  <a:lnTo>
                    <a:pt x="23" y="402"/>
                  </a:lnTo>
                  <a:lnTo>
                    <a:pt x="16" y="418"/>
                  </a:lnTo>
                  <a:lnTo>
                    <a:pt x="11" y="433"/>
                  </a:lnTo>
                  <a:lnTo>
                    <a:pt x="6" y="447"/>
                  </a:lnTo>
                  <a:lnTo>
                    <a:pt x="3" y="458"/>
                  </a:lnTo>
                  <a:lnTo>
                    <a:pt x="1" y="467"/>
                  </a:lnTo>
                  <a:lnTo>
                    <a:pt x="0" y="472"/>
                  </a:lnTo>
                  <a:lnTo>
                    <a:pt x="1" y="479"/>
                  </a:lnTo>
                  <a:lnTo>
                    <a:pt x="5" y="484"/>
                  </a:lnTo>
                  <a:lnTo>
                    <a:pt x="9" y="487"/>
                  </a:lnTo>
                  <a:lnTo>
                    <a:pt x="13" y="488"/>
                  </a:lnTo>
                  <a:lnTo>
                    <a:pt x="17" y="489"/>
                  </a:lnTo>
                  <a:lnTo>
                    <a:pt x="20" y="489"/>
                  </a:lnTo>
                  <a:lnTo>
                    <a:pt x="28" y="488"/>
                  </a:lnTo>
                  <a:lnTo>
                    <a:pt x="34" y="486"/>
                  </a:lnTo>
                  <a:lnTo>
                    <a:pt x="37" y="482"/>
                  </a:lnTo>
                  <a:lnTo>
                    <a:pt x="39" y="476"/>
                  </a:lnTo>
                  <a:lnTo>
                    <a:pt x="41" y="469"/>
                  </a:lnTo>
                  <a:lnTo>
                    <a:pt x="51" y="438"/>
                  </a:lnTo>
                  <a:lnTo>
                    <a:pt x="61" y="411"/>
                  </a:lnTo>
                  <a:lnTo>
                    <a:pt x="73" y="388"/>
                  </a:lnTo>
                  <a:lnTo>
                    <a:pt x="85" y="368"/>
                  </a:lnTo>
                  <a:lnTo>
                    <a:pt x="99" y="351"/>
                  </a:lnTo>
                  <a:lnTo>
                    <a:pt x="112" y="338"/>
                  </a:lnTo>
                  <a:lnTo>
                    <a:pt x="125" y="328"/>
                  </a:lnTo>
                  <a:lnTo>
                    <a:pt x="139" y="321"/>
                  </a:lnTo>
                  <a:lnTo>
                    <a:pt x="152" y="317"/>
                  </a:lnTo>
                  <a:lnTo>
                    <a:pt x="166" y="315"/>
                  </a:lnTo>
                  <a:lnTo>
                    <a:pt x="173" y="316"/>
                  </a:lnTo>
                  <a:lnTo>
                    <a:pt x="179" y="318"/>
                  </a:lnTo>
                  <a:lnTo>
                    <a:pt x="185" y="322"/>
                  </a:lnTo>
                  <a:lnTo>
                    <a:pt x="189" y="327"/>
                  </a:lnTo>
                  <a:lnTo>
                    <a:pt x="192" y="336"/>
                  </a:lnTo>
                  <a:lnTo>
                    <a:pt x="194" y="346"/>
                  </a:lnTo>
                  <a:lnTo>
                    <a:pt x="194" y="359"/>
                  </a:lnTo>
                  <a:lnTo>
                    <a:pt x="194" y="368"/>
                  </a:lnTo>
                  <a:lnTo>
                    <a:pt x="193" y="376"/>
                  </a:lnTo>
                  <a:lnTo>
                    <a:pt x="192" y="384"/>
                  </a:lnTo>
                  <a:lnTo>
                    <a:pt x="190" y="393"/>
                  </a:lnTo>
                  <a:lnTo>
                    <a:pt x="187" y="403"/>
                  </a:lnTo>
                  <a:lnTo>
                    <a:pt x="183" y="415"/>
                  </a:lnTo>
                  <a:lnTo>
                    <a:pt x="179" y="429"/>
                  </a:lnTo>
                  <a:lnTo>
                    <a:pt x="173" y="445"/>
                  </a:lnTo>
                  <a:lnTo>
                    <a:pt x="166" y="463"/>
                  </a:lnTo>
                  <a:lnTo>
                    <a:pt x="158" y="485"/>
                  </a:lnTo>
                  <a:lnTo>
                    <a:pt x="85" y="68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200"/>
            </a:p>
          </p:txBody>
        </p:sp>
      </p:grpSp>
      <p:grpSp>
        <p:nvGrpSpPr>
          <p:cNvPr id="4" name="Group 91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3930616" y="5013176"/>
            <a:ext cx="244020" cy="182202"/>
            <a:chOff x="2625" y="3384"/>
            <a:chExt cx="1650" cy="1232"/>
          </a:xfrm>
        </p:grpSpPr>
        <p:sp>
          <p:nvSpPr>
            <p:cNvPr id="1571933" name="Freeform 93"/>
            <p:cNvSpPr>
              <a:spLocks/>
            </p:cNvSpPr>
            <p:nvPr/>
          </p:nvSpPr>
          <p:spPr bwMode="auto">
            <a:xfrm>
              <a:off x="2625" y="3384"/>
              <a:ext cx="1100" cy="759"/>
            </a:xfrm>
            <a:custGeom>
              <a:avLst/>
              <a:gdLst/>
              <a:ahLst/>
              <a:cxnLst>
                <a:cxn ang="0">
                  <a:pos x="736" y="101"/>
                </a:cxn>
                <a:cxn ang="0">
                  <a:pos x="738" y="41"/>
                </a:cxn>
                <a:cxn ang="0">
                  <a:pos x="687" y="19"/>
                </a:cxn>
                <a:cxn ang="0">
                  <a:pos x="634" y="65"/>
                </a:cxn>
                <a:cxn ang="0">
                  <a:pos x="615" y="137"/>
                </a:cxn>
                <a:cxn ang="0">
                  <a:pos x="568" y="327"/>
                </a:cxn>
                <a:cxn ang="0">
                  <a:pos x="541" y="433"/>
                </a:cxn>
                <a:cxn ang="0">
                  <a:pos x="524" y="551"/>
                </a:cxn>
                <a:cxn ang="0">
                  <a:pos x="499" y="636"/>
                </a:cxn>
                <a:cxn ang="0">
                  <a:pos x="394" y="720"/>
                </a:cxn>
                <a:cxn ang="0">
                  <a:pos x="291" y="699"/>
                </a:cxn>
                <a:cxn ang="0">
                  <a:pos x="249" y="634"/>
                </a:cxn>
                <a:cxn ang="0">
                  <a:pos x="242" y="537"/>
                </a:cxn>
                <a:cxn ang="0">
                  <a:pos x="260" y="445"/>
                </a:cxn>
                <a:cxn ang="0">
                  <a:pos x="313" y="281"/>
                </a:cxn>
                <a:cxn ang="0">
                  <a:pos x="353" y="164"/>
                </a:cxn>
                <a:cxn ang="0">
                  <a:pos x="335" y="63"/>
                </a:cxn>
                <a:cxn ang="0">
                  <a:pos x="241" y="1"/>
                </a:cxn>
                <a:cxn ang="0">
                  <a:pos x="119" y="38"/>
                </a:cxn>
                <a:cxn ang="0">
                  <a:pos x="40" y="142"/>
                </a:cxn>
                <a:cxn ang="0">
                  <a:pos x="2" y="247"/>
                </a:cxn>
                <a:cxn ang="0">
                  <a:pos x="11" y="274"/>
                </a:cxn>
                <a:cxn ang="0">
                  <a:pos x="40" y="264"/>
                </a:cxn>
                <a:cxn ang="0">
                  <a:pos x="97" y="121"/>
                </a:cxn>
                <a:cxn ang="0">
                  <a:pos x="185" y="41"/>
                </a:cxn>
                <a:cxn ang="0">
                  <a:pos x="235" y="41"/>
                </a:cxn>
                <a:cxn ang="0">
                  <a:pos x="256" y="92"/>
                </a:cxn>
                <a:cxn ang="0">
                  <a:pos x="226" y="209"/>
                </a:cxn>
                <a:cxn ang="0">
                  <a:pos x="161" y="396"/>
                </a:cxn>
                <a:cxn ang="0">
                  <a:pos x="136" y="508"/>
                </a:cxn>
                <a:cxn ang="0">
                  <a:pos x="144" y="624"/>
                </a:cxn>
                <a:cxn ang="0">
                  <a:pos x="221" y="723"/>
                </a:cxn>
                <a:cxn ang="0">
                  <a:pos x="345" y="759"/>
                </a:cxn>
                <a:cxn ang="0">
                  <a:pos x="420" y="753"/>
                </a:cxn>
                <a:cxn ang="0">
                  <a:pos x="510" y="689"/>
                </a:cxn>
                <a:cxn ang="0">
                  <a:pos x="593" y="712"/>
                </a:cxn>
                <a:cxn ang="0">
                  <a:pos x="694" y="755"/>
                </a:cxn>
                <a:cxn ang="0">
                  <a:pos x="799" y="754"/>
                </a:cxn>
                <a:cxn ang="0">
                  <a:pos x="916" y="677"/>
                </a:cxn>
                <a:cxn ang="0">
                  <a:pos x="990" y="553"/>
                </a:cxn>
                <a:cxn ang="0">
                  <a:pos x="1053" y="366"/>
                </a:cxn>
                <a:cxn ang="0">
                  <a:pos x="1093" y="181"/>
                </a:cxn>
                <a:cxn ang="0">
                  <a:pos x="1092" y="60"/>
                </a:cxn>
                <a:cxn ang="0">
                  <a:pos x="1050" y="5"/>
                </a:cxn>
                <a:cxn ang="0">
                  <a:pos x="981" y="16"/>
                </a:cxn>
                <a:cxn ang="0">
                  <a:pos x="945" y="93"/>
                </a:cxn>
                <a:cxn ang="0">
                  <a:pos x="981" y="140"/>
                </a:cxn>
                <a:cxn ang="0">
                  <a:pos x="1023" y="224"/>
                </a:cxn>
                <a:cxn ang="0">
                  <a:pos x="1017" y="339"/>
                </a:cxn>
                <a:cxn ang="0">
                  <a:pos x="973" y="487"/>
                </a:cxn>
                <a:cxn ang="0">
                  <a:pos x="909" y="624"/>
                </a:cxn>
                <a:cxn ang="0">
                  <a:pos x="800" y="716"/>
                </a:cxn>
                <a:cxn ang="0">
                  <a:pos x="683" y="702"/>
                </a:cxn>
                <a:cxn ang="0">
                  <a:pos x="632" y="602"/>
                </a:cxn>
                <a:cxn ang="0">
                  <a:pos x="643" y="480"/>
                </a:cxn>
              </a:cxnLst>
              <a:rect l="0" t="0" r="r" b="b"/>
              <a:pathLst>
                <a:path w="1100" h="759">
                  <a:moveTo>
                    <a:pt x="719" y="173"/>
                  </a:moveTo>
                  <a:lnTo>
                    <a:pt x="722" y="159"/>
                  </a:lnTo>
                  <a:lnTo>
                    <a:pt x="725" y="145"/>
                  </a:lnTo>
                  <a:lnTo>
                    <a:pt x="729" y="130"/>
                  </a:lnTo>
                  <a:lnTo>
                    <a:pt x="732" y="115"/>
                  </a:lnTo>
                  <a:lnTo>
                    <a:pt x="736" y="101"/>
                  </a:lnTo>
                  <a:lnTo>
                    <a:pt x="739" y="88"/>
                  </a:lnTo>
                  <a:lnTo>
                    <a:pt x="742" y="77"/>
                  </a:lnTo>
                  <a:lnTo>
                    <a:pt x="743" y="69"/>
                  </a:lnTo>
                  <a:lnTo>
                    <a:pt x="744" y="63"/>
                  </a:lnTo>
                  <a:lnTo>
                    <a:pt x="742" y="51"/>
                  </a:lnTo>
                  <a:lnTo>
                    <a:pt x="738" y="41"/>
                  </a:lnTo>
                  <a:lnTo>
                    <a:pt x="732" y="33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6" y="19"/>
                  </a:lnTo>
                  <a:lnTo>
                    <a:pt x="696" y="18"/>
                  </a:lnTo>
                  <a:lnTo>
                    <a:pt x="687" y="19"/>
                  </a:lnTo>
                  <a:lnTo>
                    <a:pt x="677" y="22"/>
                  </a:lnTo>
                  <a:lnTo>
                    <a:pt x="667" y="26"/>
                  </a:lnTo>
                  <a:lnTo>
                    <a:pt x="657" y="33"/>
                  </a:lnTo>
                  <a:lnTo>
                    <a:pt x="648" y="41"/>
                  </a:lnTo>
                  <a:lnTo>
                    <a:pt x="641" y="52"/>
                  </a:lnTo>
                  <a:lnTo>
                    <a:pt x="634" y="65"/>
                  </a:lnTo>
                  <a:lnTo>
                    <a:pt x="633" y="69"/>
                  </a:lnTo>
                  <a:lnTo>
                    <a:pt x="631" y="77"/>
                  </a:lnTo>
                  <a:lnTo>
                    <a:pt x="628" y="87"/>
                  </a:lnTo>
                  <a:lnTo>
                    <a:pt x="624" y="102"/>
                  </a:lnTo>
                  <a:lnTo>
                    <a:pt x="620" y="118"/>
                  </a:lnTo>
                  <a:lnTo>
                    <a:pt x="615" y="137"/>
                  </a:lnTo>
                  <a:lnTo>
                    <a:pt x="610" y="158"/>
                  </a:lnTo>
                  <a:lnTo>
                    <a:pt x="604" y="181"/>
                  </a:lnTo>
                  <a:lnTo>
                    <a:pt x="593" y="228"/>
                  </a:lnTo>
                  <a:lnTo>
                    <a:pt x="586" y="254"/>
                  </a:lnTo>
                  <a:lnTo>
                    <a:pt x="574" y="303"/>
                  </a:lnTo>
                  <a:lnTo>
                    <a:pt x="568" y="327"/>
                  </a:lnTo>
                  <a:lnTo>
                    <a:pt x="562" y="349"/>
                  </a:lnTo>
                  <a:lnTo>
                    <a:pt x="557" y="370"/>
                  </a:lnTo>
                  <a:lnTo>
                    <a:pt x="553" y="390"/>
                  </a:lnTo>
                  <a:lnTo>
                    <a:pt x="548" y="407"/>
                  </a:lnTo>
                  <a:lnTo>
                    <a:pt x="545" y="421"/>
                  </a:lnTo>
                  <a:lnTo>
                    <a:pt x="541" y="433"/>
                  </a:lnTo>
                  <a:lnTo>
                    <a:pt x="539" y="441"/>
                  </a:lnTo>
                  <a:lnTo>
                    <a:pt x="534" y="464"/>
                  </a:lnTo>
                  <a:lnTo>
                    <a:pt x="530" y="485"/>
                  </a:lnTo>
                  <a:lnTo>
                    <a:pt x="528" y="504"/>
                  </a:lnTo>
                  <a:lnTo>
                    <a:pt x="526" y="521"/>
                  </a:lnTo>
                  <a:lnTo>
                    <a:pt x="524" y="551"/>
                  </a:lnTo>
                  <a:lnTo>
                    <a:pt x="524" y="561"/>
                  </a:lnTo>
                  <a:lnTo>
                    <a:pt x="525" y="568"/>
                  </a:lnTo>
                  <a:lnTo>
                    <a:pt x="525" y="573"/>
                  </a:lnTo>
                  <a:lnTo>
                    <a:pt x="526" y="582"/>
                  </a:lnTo>
                  <a:lnTo>
                    <a:pt x="513" y="610"/>
                  </a:lnTo>
                  <a:lnTo>
                    <a:pt x="499" y="636"/>
                  </a:lnTo>
                  <a:lnTo>
                    <a:pt x="484" y="657"/>
                  </a:lnTo>
                  <a:lnTo>
                    <a:pt x="469" y="677"/>
                  </a:lnTo>
                  <a:lnTo>
                    <a:pt x="451" y="693"/>
                  </a:lnTo>
                  <a:lnTo>
                    <a:pt x="434" y="706"/>
                  </a:lnTo>
                  <a:lnTo>
                    <a:pt x="415" y="715"/>
                  </a:lnTo>
                  <a:lnTo>
                    <a:pt x="394" y="720"/>
                  </a:lnTo>
                  <a:lnTo>
                    <a:pt x="373" y="722"/>
                  </a:lnTo>
                  <a:lnTo>
                    <a:pt x="352" y="721"/>
                  </a:lnTo>
                  <a:lnTo>
                    <a:pt x="334" y="718"/>
                  </a:lnTo>
                  <a:lnTo>
                    <a:pt x="318" y="713"/>
                  </a:lnTo>
                  <a:lnTo>
                    <a:pt x="303" y="706"/>
                  </a:lnTo>
                  <a:lnTo>
                    <a:pt x="291" y="699"/>
                  </a:lnTo>
                  <a:lnTo>
                    <a:pt x="280" y="689"/>
                  </a:lnTo>
                  <a:lnTo>
                    <a:pt x="271" y="679"/>
                  </a:lnTo>
                  <a:lnTo>
                    <a:pt x="264" y="668"/>
                  </a:lnTo>
                  <a:lnTo>
                    <a:pt x="257" y="657"/>
                  </a:lnTo>
                  <a:lnTo>
                    <a:pt x="253" y="645"/>
                  </a:lnTo>
                  <a:lnTo>
                    <a:pt x="249" y="634"/>
                  </a:lnTo>
                  <a:lnTo>
                    <a:pt x="243" y="611"/>
                  </a:lnTo>
                  <a:lnTo>
                    <a:pt x="242" y="600"/>
                  </a:lnTo>
                  <a:lnTo>
                    <a:pt x="241" y="591"/>
                  </a:lnTo>
                  <a:lnTo>
                    <a:pt x="241" y="582"/>
                  </a:lnTo>
                  <a:lnTo>
                    <a:pt x="241" y="560"/>
                  </a:lnTo>
                  <a:lnTo>
                    <a:pt x="242" y="537"/>
                  </a:lnTo>
                  <a:lnTo>
                    <a:pt x="243" y="525"/>
                  </a:lnTo>
                  <a:lnTo>
                    <a:pt x="245" y="512"/>
                  </a:lnTo>
                  <a:lnTo>
                    <a:pt x="247" y="498"/>
                  </a:lnTo>
                  <a:lnTo>
                    <a:pt x="251" y="482"/>
                  </a:lnTo>
                  <a:lnTo>
                    <a:pt x="255" y="464"/>
                  </a:lnTo>
                  <a:lnTo>
                    <a:pt x="260" y="445"/>
                  </a:lnTo>
                  <a:lnTo>
                    <a:pt x="266" y="424"/>
                  </a:lnTo>
                  <a:lnTo>
                    <a:pt x="272" y="401"/>
                  </a:lnTo>
                  <a:lnTo>
                    <a:pt x="281" y="375"/>
                  </a:lnTo>
                  <a:lnTo>
                    <a:pt x="290" y="346"/>
                  </a:lnTo>
                  <a:lnTo>
                    <a:pt x="301" y="315"/>
                  </a:lnTo>
                  <a:lnTo>
                    <a:pt x="313" y="281"/>
                  </a:lnTo>
                  <a:lnTo>
                    <a:pt x="327" y="244"/>
                  </a:lnTo>
                  <a:lnTo>
                    <a:pt x="335" y="224"/>
                  </a:lnTo>
                  <a:lnTo>
                    <a:pt x="341" y="207"/>
                  </a:lnTo>
                  <a:lnTo>
                    <a:pt x="346" y="192"/>
                  </a:lnTo>
                  <a:lnTo>
                    <a:pt x="350" y="178"/>
                  </a:lnTo>
                  <a:lnTo>
                    <a:pt x="353" y="164"/>
                  </a:lnTo>
                  <a:lnTo>
                    <a:pt x="355" y="151"/>
                  </a:lnTo>
                  <a:lnTo>
                    <a:pt x="356" y="138"/>
                  </a:lnTo>
                  <a:lnTo>
                    <a:pt x="354" y="117"/>
                  </a:lnTo>
                  <a:lnTo>
                    <a:pt x="350" y="98"/>
                  </a:lnTo>
                  <a:lnTo>
                    <a:pt x="344" y="80"/>
                  </a:lnTo>
                  <a:lnTo>
                    <a:pt x="335" y="63"/>
                  </a:lnTo>
                  <a:lnTo>
                    <a:pt x="324" y="47"/>
                  </a:lnTo>
                  <a:lnTo>
                    <a:pt x="311" y="34"/>
                  </a:lnTo>
                  <a:lnTo>
                    <a:pt x="296" y="22"/>
                  </a:lnTo>
                  <a:lnTo>
                    <a:pt x="279" y="13"/>
                  </a:lnTo>
                  <a:lnTo>
                    <a:pt x="260" y="6"/>
                  </a:lnTo>
                  <a:lnTo>
                    <a:pt x="241" y="1"/>
                  </a:lnTo>
                  <a:lnTo>
                    <a:pt x="219" y="0"/>
                  </a:lnTo>
                  <a:lnTo>
                    <a:pt x="196" y="2"/>
                  </a:lnTo>
                  <a:lnTo>
                    <a:pt x="174" y="6"/>
                  </a:lnTo>
                  <a:lnTo>
                    <a:pt x="155" y="14"/>
                  </a:lnTo>
                  <a:lnTo>
                    <a:pt x="136" y="25"/>
                  </a:lnTo>
                  <a:lnTo>
                    <a:pt x="119" y="38"/>
                  </a:lnTo>
                  <a:lnTo>
                    <a:pt x="102" y="53"/>
                  </a:lnTo>
                  <a:lnTo>
                    <a:pt x="87" y="69"/>
                  </a:lnTo>
                  <a:lnTo>
                    <a:pt x="74" y="87"/>
                  </a:lnTo>
                  <a:lnTo>
                    <a:pt x="61" y="104"/>
                  </a:lnTo>
                  <a:lnTo>
                    <a:pt x="50" y="123"/>
                  </a:lnTo>
                  <a:lnTo>
                    <a:pt x="40" y="142"/>
                  </a:lnTo>
                  <a:lnTo>
                    <a:pt x="32" y="161"/>
                  </a:lnTo>
                  <a:lnTo>
                    <a:pt x="24" y="179"/>
                  </a:lnTo>
                  <a:lnTo>
                    <a:pt x="17" y="195"/>
                  </a:lnTo>
                  <a:lnTo>
                    <a:pt x="8" y="225"/>
                  </a:lnTo>
                  <a:lnTo>
                    <a:pt x="4" y="238"/>
                  </a:lnTo>
                  <a:lnTo>
                    <a:pt x="2" y="247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1" y="264"/>
                  </a:lnTo>
                  <a:lnTo>
                    <a:pt x="3" y="269"/>
                  </a:lnTo>
                  <a:lnTo>
                    <a:pt x="7" y="272"/>
                  </a:lnTo>
                  <a:lnTo>
                    <a:pt x="11" y="274"/>
                  </a:lnTo>
                  <a:lnTo>
                    <a:pt x="17" y="275"/>
                  </a:lnTo>
                  <a:lnTo>
                    <a:pt x="20" y="275"/>
                  </a:lnTo>
                  <a:lnTo>
                    <a:pt x="27" y="274"/>
                  </a:lnTo>
                  <a:lnTo>
                    <a:pt x="33" y="273"/>
                  </a:lnTo>
                  <a:lnTo>
                    <a:pt x="37" y="270"/>
                  </a:lnTo>
                  <a:lnTo>
                    <a:pt x="40" y="264"/>
                  </a:lnTo>
                  <a:lnTo>
                    <a:pt x="43" y="256"/>
                  </a:lnTo>
                  <a:lnTo>
                    <a:pt x="46" y="244"/>
                  </a:lnTo>
                  <a:lnTo>
                    <a:pt x="58" y="208"/>
                  </a:lnTo>
                  <a:lnTo>
                    <a:pt x="71" y="175"/>
                  </a:lnTo>
                  <a:lnTo>
                    <a:pt x="83" y="146"/>
                  </a:lnTo>
                  <a:lnTo>
                    <a:pt x="97" y="121"/>
                  </a:lnTo>
                  <a:lnTo>
                    <a:pt x="111" y="100"/>
                  </a:lnTo>
                  <a:lnTo>
                    <a:pt x="125" y="82"/>
                  </a:lnTo>
                  <a:lnTo>
                    <a:pt x="140" y="67"/>
                  </a:lnTo>
                  <a:lnTo>
                    <a:pt x="155" y="56"/>
                  </a:lnTo>
                  <a:lnTo>
                    <a:pt x="170" y="47"/>
                  </a:lnTo>
                  <a:lnTo>
                    <a:pt x="185" y="41"/>
                  </a:lnTo>
                  <a:lnTo>
                    <a:pt x="199" y="38"/>
                  </a:lnTo>
                  <a:lnTo>
                    <a:pt x="214" y="37"/>
                  </a:lnTo>
                  <a:lnTo>
                    <a:pt x="219" y="37"/>
                  </a:lnTo>
                  <a:lnTo>
                    <a:pt x="224" y="38"/>
                  </a:lnTo>
                  <a:lnTo>
                    <a:pt x="230" y="39"/>
                  </a:lnTo>
                  <a:lnTo>
                    <a:pt x="235" y="41"/>
                  </a:lnTo>
                  <a:lnTo>
                    <a:pt x="241" y="44"/>
                  </a:lnTo>
                  <a:lnTo>
                    <a:pt x="245" y="49"/>
                  </a:lnTo>
                  <a:lnTo>
                    <a:pt x="249" y="57"/>
                  </a:lnTo>
                  <a:lnTo>
                    <a:pt x="253" y="66"/>
                  </a:lnTo>
                  <a:lnTo>
                    <a:pt x="255" y="77"/>
                  </a:lnTo>
                  <a:lnTo>
                    <a:pt x="256" y="92"/>
                  </a:lnTo>
                  <a:lnTo>
                    <a:pt x="255" y="113"/>
                  </a:lnTo>
                  <a:lnTo>
                    <a:pt x="251" y="135"/>
                  </a:lnTo>
                  <a:lnTo>
                    <a:pt x="245" y="156"/>
                  </a:lnTo>
                  <a:lnTo>
                    <a:pt x="239" y="175"/>
                  </a:lnTo>
                  <a:lnTo>
                    <a:pt x="232" y="194"/>
                  </a:lnTo>
                  <a:lnTo>
                    <a:pt x="226" y="209"/>
                  </a:lnTo>
                  <a:lnTo>
                    <a:pt x="212" y="247"/>
                  </a:lnTo>
                  <a:lnTo>
                    <a:pt x="199" y="282"/>
                  </a:lnTo>
                  <a:lnTo>
                    <a:pt x="188" y="315"/>
                  </a:lnTo>
                  <a:lnTo>
                    <a:pt x="178" y="344"/>
                  </a:lnTo>
                  <a:lnTo>
                    <a:pt x="169" y="371"/>
                  </a:lnTo>
                  <a:lnTo>
                    <a:pt x="161" y="396"/>
                  </a:lnTo>
                  <a:lnTo>
                    <a:pt x="155" y="419"/>
                  </a:lnTo>
                  <a:lnTo>
                    <a:pt x="149" y="439"/>
                  </a:lnTo>
                  <a:lnTo>
                    <a:pt x="144" y="459"/>
                  </a:lnTo>
                  <a:lnTo>
                    <a:pt x="141" y="476"/>
                  </a:lnTo>
                  <a:lnTo>
                    <a:pt x="138" y="492"/>
                  </a:lnTo>
                  <a:lnTo>
                    <a:pt x="136" y="508"/>
                  </a:lnTo>
                  <a:lnTo>
                    <a:pt x="134" y="521"/>
                  </a:lnTo>
                  <a:lnTo>
                    <a:pt x="133" y="535"/>
                  </a:lnTo>
                  <a:lnTo>
                    <a:pt x="133" y="548"/>
                  </a:lnTo>
                  <a:lnTo>
                    <a:pt x="134" y="576"/>
                  </a:lnTo>
                  <a:lnTo>
                    <a:pt x="138" y="601"/>
                  </a:lnTo>
                  <a:lnTo>
                    <a:pt x="144" y="624"/>
                  </a:lnTo>
                  <a:lnTo>
                    <a:pt x="152" y="645"/>
                  </a:lnTo>
                  <a:lnTo>
                    <a:pt x="163" y="665"/>
                  </a:lnTo>
                  <a:lnTo>
                    <a:pt x="174" y="682"/>
                  </a:lnTo>
                  <a:lnTo>
                    <a:pt x="189" y="697"/>
                  </a:lnTo>
                  <a:lnTo>
                    <a:pt x="204" y="711"/>
                  </a:lnTo>
                  <a:lnTo>
                    <a:pt x="221" y="723"/>
                  </a:lnTo>
                  <a:lnTo>
                    <a:pt x="239" y="733"/>
                  </a:lnTo>
                  <a:lnTo>
                    <a:pt x="258" y="741"/>
                  </a:lnTo>
                  <a:lnTo>
                    <a:pt x="279" y="748"/>
                  </a:lnTo>
                  <a:lnTo>
                    <a:pt x="300" y="753"/>
                  </a:lnTo>
                  <a:lnTo>
                    <a:pt x="323" y="757"/>
                  </a:lnTo>
                  <a:lnTo>
                    <a:pt x="345" y="759"/>
                  </a:lnTo>
                  <a:lnTo>
                    <a:pt x="369" y="759"/>
                  </a:lnTo>
                  <a:lnTo>
                    <a:pt x="376" y="759"/>
                  </a:lnTo>
                  <a:lnTo>
                    <a:pt x="385" y="759"/>
                  </a:lnTo>
                  <a:lnTo>
                    <a:pt x="396" y="758"/>
                  </a:lnTo>
                  <a:lnTo>
                    <a:pt x="407" y="756"/>
                  </a:lnTo>
                  <a:lnTo>
                    <a:pt x="420" y="753"/>
                  </a:lnTo>
                  <a:lnTo>
                    <a:pt x="434" y="748"/>
                  </a:lnTo>
                  <a:lnTo>
                    <a:pt x="448" y="741"/>
                  </a:lnTo>
                  <a:lnTo>
                    <a:pt x="463" y="732"/>
                  </a:lnTo>
                  <a:lnTo>
                    <a:pt x="478" y="720"/>
                  </a:lnTo>
                  <a:lnTo>
                    <a:pt x="494" y="706"/>
                  </a:lnTo>
                  <a:lnTo>
                    <a:pt x="510" y="689"/>
                  </a:lnTo>
                  <a:lnTo>
                    <a:pt x="526" y="667"/>
                  </a:lnTo>
                  <a:lnTo>
                    <a:pt x="541" y="642"/>
                  </a:lnTo>
                  <a:lnTo>
                    <a:pt x="552" y="663"/>
                  </a:lnTo>
                  <a:lnTo>
                    <a:pt x="564" y="683"/>
                  </a:lnTo>
                  <a:lnTo>
                    <a:pt x="578" y="699"/>
                  </a:lnTo>
                  <a:lnTo>
                    <a:pt x="593" y="712"/>
                  </a:lnTo>
                  <a:lnTo>
                    <a:pt x="608" y="724"/>
                  </a:lnTo>
                  <a:lnTo>
                    <a:pt x="625" y="733"/>
                  </a:lnTo>
                  <a:lnTo>
                    <a:pt x="643" y="741"/>
                  </a:lnTo>
                  <a:lnTo>
                    <a:pt x="660" y="747"/>
                  </a:lnTo>
                  <a:lnTo>
                    <a:pt x="677" y="752"/>
                  </a:lnTo>
                  <a:lnTo>
                    <a:pt x="694" y="755"/>
                  </a:lnTo>
                  <a:lnTo>
                    <a:pt x="710" y="757"/>
                  </a:lnTo>
                  <a:lnTo>
                    <a:pt x="724" y="759"/>
                  </a:lnTo>
                  <a:lnTo>
                    <a:pt x="737" y="759"/>
                  </a:lnTo>
                  <a:lnTo>
                    <a:pt x="749" y="759"/>
                  </a:lnTo>
                  <a:lnTo>
                    <a:pt x="775" y="758"/>
                  </a:lnTo>
                  <a:lnTo>
                    <a:pt x="799" y="754"/>
                  </a:lnTo>
                  <a:lnTo>
                    <a:pt x="822" y="746"/>
                  </a:lnTo>
                  <a:lnTo>
                    <a:pt x="843" y="736"/>
                  </a:lnTo>
                  <a:lnTo>
                    <a:pt x="864" y="724"/>
                  </a:lnTo>
                  <a:lnTo>
                    <a:pt x="882" y="710"/>
                  </a:lnTo>
                  <a:lnTo>
                    <a:pt x="900" y="694"/>
                  </a:lnTo>
                  <a:lnTo>
                    <a:pt x="916" y="677"/>
                  </a:lnTo>
                  <a:lnTo>
                    <a:pt x="931" y="658"/>
                  </a:lnTo>
                  <a:lnTo>
                    <a:pt x="945" y="638"/>
                  </a:lnTo>
                  <a:lnTo>
                    <a:pt x="958" y="618"/>
                  </a:lnTo>
                  <a:lnTo>
                    <a:pt x="970" y="596"/>
                  </a:lnTo>
                  <a:lnTo>
                    <a:pt x="980" y="575"/>
                  </a:lnTo>
                  <a:lnTo>
                    <a:pt x="990" y="553"/>
                  </a:lnTo>
                  <a:lnTo>
                    <a:pt x="1001" y="526"/>
                  </a:lnTo>
                  <a:lnTo>
                    <a:pt x="1012" y="496"/>
                  </a:lnTo>
                  <a:lnTo>
                    <a:pt x="1023" y="465"/>
                  </a:lnTo>
                  <a:lnTo>
                    <a:pt x="1033" y="433"/>
                  </a:lnTo>
                  <a:lnTo>
                    <a:pt x="1043" y="400"/>
                  </a:lnTo>
                  <a:lnTo>
                    <a:pt x="1053" y="366"/>
                  </a:lnTo>
                  <a:lnTo>
                    <a:pt x="1061" y="333"/>
                  </a:lnTo>
                  <a:lnTo>
                    <a:pt x="1069" y="300"/>
                  </a:lnTo>
                  <a:lnTo>
                    <a:pt x="1077" y="268"/>
                  </a:lnTo>
                  <a:lnTo>
                    <a:pt x="1083" y="237"/>
                  </a:lnTo>
                  <a:lnTo>
                    <a:pt x="1089" y="208"/>
                  </a:lnTo>
                  <a:lnTo>
                    <a:pt x="1093" y="181"/>
                  </a:lnTo>
                  <a:lnTo>
                    <a:pt x="1096" y="157"/>
                  </a:lnTo>
                  <a:lnTo>
                    <a:pt x="1098" y="135"/>
                  </a:lnTo>
                  <a:lnTo>
                    <a:pt x="1100" y="117"/>
                  </a:lnTo>
                  <a:lnTo>
                    <a:pt x="1099" y="95"/>
                  </a:lnTo>
                  <a:lnTo>
                    <a:pt x="1096" y="77"/>
                  </a:lnTo>
                  <a:lnTo>
                    <a:pt x="1092" y="60"/>
                  </a:lnTo>
                  <a:lnTo>
                    <a:pt x="1086" y="45"/>
                  </a:lnTo>
                  <a:lnTo>
                    <a:pt x="1080" y="34"/>
                  </a:lnTo>
                  <a:lnTo>
                    <a:pt x="1073" y="24"/>
                  </a:lnTo>
                  <a:lnTo>
                    <a:pt x="1065" y="16"/>
                  </a:lnTo>
                  <a:lnTo>
                    <a:pt x="1058" y="10"/>
                  </a:lnTo>
                  <a:lnTo>
                    <a:pt x="1050" y="5"/>
                  </a:lnTo>
                  <a:lnTo>
                    <a:pt x="1041" y="2"/>
                  </a:lnTo>
                  <a:lnTo>
                    <a:pt x="1033" y="0"/>
                  </a:lnTo>
                  <a:lnTo>
                    <a:pt x="1026" y="0"/>
                  </a:lnTo>
                  <a:lnTo>
                    <a:pt x="1010" y="2"/>
                  </a:lnTo>
                  <a:lnTo>
                    <a:pt x="996" y="7"/>
                  </a:lnTo>
                  <a:lnTo>
                    <a:pt x="981" y="16"/>
                  </a:lnTo>
                  <a:lnTo>
                    <a:pt x="969" y="26"/>
                  </a:lnTo>
                  <a:lnTo>
                    <a:pt x="958" y="39"/>
                  </a:lnTo>
                  <a:lnTo>
                    <a:pt x="950" y="52"/>
                  </a:lnTo>
                  <a:lnTo>
                    <a:pt x="945" y="66"/>
                  </a:lnTo>
                  <a:lnTo>
                    <a:pt x="943" y="81"/>
                  </a:lnTo>
                  <a:lnTo>
                    <a:pt x="945" y="93"/>
                  </a:lnTo>
                  <a:lnTo>
                    <a:pt x="948" y="102"/>
                  </a:lnTo>
                  <a:lnTo>
                    <a:pt x="953" y="110"/>
                  </a:lnTo>
                  <a:lnTo>
                    <a:pt x="960" y="118"/>
                  </a:lnTo>
                  <a:lnTo>
                    <a:pt x="968" y="126"/>
                  </a:lnTo>
                  <a:lnTo>
                    <a:pt x="974" y="132"/>
                  </a:lnTo>
                  <a:lnTo>
                    <a:pt x="981" y="140"/>
                  </a:lnTo>
                  <a:lnTo>
                    <a:pt x="989" y="150"/>
                  </a:lnTo>
                  <a:lnTo>
                    <a:pt x="997" y="161"/>
                  </a:lnTo>
                  <a:lnTo>
                    <a:pt x="1005" y="173"/>
                  </a:lnTo>
                  <a:lnTo>
                    <a:pt x="1012" y="189"/>
                  </a:lnTo>
                  <a:lnTo>
                    <a:pt x="1018" y="205"/>
                  </a:lnTo>
                  <a:lnTo>
                    <a:pt x="1023" y="224"/>
                  </a:lnTo>
                  <a:lnTo>
                    <a:pt x="1027" y="245"/>
                  </a:lnTo>
                  <a:lnTo>
                    <a:pt x="1028" y="268"/>
                  </a:lnTo>
                  <a:lnTo>
                    <a:pt x="1027" y="282"/>
                  </a:lnTo>
                  <a:lnTo>
                    <a:pt x="1025" y="299"/>
                  </a:lnTo>
                  <a:lnTo>
                    <a:pt x="1022" y="318"/>
                  </a:lnTo>
                  <a:lnTo>
                    <a:pt x="1017" y="339"/>
                  </a:lnTo>
                  <a:lnTo>
                    <a:pt x="1012" y="362"/>
                  </a:lnTo>
                  <a:lnTo>
                    <a:pt x="1006" y="386"/>
                  </a:lnTo>
                  <a:lnTo>
                    <a:pt x="998" y="411"/>
                  </a:lnTo>
                  <a:lnTo>
                    <a:pt x="991" y="436"/>
                  </a:lnTo>
                  <a:lnTo>
                    <a:pt x="982" y="462"/>
                  </a:lnTo>
                  <a:lnTo>
                    <a:pt x="973" y="487"/>
                  </a:lnTo>
                  <a:lnTo>
                    <a:pt x="964" y="511"/>
                  </a:lnTo>
                  <a:lnTo>
                    <a:pt x="955" y="534"/>
                  </a:lnTo>
                  <a:lnTo>
                    <a:pt x="946" y="555"/>
                  </a:lnTo>
                  <a:lnTo>
                    <a:pt x="937" y="575"/>
                  </a:lnTo>
                  <a:lnTo>
                    <a:pt x="923" y="601"/>
                  </a:lnTo>
                  <a:lnTo>
                    <a:pt x="909" y="624"/>
                  </a:lnTo>
                  <a:lnTo>
                    <a:pt x="893" y="646"/>
                  </a:lnTo>
                  <a:lnTo>
                    <a:pt x="877" y="665"/>
                  </a:lnTo>
                  <a:lnTo>
                    <a:pt x="859" y="682"/>
                  </a:lnTo>
                  <a:lnTo>
                    <a:pt x="841" y="696"/>
                  </a:lnTo>
                  <a:lnTo>
                    <a:pt x="821" y="707"/>
                  </a:lnTo>
                  <a:lnTo>
                    <a:pt x="800" y="716"/>
                  </a:lnTo>
                  <a:lnTo>
                    <a:pt x="778" y="721"/>
                  </a:lnTo>
                  <a:lnTo>
                    <a:pt x="754" y="722"/>
                  </a:lnTo>
                  <a:lnTo>
                    <a:pt x="733" y="721"/>
                  </a:lnTo>
                  <a:lnTo>
                    <a:pt x="715" y="718"/>
                  </a:lnTo>
                  <a:lnTo>
                    <a:pt x="698" y="711"/>
                  </a:lnTo>
                  <a:lnTo>
                    <a:pt x="683" y="702"/>
                  </a:lnTo>
                  <a:lnTo>
                    <a:pt x="669" y="692"/>
                  </a:lnTo>
                  <a:lnTo>
                    <a:pt x="658" y="679"/>
                  </a:lnTo>
                  <a:lnTo>
                    <a:pt x="648" y="663"/>
                  </a:lnTo>
                  <a:lnTo>
                    <a:pt x="641" y="645"/>
                  </a:lnTo>
                  <a:lnTo>
                    <a:pt x="635" y="624"/>
                  </a:lnTo>
                  <a:lnTo>
                    <a:pt x="632" y="602"/>
                  </a:lnTo>
                  <a:lnTo>
                    <a:pt x="631" y="577"/>
                  </a:lnTo>
                  <a:lnTo>
                    <a:pt x="631" y="556"/>
                  </a:lnTo>
                  <a:lnTo>
                    <a:pt x="633" y="536"/>
                  </a:lnTo>
                  <a:lnTo>
                    <a:pt x="636" y="516"/>
                  </a:lnTo>
                  <a:lnTo>
                    <a:pt x="639" y="498"/>
                  </a:lnTo>
                  <a:lnTo>
                    <a:pt x="643" y="480"/>
                  </a:lnTo>
                  <a:lnTo>
                    <a:pt x="646" y="466"/>
                  </a:lnTo>
                  <a:lnTo>
                    <a:pt x="649" y="455"/>
                  </a:lnTo>
                  <a:lnTo>
                    <a:pt x="719" y="17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200"/>
            </a:p>
          </p:txBody>
        </p:sp>
        <p:sp>
          <p:nvSpPr>
            <p:cNvPr id="1571934" name="Freeform 94"/>
            <p:cNvSpPr>
              <a:spLocks noEditPoints="1"/>
            </p:cNvSpPr>
            <p:nvPr/>
          </p:nvSpPr>
          <p:spPr bwMode="auto">
            <a:xfrm>
              <a:off x="3765" y="3599"/>
              <a:ext cx="510" cy="1017"/>
            </a:xfrm>
            <a:custGeom>
              <a:avLst/>
              <a:gdLst/>
              <a:ahLst/>
              <a:cxnLst>
                <a:cxn ang="0">
                  <a:pos x="506" y="27"/>
                </a:cxn>
                <a:cxn ang="0">
                  <a:pos x="486" y="5"/>
                </a:cxn>
                <a:cxn ang="0">
                  <a:pos x="449" y="2"/>
                </a:cxn>
                <a:cxn ang="0">
                  <a:pos x="413" y="25"/>
                </a:cxn>
                <a:cxn ang="0">
                  <a:pos x="398" y="64"/>
                </a:cxn>
                <a:cxn ang="0">
                  <a:pos x="404" y="86"/>
                </a:cxn>
                <a:cxn ang="0">
                  <a:pos x="424" y="104"/>
                </a:cxn>
                <a:cxn ang="0">
                  <a:pos x="459" y="107"/>
                </a:cxn>
                <a:cxn ang="0">
                  <a:pos x="494" y="84"/>
                </a:cxn>
                <a:cxn ang="0">
                  <a:pos x="510" y="45"/>
                </a:cxn>
                <a:cxn ang="0">
                  <a:pos x="247" y="882"/>
                </a:cxn>
                <a:cxn ang="0">
                  <a:pos x="207" y="940"/>
                </a:cxn>
                <a:cxn ang="0">
                  <a:pos x="153" y="977"/>
                </a:cxn>
                <a:cxn ang="0">
                  <a:pos x="92" y="983"/>
                </a:cxn>
                <a:cxn ang="0">
                  <a:pos x="93" y="962"/>
                </a:cxn>
                <a:cxn ang="0">
                  <a:pos x="109" y="934"/>
                </a:cxn>
                <a:cxn ang="0">
                  <a:pos x="110" y="906"/>
                </a:cxn>
                <a:cxn ang="0">
                  <a:pos x="93" y="883"/>
                </a:cxn>
                <a:cxn ang="0">
                  <a:pos x="66" y="874"/>
                </a:cxn>
                <a:cxn ang="0">
                  <a:pos x="25" y="889"/>
                </a:cxn>
                <a:cxn ang="0">
                  <a:pos x="2" y="928"/>
                </a:cxn>
                <a:cxn ang="0">
                  <a:pos x="6" y="971"/>
                </a:cxn>
                <a:cxn ang="0">
                  <a:pos x="38" y="1001"/>
                </a:cxn>
                <a:cxn ang="0">
                  <a:pos x="92" y="1017"/>
                </a:cxn>
                <a:cxn ang="0">
                  <a:pos x="143" y="1015"/>
                </a:cxn>
                <a:cxn ang="0">
                  <a:pos x="195" y="1003"/>
                </a:cxn>
                <a:cxn ang="0">
                  <a:pos x="248" y="978"/>
                </a:cxn>
                <a:cxn ang="0">
                  <a:pos x="298" y="938"/>
                </a:cxn>
                <a:cxn ang="0">
                  <a:pos x="338" y="881"/>
                </a:cxn>
                <a:cxn ang="0">
                  <a:pos x="461" y="412"/>
                </a:cxn>
                <a:cxn ang="0">
                  <a:pos x="467" y="371"/>
                </a:cxn>
                <a:cxn ang="0">
                  <a:pos x="453" y="318"/>
                </a:cxn>
                <a:cxn ang="0">
                  <a:pos x="417" y="281"/>
                </a:cxn>
                <a:cxn ang="0">
                  <a:pos x="363" y="261"/>
                </a:cxn>
                <a:cxn ang="0">
                  <a:pos x="296" y="267"/>
                </a:cxn>
                <a:cxn ang="0">
                  <a:pos x="238" y="299"/>
                </a:cxn>
                <a:cxn ang="0">
                  <a:pos x="193" y="344"/>
                </a:cxn>
                <a:cxn ang="0">
                  <a:pos x="160" y="391"/>
                </a:cxn>
                <a:cxn ang="0">
                  <a:pos x="143" y="427"/>
                </a:cxn>
                <a:cxn ang="0">
                  <a:pos x="140" y="446"/>
                </a:cxn>
                <a:cxn ang="0">
                  <a:pos x="152" y="454"/>
                </a:cxn>
                <a:cxn ang="0">
                  <a:pos x="166" y="454"/>
                </a:cxn>
                <a:cxn ang="0">
                  <a:pos x="178" y="443"/>
                </a:cxn>
                <a:cxn ang="0">
                  <a:pos x="203" y="393"/>
                </a:cxn>
                <a:cxn ang="0">
                  <a:pos x="246" y="338"/>
                </a:cxn>
                <a:cxn ang="0">
                  <a:pos x="300" y="301"/>
                </a:cxn>
                <a:cxn ang="0">
                  <a:pos x="350" y="295"/>
                </a:cxn>
                <a:cxn ang="0">
                  <a:pos x="372" y="312"/>
                </a:cxn>
                <a:cxn ang="0">
                  <a:pos x="378" y="351"/>
                </a:cxn>
                <a:cxn ang="0">
                  <a:pos x="375" y="386"/>
                </a:cxn>
              </a:cxnLst>
              <a:rect l="0" t="0" r="r" b="b"/>
              <a:pathLst>
                <a:path w="510" h="1017">
                  <a:moveTo>
                    <a:pt x="510" y="45"/>
                  </a:moveTo>
                  <a:lnTo>
                    <a:pt x="509" y="36"/>
                  </a:lnTo>
                  <a:lnTo>
                    <a:pt x="506" y="27"/>
                  </a:lnTo>
                  <a:lnTo>
                    <a:pt x="501" y="19"/>
                  </a:lnTo>
                  <a:lnTo>
                    <a:pt x="495" y="11"/>
                  </a:lnTo>
                  <a:lnTo>
                    <a:pt x="486" y="5"/>
                  </a:lnTo>
                  <a:lnTo>
                    <a:pt x="476" y="1"/>
                  </a:lnTo>
                  <a:lnTo>
                    <a:pt x="463" y="0"/>
                  </a:lnTo>
                  <a:lnTo>
                    <a:pt x="449" y="2"/>
                  </a:lnTo>
                  <a:lnTo>
                    <a:pt x="436" y="7"/>
                  </a:lnTo>
                  <a:lnTo>
                    <a:pt x="424" y="15"/>
                  </a:lnTo>
                  <a:lnTo>
                    <a:pt x="413" y="25"/>
                  </a:lnTo>
                  <a:lnTo>
                    <a:pt x="405" y="37"/>
                  </a:lnTo>
                  <a:lnTo>
                    <a:pt x="400" y="51"/>
                  </a:lnTo>
                  <a:lnTo>
                    <a:pt x="398" y="64"/>
                  </a:lnTo>
                  <a:lnTo>
                    <a:pt x="399" y="72"/>
                  </a:lnTo>
                  <a:lnTo>
                    <a:pt x="401" y="79"/>
                  </a:lnTo>
                  <a:lnTo>
                    <a:pt x="404" y="86"/>
                  </a:lnTo>
                  <a:lnTo>
                    <a:pt x="409" y="94"/>
                  </a:lnTo>
                  <a:lnTo>
                    <a:pt x="416" y="100"/>
                  </a:lnTo>
                  <a:lnTo>
                    <a:pt x="424" y="104"/>
                  </a:lnTo>
                  <a:lnTo>
                    <a:pt x="434" y="108"/>
                  </a:lnTo>
                  <a:lnTo>
                    <a:pt x="445" y="109"/>
                  </a:lnTo>
                  <a:lnTo>
                    <a:pt x="459" y="107"/>
                  </a:lnTo>
                  <a:lnTo>
                    <a:pt x="472" y="102"/>
                  </a:lnTo>
                  <a:lnTo>
                    <a:pt x="483" y="94"/>
                  </a:lnTo>
                  <a:lnTo>
                    <a:pt x="494" y="84"/>
                  </a:lnTo>
                  <a:lnTo>
                    <a:pt x="503" y="72"/>
                  </a:lnTo>
                  <a:lnTo>
                    <a:pt x="508" y="59"/>
                  </a:lnTo>
                  <a:lnTo>
                    <a:pt x="510" y="45"/>
                  </a:lnTo>
                  <a:close/>
                  <a:moveTo>
                    <a:pt x="264" y="836"/>
                  </a:moveTo>
                  <a:lnTo>
                    <a:pt x="256" y="859"/>
                  </a:lnTo>
                  <a:lnTo>
                    <a:pt x="247" y="882"/>
                  </a:lnTo>
                  <a:lnTo>
                    <a:pt x="235" y="903"/>
                  </a:lnTo>
                  <a:lnTo>
                    <a:pt x="222" y="923"/>
                  </a:lnTo>
                  <a:lnTo>
                    <a:pt x="207" y="940"/>
                  </a:lnTo>
                  <a:lnTo>
                    <a:pt x="190" y="956"/>
                  </a:lnTo>
                  <a:lnTo>
                    <a:pt x="172" y="967"/>
                  </a:lnTo>
                  <a:lnTo>
                    <a:pt x="153" y="977"/>
                  </a:lnTo>
                  <a:lnTo>
                    <a:pt x="134" y="983"/>
                  </a:lnTo>
                  <a:lnTo>
                    <a:pt x="113" y="985"/>
                  </a:lnTo>
                  <a:lnTo>
                    <a:pt x="92" y="983"/>
                  </a:lnTo>
                  <a:lnTo>
                    <a:pt x="72" y="977"/>
                  </a:lnTo>
                  <a:lnTo>
                    <a:pt x="84" y="971"/>
                  </a:lnTo>
                  <a:lnTo>
                    <a:pt x="93" y="962"/>
                  </a:lnTo>
                  <a:lnTo>
                    <a:pt x="100" y="954"/>
                  </a:lnTo>
                  <a:lnTo>
                    <a:pt x="105" y="944"/>
                  </a:lnTo>
                  <a:lnTo>
                    <a:pt x="109" y="934"/>
                  </a:lnTo>
                  <a:lnTo>
                    <a:pt x="111" y="926"/>
                  </a:lnTo>
                  <a:lnTo>
                    <a:pt x="111" y="918"/>
                  </a:lnTo>
                  <a:lnTo>
                    <a:pt x="110" y="906"/>
                  </a:lnTo>
                  <a:lnTo>
                    <a:pt x="106" y="897"/>
                  </a:lnTo>
                  <a:lnTo>
                    <a:pt x="101" y="889"/>
                  </a:lnTo>
                  <a:lnTo>
                    <a:pt x="93" y="883"/>
                  </a:lnTo>
                  <a:lnTo>
                    <a:pt x="85" y="878"/>
                  </a:lnTo>
                  <a:lnTo>
                    <a:pt x="76" y="875"/>
                  </a:lnTo>
                  <a:lnTo>
                    <a:pt x="66" y="874"/>
                  </a:lnTo>
                  <a:lnTo>
                    <a:pt x="51" y="876"/>
                  </a:lnTo>
                  <a:lnTo>
                    <a:pt x="37" y="881"/>
                  </a:lnTo>
                  <a:lnTo>
                    <a:pt x="25" y="889"/>
                  </a:lnTo>
                  <a:lnTo>
                    <a:pt x="14" y="901"/>
                  </a:lnTo>
                  <a:lnTo>
                    <a:pt x="6" y="913"/>
                  </a:lnTo>
                  <a:lnTo>
                    <a:pt x="2" y="928"/>
                  </a:lnTo>
                  <a:lnTo>
                    <a:pt x="0" y="944"/>
                  </a:lnTo>
                  <a:lnTo>
                    <a:pt x="2" y="958"/>
                  </a:lnTo>
                  <a:lnTo>
                    <a:pt x="6" y="971"/>
                  </a:lnTo>
                  <a:lnTo>
                    <a:pt x="14" y="983"/>
                  </a:lnTo>
                  <a:lnTo>
                    <a:pt x="25" y="993"/>
                  </a:lnTo>
                  <a:lnTo>
                    <a:pt x="38" y="1001"/>
                  </a:lnTo>
                  <a:lnTo>
                    <a:pt x="54" y="1008"/>
                  </a:lnTo>
                  <a:lnTo>
                    <a:pt x="72" y="1013"/>
                  </a:lnTo>
                  <a:lnTo>
                    <a:pt x="92" y="1017"/>
                  </a:lnTo>
                  <a:lnTo>
                    <a:pt x="114" y="1017"/>
                  </a:lnTo>
                  <a:lnTo>
                    <a:pt x="128" y="1017"/>
                  </a:lnTo>
                  <a:lnTo>
                    <a:pt x="143" y="1015"/>
                  </a:lnTo>
                  <a:lnTo>
                    <a:pt x="160" y="1013"/>
                  </a:lnTo>
                  <a:lnTo>
                    <a:pt x="177" y="1009"/>
                  </a:lnTo>
                  <a:lnTo>
                    <a:pt x="195" y="1003"/>
                  </a:lnTo>
                  <a:lnTo>
                    <a:pt x="212" y="997"/>
                  </a:lnTo>
                  <a:lnTo>
                    <a:pt x="230" y="988"/>
                  </a:lnTo>
                  <a:lnTo>
                    <a:pt x="248" y="978"/>
                  </a:lnTo>
                  <a:lnTo>
                    <a:pt x="266" y="967"/>
                  </a:lnTo>
                  <a:lnTo>
                    <a:pt x="283" y="954"/>
                  </a:lnTo>
                  <a:lnTo>
                    <a:pt x="298" y="938"/>
                  </a:lnTo>
                  <a:lnTo>
                    <a:pt x="313" y="921"/>
                  </a:lnTo>
                  <a:lnTo>
                    <a:pt x="327" y="902"/>
                  </a:lnTo>
                  <a:lnTo>
                    <a:pt x="338" y="881"/>
                  </a:lnTo>
                  <a:lnTo>
                    <a:pt x="348" y="857"/>
                  </a:lnTo>
                  <a:lnTo>
                    <a:pt x="356" y="832"/>
                  </a:lnTo>
                  <a:lnTo>
                    <a:pt x="461" y="412"/>
                  </a:lnTo>
                  <a:lnTo>
                    <a:pt x="464" y="403"/>
                  </a:lnTo>
                  <a:lnTo>
                    <a:pt x="466" y="383"/>
                  </a:lnTo>
                  <a:lnTo>
                    <a:pt x="467" y="371"/>
                  </a:lnTo>
                  <a:lnTo>
                    <a:pt x="465" y="352"/>
                  </a:lnTo>
                  <a:lnTo>
                    <a:pt x="461" y="334"/>
                  </a:lnTo>
                  <a:lnTo>
                    <a:pt x="453" y="318"/>
                  </a:lnTo>
                  <a:lnTo>
                    <a:pt x="443" y="304"/>
                  </a:lnTo>
                  <a:lnTo>
                    <a:pt x="431" y="291"/>
                  </a:lnTo>
                  <a:lnTo>
                    <a:pt x="417" y="281"/>
                  </a:lnTo>
                  <a:lnTo>
                    <a:pt x="400" y="272"/>
                  </a:lnTo>
                  <a:lnTo>
                    <a:pt x="382" y="265"/>
                  </a:lnTo>
                  <a:lnTo>
                    <a:pt x="363" y="261"/>
                  </a:lnTo>
                  <a:lnTo>
                    <a:pt x="342" y="260"/>
                  </a:lnTo>
                  <a:lnTo>
                    <a:pt x="319" y="262"/>
                  </a:lnTo>
                  <a:lnTo>
                    <a:pt x="296" y="267"/>
                  </a:lnTo>
                  <a:lnTo>
                    <a:pt x="276" y="275"/>
                  </a:lnTo>
                  <a:lnTo>
                    <a:pt x="256" y="286"/>
                  </a:lnTo>
                  <a:lnTo>
                    <a:pt x="238" y="299"/>
                  </a:lnTo>
                  <a:lnTo>
                    <a:pt x="222" y="312"/>
                  </a:lnTo>
                  <a:lnTo>
                    <a:pt x="206" y="328"/>
                  </a:lnTo>
                  <a:lnTo>
                    <a:pt x="193" y="344"/>
                  </a:lnTo>
                  <a:lnTo>
                    <a:pt x="180" y="360"/>
                  </a:lnTo>
                  <a:lnTo>
                    <a:pt x="170" y="376"/>
                  </a:lnTo>
                  <a:lnTo>
                    <a:pt x="160" y="391"/>
                  </a:lnTo>
                  <a:lnTo>
                    <a:pt x="153" y="405"/>
                  </a:lnTo>
                  <a:lnTo>
                    <a:pt x="147" y="417"/>
                  </a:lnTo>
                  <a:lnTo>
                    <a:pt x="143" y="427"/>
                  </a:lnTo>
                  <a:lnTo>
                    <a:pt x="140" y="435"/>
                  </a:lnTo>
                  <a:lnTo>
                    <a:pt x="139" y="440"/>
                  </a:lnTo>
                  <a:lnTo>
                    <a:pt x="140" y="446"/>
                  </a:lnTo>
                  <a:lnTo>
                    <a:pt x="143" y="450"/>
                  </a:lnTo>
                  <a:lnTo>
                    <a:pt x="147" y="453"/>
                  </a:lnTo>
                  <a:lnTo>
                    <a:pt x="152" y="454"/>
                  </a:lnTo>
                  <a:lnTo>
                    <a:pt x="156" y="455"/>
                  </a:lnTo>
                  <a:lnTo>
                    <a:pt x="159" y="455"/>
                  </a:lnTo>
                  <a:lnTo>
                    <a:pt x="166" y="454"/>
                  </a:lnTo>
                  <a:lnTo>
                    <a:pt x="171" y="453"/>
                  </a:lnTo>
                  <a:lnTo>
                    <a:pt x="174" y="449"/>
                  </a:lnTo>
                  <a:lnTo>
                    <a:pt x="178" y="443"/>
                  </a:lnTo>
                  <a:lnTo>
                    <a:pt x="182" y="434"/>
                  </a:lnTo>
                  <a:lnTo>
                    <a:pt x="192" y="413"/>
                  </a:lnTo>
                  <a:lnTo>
                    <a:pt x="203" y="393"/>
                  </a:lnTo>
                  <a:lnTo>
                    <a:pt x="216" y="373"/>
                  </a:lnTo>
                  <a:lnTo>
                    <a:pt x="231" y="355"/>
                  </a:lnTo>
                  <a:lnTo>
                    <a:pt x="246" y="338"/>
                  </a:lnTo>
                  <a:lnTo>
                    <a:pt x="263" y="323"/>
                  </a:lnTo>
                  <a:lnTo>
                    <a:pt x="281" y="310"/>
                  </a:lnTo>
                  <a:lnTo>
                    <a:pt x="300" y="301"/>
                  </a:lnTo>
                  <a:lnTo>
                    <a:pt x="319" y="295"/>
                  </a:lnTo>
                  <a:lnTo>
                    <a:pt x="339" y="293"/>
                  </a:lnTo>
                  <a:lnTo>
                    <a:pt x="350" y="295"/>
                  </a:lnTo>
                  <a:lnTo>
                    <a:pt x="359" y="298"/>
                  </a:lnTo>
                  <a:lnTo>
                    <a:pt x="367" y="304"/>
                  </a:lnTo>
                  <a:lnTo>
                    <a:pt x="372" y="312"/>
                  </a:lnTo>
                  <a:lnTo>
                    <a:pt x="376" y="323"/>
                  </a:lnTo>
                  <a:lnTo>
                    <a:pt x="378" y="336"/>
                  </a:lnTo>
                  <a:lnTo>
                    <a:pt x="378" y="351"/>
                  </a:lnTo>
                  <a:lnTo>
                    <a:pt x="377" y="371"/>
                  </a:lnTo>
                  <a:lnTo>
                    <a:pt x="376" y="379"/>
                  </a:lnTo>
                  <a:lnTo>
                    <a:pt x="375" y="386"/>
                  </a:lnTo>
                  <a:lnTo>
                    <a:pt x="264" y="83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200"/>
            </a:p>
          </p:txBody>
        </p:sp>
      </p:grpSp>
      <p:grpSp>
        <p:nvGrpSpPr>
          <p:cNvPr id="5123" name="Group 3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7740352" y="4653136"/>
            <a:ext cx="904813" cy="242807"/>
            <a:chOff x="4963" y="3001"/>
            <a:chExt cx="5899" cy="1583"/>
          </a:xfrm>
        </p:grpSpPr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4963" y="3270"/>
              <a:ext cx="1187" cy="870"/>
            </a:xfrm>
            <a:custGeom>
              <a:avLst/>
              <a:gdLst/>
              <a:ahLst/>
              <a:cxnLst>
                <a:cxn ang="0">
                  <a:pos x="332" y="34"/>
                </a:cxn>
                <a:cxn ang="0">
                  <a:pos x="384" y="157"/>
                </a:cxn>
                <a:cxn ang="0">
                  <a:pos x="352" y="279"/>
                </a:cxn>
                <a:cxn ang="0">
                  <a:pos x="284" y="495"/>
                </a:cxn>
                <a:cxn ang="0">
                  <a:pos x="262" y="612"/>
                </a:cxn>
                <a:cxn ang="0">
                  <a:pos x="267" y="719"/>
                </a:cxn>
                <a:cxn ang="0">
                  <a:pos x="315" y="801"/>
                </a:cxn>
                <a:cxn ang="0">
                  <a:pos x="436" y="822"/>
                </a:cxn>
                <a:cxn ang="0">
                  <a:pos x="545" y="713"/>
                </a:cxn>
                <a:cxn ang="0">
                  <a:pos x="569" y="579"/>
                </a:cxn>
                <a:cxn ang="0">
                  <a:pos x="594" y="462"/>
                </a:cxn>
                <a:cxn ang="0">
                  <a:pos x="642" y="254"/>
                </a:cxn>
                <a:cxn ang="0">
                  <a:pos x="677" y="105"/>
                </a:cxn>
                <a:cxn ang="0">
                  <a:pos x="714" y="34"/>
                </a:cxn>
                <a:cxn ang="0">
                  <a:pos x="781" y="30"/>
                </a:cxn>
                <a:cxn ang="0">
                  <a:pos x="801" y="83"/>
                </a:cxn>
                <a:cxn ang="0">
                  <a:pos x="775" y="198"/>
                </a:cxn>
                <a:cxn ang="0">
                  <a:pos x="684" y="622"/>
                </a:cxn>
                <a:cxn ang="0">
                  <a:pos x="709" y="773"/>
                </a:cxn>
                <a:cxn ang="0">
                  <a:pos x="816" y="828"/>
                </a:cxn>
                <a:cxn ang="0">
                  <a:pos x="961" y="749"/>
                </a:cxn>
                <a:cxn ang="0">
                  <a:pos x="1044" y="583"/>
                </a:cxn>
                <a:cxn ang="0">
                  <a:pos x="1096" y="406"/>
                </a:cxn>
                <a:cxn ang="0">
                  <a:pos x="1107" y="268"/>
                </a:cxn>
                <a:cxn ang="0">
                  <a:pos x="1057" y="161"/>
                </a:cxn>
                <a:cxn ang="0">
                  <a:pos x="1022" y="113"/>
                </a:cxn>
                <a:cxn ang="0">
                  <a:pos x="1059" y="24"/>
                </a:cxn>
                <a:cxn ang="0">
                  <a:pos x="1137" y="12"/>
                </a:cxn>
                <a:cxn ang="0">
                  <a:pos x="1185" y="97"/>
                </a:cxn>
                <a:cxn ang="0">
                  <a:pos x="1172" y="256"/>
                </a:cxn>
                <a:cxn ang="0">
                  <a:pos x="1120" y="478"/>
                </a:cxn>
                <a:cxn ang="0">
                  <a:pos x="1052" y="672"/>
                </a:cxn>
                <a:cxn ang="0">
                  <a:pos x="957" y="809"/>
                </a:cxn>
                <a:cxn ang="0">
                  <a:pos x="809" y="870"/>
                </a:cxn>
                <a:cxn ang="0">
                  <a:pos x="709" y="854"/>
                </a:cxn>
                <a:cxn ang="0">
                  <a:pos x="603" y="775"/>
                </a:cxn>
                <a:cxn ang="0">
                  <a:pos x="503" y="838"/>
                </a:cxn>
                <a:cxn ang="0">
                  <a:pos x="414" y="870"/>
                </a:cxn>
                <a:cxn ang="0">
                  <a:pos x="286" y="850"/>
                </a:cxn>
                <a:cxn ang="0">
                  <a:pos x="174" y="757"/>
                </a:cxn>
                <a:cxn ang="0">
                  <a:pos x="145" y="602"/>
                </a:cxn>
                <a:cxn ang="0">
                  <a:pos x="171" y="472"/>
                </a:cxn>
                <a:cxn ang="0">
                  <a:pos x="245" y="242"/>
                </a:cxn>
                <a:cxn ang="0">
                  <a:pos x="276" y="107"/>
                </a:cxn>
                <a:cxn ang="0">
                  <a:pos x="250" y="46"/>
                </a:cxn>
                <a:cxn ang="0">
                  <a:pos x="184" y="56"/>
                </a:cxn>
                <a:cxn ang="0">
                  <a:pos x="89" y="169"/>
                </a:cxn>
                <a:cxn ang="0">
                  <a:pos x="41" y="309"/>
                </a:cxn>
                <a:cxn ang="0">
                  <a:pos x="13" y="313"/>
                </a:cxn>
                <a:cxn ang="0">
                  <a:pos x="0" y="301"/>
                </a:cxn>
                <a:cxn ang="0">
                  <a:pos x="31" y="190"/>
                </a:cxn>
                <a:cxn ang="0">
                  <a:pos x="108" y="64"/>
                </a:cxn>
                <a:cxn ang="0">
                  <a:pos x="237" y="0"/>
                </a:cxn>
              </a:cxnLst>
              <a:rect l="0" t="0" r="r" b="b"/>
              <a:pathLst>
                <a:path w="1187" h="870">
                  <a:moveTo>
                    <a:pt x="237" y="0"/>
                  </a:moveTo>
                  <a:lnTo>
                    <a:pt x="273" y="4"/>
                  </a:lnTo>
                  <a:lnTo>
                    <a:pt x="304" y="16"/>
                  </a:lnTo>
                  <a:lnTo>
                    <a:pt x="332" y="34"/>
                  </a:lnTo>
                  <a:lnTo>
                    <a:pt x="354" y="58"/>
                  </a:lnTo>
                  <a:lnTo>
                    <a:pt x="371" y="87"/>
                  </a:lnTo>
                  <a:lnTo>
                    <a:pt x="380" y="121"/>
                  </a:lnTo>
                  <a:lnTo>
                    <a:pt x="384" y="157"/>
                  </a:lnTo>
                  <a:lnTo>
                    <a:pt x="382" y="184"/>
                  </a:lnTo>
                  <a:lnTo>
                    <a:pt x="377" y="210"/>
                  </a:lnTo>
                  <a:lnTo>
                    <a:pt x="365" y="242"/>
                  </a:lnTo>
                  <a:lnTo>
                    <a:pt x="352" y="279"/>
                  </a:lnTo>
                  <a:lnTo>
                    <a:pt x="330" y="345"/>
                  </a:lnTo>
                  <a:lnTo>
                    <a:pt x="312" y="402"/>
                  </a:lnTo>
                  <a:lnTo>
                    <a:pt x="295" y="452"/>
                  </a:lnTo>
                  <a:lnTo>
                    <a:pt x="284" y="495"/>
                  </a:lnTo>
                  <a:lnTo>
                    <a:pt x="274" y="531"/>
                  </a:lnTo>
                  <a:lnTo>
                    <a:pt x="269" y="563"/>
                  </a:lnTo>
                  <a:lnTo>
                    <a:pt x="263" y="589"/>
                  </a:lnTo>
                  <a:lnTo>
                    <a:pt x="262" y="612"/>
                  </a:lnTo>
                  <a:lnTo>
                    <a:pt x="260" y="632"/>
                  </a:lnTo>
                  <a:lnTo>
                    <a:pt x="260" y="680"/>
                  </a:lnTo>
                  <a:lnTo>
                    <a:pt x="263" y="698"/>
                  </a:lnTo>
                  <a:lnTo>
                    <a:pt x="267" y="719"/>
                  </a:lnTo>
                  <a:lnTo>
                    <a:pt x="273" y="741"/>
                  </a:lnTo>
                  <a:lnTo>
                    <a:pt x="282" y="761"/>
                  </a:lnTo>
                  <a:lnTo>
                    <a:pt x="297" y="783"/>
                  </a:lnTo>
                  <a:lnTo>
                    <a:pt x="315" y="801"/>
                  </a:lnTo>
                  <a:lnTo>
                    <a:pt x="338" y="814"/>
                  </a:lnTo>
                  <a:lnTo>
                    <a:pt x="367" y="822"/>
                  </a:lnTo>
                  <a:lnTo>
                    <a:pt x="402" y="826"/>
                  </a:lnTo>
                  <a:lnTo>
                    <a:pt x="436" y="822"/>
                  </a:lnTo>
                  <a:lnTo>
                    <a:pt x="467" y="807"/>
                  </a:lnTo>
                  <a:lnTo>
                    <a:pt x="495" y="785"/>
                  </a:lnTo>
                  <a:lnTo>
                    <a:pt x="523" y="753"/>
                  </a:lnTo>
                  <a:lnTo>
                    <a:pt x="545" y="713"/>
                  </a:lnTo>
                  <a:lnTo>
                    <a:pt x="568" y="666"/>
                  </a:lnTo>
                  <a:lnTo>
                    <a:pt x="566" y="658"/>
                  </a:lnTo>
                  <a:lnTo>
                    <a:pt x="566" y="606"/>
                  </a:lnTo>
                  <a:lnTo>
                    <a:pt x="569" y="579"/>
                  </a:lnTo>
                  <a:lnTo>
                    <a:pt x="575" y="545"/>
                  </a:lnTo>
                  <a:lnTo>
                    <a:pt x="582" y="505"/>
                  </a:lnTo>
                  <a:lnTo>
                    <a:pt x="586" y="488"/>
                  </a:lnTo>
                  <a:lnTo>
                    <a:pt x="594" y="462"/>
                  </a:lnTo>
                  <a:lnTo>
                    <a:pt x="601" y="428"/>
                  </a:lnTo>
                  <a:lnTo>
                    <a:pt x="610" y="388"/>
                  </a:lnTo>
                  <a:lnTo>
                    <a:pt x="619" y="345"/>
                  </a:lnTo>
                  <a:lnTo>
                    <a:pt x="642" y="254"/>
                  </a:lnTo>
                  <a:lnTo>
                    <a:pt x="651" y="210"/>
                  </a:lnTo>
                  <a:lnTo>
                    <a:pt x="662" y="169"/>
                  </a:lnTo>
                  <a:lnTo>
                    <a:pt x="670" y="133"/>
                  </a:lnTo>
                  <a:lnTo>
                    <a:pt x="677" y="105"/>
                  </a:lnTo>
                  <a:lnTo>
                    <a:pt x="683" y="85"/>
                  </a:lnTo>
                  <a:lnTo>
                    <a:pt x="684" y="75"/>
                  </a:lnTo>
                  <a:lnTo>
                    <a:pt x="697" y="52"/>
                  </a:lnTo>
                  <a:lnTo>
                    <a:pt x="714" y="34"/>
                  </a:lnTo>
                  <a:lnTo>
                    <a:pt x="733" y="26"/>
                  </a:lnTo>
                  <a:lnTo>
                    <a:pt x="751" y="22"/>
                  </a:lnTo>
                  <a:lnTo>
                    <a:pt x="766" y="24"/>
                  </a:lnTo>
                  <a:lnTo>
                    <a:pt x="781" y="30"/>
                  </a:lnTo>
                  <a:lnTo>
                    <a:pt x="792" y="42"/>
                  </a:lnTo>
                  <a:lnTo>
                    <a:pt x="799" y="56"/>
                  </a:lnTo>
                  <a:lnTo>
                    <a:pt x="803" y="73"/>
                  </a:lnTo>
                  <a:lnTo>
                    <a:pt x="801" y="83"/>
                  </a:lnTo>
                  <a:lnTo>
                    <a:pt x="798" y="101"/>
                  </a:lnTo>
                  <a:lnTo>
                    <a:pt x="792" y="125"/>
                  </a:lnTo>
                  <a:lnTo>
                    <a:pt x="786" y="151"/>
                  </a:lnTo>
                  <a:lnTo>
                    <a:pt x="775" y="198"/>
                  </a:lnTo>
                  <a:lnTo>
                    <a:pt x="703" y="523"/>
                  </a:lnTo>
                  <a:lnTo>
                    <a:pt x="697" y="549"/>
                  </a:lnTo>
                  <a:lnTo>
                    <a:pt x="690" y="583"/>
                  </a:lnTo>
                  <a:lnTo>
                    <a:pt x="684" y="622"/>
                  </a:lnTo>
                  <a:lnTo>
                    <a:pt x="683" y="662"/>
                  </a:lnTo>
                  <a:lnTo>
                    <a:pt x="686" y="705"/>
                  </a:lnTo>
                  <a:lnTo>
                    <a:pt x="694" y="743"/>
                  </a:lnTo>
                  <a:lnTo>
                    <a:pt x="709" y="773"/>
                  </a:lnTo>
                  <a:lnTo>
                    <a:pt x="727" y="797"/>
                  </a:lnTo>
                  <a:lnTo>
                    <a:pt x="753" y="814"/>
                  </a:lnTo>
                  <a:lnTo>
                    <a:pt x="783" y="824"/>
                  </a:lnTo>
                  <a:lnTo>
                    <a:pt x="816" y="828"/>
                  </a:lnTo>
                  <a:lnTo>
                    <a:pt x="857" y="822"/>
                  </a:lnTo>
                  <a:lnTo>
                    <a:pt x="896" y="807"/>
                  </a:lnTo>
                  <a:lnTo>
                    <a:pt x="929" y="783"/>
                  </a:lnTo>
                  <a:lnTo>
                    <a:pt x="961" y="749"/>
                  </a:lnTo>
                  <a:lnTo>
                    <a:pt x="989" y="707"/>
                  </a:lnTo>
                  <a:lnTo>
                    <a:pt x="1013" y="660"/>
                  </a:lnTo>
                  <a:lnTo>
                    <a:pt x="1028" y="624"/>
                  </a:lnTo>
                  <a:lnTo>
                    <a:pt x="1044" y="583"/>
                  </a:lnTo>
                  <a:lnTo>
                    <a:pt x="1059" y="539"/>
                  </a:lnTo>
                  <a:lnTo>
                    <a:pt x="1072" y="493"/>
                  </a:lnTo>
                  <a:lnTo>
                    <a:pt x="1085" y="450"/>
                  </a:lnTo>
                  <a:lnTo>
                    <a:pt x="1096" y="406"/>
                  </a:lnTo>
                  <a:lnTo>
                    <a:pt x="1104" y="369"/>
                  </a:lnTo>
                  <a:lnTo>
                    <a:pt x="1109" y="335"/>
                  </a:lnTo>
                  <a:lnTo>
                    <a:pt x="1111" y="309"/>
                  </a:lnTo>
                  <a:lnTo>
                    <a:pt x="1107" y="268"/>
                  </a:lnTo>
                  <a:lnTo>
                    <a:pt x="1098" y="232"/>
                  </a:lnTo>
                  <a:lnTo>
                    <a:pt x="1087" y="202"/>
                  </a:lnTo>
                  <a:lnTo>
                    <a:pt x="1072" y="178"/>
                  </a:lnTo>
                  <a:lnTo>
                    <a:pt x="1057" y="161"/>
                  </a:lnTo>
                  <a:lnTo>
                    <a:pt x="1046" y="147"/>
                  </a:lnTo>
                  <a:lnTo>
                    <a:pt x="1035" y="137"/>
                  </a:lnTo>
                  <a:lnTo>
                    <a:pt x="1028" y="125"/>
                  </a:lnTo>
                  <a:lnTo>
                    <a:pt x="1022" y="113"/>
                  </a:lnTo>
                  <a:lnTo>
                    <a:pt x="1020" y="95"/>
                  </a:lnTo>
                  <a:lnTo>
                    <a:pt x="1026" y="69"/>
                  </a:lnTo>
                  <a:lnTo>
                    <a:pt x="1039" y="46"/>
                  </a:lnTo>
                  <a:lnTo>
                    <a:pt x="1059" y="24"/>
                  </a:lnTo>
                  <a:lnTo>
                    <a:pt x="1083" y="10"/>
                  </a:lnTo>
                  <a:lnTo>
                    <a:pt x="1109" y="4"/>
                  </a:lnTo>
                  <a:lnTo>
                    <a:pt x="1122" y="6"/>
                  </a:lnTo>
                  <a:lnTo>
                    <a:pt x="1137" y="12"/>
                  </a:lnTo>
                  <a:lnTo>
                    <a:pt x="1152" y="24"/>
                  </a:lnTo>
                  <a:lnTo>
                    <a:pt x="1167" y="40"/>
                  </a:lnTo>
                  <a:lnTo>
                    <a:pt x="1176" y="66"/>
                  </a:lnTo>
                  <a:lnTo>
                    <a:pt x="1185" y="97"/>
                  </a:lnTo>
                  <a:lnTo>
                    <a:pt x="1187" y="137"/>
                  </a:lnTo>
                  <a:lnTo>
                    <a:pt x="1185" y="169"/>
                  </a:lnTo>
                  <a:lnTo>
                    <a:pt x="1182" y="208"/>
                  </a:lnTo>
                  <a:lnTo>
                    <a:pt x="1172" y="256"/>
                  </a:lnTo>
                  <a:lnTo>
                    <a:pt x="1163" y="307"/>
                  </a:lnTo>
                  <a:lnTo>
                    <a:pt x="1150" y="363"/>
                  </a:lnTo>
                  <a:lnTo>
                    <a:pt x="1137" y="420"/>
                  </a:lnTo>
                  <a:lnTo>
                    <a:pt x="1120" y="478"/>
                  </a:lnTo>
                  <a:lnTo>
                    <a:pt x="1104" y="533"/>
                  </a:lnTo>
                  <a:lnTo>
                    <a:pt x="1087" y="587"/>
                  </a:lnTo>
                  <a:lnTo>
                    <a:pt x="1068" y="634"/>
                  </a:lnTo>
                  <a:lnTo>
                    <a:pt x="1052" y="672"/>
                  </a:lnTo>
                  <a:lnTo>
                    <a:pt x="1033" y="709"/>
                  </a:lnTo>
                  <a:lnTo>
                    <a:pt x="1011" y="747"/>
                  </a:lnTo>
                  <a:lnTo>
                    <a:pt x="985" y="779"/>
                  </a:lnTo>
                  <a:lnTo>
                    <a:pt x="957" y="809"/>
                  </a:lnTo>
                  <a:lnTo>
                    <a:pt x="926" y="834"/>
                  </a:lnTo>
                  <a:lnTo>
                    <a:pt x="890" y="854"/>
                  </a:lnTo>
                  <a:lnTo>
                    <a:pt x="851" y="866"/>
                  </a:lnTo>
                  <a:lnTo>
                    <a:pt x="809" y="870"/>
                  </a:lnTo>
                  <a:lnTo>
                    <a:pt x="788" y="870"/>
                  </a:lnTo>
                  <a:lnTo>
                    <a:pt x="764" y="868"/>
                  </a:lnTo>
                  <a:lnTo>
                    <a:pt x="736" y="862"/>
                  </a:lnTo>
                  <a:lnTo>
                    <a:pt x="709" y="854"/>
                  </a:lnTo>
                  <a:lnTo>
                    <a:pt x="679" y="842"/>
                  </a:lnTo>
                  <a:lnTo>
                    <a:pt x="651" y="826"/>
                  </a:lnTo>
                  <a:lnTo>
                    <a:pt x="625" y="803"/>
                  </a:lnTo>
                  <a:lnTo>
                    <a:pt x="603" y="775"/>
                  </a:lnTo>
                  <a:lnTo>
                    <a:pt x="584" y="737"/>
                  </a:lnTo>
                  <a:lnTo>
                    <a:pt x="556" y="781"/>
                  </a:lnTo>
                  <a:lnTo>
                    <a:pt x="530" y="814"/>
                  </a:lnTo>
                  <a:lnTo>
                    <a:pt x="503" y="838"/>
                  </a:lnTo>
                  <a:lnTo>
                    <a:pt x="477" y="854"/>
                  </a:lnTo>
                  <a:lnTo>
                    <a:pt x="453" y="862"/>
                  </a:lnTo>
                  <a:lnTo>
                    <a:pt x="430" y="868"/>
                  </a:lnTo>
                  <a:lnTo>
                    <a:pt x="414" y="870"/>
                  </a:lnTo>
                  <a:lnTo>
                    <a:pt x="399" y="870"/>
                  </a:lnTo>
                  <a:lnTo>
                    <a:pt x="360" y="868"/>
                  </a:lnTo>
                  <a:lnTo>
                    <a:pt x="321" y="862"/>
                  </a:lnTo>
                  <a:lnTo>
                    <a:pt x="286" y="850"/>
                  </a:lnTo>
                  <a:lnTo>
                    <a:pt x="252" y="834"/>
                  </a:lnTo>
                  <a:lnTo>
                    <a:pt x="221" y="814"/>
                  </a:lnTo>
                  <a:lnTo>
                    <a:pt x="195" y="789"/>
                  </a:lnTo>
                  <a:lnTo>
                    <a:pt x="174" y="757"/>
                  </a:lnTo>
                  <a:lnTo>
                    <a:pt x="158" y="719"/>
                  </a:lnTo>
                  <a:lnTo>
                    <a:pt x="148" y="678"/>
                  </a:lnTo>
                  <a:lnTo>
                    <a:pt x="145" y="628"/>
                  </a:lnTo>
                  <a:lnTo>
                    <a:pt x="145" y="602"/>
                  </a:lnTo>
                  <a:lnTo>
                    <a:pt x="148" y="577"/>
                  </a:lnTo>
                  <a:lnTo>
                    <a:pt x="154" y="545"/>
                  </a:lnTo>
                  <a:lnTo>
                    <a:pt x="161" y="511"/>
                  </a:lnTo>
                  <a:lnTo>
                    <a:pt x="171" y="472"/>
                  </a:lnTo>
                  <a:lnTo>
                    <a:pt x="184" y="426"/>
                  </a:lnTo>
                  <a:lnTo>
                    <a:pt x="200" y="373"/>
                  </a:lnTo>
                  <a:lnTo>
                    <a:pt x="221" y="311"/>
                  </a:lnTo>
                  <a:lnTo>
                    <a:pt x="245" y="242"/>
                  </a:lnTo>
                  <a:lnTo>
                    <a:pt x="254" y="214"/>
                  </a:lnTo>
                  <a:lnTo>
                    <a:pt x="265" y="180"/>
                  </a:lnTo>
                  <a:lnTo>
                    <a:pt x="273" y="143"/>
                  </a:lnTo>
                  <a:lnTo>
                    <a:pt x="276" y="107"/>
                  </a:lnTo>
                  <a:lnTo>
                    <a:pt x="274" y="81"/>
                  </a:lnTo>
                  <a:lnTo>
                    <a:pt x="269" y="64"/>
                  </a:lnTo>
                  <a:lnTo>
                    <a:pt x="260" y="52"/>
                  </a:lnTo>
                  <a:lnTo>
                    <a:pt x="250" y="46"/>
                  </a:lnTo>
                  <a:lnTo>
                    <a:pt x="241" y="44"/>
                  </a:lnTo>
                  <a:lnTo>
                    <a:pt x="232" y="44"/>
                  </a:lnTo>
                  <a:lnTo>
                    <a:pt x="208" y="46"/>
                  </a:lnTo>
                  <a:lnTo>
                    <a:pt x="184" y="56"/>
                  </a:lnTo>
                  <a:lnTo>
                    <a:pt x="159" y="71"/>
                  </a:lnTo>
                  <a:lnTo>
                    <a:pt x="135" y="95"/>
                  </a:lnTo>
                  <a:lnTo>
                    <a:pt x="111" y="127"/>
                  </a:lnTo>
                  <a:lnTo>
                    <a:pt x="89" y="169"/>
                  </a:lnTo>
                  <a:lnTo>
                    <a:pt x="69" y="220"/>
                  </a:lnTo>
                  <a:lnTo>
                    <a:pt x="50" y="281"/>
                  </a:lnTo>
                  <a:lnTo>
                    <a:pt x="44" y="299"/>
                  </a:lnTo>
                  <a:lnTo>
                    <a:pt x="41" y="309"/>
                  </a:lnTo>
                  <a:lnTo>
                    <a:pt x="33" y="313"/>
                  </a:lnTo>
                  <a:lnTo>
                    <a:pt x="22" y="315"/>
                  </a:lnTo>
                  <a:lnTo>
                    <a:pt x="17" y="315"/>
                  </a:lnTo>
                  <a:lnTo>
                    <a:pt x="13" y="313"/>
                  </a:lnTo>
                  <a:lnTo>
                    <a:pt x="9" y="313"/>
                  </a:lnTo>
                  <a:lnTo>
                    <a:pt x="6" y="311"/>
                  </a:lnTo>
                  <a:lnTo>
                    <a:pt x="4" y="307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1" y="248"/>
                  </a:lnTo>
                  <a:lnTo>
                    <a:pt x="20" y="220"/>
                  </a:lnTo>
                  <a:lnTo>
                    <a:pt x="31" y="190"/>
                  </a:lnTo>
                  <a:lnTo>
                    <a:pt x="46" y="157"/>
                  </a:lnTo>
                  <a:lnTo>
                    <a:pt x="63" y="125"/>
                  </a:lnTo>
                  <a:lnTo>
                    <a:pt x="85" y="93"/>
                  </a:lnTo>
                  <a:lnTo>
                    <a:pt x="108" y="64"/>
                  </a:lnTo>
                  <a:lnTo>
                    <a:pt x="135" y="38"/>
                  </a:lnTo>
                  <a:lnTo>
                    <a:pt x="165" y="18"/>
                  </a:lnTo>
                  <a:lnTo>
                    <a:pt x="200" y="4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 noEditPoints="1"/>
            </p:cNvSpPr>
            <p:nvPr/>
          </p:nvSpPr>
          <p:spPr bwMode="auto">
            <a:xfrm>
              <a:off x="6228" y="3421"/>
              <a:ext cx="380" cy="901"/>
            </a:xfrm>
            <a:custGeom>
              <a:avLst/>
              <a:gdLst/>
              <a:ahLst/>
              <a:cxnLst>
                <a:cxn ang="0">
                  <a:pos x="215" y="303"/>
                </a:cxn>
                <a:cxn ang="0">
                  <a:pos x="267" y="331"/>
                </a:cxn>
                <a:cxn ang="0">
                  <a:pos x="297" y="382"/>
                </a:cxn>
                <a:cxn ang="0">
                  <a:pos x="299" y="434"/>
                </a:cxn>
                <a:cxn ang="0">
                  <a:pos x="289" y="465"/>
                </a:cxn>
                <a:cxn ang="0">
                  <a:pos x="275" y="509"/>
                </a:cxn>
                <a:cxn ang="0">
                  <a:pos x="256" y="562"/>
                </a:cxn>
                <a:cxn ang="0">
                  <a:pos x="237" y="610"/>
                </a:cxn>
                <a:cxn ang="0">
                  <a:pos x="191" y="733"/>
                </a:cxn>
                <a:cxn ang="0">
                  <a:pos x="174" y="788"/>
                </a:cxn>
                <a:cxn ang="0">
                  <a:pos x="173" y="838"/>
                </a:cxn>
                <a:cxn ang="0">
                  <a:pos x="185" y="862"/>
                </a:cxn>
                <a:cxn ang="0">
                  <a:pos x="228" y="862"/>
                </a:cxn>
                <a:cxn ang="0">
                  <a:pos x="276" y="824"/>
                </a:cxn>
                <a:cxn ang="0">
                  <a:pos x="319" y="753"/>
                </a:cxn>
                <a:cxn ang="0">
                  <a:pos x="339" y="691"/>
                </a:cxn>
                <a:cxn ang="0">
                  <a:pos x="345" y="683"/>
                </a:cxn>
                <a:cxn ang="0">
                  <a:pos x="367" y="679"/>
                </a:cxn>
                <a:cxn ang="0">
                  <a:pos x="378" y="687"/>
                </a:cxn>
                <a:cxn ang="0">
                  <a:pos x="380" y="697"/>
                </a:cxn>
                <a:cxn ang="0">
                  <a:pos x="365" y="749"/>
                </a:cxn>
                <a:cxn ang="0">
                  <a:pos x="338" y="806"/>
                </a:cxn>
                <a:cxn ang="0">
                  <a:pos x="293" y="860"/>
                </a:cxn>
                <a:cxn ang="0">
                  <a:pos x="236" y="895"/>
                </a:cxn>
                <a:cxn ang="0">
                  <a:pos x="167" y="897"/>
                </a:cxn>
                <a:cxn ang="0">
                  <a:pos x="115" y="868"/>
                </a:cxn>
                <a:cxn ang="0">
                  <a:pos x="85" y="816"/>
                </a:cxn>
                <a:cxn ang="0">
                  <a:pos x="83" y="767"/>
                </a:cxn>
                <a:cxn ang="0">
                  <a:pos x="93" y="731"/>
                </a:cxn>
                <a:cxn ang="0">
                  <a:pos x="182" y="479"/>
                </a:cxn>
                <a:cxn ang="0">
                  <a:pos x="200" y="430"/>
                </a:cxn>
                <a:cxn ang="0">
                  <a:pos x="208" y="398"/>
                </a:cxn>
                <a:cxn ang="0">
                  <a:pos x="206" y="360"/>
                </a:cxn>
                <a:cxn ang="0">
                  <a:pos x="189" y="339"/>
                </a:cxn>
                <a:cxn ang="0">
                  <a:pos x="152" y="341"/>
                </a:cxn>
                <a:cxn ang="0">
                  <a:pos x="104" y="374"/>
                </a:cxn>
                <a:cxn ang="0">
                  <a:pos x="61" y="448"/>
                </a:cxn>
                <a:cxn ang="0">
                  <a:pos x="39" y="511"/>
                </a:cxn>
                <a:cxn ang="0">
                  <a:pos x="28" y="521"/>
                </a:cxn>
                <a:cxn ang="0">
                  <a:pos x="6" y="517"/>
                </a:cxn>
                <a:cxn ang="0">
                  <a:pos x="0" y="509"/>
                </a:cxn>
                <a:cxn ang="0">
                  <a:pos x="2" y="491"/>
                </a:cxn>
                <a:cxn ang="0">
                  <a:pos x="17" y="449"/>
                </a:cxn>
                <a:cxn ang="0">
                  <a:pos x="45" y="392"/>
                </a:cxn>
                <a:cxn ang="0">
                  <a:pos x="87" y="339"/>
                </a:cxn>
                <a:cxn ang="0">
                  <a:pos x="147" y="305"/>
                </a:cxn>
                <a:cxn ang="0">
                  <a:pos x="299" y="0"/>
                </a:cxn>
                <a:cxn ang="0">
                  <a:pos x="332" y="12"/>
                </a:cxn>
                <a:cxn ang="0">
                  <a:pos x="347" y="37"/>
                </a:cxn>
                <a:cxn ang="0">
                  <a:pos x="343" y="77"/>
                </a:cxn>
                <a:cxn ang="0">
                  <a:pos x="304" y="119"/>
                </a:cxn>
                <a:cxn ang="0">
                  <a:pos x="260" y="121"/>
                </a:cxn>
                <a:cxn ang="0">
                  <a:pos x="236" y="103"/>
                </a:cxn>
                <a:cxn ang="0">
                  <a:pos x="228" y="75"/>
                </a:cxn>
                <a:cxn ang="0">
                  <a:pos x="243" y="31"/>
                </a:cxn>
                <a:cxn ang="0">
                  <a:pos x="278" y="4"/>
                </a:cxn>
              </a:cxnLst>
              <a:rect l="0" t="0" r="r" b="b"/>
              <a:pathLst>
                <a:path w="380" h="901">
                  <a:moveTo>
                    <a:pt x="182" y="299"/>
                  </a:moveTo>
                  <a:lnTo>
                    <a:pt x="215" y="303"/>
                  </a:lnTo>
                  <a:lnTo>
                    <a:pt x="243" y="315"/>
                  </a:lnTo>
                  <a:lnTo>
                    <a:pt x="267" y="331"/>
                  </a:lnTo>
                  <a:lnTo>
                    <a:pt x="286" y="354"/>
                  </a:lnTo>
                  <a:lnTo>
                    <a:pt x="297" y="382"/>
                  </a:lnTo>
                  <a:lnTo>
                    <a:pt x="300" y="412"/>
                  </a:lnTo>
                  <a:lnTo>
                    <a:pt x="299" y="434"/>
                  </a:lnTo>
                  <a:lnTo>
                    <a:pt x="293" y="455"/>
                  </a:lnTo>
                  <a:lnTo>
                    <a:pt x="289" y="465"/>
                  </a:lnTo>
                  <a:lnTo>
                    <a:pt x="284" y="485"/>
                  </a:lnTo>
                  <a:lnTo>
                    <a:pt x="275" y="509"/>
                  </a:lnTo>
                  <a:lnTo>
                    <a:pt x="265" y="535"/>
                  </a:lnTo>
                  <a:lnTo>
                    <a:pt x="256" y="562"/>
                  </a:lnTo>
                  <a:lnTo>
                    <a:pt x="245" y="588"/>
                  </a:lnTo>
                  <a:lnTo>
                    <a:pt x="237" y="610"/>
                  </a:lnTo>
                  <a:lnTo>
                    <a:pt x="232" y="626"/>
                  </a:lnTo>
                  <a:lnTo>
                    <a:pt x="191" y="733"/>
                  </a:lnTo>
                  <a:lnTo>
                    <a:pt x="180" y="761"/>
                  </a:lnTo>
                  <a:lnTo>
                    <a:pt x="174" y="788"/>
                  </a:lnTo>
                  <a:lnTo>
                    <a:pt x="171" y="818"/>
                  </a:lnTo>
                  <a:lnTo>
                    <a:pt x="173" y="838"/>
                  </a:lnTo>
                  <a:lnTo>
                    <a:pt x="176" y="854"/>
                  </a:lnTo>
                  <a:lnTo>
                    <a:pt x="185" y="862"/>
                  </a:lnTo>
                  <a:lnTo>
                    <a:pt x="202" y="866"/>
                  </a:lnTo>
                  <a:lnTo>
                    <a:pt x="228" y="862"/>
                  </a:lnTo>
                  <a:lnTo>
                    <a:pt x="252" y="848"/>
                  </a:lnTo>
                  <a:lnTo>
                    <a:pt x="276" y="824"/>
                  </a:lnTo>
                  <a:lnTo>
                    <a:pt x="299" y="792"/>
                  </a:lnTo>
                  <a:lnTo>
                    <a:pt x="319" y="753"/>
                  </a:lnTo>
                  <a:lnTo>
                    <a:pt x="336" y="703"/>
                  </a:lnTo>
                  <a:lnTo>
                    <a:pt x="339" y="691"/>
                  </a:lnTo>
                  <a:lnTo>
                    <a:pt x="341" y="687"/>
                  </a:lnTo>
                  <a:lnTo>
                    <a:pt x="345" y="683"/>
                  </a:lnTo>
                  <a:lnTo>
                    <a:pt x="352" y="679"/>
                  </a:lnTo>
                  <a:lnTo>
                    <a:pt x="367" y="679"/>
                  </a:lnTo>
                  <a:lnTo>
                    <a:pt x="375" y="683"/>
                  </a:lnTo>
                  <a:lnTo>
                    <a:pt x="378" y="687"/>
                  </a:lnTo>
                  <a:lnTo>
                    <a:pt x="380" y="691"/>
                  </a:lnTo>
                  <a:lnTo>
                    <a:pt x="380" y="697"/>
                  </a:lnTo>
                  <a:lnTo>
                    <a:pt x="378" y="707"/>
                  </a:lnTo>
                  <a:lnTo>
                    <a:pt x="365" y="749"/>
                  </a:lnTo>
                  <a:lnTo>
                    <a:pt x="352" y="776"/>
                  </a:lnTo>
                  <a:lnTo>
                    <a:pt x="338" y="806"/>
                  </a:lnTo>
                  <a:lnTo>
                    <a:pt x="317" y="834"/>
                  </a:lnTo>
                  <a:lnTo>
                    <a:pt x="293" y="860"/>
                  </a:lnTo>
                  <a:lnTo>
                    <a:pt x="267" y="881"/>
                  </a:lnTo>
                  <a:lnTo>
                    <a:pt x="236" y="895"/>
                  </a:lnTo>
                  <a:lnTo>
                    <a:pt x="200" y="901"/>
                  </a:lnTo>
                  <a:lnTo>
                    <a:pt x="167" y="897"/>
                  </a:lnTo>
                  <a:lnTo>
                    <a:pt x="139" y="885"/>
                  </a:lnTo>
                  <a:lnTo>
                    <a:pt x="115" y="868"/>
                  </a:lnTo>
                  <a:lnTo>
                    <a:pt x="96" y="844"/>
                  </a:lnTo>
                  <a:lnTo>
                    <a:pt x="85" y="816"/>
                  </a:lnTo>
                  <a:lnTo>
                    <a:pt x="82" y="786"/>
                  </a:lnTo>
                  <a:lnTo>
                    <a:pt x="83" y="767"/>
                  </a:lnTo>
                  <a:lnTo>
                    <a:pt x="87" y="749"/>
                  </a:lnTo>
                  <a:lnTo>
                    <a:pt x="93" y="731"/>
                  </a:lnTo>
                  <a:lnTo>
                    <a:pt x="169" y="517"/>
                  </a:lnTo>
                  <a:lnTo>
                    <a:pt x="182" y="479"/>
                  </a:lnTo>
                  <a:lnTo>
                    <a:pt x="193" y="451"/>
                  </a:lnTo>
                  <a:lnTo>
                    <a:pt x="200" y="430"/>
                  </a:lnTo>
                  <a:lnTo>
                    <a:pt x="204" y="412"/>
                  </a:lnTo>
                  <a:lnTo>
                    <a:pt x="208" y="398"/>
                  </a:lnTo>
                  <a:lnTo>
                    <a:pt x="208" y="382"/>
                  </a:lnTo>
                  <a:lnTo>
                    <a:pt x="206" y="360"/>
                  </a:lnTo>
                  <a:lnTo>
                    <a:pt x="200" y="346"/>
                  </a:lnTo>
                  <a:lnTo>
                    <a:pt x="189" y="339"/>
                  </a:lnTo>
                  <a:lnTo>
                    <a:pt x="176" y="337"/>
                  </a:lnTo>
                  <a:lnTo>
                    <a:pt x="152" y="341"/>
                  </a:lnTo>
                  <a:lnTo>
                    <a:pt x="128" y="352"/>
                  </a:lnTo>
                  <a:lnTo>
                    <a:pt x="104" y="374"/>
                  </a:lnTo>
                  <a:lnTo>
                    <a:pt x="82" y="406"/>
                  </a:lnTo>
                  <a:lnTo>
                    <a:pt x="61" y="448"/>
                  </a:lnTo>
                  <a:lnTo>
                    <a:pt x="43" y="499"/>
                  </a:lnTo>
                  <a:lnTo>
                    <a:pt x="39" y="511"/>
                  </a:lnTo>
                  <a:lnTo>
                    <a:pt x="39" y="515"/>
                  </a:lnTo>
                  <a:lnTo>
                    <a:pt x="28" y="521"/>
                  </a:lnTo>
                  <a:lnTo>
                    <a:pt x="13" y="521"/>
                  </a:lnTo>
                  <a:lnTo>
                    <a:pt x="6" y="517"/>
                  </a:lnTo>
                  <a:lnTo>
                    <a:pt x="4" y="513"/>
                  </a:lnTo>
                  <a:lnTo>
                    <a:pt x="0" y="509"/>
                  </a:lnTo>
                  <a:lnTo>
                    <a:pt x="0" y="503"/>
                  </a:lnTo>
                  <a:lnTo>
                    <a:pt x="2" y="491"/>
                  </a:lnTo>
                  <a:lnTo>
                    <a:pt x="7" y="473"/>
                  </a:lnTo>
                  <a:lnTo>
                    <a:pt x="17" y="449"/>
                  </a:lnTo>
                  <a:lnTo>
                    <a:pt x="28" y="422"/>
                  </a:lnTo>
                  <a:lnTo>
                    <a:pt x="45" y="392"/>
                  </a:lnTo>
                  <a:lnTo>
                    <a:pt x="65" y="364"/>
                  </a:lnTo>
                  <a:lnTo>
                    <a:pt x="87" y="339"/>
                  </a:lnTo>
                  <a:lnTo>
                    <a:pt x="115" y="319"/>
                  </a:lnTo>
                  <a:lnTo>
                    <a:pt x="147" y="305"/>
                  </a:lnTo>
                  <a:lnTo>
                    <a:pt x="182" y="299"/>
                  </a:lnTo>
                  <a:close/>
                  <a:moveTo>
                    <a:pt x="299" y="0"/>
                  </a:moveTo>
                  <a:lnTo>
                    <a:pt x="317" y="4"/>
                  </a:lnTo>
                  <a:lnTo>
                    <a:pt x="332" y="12"/>
                  </a:lnTo>
                  <a:lnTo>
                    <a:pt x="341" y="23"/>
                  </a:lnTo>
                  <a:lnTo>
                    <a:pt x="347" y="37"/>
                  </a:lnTo>
                  <a:lnTo>
                    <a:pt x="349" y="51"/>
                  </a:lnTo>
                  <a:lnTo>
                    <a:pt x="343" y="77"/>
                  </a:lnTo>
                  <a:lnTo>
                    <a:pt x="326" y="101"/>
                  </a:lnTo>
                  <a:lnTo>
                    <a:pt x="304" y="119"/>
                  </a:lnTo>
                  <a:lnTo>
                    <a:pt x="278" y="125"/>
                  </a:lnTo>
                  <a:lnTo>
                    <a:pt x="260" y="121"/>
                  </a:lnTo>
                  <a:lnTo>
                    <a:pt x="247" y="113"/>
                  </a:lnTo>
                  <a:lnTo>
                    <a:pt x="236" y="103"/>
                  </a:lnTo>
                  <a:lnTo>
                    <a:pt x="230" y="89"/>
                  </a:lnTo>
                  <a:lnTo>
                    <a:pt x="228" y="75"/>
                  </a:lnTo>
                  <a:lnTo>
                    <a:pt x="232" y="51"/>
                  </a:lnTo>
                  <a:lnTo>
                    <a:pt x="243" y="31"/>
                  </a:lnTo>
                  <a:lnTo>
                    <a:pt x="260" y="16"/>
                  </a:lnTo>
                  <a:lnTo>
                    <a:pt x="278" y="4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7350" y="3001"/>
              <a:ext cx="1193" cy="1276"/>
            </a:xfrm>
            <a:custGeom>
              <a:avLst/>
              <a:gdLst/>
              <a:ahLst/>
              <a:cxnLst>
                <a:cxn ang="0">
                  <a:pos x="597" y="0"/>
                </a:cxn>
                <a:cxn ang="0">
                  <a:pos x="612" y="2"/>
                </a:cxn>
                <a:cxn ang="0">
                  <a:pos x="622" y="10"/>
                </a:cxn>
                <a:cxn ang="0">
                  <a:pos x="629" y="21"/>
                </a:cxn>
                <a:cxn ang="0">
                  <a:pos x="633" y="49"/>
                </a:cxn>
                <a:cxn ang="0">
                  <a:pos x="633" y="600"/>
                </a:cxn>
                <a:cxn ang="0">
                  <a:pos x="1147" y="600"/>
                </a:cxn>
                <a:cxn ang="0">
                  <a:pos x="1173" y="604"/>
                </a:cxn>
                <a:cxn ang="0">
                  <a:pos x="1184" y="612"/>
                </a:cxn>
                <a:cxn ang="0">
                  <a:pos x="1191" y="622"/>
                </a:cxn>
                <a:cxn ang="0">
                  <a:pos x="1193" y="638"/>
                </a:cxn>
                <a:cxn ang="0">
                  <a:pos x="1191" y="654"/>
                </a:cxn>
                <a:cxn ang="0">
                  <a:pos x="1184" y="663"/>
                </a:cxn>
                <a:cxn ang="0">
                  <a:pos x="1173" y="671"/>
                </a:cxn>
                <a:cxn ang="0">
                  <a:pos x="1147" y="675"/>
                </a:cxn>
                <a:cxn ang="0">
                  <a:pos x="633" y="675"/>
                </a:cxn>
                <a:cxn ang="0">
                  <a:pos x="633" y="1226"/>
                </a:cxn>
                <a:cxn ang="0">
                  <a:pos x="629" y="1254"/>
                </a:cxn>
                <a:cxn ang="0">
                  <a:pos x="622" y="1266"/>
                </a:cxn>
                <a:cxn ang="0">
                  <a:pos x="612" y="1274"/>
                </a:cxn>
                <a:cxn ang="0">
                  <a:pos x="597" y="1276"/>
                </a:cxn>
                <a:cxn ang="0">
                  <a:pos x="583" y="1274"/>
                </a:cxn>
                <a:cxn ang="0">
                  <a:pos x="573" y="1266"/>
                </a:cxn>
                <a:cxn ang="0">
                  <a:pos x="566" y="1254"/>
                </a:cxn>
                <a:cxn ang="0">
                  <a:pos x="562" y="1226"/>
                </a:cxn>
                <a:cxn ang="0">
                  <a:pos x="562" y="675"/>
                </a:cxn>
                <a:cxn ang="0">
                  <a:pos x="47" y="675"/>
                </a:cxn>
                <a:cxn ang="0">
                  <a:pos x="32" y="673"/>
                </a:cxn>
                <a:cxn ang="0">
                  <a:pos x="21" y="671"/>
                </a:cxn>
                <a:cxn ang="0">
                  <a:pos x="9" y="663"/>
                </a:cxn>
                <a:cxn ang="0">
                  <a:pos x="2" y="654"/>
                </a:cxn>
                <a:cxn ang="0">
                  <a:pos x="0" y="638"/>
                </a:cxn>
                <a:cxn ang="0">
                  <a:pos x="2" y="622"/>
                </a:cxn>
                <a:cxn ang="0">
                  <a:pos x="9" y="612"/>
                </a:cxn>
                <a:cxn ang="0">
                  <a:pos x="21" y="604"/>
                </a:cxn>
                <a:cxn ang="0">
                  <a:pos x="32" y="602"/>
                </a:cxn>
                <a:cxn ang="0">
                  <a:pos x="47" y="600"/>
                </a:cxn>
                <a:cxn ang="0">
                  <a:pos x="562" y="600"/>
                </a:cxn>
                <a:cxn ang="0">
                  <a:pos x="562" y="49"/>
                </a:cxn>
                <a:cxn ang="0">
                  <a:pos x="566" y="21"/>
                </a:cxn>
                <a:cxn ang="0">
                  <a:pos x="573" y="10"/>
                </a:cxn>
                <a:cxn ang="0">
                  <a:pos x="583" y="2"/>
                </a:cxn>
                <a:cxn ang="0">
                  <a:pos x="597" y="0"/>
                </a:cxn>
              </a:cxnLst>
              <a:rect l="0" t="0" r="r" b="b"/>
              <a:pathLst>
                <a:path w="1193" h="1276">
                  <a:moveTo>
                    <a:pt x="597" y="0"/>
                  </a:moveTo>
                  <a:lnTo>
                    <a:pt x="612" y="2"/>
                  </a:lnTo>
                  <a:lnTo>
                    <a:pt x="622" y="10"/>
                  </a:lnTo>
                  <a:lnTo>
                    <a:pt x="629" y="21"/>
                  </a:lnTo>
                  <a:lnTo>
                    <a:pt x="633" y="49"/>
                  </a:lnTo>
                  <a:lnTo>
                    <a:pt x="633" y="600"/>
                  </a:lnTo>
                  <a:lnTo>
                    <a:pt x="1147" y="600"/>
                  </a:lnTo>
                  <a:lnTo>
                    <a:pt x="1173" y="604"/>
                  </a:lnTo>
                  <a:lnTo>
                    <a:pt x="1184" y="612"/>
                  </a:lnTo>
                  <a:lnTo>
                    <a:pt x="1191" y="622"/>
                  </a:lnTo>
                  <a:lnTo>
                    <a:pt x="1193" y="638"/>
                  </a:lnTo>
                  <a:lnTo>
                    <a:pt x="1191" y="654"/>
                  </a:lnTo>
                  <a:lnTo>
                    <a:pt x="1184" y="663"/>
                  </a:lnTo>
                  <a:lnTo>
                    <a:pt x="1173" y="671"/>
                  </a:lnTo>
                  <a:lnTo>
                    <a:pt x="1147" y="675"/>
                  </a:lnTo>
                  <a:lnTo>
                    <a:pt x="633" y="675"/>
                  </a:lnTo>
                  <a:lnTo>
                    <a:pt x="633" y="1226"/>
                  </a:lnTo>
                  <a:lnTo>
                    <a:pt x="629" y="1254"/>
                  </a:lnTo>
                  <a:lnTo>
                    <a:pt x="622" y="1266"/>
                  </a:lnTo>
                  <a:lnTo>
                    <a:pt x="612" y="1274"/>
                  </a:lnTo>
                  <a:lnTo>
                    <a:pt x="597" y="1276"/>
                  </a:lnTo>
                  <a:lnTo>
                    <a:pt x="583" y="1274"/>
                  </a:lnTo>
                  <a:lnTo>
                    <a:pt x="573" y="1266"/>
                  </a:lnTo>
                  <a:lnTo>
                    <a:pt x="566" y="1254"/>
                  </a:lnTo>
                  <a:lnTo>
                    <a:pt x="562" y="1226"/>
                  </a:lnTo>
                  <a:lnTo>
                    <a:pt x="562" y="675"/>
                  </a:lnTo>
                  <a:lnTo>
                    <a:pt x="47" y="675"/>
                  </a:lnTo>
                  <a:lnTo>
                    <a:pt x="32" y="673"/>
                  </a:lnTo>
                  <a:lnTo>
                    <a:pt x="21" y="671"/>
                  </a:lnTo>
                  <a:lnTo>
                    <a:pt x="9" y="663"/>
                  </a:lnTo>
                  <a:lnTo>
                    <a:pt x="2" y="654"/>
                  </a:lnTo>
                  <a:lnTo>
                    <a:pt x="0" y="638"/>
                  </a:lnTo>
                  <a:lnTo>
                    <a:pt x="2" y="622"/>
                  </a:lnTo>
                  <a:lnTo>
                    <a:pt x="9" y="612"/>
                  </a:lnTo>
                  <a:lnTo>
                    <a:pt x="21" y="604"/>
                  </a:lnTo>
                  <a:lnTo>
                    <a:pt x="32" y="602"/>
                  </a:lnTo>
                  <a:lnTo>
                    <a:pt x="47" y="600"/>
                  </a:lnTo>
                  <a:lnTo>
                    <a:pt x="562" y="600"/>
                  </a:lnTo>
                  <a:lnTo>
                    <a:pt x="562" y="49"/>
                  </a:lnTo>
                  <a:lnTo>
                    <a:pt x="566" y="21"/>
                  </a:lnTo>
                  <a:lnTo>
                    <a:pt x="573" y="10"/>
                  </a:lnTo>
                  <a:lnTo>
                    <a:pt x="583" y="2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9103" y="3270"/>
              <a:ext cx="1187" cy="870"/>
            </a:xfrm>
            <a:custGeom>
              <a:avLst/>
              <a:gdLst/>
              <a:ahLst/>
              <a:cxnLst>
                <a:cxn ang="0">
                  <a:pos x="332" y="34"/>
                </a:cxn>
                <a:cxn ang="0">
                  <a:pos x="384" y="157"/>
                </a:cxn>
                <a:cxn ang="0">
                  <a:pos x="353" y="279"/>
                </a:cxn>
                <a:cxn ang="0">
                  <a:pos x="284" y="495"/>
                </a:cxn>
                <a:cxn ang="0">
                  <a:pos x="262" y="612"/>
                </a:cxn>
                <a:cxn ang="0">
                  <a:pos x="267" y="719"/>
                </a:cxn>
                <a:cxn ang="0">
                  <a:pos x="315" y="801"/>
                </a:cxn>
                <a:cxn ang="0">
                  <a:pos x="436" y="822"/>
                </a:cxn>
                <a:cxn ang="0">
                  <a:pos x="545" y="713"/>
                </a:cxn>
                <a:cxn ang="0">
                  <a:pos x="570" y="579"/>
                </a:cxn>
                <a:cxn ang="0">
                  <a:pos x="594" y="462"/>
                </a:cxn>
                <a:cxn ang="0">
                  <a:pos x="642" y="254"/>
                </a:cxn>
                <a:cxn ang="0">
                  <a:pos x="677" y="105"/>
                </a:cxn>
                <a:cxn ang="0">
                  <a:pos x="714" y="34"/>
                </a:cxn>
                <a:cxn ang="0">
                  <a:pos x="781" y="30"/>
                </a:cxn>
                <a:cxn ang="0">
                  <a:pos x="801" y="83"/>
                </a:cxn>
                <a:cxn ang="0">
                  <a:pos x="775" y="198"/>
                </a:cxn>
                <a:cxn ang="0">
                  <a:pos x="683" y="622"/>
                </a:cxn>
                <a:cxn ang="0">
                  <a:pos x="707" y="773"/>
                </a:cxn>
                <a:cxn ang="0">
                  <a:pos x="814" y="828"/>
                </a:cxn>
                <a:cxn ang="0">
                  <a:pos x="959" y="749"/>
                </a:cxn>
                <a:cxn ang="0">
                  <a:pos x="1043" y="583"/>
                </a:cxn>
                <a:cxn ang="0">
                  <a:pos x="1094" y="406"/>
                </a:cxn>
                <a:cxn ang="0">
                  <a:pos x="1106" y="268"/>
                </a:cxn>
                <a:cxn ang="0">
                  <a:pos x="1056" y="161"/>
                </a:cxn>
                <a:cxn ang="0">
                  <a:pos x="1020" y="113"/>
                </a:cxn>
                <a:cxn ang="0">
                  <a:pos x="1057" y="24"/>
                </a:cxn>
                <a:cxn ang="0">
                  <a:pos x="1137" y="12"/>
                </a:cxn>
                <a:cxn ang="0">
                  <a:pos x="1185" y="97"/>
                </a:cxn>
                <a:cxn ang="0">
                  <a:pos x="1172" y="256"/>
                </a:cxn>
                <a:cxn ang="0">
                  <a:pos x="1120" y="478"/>
                </a:cxn>
                <a:cxn ang="0">
                  <a:pos x="1052" y="672"/>
                </a:cxn>
                <a:cxn ang="0">
                  <a:pos x="957" y="809"/>
                </a:cxn>
                <a:cxn ang="0">
                  <a:pos x="809" y="870"/>
                </a:cxn>
                <a:cxn ang="0">
                  <a:pos x="709" y="854"/>
                </a:cxn>
                <a:cxn ang="0">
                  <a:pos x="603" y="775"/>
                </a:cxn>
                <a:cxn ang="0">
                  <a:pos x="503" y="838"/>
                </a:cxn>
                <a:cxn ang="0">
                  <a:pos x="414" y="870"/>
                </a:cxn>
                <a:cxn ang="0">
                  <a:pos x="286" y="850"/>
                </a:cxn>
                <a:cxn ang="0">
                  <a:pos x="174" y="757"/>
                </a:cxn>
                <a:cxn ang="0">
                  <a:pos x="145" y="602"/>
                </a:cxn>
                <a:cxn ang="0">
                  <a:pos x="171" y="472"/>
                </a:cxn>
                <a:cxn ang="0">
                  <a:pos x="245" y="242"/>
                </a:cxn>
                <a:cxn ang="0">
                  <a:pos x="276" y="107"/>
                </a:cxn>
                <a:cxn ang="0">
                  <a:pos x="251" y="46"/>
                </a:cxn>
                <a:cxn ang="0">
                  <a:pos x="184" y="56"/>
                </a:cxn>
                <a:cxn ang="0">
                  <a:pos x="91" y="169"/>
                </a:cxn>
                <a:cxn ang="0">
                  <a:pos x="41" y="309"/>
                </a:cxn>
                <a:cxn ang="0">
                  <a:pos x="13" y="313"/>
                </a:cxn>
                <a:cxn ang="0">
                  <a:pos x="0" y="301"/>
                </a:cxn>
                <a:cxn ang="0">
                  <a:pos x="32" y="190"/>
                </a:cxn>
                <a:cxn ang="0">
                  <a:pos x="108" y="64"/>
                </a:cxn>
                <a:cxn ang="0">
                  <a:pos x="238" y="0"/>
                </a:cxn>
              </a:cxnLst>
              <a:rect l="0" t="0" r="r" b="b"/>
              <a:pathLst>
                <a:path w="1187" h="870">
                  <a:moveTo>
                    <a:pt x="238" y="0"/>
                  </a:moveTo>
                  <a:lnTo>
                    <a:pt x="273" y="4"/>
                  </a:lnTo>
                  <a:lnTo>
                    <a:pt x="304" y="16"/>
                  </a:lnTo>
                  <a:lnTo>
                    <a:pt x="332" y="34"/>
                  </a:lnTo>
                  <a:lnTo>
                    <a:pt x="354" y="58"/>
                  </a:lnTo>
                  <a:lnTo>
                    <a:pt x="371" y="87"/>
                  </a:lnTo>
                  <a:lnTo>
                    <a:pt x="380" y="121"/>
                  </a:lnTo>
                  <a:lnTo>
                    <a:pt x="384" y="157"/>
                  </a:lnTo>
                  <a:lnTo>
                    <a:pt x="382" y="184"/>
                  </a:lnTo>
                  <a:lnTo>
                    <a:pt x="377" y="210"/>
                  </a:lnTo>
                  <a:lnTo>
                    <a:pt x="366" y="242"/>
                  </a:lnTo>
                  <a:lnTo>
                    <a:pt x="353" y="279"/>
                  </a:lnTo>
                  <a:lnTo>
                    <a:pt x="330" y="345"/>
                  </a:lnTo>
                  <a:lnTo>
                    <a:pt x="312" y="402"/>
                  </a:lnTo>
                  <a:lnTo>
                    <a:pt x="295" y="452"/>
                  </a:lnTo>
                  <a:lnTo>
                    <a:pt x="284" y="495"/>
                  </a:lnTo>
                  <a:lnTo>
                    <a:pt x="275" y="531"/>
                  </a:lnTo>
                  <a:lnTo>
                    <a:pt x="269" y="563"/>
                  </a:lnTo>
                  <a:lnTo>
                    <a:pt x="263" y="589"/>
                  </a:lnTo>
                  <a:lnTo>
                    <a:pt x="262" y="612"/>
                  </a:lnTo>
                  <a:lnTo>
                    <a:pt x="260" y="632"/>
                  </a:lnTo>
                  <a:lnTo>
                    <a:pt x="260" y="680"/>
                  </a:lnTo>
                  <a:lnTo>
                    <a:pt x="263" y="698"/>
                  </a:lnTo>
                  <a:lnTo>
                    <a:pt x="267" y="719"/>
                  </a:lnTo>
                  <a:lnTo>
                    <a:pt x="273" y="741"/>
                  </a:lnTo>
                  <a:lnTo>
                    <a:pt x="282" y="761"/>
                  </a:lnTo>
                  <a:lnTo>
                    <a:pt x="297" y="783"/>
                  </a:lnTo>
                  <a:lnTo>
                    <a:pt x="315" y="801"/>
                  </a:lnTo>
                  <a:lnTo>
                    <a:pt x="338" y="814"/>
                  </a:lnTo>
                  <a:lnTo>
                    <a:pt x="367" y="822"/>
                  </a:lnTo>
                  <a:lnTo>
                    <a:pt x="403" y="826"/>
                  </a:lnTo>
                  <a:lnTo>
                    <a:pt x="436" y="822"/>
                  </a:lnTo>
                  <a:lnTo>
                    <a:pt x="468" y="807"/>
                  </a:lnTo>
                  <a:lnTo>
                    <a:pt x="497" y="785"/>
                  </a:lnTo>
                  <a:lnTo>
                    <a:pt x="523" y="753"/>
                  </a:lnTo>
                  <a:lnTo>
                    <a:pt x="545" y="713"/>
                  </a:lnTo>
                  <a:lnTo>
                    <a:pt x="568" y="666"/>
                  </a:lnTo>
                  <a:lnTo>
                    <a:pt x="566" y="658"/>
                  </a:lnTo>
                  <a:lnTo>
                    <a:pt x="566" y="606"/>
                  </a:lnTo>
                  <a:lnTo>
                    <a:pt x="570" y="579"/>
                  </a:lnTo>
                  <a:lnTo>
                    <a:pt x="575" y="545"/>
                  </a:lnTo>
                  <a:lnTo>
                    <a:pt x="583" y="505"/>
                  </a:lnTo>
                  <a:lnTo>
                    <a:pt x="586" y="488"/>
                  </a:lnTo>
                  <a:lnTo>
                    <a:pt x="594" y="462"/>
                  </a:lnTo>
                  <a:lnTo>
                    <a:pt x="601" y="428"/>
                  </a:lnTo>
                  <a:lnTo>
                    <a:pt x="610" y="388"/>
                  </a:lnTo>
                  <a:lnTo>
                    <a:pt x="620" y="345"/>
                  </a:lnTo>
                  <a:lnTo>
                    <a:pt x="642" y="254"/>
                  </a:lnTo>
                  <a:lnTo>
                    <a:pt x="651" y="210"/>
                  </a:lnTo>
                  <a:lnTo>
                    <a:pt x="662" y="169"/>
                  </a:lnTo>
                  <a:lnTo>
                    <a:pt x="670" y="133"/>
                  </a:lnTo>
                  <a:lnTo>
                    <a:pt x="677" y="105"/>
                  </a:lnTo>
                  <a:lnTo>
                    <a:pt x="683" y="85"/>
                  </a:lnTo>
                  <a:lnTo>
                    <a:pt x="685" y="75"/>
                  </a:lnTo>
                  <a:lnTo>
                    <a:pt x="698" y="52"/>
                  </a:lnTo>
                  <a:lnTo>
                    <a:pt x="714" y="34"/>
                  </a:lnTo>
                  <a:lnTo>
                    <a:pt x="733" y="26"/>
                  </a:lnTo>
                  <a:lnTo>
                    <a:pt x="751" y="22"/>
                  </a:lnTo>
                  <a:lnTo>
                    <a:pt x="766" y="24"/>
                  </a:lnTo>
                  <a:lnTo>
                    <a:pt x="781" y="30"/>
                  </a:lnTo>
                  <a:lnTo>
                    <a:pt x="792" y="42"/>
                  </a:lnTo>
                  <a:lnTo>
                    <a:pt x="800" y="56"/>
                  </a:lnTo>
                  <a:lnTo>
                    <a:pt x="803" y="73"/>
                  </a:lnTo>
                  <a:lnTo>
                    <a:pt x="801" y="83"/>
                  </a:lnTo>
                  <a:lnTo>
                    <a:pt x="798" y="101"/>
                  </a:lnTo>
                  <a:lnTo>
                    <a:pt x="792" y="125"/>
                  </a:lnTo>
                  <a:lnTo>
                    <a:pt x="787" y="151"/>
                  </a:lnTo>
                  <a:lnTo>
                    <a:pt x="775" y="198"/>
                  </a:lnTo>
                  <a:lnTo>
                    <a:pt x="701" y="523"/>
                  </a:lnTo>
                  <a:lnTo>
                    <a:pt x="696" y="549"/>
                  </a:lnTo>
                  <a:lnTo>
                    <a:pt x="688" y="583"/>
                  </a:lnTo>
                  <a:lnTo>
                    <a:pt x="683" y="622"/>
                  </a:lnTo>
                  <a:lnTo>
                    <a:pt x="681" y="662"/>
                  </a:lnTo>
                  <a:lnTo>
                    <a:pt x="685" y="705"/>
                  </a:lnTo>
                  <a:lnTo>
                    <a:pt x="692" y="743"/>
                  </a:lnTo>
                  <a:lnTo>
                    <a:pt x="707" y="773"/>
                  </a:lnTo>
                  <a:lnTo>
                    <a:pt x="725" y="797"/>
                  </a:lnTo>
                  <a:lnTo>
                    <a:pt x="751" y="814"/>
                  </a:lnTo>
                  <a:lnTo>
                    <a:pt x="781" y="824"/>
                  </a:lnTo>
                  <a:lnTo>
                    <a:pt x="814" y="828"/>
                  </a:lnTo>
                  <a:lnTo>
                    <a:pt x="855" y="822"/>
                  </a:lnTo>
                  <a:lnTo>
                    <a:pt x="894" y="807"/>
                  </a:lnTo>
                  <a:lnTo>
                    <a:pt x="928" y="783"/>
                  </a:lnTo>
                  <a:lnTo>
                    <a:pt x="959" y="749"/>
                  </a:lnTo>
                  <a:lnTo>
                    <a:pt x="987" y="707"/>
                  </a:lnTo>
                  <a:lnTo>
                    <a:pt x="1011" y="660"/>
                  </a:lnTo>
                  <a:lnTo>
                    <a:pt x="1026" y="624"/>
                  </a:lnTo>
                  <a:lnTo>
                    <a:pt x="1043" y="583"/>
                  </a:lnTo>
                  <a:lnTo>
                    <a:pt x="1057" y="539"/>
                  </a:lnTo>
                  <a:lnTo>
                    <a:pt x="1070" y="493"/>
                  </a:lnTo>
                  <a:lnTo>
                    <a:pt x="1083" y="450"/>
                  </a:lnTo>
                  <a:lnTo>
                    <a:pt x="1094" y="406"/>
                  </a:lnTo>
                  <a:lnTo>
                    <a:pt x="1102" y="369"/>
                  </a:lnTo>
                  <a:lnTo>
                    <a:pt x="1107" y="335"/>
                  </a:lnTo>
                  <a:lnTo>
                    <a:pt x="1109" y="309"/>
                  </a:lnTo>
                  <a:lnTo>
                    <a:pt x="1106" y="268"/>
                  </a:lnTo>
                  <a:lnTo>
                    <a:pt x="1096" y="232"/>
                  </a:lnTo>
                  <a:lnTo>
                    <a:pt x="1085" y="202"/>
                  </a:lnTo>
                  <a:lnTo>
                    <a:pt x="1070" y="178"/>
                  </a:lnTo>
                  <a:lnTo>
                    <a:pt x="1056" y="161"/>
                  </a:lnTo>
                  <a:lnTo>
                    <a:pt x="1044" y="147"/>
                  </a:lnTo>
                  <a:lnTo>
                    <a:pt x="1033" y="137"/>
                  </a:lnTo>
                  <a:lnTo>
                    <a:pt x="1026" y="125"/>
                  </a:lnTo>
                  <a:lnTo>
                    <a:pt x="1020" y="113"/>
                  </a:lnTo>
                  <a:lnTo>
                    <a:pt x="1018" y="95"/>
                  </a:lnTo>
                  <a:lnTo>
                    <a:pt x="1024" y="69"/>
                  </a:lnTo>
                  <a:lnTo>
                    <a:pt x="1037" y="46"/>
                  </a:lnTo>
                  <a:lnTo>
                    <a:pt x="1057" y="24"/>
                  </a:lnTo>
                  <a:lnTo>
                    <a:pt x="1081" y="10"/>
                  </a:lnTo>
                  <a:lnTo>
                    <a:pt x="1107" y="4"/>
                  </a:lnTo>
                  <a:lnTo>
                    <a:pt x="1122" y="6"/>
                  </a:lnTo>
                  <a:lnTo>
                    <a:pt x="1137" y="12"/>
                  </a:lnTo>
                  <a:lnTo>
                    <a:pt x="1152" y="24"/>
                  </a:lnTo>
                  <a:lnTo>
                    <a:pt x="1165" y="40"/>
                  </a:lnTo>
                  <a:lnTo>
                    <a:pt x="1176" y="66"/>
                  </a:lnTo>
                  <a:lnTo>
                    <a:pt x="1185" y="97"/>
                  </a:lnTo>
                  <a:lnTo>
                    <a:pt x="1187" y="137"/>
                  </a:lnTo>
                  <a:lnTo>
                    <a:pt x="1185" y="169"/>
                  </a:lnTo>
                  <a:lnTo>
                    <a:pt x="1182" y="208"/>
                  </a:lnTo>
                  <a:lnTo>
                    <a:pt x="1172" y="256"/>
                  </a:lnTo>
                  <a:lnTo>
                    <a:pt x="1163" y="307"/>
                  </a:lnTo>
                  <a:lnTo>
                    <a:pt x="1150" y="363"/>
                  </a:lnTo>
                  <a:lnTo>
                    <a:pt x="1137" y="420"/>
                  </a:lnTo>
                  <a:lnTo>
                    <a:pt x="1120" y="478"/>
                  </a:lnTo>
                  <a:lnTo>
                    <a:pt x="1104" y="533"/>
                  </a:lnTo>
                  <a:lnTo>
                    <a:pt x="1087" y="587"/>
                  </a:lnTo>
                  <a:lnTo>
                    <a:pt x="1069" y="634"/>
                  </a:lnTo>
                  <a:lnTo>
                    <a:pt x="1052" y="672"/>
                  </a:lnTo>
                  <a:lnTo>
                    <a:pt x="1033" y="709"/>
                  </a:lnTo>
                  <a:lnTo>
                    <a:pt x="1011" y="747"/>
                  </a:lnTo>
                  <a:lnTo>
                    <a:pt x="985" y="779"/>
                  </a:lnTo>
                  <a:lnTo>
                    <a:pt x="957" y="809"/>
                  </a:lnTo>
                  <a:lnTo>
                    <a:pt x="926" y="834"/>
                  </a:lnTo>
                  <a:lnTo>
                    <a:pt x="890" y="854"/>
                  </a:lnTo>
                  <a:lnTo>
                    <a:pt x="851" y="866"/>
                  </a:lnTo>
                  <a:lnTo>
                    <a:pt x="809" y="870"/>
                  </a:lnTo>
                  <a:lnTo>
                    <a:pt x="788" y="870"/>
                  </a:lnTo>
                  <a:lnTo>
                    <a:pt x="764" y="868"/>
                  </a:lnTo>
                  <a:lnTo>
                    <a:pt x="736" y="862"/>
                  </a:lnTo>
                  <a:lnTo>
                    <a:pt x="709" y="854"/>
                  </a:lnTo>
                  <a:lnTo>
                    <a:pt x="679" y="842"/>
                  </a:lnTo>
                  <a:lnTo>
                    <a:pt x="651" y="826"/>
                  </a:lnTo>
                  <a:lnTo>
                    <a:pt x="625" y="803"/>
                  </a:lnTo>
                  <a:lnTo>
                    <a:pt x="603" y="775"/>
                  </a:lnTo>
                  <a:lnTo>
                    <a:pt x="584" y="737"/>
                  </a:lnTo>
                  <a:lnTo>
                    <a:pt x="557" y="781"/>
                  </a:lnTo>
                  <a:lnTo>
                    <a:pt x="531" y="814"/>
                  </a:lnTo>
                  <a:lnTo>
                    <a:pt x="503" y="838"/>
                  </a:lnTo>
                  <a:lnTo>
                    <a:pt x="477" y="854"/>
                  </a:lnTo>
                  <a:lnTo>
                    <a:pt x="453" y="862"/>
                  </a:lnTo>
                  <a:lnTo>
                    <a:pt x="430" y="868"/>
                  </a:lnTo>
                  <a:lnTo>
                    <a:pt x="414" y="870"/>
                  </a:lnTo>
                  <a:lnTo>
                    <a:pt x="399" y="870"/>
                  </a:lnTo>
                  <a:lnTo>
                    <a:pt x="360" y="868"/>
                  </a:lnTo>
                  <a:lnTo>
                    <a:pt x="321" y="862"/>
                  </a:lnTo>
                  <a:lnTo>
                    <a:pt x="286" y="850"/>
                  </a:lnTo>
                  <a:lnTo>
                    <a:pt x="252" y="834"/>
                  </a:lnTo>
                  <a:lnTo>
                    <a:pt x="223" y="814"/>
                  </a:lnTo>
                  <a:lnTo>
                    <a:pt x="195" y="789"/>
                  </a:lnTo>
                  <a:lnTo>
                    <a:pt x="174" y="757"/>
                  </a:lnTo>
                  <a:lnTo>
                    <a:pt x="158" y="719"/>
                  </a:lnTo>
                  <a:lnTo>
                    <a:pt x="148" y="678"/>
                  </a:lnTo>
                  <a:lnTo>
                    <a:pt x="145" y="628"/>
                  </a:lnTo>
                  <a:lnTo>
                    <a:pt x="145" y="602"/>
                  </a:lnTo>
                  <a:lnTo>
                    <a:pt x="148" y="577"/>
                  </a:lnTo>
                  <a:lnTo>
                    <a:pt x="152" y="545"/>
                  </a:lnTo>
                  <a:lnTo>
                    <a:pt x="160" y="511"/>
                  </a:lnTo>
                  <a:lnTo>
                    <a:pt x="171" y="472"/>
                  </a:lnTo>
                  <a:lnTo>
                    <a:pt x="184" y="426"/>
                  </a:lnTo>
                  <a:lnTo>
                    <a:pt x="200" y="373"/>
                  </a:lnTo>
                  <a:lnTo>
                    <a:pt x="221" y="311"/>
                  </a:lnTo>
                  <a:lnTo>
                    <a:pt x="245" y="242"/>
                  </a:lnTo>
                  <a:lnTo>
                    <a:pt x="254" y="214"/>
                  </a:lnTo>
                  <a:lnTo>
                    <a:pt x="265" y="180"/>
                  </a:lnTo>
                  <a:lnTo>
                    <a:pt x="273" y="143"/>
                  </a:lnTo>
                  <a:lnTo>
                    <a:pt x="276" y="107"/>
                  </a:lnTo>
                  <a:lnTo>
                    <a:pt x="275" y="81"/>
                  </a:lnTo>
                  <a:lnTo>
                    <a:pt x="269" y="64"/>
                  </a:lnTo>
                  <a:lnTo>
                    <a:pt x="260" y="52"/>
                  </a:lnTo>
                  <a:lnTo>
                    <a:pt x="251" y="46"/>
                  </a:lnTo>
                  <a:lnTo>
                    <a:pt x="241" y="44"/>
                  </a:lnTo>
                  <a:lnTo>
                    <a:pt x="232" y="44"/>
                  </a:lnTo>
                  <a:lnTo>
                    <a:pt x="208" y="46"/>
                  </a:lnTo>
                  <a:lnTo>
                    <a:pt x="184" y="56"/>
                  </a:lnTo>
                  <a:lnTo>
                    <a:pt x="160" y="71"/>
                  </a:lnTo>
                  <a:lnTo>
                    <a:pt x="136" y="95"/>
                  </a:lnTo>
                  <a:lnTo>
                    <a:pt x="111" y="127"/>
                  </a:lnTo>
                  <a:lnTo>
                    <a:pt x="91" y="169"/>
                  </a:lnTo>
                  <a:lnTo>
                    <a:pt x="69" y="220"/>
                  </a:lnTo>
                  <a:lnTo>
                    <a:pt x="50" y="281"/>
                  </a:lnTo>
                  <a:lnTo>
                    <a:pt x="45" y="299"/>
                  </a:lnTo>
                  <a:lnTo>
                    <a:pt x="41" y="309"/>
                  </a:lnTo>
                  <a:lnTo>
                    <a:pt x="33" y="313"/>
                  </a:lnTo>
                  <a:lnTo>
                    <a:pt x="22" y="315"/>
                  </a:lnTo>
                  <a:lnTo>
                    <a:pt x="17" y="315"/>
                  </a:lnTo>
                  <a:lnTo>
                    <a:pt x="13" y="313"/>
                  </a:lnTo>
                  <a:lnTo>
                    <a:pt x="9" y="313"/>
                  </a:lnTo>
                  <a:lnTo>
                    <a:pt x="6" y="311"/>
                  </a:lnTo>
                  <a:lnTo>
                    <a:pt x="4" y="307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1" y="248"/>
                  </a:lnTo>
                  <a:lnTo>
                    <a:pt x="20" y="220"/>
                  </a:lnTo>
                  <a:lnTo>
                    <a:pt x="32" y="190"/>
                  </a:lnTo>
                  <a:lnTo>
                    <a:pt x="46" y="157"/>
                  </a:lnTo>
                  <a:lnTo>
                    <a:pt x="63" y="125"/>
                  </a:lnTo>
                  <a:lnTo>
                    <a:pt x="85" y="93"/>
                  </a:lnTo>
                  <a:lnTo>
                    <a:pt x="108" y="64"/>
                  </a:lnTo>
                  <a:lnTo>
                    <a:pt x="136" y="38"/>
                  </a:lnTo>
                  <a:lnTo>
                    <a:pt x="165" y="18"/>
                  </a:lnTo>
                  <a:lnTo>
                    <a:pt x="200" y="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 noEditPoints="1"/>
            </p:cNvSpPr>
            <p:nvPr/>
          </p:nvSpPr>
          <p:spPr bwMode="auto">
            <a:xfrm>
              <a:off x="10311" y="3421"/>
              <a:ext cx="551" cy="1163"/>
            </a:xfrm>
            <a:custGeom>
              <a:avLst/>
              <a:gdLst/>
              <a:ahLst/>
              <a:cxnLst>
                <a:cxn ang="0">
                  <a:pos x="406" y="303"/>
                </a:cxn>
                <a:cxn ang="0">
                  <a:pos x="465" y="335"/>
                </a:cxn>
                <a:cxn ang="0">
                  <a:pos x="499" y="390"/>
                </a:cxn>
                <a:cxn ang="0">
                  <a:pos x="502" y="449"/>
                </a:cxn>
                <a:cxn ang="0">
                  <a:pos x="385" y="951"/>
                </a:cxn>
                <a:cxn ang="0">
                  <a:pos x="350" y="1036"/>
                </a:cxn>
                <a:cxn ang="0">
                  <a:pos x="298" y="1097"/>
                </a:cxn>
                <a:cxn ang="0">
                  <a:pos x="237" y="1135"/>
                </a:cxn>
                <a:cxn ang="0">
                  <a:pos x="176" y="1157"/>
                </a:cxn>
                <a:cxn ang="0">
                  <a:pos x="124" y="1163"/>
                </a:cxn>
                <a:cxn ang="0">
                  <a:pos x="57" y="1153"/>
                </a:cxn>
                <a:cxn ang="0">
                  <a:pos x="14" y="1123"/>
                </a:cxn>
                <a:cxn ang="0">
                  <a:pos x="0" y="1078"/>
                </a:cxn>
                <a:cxn ang="0">
                  <a:pos x="14" y="1032"/>
                </a:cxn>
                <a:cxn ang="0">
                  <a:pos x="50" y="1002"/>
                </a:cxn>
                <a:cxn ang="0">
                  <a:pos x="91" y="1002"/>
                </a:cxn>
                <a:cxn ang="0">
                  <a:pos x="116" y="1026"/>
                </a:cxn>
                <a:cxn ang="0">
                  <a:pos x="118" y="1066"/>
                </a:cxn>
                <a:cxn ang="0">
                  <a:pos x="98" y="1103"/>
                </a:cxn>
                <a:cxn ang="0">
                  <a:pos x="98" y="1123"/>
                </a:cxn>
                <a:cxn ang="0">
                  <a:pos x="159" y="1119"/>
                </a:cxn>
                <a:cxn ang="0">
                  <a:pos x="222" y="1076"/>
                </a:cxn>
                <a:cxn ang="0">
                  <a:pos x="270" y="1000"/>
                </a:cxn>
                <a:cxn ang="0">
                  <a:pos x="404" y="442"/>
                </a:cxn>
                <a:cxn ang="0">
                  <a:pos x="408" y="418"/>
                </a:cxn>
                <a:cxn ang="0">
                  <a:pos x="406" y="378"/>
                </a:cxn>
                <a:cxn ang="0">
                  <a:pos x="393" y="346"/>
                </a:cxn>
                <a:cxn ang="0">
                  <a:pos x="365" y="337"/>
                </a:cxn>
                <a:cxn ang="0">
                  <a:pos x="296" y="360"/>
                </a:cxn>
                <a:cxn ang="0">
                  <a:pos x="237" y="422"/>
                </a:cxn>
                <a:cxn ang="0">
                  <a:pos x="193" y="505"/>
                </a:cxn>
                <a:cxn ang="0">
                  <a:pos x="187" y="517"/>
                </a:cxn>
                <a:cxn ang="0">
                  <a:pos x="178" y="521"/>
                </a:cxn>
                <a:cxn ang="0">
                  <a:pos x="155" y="517"/>
                </a:cxn>
                <a:cxn ang="0">
                  <a:pos x="150" y="509"/>
                </a:cxn>
                <a:cxn ang="0">
                  <a:pos x="152" y="493"/>
                </a:cxn>
                <a:cxn ang="0">
                  <a:pos x="170" y="451"/>
                </a:cxn>
                <a:cxn ang="0">
                  <a:pos x="207" y="394"/>
                </a:cxn>
                <a:cxn ang="0">
                  <a:pos x="261" y="341"/>
                </a:cxn>
                <a:cxn ang="0">
                  <a:pos x="330" y="305"/>
                </a:cxn>
                <a:cxn ang="0">
                  <a:pos x="500" y="0"/>
                </a:cxn>
                <a:cxn ang="0">
                  <a:pos x="532" y="12"/>
                </a:cxn>
                <a:cxn ang="0">
                  <a:pos x="549" y="37"/>
                </a:cxn>
                <a:cxn ang="0">
                  <a:pos x="547" y="75"/>
                </a:cxn>
                <a:cxn ang="0">
                  <a:pos x="519" y="111"/>
                </a:cxn>
                <a:cxn ang="0">
                  <a:pos x="480" y="125"/>
                </a:cxn>
                <a:cxn ang="0">
                  <a:pos x="447" y="113"/>
                </a:cxn>
                <a:cxn ang="0">
                  <a:pos x="432" y="89"/>
                </a:cxn>
                <a:cxn ang="0">
                  <a:pos x="436" y="47"/>
                </a:cxn>
                <a:cxn ang="0">
                  <a:pos x="474" y="6"/>
                </a:cxn>
              </a:cxnLst>
              <a:rect l="0" t="0" r="r" b="b"/>
              <a:pathLst>
                <a:path w="551" h="1163">
                  <a:moveTo>
                    <a:pt x="371" y="299"/>
                  </a:moveTo>
                  <a:lnTo>
                    <a:pt x="406" y="303"/>
                  </a:lnTo>
                  <a:lnTo>
                    <a:pt x="437" y="315"/>
                  </a:lnTo>
                  <a:lnTo>
                    <a:pt x="465" y="335"/>
                  </a:lnTo>
                  <a:lnTo>
                    <a:pt x="486" y="360"/>
                  </a:lnTo>
                  <a:lnTo>
                    <a:pt x="499" y="390"/>
                  </a:lnTo>
                  <a:lnTo>
                    <a:pt x="504" y="426"/>
                  </a:lnTo>
                  <a:lnTo>
                    <a:pt x="502" y="449"/>
                  </a:lnTo>
                  <a:lnTo>
                    <a:pt x="499" y="471"/>
                  </a:lnTo>
                  <a:lnTo>
                    <a:pt x="385" y="951"/>
                  </a:lnTo>
                  <a:lnTo>
                    <a:pt x="371" y="996"/>
                  </a:lnTo>
                  <a:lnTo>
                    <a:pt x="350" y="1036"/>
                  </a:lnTo>
                  <a:lnTo>
                    <a:pt x="326" y="1070"/>
                  </a:lnTo>
                  <a:lnTo>
                    <a:pt x="298" y="1097"/>
                  </a:lnTo>
                  <a:lnTo>
                    <a:pt x="269" y="1119"/>
                  </a:lnTo>
                  <a:lnTo>
                    <a:pt x="237" y="1135"/>
                  </a:lnTo>
                  <a:lnTo>
                    <a:pt x="207" y="1149"/>
                  </a:lnTo>
                  <a:lnTo>
                    <a:pt x="176" y="1157"/>
                  </a:lnTo>
                  <a:lnTo>
                    <a:pt x="148" y="1161"/>
                  </a:lnTo>
                  <a:lnTo>
                    <a:pt x="124" y="1163"/>
                  </a:lnTo>
                  <a:lnTo>
                    <a:pt x="89" y="1161"/>
                  </a:lnTo>
                  <a:lnTo>
                    <a:pt x="57" y="1153"/>
                  </a:lnTo>
                  <a:lnTo>
                    <a:pt x="33" y="1139"/>
                  </a:lnTo>
                  <a:lnTo>
                    <a:pt x="14" y="1123"/>
                  </a:lnTo>
                  <a:lnTo>
                    <a:pt x="3" y="1101"/>
                  </a:lnTo>
                  <a:lnTo>
                    <a:pt x="0" y="1078"/>
                  </a:lnTo>
                  <a:lnTo>
                    <a:pt x="3" y="1054"/>
                  </a:lnTo>
                  <a:lnTo>
                    <a:pt x="14" y="1032"/>
                  </a:lnTo>
                  <a:lnTo>
                    <a:pt x="29" y="1014"/>
                  </a:lnTo>
                  <a:lnTo>
                    <a:pt x="50" y="1002"/>
                  </a:lnTo>
                  <a:lnTo>
                    <a:pt x="72" y="998"/>
                  </a:lnTo>
                  <a:lnTo>
                    <a:pt x="91" y="1002"/>
                  </a:lnTo>
                  <a:lnTo>
                    <a:pt x="105" y="1012"/>
                  </a:lnTo>
                  <a:lnTo>
                    <a:pt x="116" y="1026"/>
                  </a:lnTo>
                  <a:lnTo>
                    <a:pt x="120" y="1048"/>
                  </a:lnTo>
                  <a:lnTo>
                    <a:pt x="118" y="1066"/>
                  </a:lnTo>
                  <a:lnTo>
                    <a:pt x="111" y="1084"/>
                  </a:lnTo>
                  <a:lnTo>
                    <a:pt x="98" y="1103"/>
                  </a:lnTo>
                  <a:lnTo>
                    <a:pt x="78" y="1117"/>
                  </a:lnTo>
                  <a:lnTo>
                    <a:pt x="98" y="1123"/>
                  </a:lnTo>
                  <a:lnTo>
                    <a:pt x="122" y="1125"/>
                  </a:lnTo>
                  <a:lnTo>
                    <a:pt x="159" y="1119"/>
                  </a:lnTo>
                  <a:lnTo>
                    <a:pt x="193" y="1101"/>
                  </a:lnTo>
                  <a:lnTo>
                    <a:pt x="222" y="1076"/>
                  </a:lnTo>
                  <a:lnTo>
                    <a:pt x="248" y="1040"/>
                  </a:lnTo>
                  <a:lnTo>
                    <a:pt x="270" y="1000"/>
                  </a:lnTo>
                  <a:lnTo>
                    <a:pt x="283" y="955"/>
                  </a:lnTo>
                  <a:lnTo>
                    <a:pt x="404" y="442"/>
                  </a:lnTo>
                  <a:lnTo>
                    <a:pt x="406" y="432"/>
                  </a:lnTo>
                  <a:lnTo>
                    <a:pt x="408" y="418"/>
                  </a:lnTo>
                  <a:lnTo>
                    <a:pt x="408" y="402"/>
                  </a:lnTo>
                  <a:lnTo>
                    <a:pt x="406" y="378"/>
                  </a:lnTo>
                  <a:lnTo>
                    <a:pt x="402" y="360"/>
                  </a:lnTo>
                  <a:lnTo>
                    <a:pt x="393" y="346"/>
                  </a:lnTo>
                  <a:lnTo>
                    <a:pt x="382" y="339"/>
                  </a:lnTo>
                  <a:lnTo>
                    <a:pt x="365" y="337"/>
                  </a:lnTo>
                  <a:lnTo>
                    <a:pt x="330" y="342"/>
                  </a:lnTo>
                  <a:lnTo>
                    <a:pt x="296" y="360"/>
                  </a:lnTo>
                  <a:lnTo>
                    <a:pt x="265" y="388"/>
                  </a:lnTo>
                  <a:lnTo>
                    <a:pt x="237" y="422"/>
                  </a:lnTo>
                  <a:lnTo>
                    <a:pt x="215" y="457"/>
                  </a:lnTo>
                  <a:lnTo>
                    <a:pt x="193" y="505"/>
                  </a:lnTo>
                  <a:lnTo>
                    <a:pt x="191" y="513"/>
                  </a:lnTo>
                  <a:lnTo>
                    <a:pt x="187" y="517"/>
                  </a:lnTo>
                  <a:lnTo>
                    <a:pt x="183" y="519"/>
                  </a:lnTo>
                  <a:lnTo>
                    <a:pt x="178" y="521"/>
                  </a:lnTo>
                  <a:lnTo>
                    <a:pt x="163" y="521"/>
                  </a:lnTo>
                  <a:lnTo>
                    <a:pt x="155" y="517"/>
                  </a:lnTo>
                  <a:lnTo>
                    <a:pt x="154" y="513"/>
                  </a:lnTo>
                  <a:lnTo>
                    <a:pt x="150" y="509"/>
                  </a:lnTo>
                  <a:lnTo>
                    <a:pt x="150" y="503"/>
                  </a:lnTo>
                  <a:lnTo>
                    <a:pt x="152" y="493"/>
                  </a:lnTo>
                  <a:lnTo>
                    <a:pt x="159" y="475"/>
                  </a:lnTo>
                  <a:lnTo>
                    <a:pt x="170" y="451"/>
                  </a:lnTo>
                  <a:lnTo>
                    <a:pt x="187" y="424"/>
                  </a:lnTo>
                  <a:lnTo>
                    <a:pt x="207" y="394"/>
                  </a:lnTo>
                  <a:lnTo>
                    <a:pt x="231" y="366"/>
                  </a:lnTo>
                  <a:lnTo>
                    <a:pt x="261" y="341"/>
                  </a:lnTo>
                  <a:lnTo>
                    <a:pt x="293" y="319"/>
                  </a:lnTo>
                  <a:lnTo>
                    <a:pt x="330" y="305"/>
                  </a:lnTo>
                  <a:lnTo>
                    <a:pt x="371" y="299"/>
                  </a:lnTo>
                  <a:close/>
                  <a:moveTo>
                    <a:pt x="500" y="0"/>
                  </a:moveTo>
                  <a:lnTo>
                    <a:pt x="519" y="4"/>
                  </a:lnTo>
                  <a:lnTo>
                    <a:pt x="532" y="12"/>
                  </a:lnTo>
                  <a:lnTo>
                    <a:pt x="543" y="23"/>
                  </a:lnTo>
                  <a:lnTo>
                    <a:pt x="549" y="37"/>
                  </a:lnTo>
                  <a:lnTo>
                    <a:pt x="551" y="51"/>
                  </a:lnTo>
                  <a:lnTo>
                    <a:pt x="547" y="75"/>
                  </a:lnTo>
                  <a:lnTo>
                    <a:pt x="536" y="95"/>
                  </a:lnTo>
                  <a:lnTo>
                    <a:pt x="519" y="111"/>
                  </a:lnTo>
                  <a:lnTo>
                    <a:pt x="500" y="121"/>
                  </a:lnTo>
                  <a:lnTo>
                    <a:pt x="480" y="125"/>
                  </a:lnTo>
                  <a:lnTo>
                    <a:pt x="462" y="121"/>
                  </a:lnTo>
                  <a:lnTo>
                    <a:pt x="447" y="113"/>
                  </a:lnTo>
                  <a:lnTo>
                    <a:pt x="437" y="103"/>
                  </a:lnTo>
                  <a:lnTo>
                    <a:pt x="432" y="89"/>
                  </a:lnTo>
                  <a:lnTo>
                    <a:pt x="430" y="75"/>
                  </a:lnTo>
                  <a:lnTo>
                    <a:pt x="436" y="47"/>
                  </a:lnTo>
                  <a:lnTo>
                    <a:pt x="452" y="23"/>
                  </a:lnTo>
                  <a:lnTo>
                    <a:pt x="474" y="6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501500" y="5805264"/>
            <a:ext cx="8451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1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左邊是棵最佳樹 </a:t>
            </a:r>
            <a:r>
              <a:rPr lang="en-US" altLang="zh-TW" sz="3200" b="1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and only if</a:t>
            </a:r>
            <a:r>
              <a:rPr lang="zh-TW" altLang="en-US" sz="3200" b="1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右邊是棵最佳樹</a:t>
            </a:r>
            <a:endParaRPr lang="zh-TW" altLang="en-US" sz="3200" b="1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FCAE-7322-4E94-B0E8-538F5BF4981F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claim</a:t>
            </a:r>
          </a:p>
        </p:txBody>
      </p:sp>
      <p:sp>
        <p:nvSpPr>
          <p:cNvPr id="1575016" name="AutoShape 1128"/>
          <p:cNvSpPr>
            <a:spLocks noChangeArrowheads="1"/>
          </p:cNvSpPr>
          <p:nvPr/>
        </p:nvSpPr>
        <p:spPr bwMode="auto">
          <a:xfrm>
            <a:off x="6372200" y="836712"/>
            <a:ext cx="1584325" cy="936625"/>
          </a:xfrm>
          <a:prstGeom prst="triangle">
            <a:avLst>
              <a:gd name="adj" fmla="val 50000"/>
            </a:avLst>
          </a:prstGeom>
          <a:solidFill>
            <a:schemeClr val="folHlink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5018" name="Oval 1130"/>
          <p:cNvSpPr>
            <a:spLocks noChangeArrowheads="1"/>
          </p:cNvSpPr>
          <p:nvPr/>
        </p:nvSpPr>
        <p:spPr bwMode="auto">
          <a:xfrm>
            <a:off x="7119913" y="1341537"/>
            <a:ext cx="404812" cy="4048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575019" name="AutoShape 1131"/>
          <p:cNvCxnSpPr>
            <a:cxnSpLocks noChangeShapeType="1"/>
            <a:stCxn id="1575018" idx="3"/>
            <a:endCxn id="1575021" idx="0"/>
          </p:cNvCxnSpPr>
          <p:nvPr/>
        </p:nvCxnSpPr>
        <p:spPr bwMode="auto">
          <a:xfrm flipH="1">
            <a:off x="6957988" y="1687612"/>
            <a:ext cx="220662" cy="3016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5020" name="AutoShape 1132"/>
          <p:cNvCxnSpPr>
            <a:cxnSpLocks noChangeShapeType="1"/>
            <a:stCxn id="1575018" idx="5"/>
            <a:endCxn id="1575022" idx="0"/>
          </p:cNvCxnSpPr>
          <p:nvPr/>
        </p:nvCxnSpPr>
        <p:spPr bwMode="auto">
          <a:xfrm>
            <a:off x="7465988" y="1687612"/>
            <a:ext cx="333375" cy="3016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75021" name="Oval 1133"/>
          <p:cNvSpPr>
            <a:spLocks noChangeArrowheads="1"/>
          </p:cNvSpPr>
          <p:nvPr/>
        </p:nvSpPr>
        <p:spPr bwMode="auto">
          <a:xfrm>
            <a:off x="6754788" y="1989237"/>
            <a:ext cx="404812" cy="404813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 baseline="-25000">
              <a:latin typeface="Times New Roman" pitchFamily="18" charset="0"/>
            </a:endParaRPr>
          </a:p>
        </p:txBody>
      </p:sp>
      <p:sp>
        <p:nvSpPr>
          <p:cNvPr id="1575022" name="Oval 1134"/>
          <p:cNvSpPr>
            <a:spLocks noChangeArrowheads="1"/>
          </p:cNvSpPr>
          <p:nvPr/>
        </p:nvSpPr>
        <p:spPr bwMode="auto">
          <a:xfrm>
            <a:off x="7596163" y="1989237"/>
            <a:ext cx="404812" cy="404813"/>
          </a:xfrm>
          <a:prstGeom prst="ellipse">
            <a:avLst/>
          </a:prstGeom>
          <a:gradFill rotWithShape="1">
            <a:gsLst>
              <a:gs pos="0">
                <a:srgbClr val="660066"/>
              </a:gs>
              <a:gs pos="100000">
                <a:srgbClr val="6600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 baseline="-25000">
              <a:latin typeface="Times New Roman" pitchFamily="18" charset="0"/>
            </a:endParaRPr>
          </a:p>
        </p:txBody>
      </p:sp>
      <p:grpSp>
        <p:nvGrpSpPr>
          <p:cNvPr id="3" name="Group 1738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451397" y="2076536"/>
            <a:ext cx="274821" cy="228859"/>
            <a:chOff x="3274" y="981"/>
            <a:chExt cx="1441" cy="1200"/>
          </a:xfrm>
        </p:grpSpPr>
        <p:sp>
          <p:nvSpPr>
            <p:cNvPr id="1575625" name="AutoShape 1737"/>
            <p:cNvSpPr>
              <a:spLocks noChangeAspect="1" noChangeArrowheads="1" noTextEdit="1"/>
            </p:cNvSpPr>
            <p:nvPr/>
          </p:nvSpPr>
          <p:spPr bwMode="auto">
            <a:xfrm>
              <a:off x="3274" y="981"/>
              <a:ext cx="1441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75628" name="Freeform 1740"/>
            <p:cNvSpPr>
              <a:spLocks/>
            </p:cNvSpPr>
            <p:nvPr/>
          </p:nvSpPr>
          <p:spPr bwMode="auto">
            <a:xfrm>
              <a:off x="3455" y="1215"/>
              <a:ext cx="927" cy="775"/>
            </a:xfrm>
            <a:custGeom>
              <a:avLst/>
              <a:gdLst/>
              <a:ahLst/>
              <a:cxnLst>
                <a:cxn ang="0">
                  <a:pos x="630" y="738"/>
                </a:cxn>
                <a:cxn ang="0">
                  <a:pos x="739" y="775"/>
                </a:cxn>
                <a:cxn ang="0">
                  <a:pos x="824" y="744"/>
                </a:cxn>
                <a:cxn ang="0">
                  <a:pos x="878" y="668"/>
                </a:cxn>
                <a:cxn ang="0">
                  <a:pos x="909" y="581"/>
                </a:cxn>
                <a:cxn ang="0">
                  <a:pos x="925" y="518"/>
                </a:cxn>
                <a:cxn ang="0">
                  <a:pos x="918" y="496"/>
                </a:cxn>
                <a:cxn ang="0">
                  <a:pos x="893" y="496"/>
                </a:cxn>
                <a:cxn ang="0">
                  <a:pos x="875" y="542"/>
                </a:cxn>
                <a:cxn ang="0">
                  <a:pos x="842" y="645"/>
                </a:cxn>
                <a:cxn ang="0">
                  <a:pos x="792" y="720"/>
                </a:cxn>
                <a:cxn ang="0">
                  <a:pos x="724" y="735"/>
                </a:cxn>
                <a:cxn ang="0">
                  <a:pos x="691" y="688"/>
                </a:cxn>
                <a:cxn ang="0">
                  <a:pos x="696" y="604"/>
                </a:cxn>
                <a:cxn ang="0">
                  <a:pos x="721" y="498"/>
                </a:cxn>
                <a:cxn ang="0">
                  <a:pos x="783" y="264"/>
                </a:cxn>
                <a:cxn ang="0">
                  <a:pos x="803" y="188"/>
                </a:cxn>
                <a:cxn ang="0">
                  <a:pos x="823" y="111"/>
                </a:cxn>
                <a:cxn ang="0">
                  <a:pos x="833" y="65"/>
                </a:cxn>
                <a:cxn ang="0">
                  <a:pos x="806" y="24"/>
                </a:cxn>
                <a:cxn ang="0">
                  <a:pos x="769" y="20"/>
                </a:cxn>
                <a:cxn ang="0">
                  <a:pos x="731" y="39"/>
                </a:cxn>
                <a:cxn ang="0">
                  <a:pos x="700" y="117"/>
                </a:cxn>
                <a:cxn ang="0">
                  <a:pos x="660" y="266"/>
                </a:cxn>
                <a:cxn ang="0">
                  <a:pos x="604" y="481"/>
                </a:cxn>
                <a:cxn ang="0">
                  <a:pos x="575" y="594"/>
                </a:cxn>
                <a:cxn ang="0">
                  <a:pos x="553" y="631"/>
                </a:cxn>
                <a:cxn ang="0">
                  <a:pos x="490" y="695"/>
                </a:cxn>
                <a:cxn ang="0">
                  <a:pos x="390" y="736"/>
                </a:cxn>
                <a:cxn ang="0">
                  <a:pos x="306" y="720"/>
                </a:cxn>
                <a:cxn ang="0">
                  <a:pos x="267" y="665"/>
                </a:cxn>
                <a:cxn ang="0">
                  <a:pos x="258" y="597"/>
                </a:cxn>
                <a:cxn ang="0">
                  <a:pos x="285" y="445"/>
                </a:cxn>
                <a:cxn ang="0">
                  <a:pos x="362" y="232"/>
                </a:cxn>
                <a:cxn ang="0">
                  <a:pos x="384" y="161"/>
                </a:cxn>
                <a:cxn ang="0">
                  <a:pos x="373" y="79"/>
                </a:cxn>
                <a:cxn ang="0">
                  <a:pos x="307" y="14"/>
                </a:cxn>
                <a:cxn ang="0">
                  <a:pos x="201" y="4"/>
                </a:cxn>
                <a:cxn ang="0">
                  <a:pos x="109" y="56"/>
                </a:cxn>
                <a:cxn ang="0">
                  <a:pos x="47" y="141"/>
                </a:cxn>
                <a:cxn ang="0">
                  <a:pos x="8" y="232"/>
                </a:cxn>
                <a:cxn ang="0">
                  <a:pos x="1" y="269"/>
                </a:cxn>
                <a:cxn ang="0">
                  <a:pos x="20" y="280"/>
                </a:cxn>
                <a:cxn ang="0">
                  <a:pos x="43" y="272"/>
                </a:cxn>
                <a:cxn ang="0">
                  <a:pos x="83" y="166"/>
                </a:cxn>
                <a:cxn ang="0">
                  <a:pos x="160" y="63"/>
                </a:cxn>
                <a:cxn ang="0">
                  <a:pos x="237" y="37"/>
                </a:cxn>
                <a:cxn ang="0">
                  <a:pos x="267" y="51"/>
                </a:cxn>
                <a:cxn ang="0">
                  <a:pos x="277" y="110"/>
                </a:cxn>
                <a:cxn ang="0">
                  <a:pos x="252" y="199"/>
                </a:cxn>
                <a:cxn ang="0">
                  <a:pos x="184" y="380"/>
                </a:cxn>
                <a:cxn ang="0">
                  <a:pos x="146" y="529"/>
                </a:cxn>
                <a:cxn ang="0">
                  <a:pos x="155" y="650"/>
                </a:cxn>
                <a:cxn ang="0">
                  <a:pos x="211" y="729"/>
                </a:cxn>
                <a:cxn ang="0">
                  <a:pos x="292" y="767"/>
                </a:cxn>
                <a:cxn ang="0">
                  <a:pos x="386" y="774"/>
                </a:cxn>
                <a:cxn ang="0">
                  <a:pos x="491" y="740"/>
                </a:cxn>
                <a:cxn ang="0">
                  <a:pos x="558" y="685"/>
                </a:cxn>
              </a:cxnLst>
              <a:rect l="0" t="0" r="r" b="b"/>
              <a:pathLst>
                <a:path w="927" h="775">
                  <a:moveTo>
                    <a:pt x="579" y="660"/>
                  </a:moveTo>
                  <a:lnTo>
                    <a:pt x="585" y="679"/>
                  </a:lnTo>
                  <a:lnTo>
                    <a:pt x="593" y="696"/>
                  </a:lnTo>
                  <a:lnTo>
                    <a:pt x="604" y="712"/>
                  </a:lnTo>
                  <a:lnTo>
                    <a:pt x="616" y="726"/>
                  </a:lnTo>
                  <a:lnTo>
                    <a:pt x="630" y="738"/>
                  </a:lnTo>
                  <a:lnTo>
                    <a:pt x="645" y="749"/>
                  </a:lnTo>
                  <a:lnTo>
                    <a:pt x="662" y="758"/>
                  </a:lnTo>
                  <a:lnTo>
                    <a:pt x="679" y="765"/>
                  </a:lnTo>
                  <a:lnTo>
                    <a:pt x="698" y="771"/>
                  </a:lnTo>
                  <a:lnTo>
                    <a:pt x="718" y="774"/>
                  </a:lnTo>
                  <a:lnTo>
                    <a:pt x="739" y="775"/>
                  </a:lnTo>
                  <a:lnTo>
                    <a:pt x="756" y="774"/>
                  </a:lnTo>
                  <a:lnTo>
                    <a:pt x="771" y="771"/>
                  </a:lnTo>
                  <a:lnTo>
                    <a:pt x="786" y="767"/>
                  </a:lnTo>
                  <a:lnTo>
                    <a:pt x="799" y="760"/>
                  </a:lnTo>
                  <a:lnTo>
                    <a:pt x="813" y="753"/>
                  </a:lnTo>
                  <a:lnTo>
                    <a:pt x="824" y="744"/>
                  </a:lnTo>
                  <a:lnTo>
                    <a:pt x="835" y="733"/>
                  </a:lnTo>
                  <a:lnTo>
                    <a:pt x="846" y="722"/>
                  </a:lnTo>
                  <a:lnTo>
                    <a:pt x="855" y="709"/>
                  </a:lnTo>
                  <a:lnTo>
                    <a:pt x="864" y="695"/>
                  </a:lnTo>
                  <a:lnTo>
                    <a:pt x="872" y="681"/>
                  </a:lnTo>
                  <a:lnTo>
                    <a:pt x="878" y="668"/>
                  </a:lnTo>
                  <a:lnTo>
                    <a:pt x="884" y="654"/>
                  </a:lnTo>
                  <a:lnTo>
                    <a:pt x="890" y="640"/>
                  </a:lnTo>
                  <a:lnTo>
                    <a:pt x="895" y="625"/>
                  </a:lnTo>
                  <a:lnTo>
                    <a:pt x="900" y="610"/>
                  </a:lnTo>
                  <a:lnTo>
                    <a:pt x="905" y="595"/>
                  </a:lnTo>
                  <a:lnTo>
                    <a:pt x="909" y="581"/>
                  </a:lnTo>
                  <a:lnTo>
                    <a:pt x="913" y="568"/>
                  </a:lnTo>
                  <a:lnTo>
                    <a:pt x="916" y="555"/>
                  </a:lnTo>
                  <a:lnTo>
                    <a:pt x="919" y="543"/>
                  </a:lnTo>
                  <a:lnTo>
                    <a:pt x="922" y="533"/>
                  </a:lnTo>
                  <a:lnTo>
                    <a:pt x="923" y="525"/>
                  </a:lnTo>
                  <a:lnTo>
                    <a:pt x="925" y="518"/>
                  </a:lnTo>
                  <a:lnTo>
                    <a:pt x="926" y="513"/>
                  </a:lnTo>
                  <a:lnTo>
                    <a:pt x="927" y="511"/>
                  </a:lnTo>
                  <a:lnTo>
                    <a:pt x="926" y="506"/>
                  </a:lnTo>
                  <a:lnTo>
                    <a:pt x="924" y="501"/>
                  </a:lnTo>
                  <a:lnTo>
                    <a:pt x="921" y="498"/>
                  </a:lnTo>
                  <a:lnTo>
                    <a:pt x="918" y="496"/>
                  </a:lnTo>
                  <a:lnTo>
                    <a:pt x="914" y="495"/>
                  </a:lnTo>
                  <a:lnTo>
                    <a:pt x="910" y="495"/>
                  </a:lnTo>
                  <a:lnTo>
                    <a:pt x="907" y="494"/>
                  </a:lnTo>
                  <a:lnTo>
                    <a:pt x="905" y="494"/>
                  </a:lnTo>
                  <a:lnTo>
                    <a:pt x="898" y="495"/>
                  </a:lnTo>
                  <a:lnTo>
                    <a:pt x="893" y="496"/>
                  </a:lnTo>
                  <a:lnTo>
                    <a:pt x="889" y="499"/>
                  </a:lnTo>
                  <a:lnTo>
                    <a:pt x="886" y="503"/>
                  </a:lnTo>
                  <a:lnTo>
                    <a:pt x="884" y="508"/>
                  </a:lnTo>
                  <a:lnTo>
                    <a:pt x="882" y="516"/>
                  </a:lnTo>
                  <a:lnTo>
                    <a:pt x="880" y="525"/>
                  </a:lnTo>
                  <a:lnTo>
                    <a:pt x="875" y="542"/>
                  </a:lnTo>
                  <a:lnTo>
                    <a:pt x="870" y="560"/>
                  </a:lnTo>
                  <a:lnTo>
                    <a:pt x="865" y="577"/>
                  </a:lnTo>
                  <a:lnTo>
                    <a:pt x="860" y="594"/>
                  </a:lnTo>
                  <a:lnTo>
                    <a:pt x="854" y="612"/>
                  </a:lnTo>
                  <a:lnTo>
                    <a:pt x="848" y="628"/>
                  </a:lnTo>
                  <a:lnTo>
                    <a:pt x="842" y="645"/>
                  </a:lnTo>
                  <a:lnTo>
                    <a:pt x="835" y="660"/>
                  </a:lnTo>
                  <a:lnTo>
                    <a:pt x="827" y="674"/>
                  </a:lnTo>
                  <a:lnTo>
                    <a:pt x="819" y="688"/>
                  </a:lnTo>
                  <a:lnTo>
                    <a:pt x="810" y="700"/>
                  </a:lnTo>
                  <a:lnTo>
                    <a:pt x="801" y="711"/>
                  </a:lnTo>
                  <a:lnTo>
                    <a:pt x="792" y="720"/>
                  </a:lnTo>
                  <a:lnTo>
                    <a:pt x="781" y="727"/>
                  </a:lnTo>
                  <a:lnTo>
                    <a:pt x="770" y="733"/>
                  </a:lnTo>
                  <a:lnTo>
                    <a:pt x="757" y="736"/>
                  </a:lnTo>
                  <a:lnTo>
                    <a:pt x="744" y="737"/>
                  </a:lnTo>
                  <a:lnTo>
                    <a:pt x="734" y="737"/>
                  </a:lnTo>
                  <a:lnTo>
                    <a:pt x="724" y="735"/>
                  </a:lnTo>
                  <a:lnTo>
                    <a:pt x="716" y="731"/>
                  </a:lnTo>
                  <a:lnTo>
                    <a:pt x="708" y="726"/>
                  </a:lnTo>
                  <a:lnTo>
                    <a:pt x="702" y="719"/>
                  </a:lnTo>
                  <a:lnTo>
                    <a:pt x="697" y="711"/>
                  </a:lnTo>
                  <a:lnTo>
                    <a:pt x="693" y="700"/>
                  </a:lnTo>
                  <a:lnTo>
                    <a:pt x="691" y="688"/>
                  </a:lnTo>
                  <a:lnTo>
                    <a:pt x="689" y="675"/>
                  </a:lnTo>
                  <a:lnTo>
                    <a:pt x="689" y="659"/>
                  </a:lnTo>
                  <a:lnTo>
                    <a:pt x="689" y="648"/>
                  </a:lnTo>
                  <a:lnTo>
                    <a:pt x="691" y="634"/>
                  </a:lnTo>
                  <a:lnTo>
                    <a:pt x="693" y="620"/>
                  </a:lnTo>
                  <a:lnTo>
                    <a:pt x="696" y="604"/>
                  </a:lnTo>
                  <a:lnTo>
                    <a:pt x="699" y="587"/>
                  </a:lnTo>
                  <a:lnTo>
                    <a:pt x="703" y="569"/>
                  </a:lnTo>
                  <a:lnTo>
                    <a:pt x="707" y="551"/>
                  </a:lnTo>
                  <a:lnTo>
                    <a:pt x="712" y="533"/>
                  </a:lnTo>
                  <a:lnTo>
                    <a:pt x="716" y="515"/>
                  </a:lnTo>
                  <a:lnTo>
                    <a:pt x="721" y="498"/>
                  </a:lnTo>
                  <a:lnTo>
                    <a:pt x="725" y="481"/>
                  </a:lnTo>
                  <a:lnTo>
                    <a:pt x="750" y="388"/>
                  </a:lnTo>
                  <a:lnTo>
                    <a:pt x="775" y="296"/>
                  </a:lnTo>
                  <a:lnTo>
                    <a:pt x="777" y="287"/>
                  </a:lnTo>
                  <a:lnTo>
                    <a:pt x="780" y="277"/>
                  </a:lnTo>
                  <a:lnTo>
                    <a:pt x="783" y="264"/>
                  </a:lnTo>
                  <a:lnTo>
                    <a:pt x="786" y="251"/>
                  </a:lnTo>
                  <a:lnTo>
                    <a:pt x="790" y="238"/>
                  </a:lnTo>
                  <a:lnTo>
                    <a:pt x="793" y="224"/>
                  </a:lnTo>
                  <a:lnTo>
                    <a:pt x="797" y="211"/>
                  </a:lnTo>
                  <a:lnTo>
                    <a:pt x="800" y="199"/>
                  </a:lnTo>
                  <a:lnTo>
                    <a:pt x="803" y="188"/>
                  </a:lnTo>
                  <a:lnTo>
                    <a:pt x="806" y="179"/>
                  </a:lnTo>
                  <a:lnTo>
                    <a:pt x="808" y="169"/>
                  </a:lnTo>
                  <a:lnTo>
                    <a:pt x="811" y="158"/>
                  </a:lnTo>
                  <a:lnTo>
                    <a:pt x="813" y="147"/>
                  </a:lnTo>
                  <a:lnTo>
                    <a:pt x="817" y="135"/>
                  </a:lnTo>
                  <a:lnTo>
                    <a:pt x="823" y="111"/>
                  </a:lnTo>
                  <a:lnTo>
                    <a:pt x="825" y="100"/>
                  </a:lnTo>
                  <a:lnTo>
                    <a:pt x="828" y="90"/>
                  </a:lnTo>
                  <a:lnTo>
                    <a:pt x="830" y="82"/>
                  </a:lnTo>
                  <a:lnTo>
                    <a:pt x="831" y="74"/>
                  </a:lnTo>
                  <a:lnTo>
                    <a:pt x="832" y="69"/>
                  </a:lnTo>
                  <a:lnTo>
                    <a:pt x="833" y="65"/>
                  </a:lnTo>
                  <a:lnTo>
                    <a:pt x="832" y="55"/>
                  </a:lnTo>
                  <a:lnTo>
                    <a:pt x="829" y="47"/>
                  </a:lnTo>
                  <a:lnTo>
                    <a:pt x="825" y="39"/>
                  </a:lnTo>
                  <a:lnTo>
                    <a:pt x="820" y="33"/>
                  </a:lnTo>
                  <a:lnTo>
                    <a:pt x="813" y="28"/>
                  </a:lnTo>
                  <a:lnTo>
                    <a:pt x="806" y="24"/>
                  </a:lnTo>
                  <a:lnTo>
                    <a:pt x="798" y="21"/>
                  </a:lnTo>
                  <a:lnTo>
                    <a:pt x="789" y="19"/>
                  </a:lnTo>
                  <a:lnTo>
                    <a:pt x="781" y="19"/>
                  </a:lnTo>
                  <a:lnTo>
                    <a:pt x="778" y="19"/>
                  </a:lnTo>
                  <a:lnTo>
                    <a:pt x="774" y="19"/>
                  </a:lnTo>
                  <a:lnTo>
                    <a:pt x="769" y="20"/>
                  </a:lnTo>
                  <a:lnTo>
                    <a:pt x="764" y="21"/>
                  </a:lnTo>
                  <a:lnTo>
                    <a:pt x="757" y="23"/>
                  </a:lnTo>
                  <a:lnTo>
                    <a:pt x="751" y="25"/>
                  </a:lnTo>
                  <a:lnTo>
                    <a:pt x="744" y="29"/>
                  </a:lnTo>
                  <a:lnTo>
                    <a:pt x="737" y="33"/>
                  </a:lnTo>
                  <a:lnTo>
                    <a:pt x="731" y="39"/>
                  </a:lnTo>
                  <a:lnTo>
                    <a:pt x="725" y="47"/>
                  </a:lnTo>
                  <a:lnTo>
                    <a:pt x="719" y="55"/>
                  </a:lnTo>
                  <a:lnTo>
                    <a:pt x="714" y="66"/>
                  </a:lnTo>
                  <a:lnTo>
                    <a:pt x="710" y="79"/>
                  </a:lnTo>
                  <a:lnTo>
                    <a:pt x="705" y="97"/>
                  </a:lnTo>
                  <a:lnTo>
                    <a:pt x="700" y="117"/>
                  </a:lnTo>
                  <a:lnTo>
                    <a:pt x="694" y="139"/>
                  </a:lnTo>
                  <a:lnTo>
                    <a:pt x="688" y="162"/>
                  </a:lnTo>
                  <a:lnTo>
                    <a:pt x="681" y="186"/>
                  </a:lnTo>
                  <a:lnTo>
                    <a:pt x="674" y="212"/>
                  </a:lnTo>
                  <a:lnTo>
                    <a:pt x="667" y="239"/>
                  </a:lnTo>
                  <a:lnTo>
                    <a:pt x="660" y="266"/>
                  </a:lnTo>
                  <a:lnTo>
                    <a:pt x="653" y="293"/>
                  </a:lnTo>
                  <a:lnTo>
                    <a:pt x="638" y="349"/>
                  </a:lnTo>
                  <a:lnTo>
                    <a:pt x="624" y="404"/>
                  </a:lnTo>
                  <a:lnTo>
                    <a:pt x="617" y="430"/>
                  </a:lnTo>
                  <a:lnTo>
                    <a:pt x="610" y="456"/>
                  </a:lnTo>
                  <a:lnTo>
                    <a:pt x="604" y="481"/>
                  </a:lnTo>
                  <a:lnTo>
                    <a:pt x="597" y="504"/>
                  </a:lnTo>
                  <a:lnTo>
                    <a:pt x="592" y="526"/>
                  </a:lnTo>
                  <a:lnTo>
                    <a:pt x="587" y="546"/>
                  </a:lnTo>
                  <a:lnTo>
                    <a:pt x="583" y="564"/>
                  </a:lnTo>
                  <a:lnTo>
                    <a:pt x="579" y="580"/>
                  </a:lnTo>
                  <a:lnTo>
                    <a:pt x="575" y="594"/>
                  </a:lnTo>
                  <a:lnTo>
                    <a:pt x="574" y="596"/>
                  </a:lnTo>
                  <a:lnTo>
                    <a:pt x="572" y="600"/>
                  </a:lnTo>
                  <a:lnTo>
                    <a:pt x="569" y="605"/>
                  </a:lnTo>
                  <a:lnTo>
                    <a:pt x="565" y="613"/>
                  </a:lnTo>
                  <a:lnTo>
                    <a:pt x="559" y="621"/>
                  </a:lnTo>
                  <a:lnTo>
                    <a:pt x="553" y="631"/>
                  </a:lnTo>
                  <a:lnTo>
                    <a:pt x="545" y="641"/>
                  </a:lnTo>
                  <a:lnTo>
                    <a:pt x="536" y="652"/>
                  </a:lnTo>
                  <a:lnTo>
                    <a:pt x="526" y="663"/>
                  </a:lnTo>
                  <a:lnTo>
                    <a:pt x="515" y="674"/>
                  </a:lnTo>
                  <a:lnTo>
                    <a:pt x="504" y="685"/>
                  </a:lnTo>
                  <a:lnTo>
                    <a:pt x="490" y="695"/>
                  </a:lnTo>
                  <a:lnTo>
                    <a:pt x="476" y="705"/>
                  </a:lnTo>
                  <a:lnTo>
                    <a:pt x="461" y="714"/>
                  </a:lnTo>
                  <a:lnTo>
                    <a:pt x="445" y="722"/>
                  </a:lnTo>
                  <a:lnTo>
                    <a:pt x="428" y="728"/>
                  </a:lnTo>
                  <a:lnTo>
                    <a:pt x="409" y="733"/>
                  </a:lnTo>
                  <a:lnTo>
                    <a:pt x="390" y="736"/>
                  </a:lnTo>
                  <a:lnTo>
                    <a:pt x="370" y="737"/>
                  </a:lnTo>
                  <a:lnTo>
                    <a:pt x="354" y="737"/>
                  </a:lnTo>
                  <a:lnTo>
                    <a:pt x="340" y="735"/>
                  </a:lnTo>
                  <a:lnTo>
                    <a:pt x="327" y="731"/>
                  </a:lnTo>
                  <a:lnTo>
                    <a:pt x="316" y="726"/>
                  </a:lnTo>
                  <a:lnTo>
                    <a:pt x="306" y="720"/>
                  </a:lnTo>
                  <a:lnTo>
                    <a:pt x="296" y="712"/>
                  </a:lnTo>
                  <a:lnTo>
                    <a:pt x="288" y="705"/>
                  </a:lnTo>
                  <a:lnTo>
                    <a:pt x="282" y="696"/>
                  </a:lnTo>
                  <a:lnTo>
                    <a:pt x="276" y="686"/>
                  </a:lnTo>
                  <a:lnTo>
                    <a:pt x="271" y="676"/>
                  </a:lnTo>
                  <a:lnTo>
                    <a:pt x="267" y="665"/>
                  </a:lnTo>
                  <a:lnTo>
                    <a:pt x="264" y="654"/>
                  </a:lnTo>
                  <a:lnTo>
                    <a:pt x="262" y="643"/>
                  </a:lnTo>
                  <a:lnTo>
                    <a:pt x="260" y="631"/>
                  </a:lnTo>
                  <a:lnTo>
                    <a:pt x="259" y="620"/>
                  </a:lnTo>
                  <a:lnTo>
                    <a:pt x="258" y="608"/>
                  </a:lnTo>
                  <a:lnTo>
                    <a:pt x="258" y="597"/>
                  </a:lnTo>
                  <a:lnTo>
                    <a:pt x="259" y="574"/>
                  </a:lnTo>
                  <a:lnTo>
                    <a:pt x="262" y="550"/>
                  </a:lnTo>
                  <a:lnTo>
                    <a:pt x="266" y="525"/>
                  </a:lnTo>
                  <a:lnTo>
                    <a:pt x="271" y="499"/>
                  </a:lnTo>
                  <a:lnTo>
                    <a:pt x="277" y="472"/>
                  </a:lnTo>
                  <a:lnTo>
                    <a:pt x="285" y="445"/>
                  </a:lnTo>
                  <a:lnTo>
                    <a:pt x="294" y="417"/>
                  </a:lnTo>
                  <a:lnTo>
                    <a:pt x="303" y="389"/>
                  </a:lnTo>
                  <a:lnTo>
                    <a:pt x="313" y="360"/>
                  </a:lnTo>
                  <a:lnTo>
                    <a:pt x="334" y="304"/>
                  </a:lnTo>
                  <a:lnTo>
                    <a:pt x="355" y="248"/>
                  </a:lnTo>
                  <a:lnTo>
                    <a:pt x="362" y="232"/>
                  </a:lnTo>
                  <a:lnTo>
                    <a:pt x="368" y="217"/>
                  </a:lnTo>
                  <a:lnTo>
                    <a:pt x="373" y="204"/>
                  </a:lnTo>
                  <a:lnTo>
                    <a:pt x="377" y="192"/>
                  </a:lnTo>
                  <a:lnTo>
                    <a:pt x="380" y="182"/>
                  </a:lnTo>
                  <a:lnTo>
                    <a:pt x="383" y="171"/>
                  </a:lnTo>
                  <a:lnTo>
                    <a:pt x="384" y="161"/>
                  </a:lnTo>
                  <a:lnTo>
                    <a:pt x="386" y="151"/>
                  </a:lnTo>
                  <a:lnTo>
                    <a:pt x="386" y="140"/>
                  </a:lnTo>
                  <a:lnTo>
                    <a:pt x="385" y="124"/>
                  </a:lnTo>
                  <a:lnTo>
                    <a:pt x="383" y="108"/>
                  </a:lnTo>
                  <a:lnTo>
                    <a:pt x="378" y="93"/>
                  </a:lnTo>
                  <a:lnTo>
                    <a:pt x="373" y="79"/>
                  </a:lnTo>
                  <a:lnTo>
                    <a:pt x="365" y="65"/>
                  </a:lnTo>
                  <a:lnTo>
                    <a:pt x="356" y="52"/>
                  </a:lnTo>
                  <a:lnTo>
                    <a:pt x="346" y="41"/>
                  </a:lnTo>
                  <a:lnTo>
                    <a:pt x="334" y="31"/>
                  </a:lnTo>
                  <a:lnTo>
                    <a:pt x="321" y="22"/>
                  </a:lnTo>
                  <a:lnTo>
                    <a:pt x="307" y="14"/>
                  </a:lnTo>
                  <a:lnTo>
                    <a:pt x="291" y="8"/>
                  </a:lnTo>
                  <a:lnTo>
                    <a:pt x="275" y="4"/>
                  </a:lnTo>
                  <a:lnTo>
                    <a:pt x="257" y="1"/>
                  </a:lnTo>
                  <a:lnTo>
                    <a:pt x="238" y="0"/>
                  </a:lnTo>
                  <a:lnTo>
                    <a:pt x="219" y="1"/>
                  </a:lnTo>
                  <a:lnTo>
                    <a:pt x="201" y="4"/>
                  </a:lnTo>
                  <a:lnTo>
                    <a:pt x="183" y="9"/>
                  </a:lnTo>
                  <a:lnTo>
                    <a:pt x="167" y="16"/>
                  </a:lnTo>
                  <a:lnTo>
                    <a:pt x="151" y="24"/>
                  </a:lnTo>
                  <a:lnTo>
                    <a:pt x="136" y="34"/>
                  </a:lnTo>
                  <a:lnTo>
                    <a:pt x="122" y="45"/>
                  </a:lnTo>
                  <a:lnTo>
                    <a:pt x="109" y="56"/>
                  </a:lnTo>
                  <a:lnTo>
                    <a:pt x="96" y="69"/>
                  </a:lnTo>
                  <a:lnTo>
                    <a:pt x="85" y="82"/>
                  </a:lnTo>
                  <a:lnTo>
                    <a:pt x="75" y="97"/>
                  </a:lnTo>
                  <a:lnTo>
                    <a:pt x="64" y="111"/>
                  </a:lnTo>
                  <a:lnTo>
                    <a:pt x="55" y="126"/>
                  </a:lnTo>
                  <a:lnTo>
                    <a:pt x="47" y="141"/>
                  </a:lnTo>
                  <a:lnTo>
                    <a:pt x="39" y="155"/>
                  </a:lnTo>
                  <a:lnTo>
                    <a:pt x="26" y="184"/>
                  </a:lnTo>
                  <a:lnTo>
                    <a:pt x="21" y="197"/>
                  </a:lnTo>
                  <a:lnTo>
                    <a:pt x="16" y="210"/>
                  </a:lnTo>
                  <a:lnTo>
                    <a:pt x="12" y="222"/>
                  </a:lnTo>
                  <a:lnTo>
                    <a:pt x="8" y="232"/>
                  </a:lnTo>
                  <a:lnTo>
                    <a:pt x="5" y="242"/>
                  </a:lnTo>
                  <a:lnTo>
                    <a:pt x="3" y="249"/>
                  </a:lnTo>
                  <a:lnTo>
                    <a:pt x="2" y="256"/>
                  </a:lnTo>
                  <a:lnTo>
                    <a:pt x="1" y="261"/>
                  </a:lnTo>
                  <a:lnTo>
                    <a:pt x="0" y="263"/>
                  </a:lnTo>
                  <a:lnTo>
                    <a:pt x="1" y="269"/>
                  </a:lnTo>
                  <a:lnTo>
                    <a:pt x="4" y="273"/>
                  </a:lnTo>
                  <a:lnTo>
                    <a:pt x="7" y="276"/>
                  </a:lnTo>
                  <a:lnTo>
                    <a:pt x="10" y="278"/>
                  </a:lnTo>
                  <a:lnTo>
                    <a:pt x="14" y="279"/>
                  </a:lnTo>
                  <a:lnTo>
                    <a:pt x="17" y="280"/>
                  </a:lnTo>
                  <a:lnTo>
                    <a:pt x="20" y="280"/>
                  </a:lnTo>
                  <a:lnTo>
                    <a:pt x="22" y="281"/>
                  </a:lnTo>
                  <a:lnTo>
                    <a:pt x="28" y="280"/>
                  </a:lnTo>
                  <a:lnTo>
                    <a:pt x="33" y="279"/>
                  </a:lnTo>
                  <a:lnTo>
                    <a:pt x="37" y="278"/>
                  </a:lnTo>
                  <a:lnTo>
                    <a:pt x="40" y="275"/>
                  </a:lnTo>
                  <a:lnTo>
                    <a:pt x="43" y="272"/>
                  </a:lnTo>
                  <a:lnTo>
                    <a:pt x="45" y="266"/>
                  </a:lnTo>
                  <a:lnTo>
                    <a:pt x="48" y="259"/>
                  </a:lnTo>
                  <a:lnTo>
                    <a:pt x="51" y="250"/>
                  </a:lnTo>
                  <a:lnTo>
                    <a:pt x="61" y="219"/>
                  </a:lnTo>
                  <a:lnTo>
                    <a:pt x="71" y="191"/>
                  </a:lnTo>
                  <a:lnTo>
                    <a:pt x="83" y="166"/>
                  </a:lnTo>
                  <a:lnTo>
                    <a:pt x="95" y="142"/>
                  </a:lnTo>
                  <a:lnTo>
                    <a:pt x="107" y="122"/>
                  </a:lnTo>
                  <a:lnTo>
                    <a:pt x="120" y="104"/>
                  </a:lnTo>
                  <a:lnTo>
                    <a:pt x="133" y="88"/>
                  </a:lnTo>
                  <a:lnTo>
                    <a:pt x="147" y="74"/>
                  </a:lnTo>
                  <a:lnTo>
                    <a:pt x="160" y="63"/>
                  </a:lnTo>
                  <a:lnTo>
                    <a:pt x="175" y="53"/>
                  </a:lnTo>
                  <a:lnTo>
                    <a:pt x="189" y="46"/>
                  </a:lnTo>
                  <a:lnTo>
                    <a:pt x="204" y="41"/>
                  </a:lnTo>
                  <a:lnTo>
                    <a:pt x="218" y="38"/>
                  </a:lnTo>
                  <a:lnTo>
                    <a:pt x="233" y="37"/>
                  </a:lnTo>
                  <a:lnTo>
                    <a:pt x="237" y="37"/>
                  </a:lnTo>
                  <a:lnTo>
                    <a:pt x="245" y="38"/>
                  </a:lnTo>
                  <a:lnTo>
                    <a:pt x="250" y="40"/>
                  </a:lnTo>
                  <a:lnTo>
                    <a:pt x="255" y="41"/>
                  </a:lnTo>
                  <a:lnTo>
                    <a:pt x="259" y="44"/>
                  </a:lnTo>
                  <a:lnTo>
                    <a:pt x="263" y="47"/>
                  </a:lnTo>
                  <a:lnTo>
                    <a:pt x="267" y="51"/>
                  </a:lnTo>
                  <a:lnTo>
                    <a:pt x="271" y="57"/>
                  </a:lnTo>
                  <a:lnTo>
                    <a:pt x="274" y="64"/>
                  </a:lnTo>
                  <a:lnTo>
                    <a:pt x="276" y="72"/>
                  </a:lnTo>
                  <a:lnTo>
                    <a:pt x="277" y="82"/>
                  </a:lnTo>
                  <a:lnTo>
                    <a:pt x="278" y="94"/>
                  </a:lnTo>
                  <a:lnTo>
                    <a:pt x="277" y="110"/>
                  </a:lnTo>
                  <a:lnTo>
                    <a:pt x="275" y="126"/>
                  </a:lnTo>
                  <a:lnTo>
                    <a:pt x="271" y="142"/>
                  </a:lnTo>
                  <a:lnTo>
                    <a:pt x="267" y="158"/>
                  </a:lnTo>
                  <a:lnTo>
                    <a:pt x="262" y="173"/>
                  </a:lnTo>
                  <a:lnTo>
                    <a:pt x="257" y="187"/>
                  </a:lnTo>
                  <a:lnTo>
                    <a:pt x="252" y="199"/>
                  </a:lnTo>
                  <a:lnTo>
                    <a:pt x="247" y="210"/>
                  </a:lnTo>
                  <a:lnTo>
                    <a:pt x="232" y="248"/>
                  </a:lnTo>
                  <a:lnTo>
                    <a:pt x="219" y="284"/>
                  </a:lnTo>
                  <a:lnTo>
                    <a:pt x="206" y="318"/>
                  </a:lnTo>
                  <a:lnTo>
                    <a:pt x="194" y="350"/>
                  </a:lnTo>
                  <a:lnTo>
                    <a:pt x="184" y="380"/>
                  </a:lnTo>
                  <a:lnTo>
                    <a:pt x="174" y="409"/>
                  </a:lnTo>
                  <a:lnTo>
                    <a:pt x="166" y="435"/>
                  </a:lnTo>
                  <a:lnTo>
                    <a:pt x="159" y="461"/>
                  </a:lnTo>
                  <a:lnTo>
                    <a:pt x="153" y="485"/>
                  </a:lnTo>
                  <a:lnTo>
                    <a:pt x="149" y="508"/>
                  </a:lnTo>
                  <a:lnTo>
                    <a:pt x="146" y="529"/>
                  </a:lnTo>
                  <a:lnTo>
                    <a:pt x="143" y="550"/>
                  </a:lnTo>
                  <a:lnTo>
                    <a:pt x="143" y="570"/>
                  </a:lnTo>
                  <a:lnTo>
                    <a:pt x="144" y="592"/>
                  </a:lnTo>
                  <a:lnTo>
                    <a:pt x="146" y="613"/>
                  </a:lnTo>
                  <a:lnTo>
                    <a:pt x="150" y="632"/>
                  </a:lnTo>
                  <a:lnTo>
                    <a:pt x="155" y="650"/>
                  </a:lnTo>
                  <a:lnTo>
                    <a:pt x="162" y="666"/>
                  </a:lnTo>
                  <a:lnTo>
                    <a:pt x="170" y="682"/>
                  </a:lnTo>
                  <a:lnTo>
                    <a:pt x="179" y="695"/>
                  </a:lnTo>
                  <a:lnTo>
                    <a:pt x="188" y="708"/>
                  </a:lnTo>
                  <a:lnTo>
                    <a:pt x="199" y="719"/>
                  </a:lnTo>
                  <a:lnTo>
                    <a:pt x="211" y="729"/>
                  </a:lnTo>
                  <a:lnTo>
                    <a:pt x="224" y="737"/>
                  </a:lnTo>
                  <a:lnTo>
                    <a:pt x="236" y="745"/>
                  </a:lnTo>
                  <a:lnTo>
                    <a:pt x="250" y="752"/>
                  </a:lnTo>
                  <a:lnTo>
                    <a:pt x="264" y="758"/>
                  </a:lnTo>
                  <a:lnTo>
                    <a:pt x="278" y="763"/>
                  </a:lnTo>
                  <a:lnTo>
                    <a:pt x="292" y="767"/>
                  </a:lnTo>
                  <a:lnTo>
                    <a:pt x="307" y="770"/>
                  </a:lnTo>
                  <a:lnTo>
                    <a:pt x="321" y="772"/>
                  </a:lnTo>
                  <a:lnTo>
                    <a:pt x="336" y="774"/>
                  </a:lnTo>
                  <a:lnTo>
                    <a:pt x="350" y="775"/>
                  </a:lnTo>
                  <a:lnTo>
                    <a:pt x="364" y="775"/>
                  </a:lnTo>
                  <a:lnTo>
                    <a:pt x="386" y="774"/>
                  </a:lnTo>
                  <a:lnTo>
                    <a:pt x="406" y="772"/>
                  </a:lnTo>
                  <a:lnTo>
                    <a:pt x="426" y="767"/>
                  </a:lnTo>
                  <a:lnTo>
                    <a:pt x="444" y="762"/>
                  </a:lnTo>
                  <a:lnTo>
                    <a:pt x="461" y="756"/>
                  </a:lnTo>
                  <a:lnTo>
                    <a:pt x="476" y="749"/>
                  </a:lnTo>
                  <a:lnTo>
                    <a:pt x="491" y="740"/>
                  </a:lnTo>
                  <a:lnTo>
                    <a:pt x="504" y="732"/>
                  </a:lnTo>
                  <a:lnTo>
                    <a:pt x="517" y="722"/>
                  </a:lnTo>
                  <a:lnTo>
                    <a:pt x="529" y="713"/>
                  </a:lnTo>
                  <a:lnTo>
                    <a:pt x="540" y="704"/>
                  </a:lnTo>
                  <a:lnTo>
                    <a:pt x="549" y="694"/>
                  </a:lnTo>
                  <a:lnTo>
                    <a:pt x="558" y="685"/>
                  </a:lnTo>
                  <a:lnTo>
                    <a:pt x="565" y="676"/>
                  </a:lnTo>
                  <a:lnTo>
                    <a:pt x="572" y="668"/>
                  </a:lnTo>
                  <a:lnTo>
                    <a:pt x="579" y="6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4" name="Group 1743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8056539" y="2133700"/>
            <a:ext cx="241316" cy="200957"/>
            <a:chOff x="4213" y="981"/>
            <a:chExt cx="1441" cy="1200"/>
          </a:xfrm>
        </p:grpSpPr>
        <p:sp>
          <p:nvSpPr>
            <p:cNvPr id="1575630" name="AutoShape 1742"/>
            <p:cNvSpPr>
              <a:spLocks noChangeAspect="1" noChangeArrowheads="1" noTextEdit="1"/>
            </p:cNvSpPr>
            <p:nvPr/>
          </p:nvSpPr>
          <p:spPr bwMode="auto">
            <a:xfrm>
              <a:off x="4213" y="981"/>
              <a:ext cx="1441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75633" name="Freeform 1745"/>
            <p:cNvSpPr>
              <a:spLocks/>
            </p:cNvSpPr>
            <p:nvPr/>
          </p:nvSpPr>
          <p:spPr bwMode="auto">
            <a:xfrm>
              <a:off x="4394" y="1215"/>
              <a:ext cx="791" cy="775"/>
            </a:xfrm>
            <a:custGeom>
              <a:avLst/>
              <a:gdLst/>
              <a:ahLst/>
              <a:cxnLst>
                <a:cxn ang="0">
                  <a:pos x="782" y="59"/>
                </a:cxn>
                <a:cxn ang="0">
                  <a:pos x="754" y="15"/>
                </a:cxn>
                <a:cxn ang="0">
                  <a:pos x="719" y="0"/>
                </a:cxn>
                <a:cxn ang="0">
                  <a:pos x="661" y="18"/>
                </a:cxn>
                <a:cxn ang="0">
                  <a:pos x="625" y="70"/>
                </a:cxn>
                <a:cxn ang="0">
                  <a:pos x="633" y="112"/>
                </a:cxn>
                <a:cxn ang="0">
                  <a:pos x="675" y="158"/>
                </a:cxn>
                <a:cxn ang="0">
                  <a:pos x="710" y="235"/>
                </a:cxn>
                <a:cxn ang="0">
                  <a:pos x="710" y="304"/>
                </a:cxn>
                <a:cxn ang="0">
                  <a:pos x="691" y="386"/>
                </a:cxn>
                <a:cxn ang="0">
                  <a:pos x="653" y="489"/>
                </a:cxn>
                <a:cxn ang="0">
                  <a:pos x="597" y="595"/>
                </a:cxn>
                <a:cxn ang="0">
                  <a:pos x="524" y="683"/>
                </a:cxn>
                <a:cxn ang="0">
                  <a:pos x="434" y="732"/>
                </a:cxn>
                <a:cxn ang="0">
                  <a:pos x="341" y="730"/>
                </a:cxn>
                <a:cxn ang="0">
                  <a:pos x="284" y="685"/>
                </a:cxn>
                <a:cxn ang="0">
                  <a:pos x="260" y="607"/>
                </a:cxn>
                <a:cxn ang="0">
                  <a:pos x="274" y="483"/>
                </a:cxn>
                <a:cxn ang="0">
                  <a:pos x="324" y="329"/>
                </a:cxn>
                <a:cxn ang="0">
                  <a:pos x="376" y="198"/>
                </a:cxn>
                <a:cxn ang="0">
                  <a:pos x="385" y="124"/>
                </a:cxn>
                <a:cxn ang="0">
                  <a:pos x="356" y="52"/>
                </a:cxn>
                <a:cxn ang="0">
                  <a:pos x="291" y="8"/>
                </a:cxn>
                <a:cxn ang="0">
                  <a:pos x="200" y="5"/>
                </a:cxn>
                <a:cxn ang="0">
                  <a:pos x="119" y="48"/>
                </a:cxn>
                <a:cxn ang="0">
                  <a:pos x="61" y="118"/>
                </a:cxn>
                <a:cxn ang="0">
                  <a:pos x="23" y="193"/>
                </a:cxn>
                <a:cxn ang="0">
                  <a:pos x="4" y="249"/>
                </a:cxn>
                <a:cxn ang="0">
                  <a:pos x="4" y="273"/>
                </a:cxn>
                <a:cxn ang="0">
                  <a:pos x="20" y="280"/>
                </a:cxn>
                <a:cxn ang="0">
                  <a:pos x="40" y="275"/>
                </a:cxn>
                <a:cxn ang="0">
                  <a:pos x="61" y="221"/>
                </a:cxn>
                <a:cxn ang="0">
                  <a:pos x="114" y="112"/>
                </a:cxn>
                <a:cxn ang="0">
                  <a:pos x="171" y="56"/>
                </a:cxn>
                <a:cxn ang="0">
                  <a:pos x="224" y="38"/>
                </a:cxn>
                <a:cxn ang="0">
                  <a:pos x="259" y="43"/>
                </a:cxn>
                <a:cxn ang="0">
                  <a:pos x="276" y="71"/>
                </a:cxn>
                <a:cxn ang="0">
                  <a:pos x="270" y="147"/>
                </a:cxn>
                <a:cxn ang="0">
                  <a:pos x="235" y="244"/>
                </a:cxn>
                <a:cxn ang="0">
                  <a:pos x="185" y="375"/>
                </a:cxn>
                <a:cxn ang="0">
                  <a:pos x="157" y="468"/>
                </a:cxn>
                <a:cxn ang="0">
                  <a:pos x="146" y="538"/>
                </a:cxn>
                <a:cxn ang="0">
                  <a:pos x="152" y="625"/>
                </a:cxn>
                <a:cxn ang="0">
                  <a:pos x="189" y="700"/>
                </a:cxn>
                <a:cxn ang="0">
                  <a:pos x="247" y="745"/>
                </a:cxn>
                <a:cxn ang="0">
                  <a:pos x="313" y="768"/>
                </a:cxn>
                <a:cxn ang="0">
                  <a:pos x="386" y="775"/>
                </a:cxn>
                <a:cxn ang="0">
                  <a:pos x="498" y="747"/>
                </a:cxn>
                <a:cxn ang="0">
                  <a:pos x="590" y="672"/>
                </a:cxn>
                <a:cxn ang="0">
                  <a:pos x="662" y="565"/>
                </a:cxn>
                <a:cxn ang="0">
                  <a:pos x="717" y="443"/>
                </a:cxn>
                <a:cxn ang="0">
                  <a:pos x="756" y="321"/>
                </a:cxn>
                <a:cxn ang="0">
                  <a:pos x="780" y="214"/>
                </a:cxn>
                <a:cxn ang="0">
                  <a:pos x="790" y="138"/>
                </a:cxn>
              </a:cxnLst>
              <a:rect l="0" t="0" r="r" b="b"/>
              <a:pathLst>
                <a:path w="791" h="775">
                  <a:moveTo>
                    <a:pt x="791" y="120"/>
                  </a:moveTo>
                  <a:lnTo>
                    <a:pt x="791" y="102"/>
                  </a:lnTo>
                  <a:lnTo>
                    <a:pt x="789" y="86"/>
                  </a:lnTo>
                  <a:lnTo>
                    <a:pt x="786" y="72"/>
                  </a:lnTo>
                  <a:lnTo>
                    <a:pt x="782" y="59"/>
                  </a:lnTo>
                  <a:lnTo>
                    <a:pt x="778" y="47"/>
                  </a:lnTo>
                  <a:lnTo>
                    <a:pt x="773" y="37"/>
                  </a:lnTo>
                  <a:lnTo>
                    <a:pt x="767" y="29"/>
                  </a:lnTo>
                  <a:lnTo>
                    <a:pt x="760" y="22"/>
                  </a:lnTo>
                  <a:lnTo>
                    <a:pt x="754" y="15"/>
                  </a:lnTo>
                  <a:lnTo>
                    <a:pt x="747" y="10"/>
                  </a:lnTo>
                  <a:lnTo>
                    <a:pt x="740" y="6"/>
                  </a:lnTo>
                  <a:lnTo>
                    <a:pt x="733" y="3"/>
                  </a:lnTo>
                  <a:lnTo>
                    <a:pt x="725" y="1"/>
                  </a:lnTo>
                  <a:lnTo>
                    <a:pt x="719" y="0"/>
                  </a:lnTo>
                  <a:lnTo>
                    <a:pt x="712" y="0"/>
                  </a:lnTo>
                  <a:lnTo>
                    <a:pt x="699" y="1"/>
                  </a:lnTo>
                  <a:lnTo>
                    <a:pt x="686" y="5"/>
                  </a:lnTo>
                  <a:lnTo>
                    <a:pt x="673" y="10"/>
                  </a:lnTo>
                  <a:lnTo>
                    <a:pt x="661" y="18"/>
                  </a:lnTo>
                  <a:lnTo>
                    <a:pt x="651" y="27"/>
                  </a:lnTo>
                  <a:lnTo>
                    <a:pt x="642" y="37"/>
                  </a:lnTo>
                  <a:lnTo>
                    <a:pt x="634" y="47"/>
                  </a:lnTo>
                  <a:lnTo>
                    <a:pt x="629" y="59"/>
                  </a:lnTo>
                  <a:lnTo>
                    <a:pt x="625" y="70"/>
                  </a:lnTo>
                  <a:lnTo>
                    <a:pt x="624" y="82"/>
                  </a:lnTo>
                  <a:lnTo>
                    <a:pt x="624" y="91"/>
                  </a:lnTo>
                  <a:lnTo>
                    <a:pt x="626" y="99"/>
                  </a:lnTo>
                  <a:lnTo>
                    <a:pt x="629" y="106"/>
                  </a:lnTo>
                  <a:lnTo>
                    <a:pt x="633" y="112"/>
                  </a:lnTo>
                  <a:lnTo>
                    <a:pt x="638" y="119"/>
                  </a:lnTo>
                  <a:lnTo>
                    <a:pt x="645" y="126"/>
                  </a:lnTo>
                  <a:lnTo>
                    <a:pt x="653" y="133"/>
                  </a:lnTo>
                  <a:lnTo>
                    <a:pt x="664" y="145"/>
                  </a:lnTo>
                  <a:lnTo>
                    <a:pt x="675" y="158"/>
                  </a:lnTo>
                  <a:lnTo>
                    <a:pt x="685" y="171"/>
                  </a:lnTo>
                  <a:lnTo>
                    <a:pt x="694" y="186"/>
                  </a:lnTo>
                  <a:lnTo>
                    <a:pt x="701" y="201"/>
                  </a:lnTo>
                  <a:lnTo>
                    <a:pt x="707" y="217"/>
                  </a:lnTo>
                  <a:lnTo>
                    <a:pt x="710" y="235"/>
                  </a:lnTo>
                  <a:lnTo>
                    <a:pt x="713" y="254"/>
                  </a:lnTo>
                  <a:lnTo>
                    <a:pt x="714" y="274"/>
                  </a:lnTo>
                  <a:lnTo>
                    <a:pt x="714" y="282"/>
                  </a:lnTo>
                  <a:lnTo>
                    <a:pt x="713" y="292"/>
                  </a:lnTo>
                  <a:lnTo>
                    <a:pt x="710" y="304"/>
                  </a:lnTo>
                  <a:lnTo>
                    <a:pt x="708" y="318"/>
                  </a:lnTo>
                  <a:lnTo>
                    <a:pt x="705" y="333"/>
                  </a:lnTo>
                  <a:lnTo>
                    <a:pt x="701" y="349"/>
                  </a:lnTo>
                  <a:lnTo>
                    <a:pt x="696" y="367"/>
                  </a:lnTo>
                  <a:lnTo>
                    <a:pt x="691" y="386"/>
                  </a:lnTo>
                  <a:lnTo>
                    <a:pt x="685" y="406"/>
                  </a:lnTo>
                  <a:lnTo>
                    <a:pt x="678" y="426"/>
                  </a:lnTo>
                  <a:lnTo>
                    <a:pt x="670" y="447"/>
                  </a:lnTo>
                  <a:lnTo>
                    <a:pt x="662" y="468"/>
                  </a:lnTo>
                  <a:lnTo>
                    <a:pt x="653" y="489"/>
                  </a:lnTo>
                  <a:lnTo>
                    <a:pt x="643" y="511"/>
                  </a:lnTo>
                  <a:lnTo>
                    <a:pt x="632" y="533"/>
                  </a:lnTo>
                  <a:lnTo>
                    <a:pt x="622" y="554"/>
                  </a:lnTo>
                  <a:lnTo>
                    <a:pt x="610" y="575"/>
                  </a:lnTo>
                  <a:lnTo>
                    <a:pt x="597" y="595"/>
                  </a:lnTo>
                  <a:lnTo>
                    <a:pt x="584" y="614"/>
                  </a:lnTo>
                  <a:lnTo>
                    <a:pt x="570" y="633"/>
                  </a:lnTo>
                  <a:lnTo>
                    <a:pt x="555" y="651"/>
                  </a:lnTo>
                  <a:lnTo>
                    <a:pt x="540" y="667"/>
                  </a:lnTo>
                  <a:lnTo>
                    <a:pt x="524" y="683"/>
                  </a:lnTo>
                  <a:lnTo>
                    <a:pt x="508" y="696"/>
                  </a:lnTo>
                  <a:lnTo>
                    <a:pt x="490" y="708"/>
                  </a:lnTo>
                  <a:lnTo>
                    <a:pt x="472" y="718"/>
                  </a:lnTo>
                  <a:lnTo>
                    <a:pt x="453" y="726"/>
                  </a:lnTo>
                  <a:lnTo>
                    <a:pt x="434" y="732"/>
                  </a:lnTo>
                  <a:lnTo>
                    <a:pt x="414" y="736"/>
                  </a:lnTo>
                  <a:lnTo>
                    <a:pt x="393" y="737"/>
                  </a:lnTo>
                  <a:lnTo>
                    <a:pt x="374" y="737"/>
                  </a:lnTo>
                  <a:lnTo>
                    <a:pt x="357" y="734"/>
                  </a:lnTo>
                  <a:lnTo>
                    <a:pt x="341" y="730"/>
                  </a:lnTo>
                  <a:lnTo>
                    <a:pt x="327" y="723"/>
                  </a:lnTo>
                  <a:lnTo>
                    <a:pt x="314" y="716"/>
                  </a:lnTo>
                  <a:lnTo>
                    <a:pt x="302" y="707"/>
                  </a:lnTo>
                  <a:lnTo>
                    <a:pt x="292" y="696"/>
                  </a:lnTo>
                  <a:lnTo>
                    <a:pt x="284" y="685"/>
                  </a:lnTo>
                  <a:lnTo>
                    <a:pt x="276" y="671"/>
                  </a:lnTo>
                  <a:lnTo>
                    <a:pt x="270" y="657"/>
                  </a:lnTo>
                  <a:lnTo>
                    <a:pt x="266" y="641"/>
                  </a:lnTo>
                  <a:lnTo>
                    <a:pt x="263" y="625"/>
                  </a:lnTo>
                  <a:lnTo>
                    <a:pt x="260" y="607"/>
                  </a:lnTo>
                  <a:lnTo>
                    <a:pt x="260" y="588"/>
                  </a:lnTo>
                  <a:lnTo>
                    <a:pt x="261" y="564"/>
                  </a:lnTo>
                  <a:lnTo>
                    <a:pt x="264" y="538"/>
                  </a:lnTo>
                  <a:lnTo>
                    <a:pt x="268" y="511"/>
                  </a:lnTo>
                  <a:lnTo>
                    <a:pt x="274" y="483"/>
                  </a:lnTo>
                  <a:lnTo>
                    <a:pt x="282" y="454"/>
                  </a:lnTo>
                  <a:lnTo>
                    <a:pt x="291" y="424"/>
                  </a:lnTo>
                  <a:lnTo>
                    <a:pt x="301" y="394"/>
                  </a:lnTo>
                  <a:lnTo>
                    <a:pt x="313" y="361"/>
                  </a:lnTo>
                  <a:lnTo>
                    <a:pt x="324" y="329"/>
                  </a:lnTo>
                  <a:lnTo>
                    <a:pt x="337" y="295"/>
                  </a:lnTo>
                  <a:lnTo>
                    <a:pt x="351" y="261"/>
                  </a:lnTo>
                  <a:lnTo>
                    <a:pt x="364" y="226"/>
                  </a:lnTo>
                  <a:lnTo>
                    <a:pt x="370" y="212"/>
                  </a:lnTo>
                  <a:lnTo>
                    <a:pt x="376" y="198"/>
                  </a:lnTo>
                  <a:lnTo>
                    <a:pt x="380" y="184"/>
                  </a:lnTo>
                  <a:lnTo>
                    <a:pt x="383" y="170"/>
                  </a:lnTo>
                  <a:lnTo>
                    <a:pt x="385" y="156"/>
                  </a:lnTo>
                  <a:lnTo>
                    <a:pt x="386" y="140"/>
                  </a:lnTo>
                  <a:lnTo>
                    <a:pt x="385" y="124"/>
                  </a:lnTo>
                  <a:lnTo>
                    <a:pt x="383" y="108"/>
                  </a:lnTo>
                  <a:lnTo>
                    <a:pt x="378" y="93"/>
                  </a:lnTo>
                  <a:lnTo>
                    <a:pt x="373" y="79"/>
                  </a:lnTo>
                  <a:lnTo>
                    <a:pt x="365" y="65"/>
                  </a:lnTo>
                  <a:lnTo>
                    <a:pt x="356" y="52"/>
                  </a:lnTo>
                  <a:lnTo>
                    <a:pt x="346" y="41"/>
                  </a:lnTo>
                  <a:lnTo>
                    <a:pt x="334" y="31"/>
                  </a:lnTo>
                  <a:lnTo>
                    <a:pt x="321" y="22"/>
                  </a:lnTo>
                  <a:lnTo>
                    <a:pt x="307" y="14"/>
                  </a:lnTo>
                  <a:lnTo>
                    <a:pt x="291" y="8"/>
                  </a:lnTo>
                  <a:lnTo>
                    <a:pt x="275" y="4"/>
                  </a:lnTo>
                  <a:lnTo>
                    <a:pt x="257" y="1"/>
                  </a:lnTo>
                  <a:lnTo>
                    <a:pt x="238" y="0"/>
                  </a:lnTo>
                  <a:lnTo>
                    <a:pt x="219" y="1"/>
                  </a:lnTo>
                  <a:lnTo>
                    <a:pt x="200" y="5"/>
                  </a:lnTo>
                  <a:lnTo>
                    <a:pt x="182" y="10"/>
                  </a:lnTo>
                  <a:lnTo>
                    <a:pt x="165" y="17"/>
                  </a:lnTo>
                  <a:lnTo>
                    <a:pt x="149" y="26"/>
                  </a:lnTo>
                  <a:lnTo>
                    <a:pt x="133" y="36"/>
                  </a:lnTo>
                  <a:lnTo>
                    <a:pt x="119" y="48"/>
                  </a:lnTo>
                  <a:lnTo>
                    <a:pt x="106" y="60"/>
                  </a:lnTo>
                  <a:lnTo>
                    <a:pt x="93" y="74"/>
                  </a:lnTo>
                  <a:lnTo>
                    <a:pt x="82" y="88"/>
                  </a:lnTo>
                  <a:lnTo>
                    <a:pt x="71" y="103"/>
                  </a:lnTo>
                  <a:lnTo>
                    <a:pt x="61" y="118"/>
                  </a:lnTo>
                  <a:lnTo>
                    <a:pt x="51" y="134"/>
                  </a:lnTo>
                  <a:lnTo>
                    <a:pt x="43" y="149"/>
                  </a:lnTo>
                  <a:lnTo>
                    <a:pt x="36" y="164"/>
                  </a:lnTo>
                  <a:lnTo>
                    <a:pt x="29" y="179"/>
                  </a:lnTo>
                  <a:lnTo>
                    <a:pt x="23" y="193"/>
                  </a:lnTo>
                  <a:lnTo>
                    <a:pt x="18" y="206"/>
                  </a:lnTo>
                  <a:lnTo>
                    <a:pt x="13" y="219"/>
                  </a:lnTo>
                  <a:lnTo>
                    <a:pt x="9" y="230"/>
                  </a:lnTo>
                  <a:lnTo>
                    <a:pt x="6" y="240"/>
                  </a:lnTo>
                  <a:lnTo>
                    <a:pt x="4" y="249"/>
                  </a:lnTo>
                  <a:lnTo>
                    <a:pt x="2" y="255"/>
                  </a:lnTo>
                  <a:lnTo>
                    <a:pt x="1" y="260"/>
                  </a:lnTo>
                  <a:lnTo>
                    <a:pt x="0" y="263"/>
                  </a:lnTo>
                  <a:lnTo>
                    <a:pt x="1" y="269"/>
                  </a:lnTo>
                  <a:lnTo>
                    <a:pt x="4" y="273"/>
                  </a:lnTo>
                  <a:lnTo>
                    <a:pt x="7" y="276"/>
                  </a:lnTo>
                  <a:lnTo>
                    <a:pt x="10" y="278"/>
                  </a:lnTo>
                  <a:lnTo>
                    <a:pt x="14" y="279"/>
                  </a:lnTo>
                  <a:lnTo>
                    <a:pt x="17" y="280"/>
                  </a:lnTo>
                  <a:lnTo>
                    <a:pt x="20" y="280"/>
                  </a:lnTo>
                  <a:lnTo>
                    <a:pt x="22" y="281"/>
                  </a:lnTo>
                  <a:lnTo>
                    <a:pt x="28" y="280"/>
                  </a:lnTo>
                  <a:lnTo>
                    <a:pt x="33" y="279"/>
                  </a:lnTo>
                  <a:lnTo>
                    <a:pt x="37" y="278"/>
                  </a:lnTo>
                  <a:lnTo>
                    <a:pt x="40" y="275"/>
                  </a:lnTo>
                  <a:lnTo>
                    <a:pt x="43" y="272"/>
                  </a:lnTo>
                  <a:lnTo>
                    <a:pt x="45" y="266"/>
                  </a:lnTo>
                  <a:lnTo>
                    <a:pt x="48" y="259"/>
                  </a:lnTo>
                  <a:lnTo>
                    <a:pt x="51" y="250"/>
                  </a:lnTo>
                  <a:lnTo>
                    <a:pt x="61" y="221"/>
                  </a:lnTo>
                  <a:lnTo>
                    <a:pt x="70" y="194"/>
                  </a:lnTo>
                  <a:lnTo>
                    <a:pt x="81" y="170"/>
                  </a:lnTo>
                  <a:lnTo>
                    <a:pt x="91" y="149"/>
                  </a:lnTo>
                  <a:lnTo>
                    <a:pt x="102" y="130"/>
                  </a:lnTo>
                  <a:lnTo>
                    <a:pt x="114" y="112"/>
                  </a:lnTo>
                  <a:lnTo>
                    <a:pt x="125" y="97"/>
                  </a:lnTo>
                  <a:lnTo>
                    <a:pt x="136" y="85"/>
                  </a:lnTo>
                  <a:lnTo>
                    <a:pt x="148" y="73"/>
                  </a:lnTo>
                  <a:lnTo>
                    <a:pt x="159" y="64"/>
                  </a:lnTo>
                  <a:lnTo>
                    <a:pt x="171" y="56"/>
                  </a:lnTo>
                  <a:lnTo>
                    <a:pt x="181" y="50"/>
                  </a:lnTo>
                  <a:lnTo>
                    <a:pt x="192" y="45"/>
                  </a:lnTo>
                  <a:lnTo>
                    <a:pt x="203" y="42"/>
                  </a:lnTo>
                  <a:lnTo>
                    <a:pt x="213" y="39"/>
                  </a:lnTo>
                  <a:lnTo>
                    <a:pt x="224" y="38"/>
                  </a:lnTo>
                  <a:lnTo>
                    <a:pt x="233" y="37"/>
                  </a:lnTo>
                  <a:lnTo>
                    <a:pt x="241" y="37"/>
                  </a:lnTo>
                  <a:lnTo>
                    <a:pt x="249" y="39"/>
                  </a:lnTo>
                  <a:lnTo>
                    <a:pt x="254" y="40"/>
                  </a:lnTo>
                  <a:lnTo>
                    <a:pt x="259" y="43"/>
                  </a:lnTo>
                  <a:lnTo>
                    <a:pt x="263" y="46"/>
                  </a:lnTo>
                  <a:lnTo>
                    <a:pt x="267" y="50"/>
                  </a:lnTo>
                  <a:lnTo>
                    <a:pt x="270" y="56"/>
                  </a:lnTo>
                  <a:lnTo>
                    <a:pt x="274" y="62"/>
                  </a:lnTo>
                  <a:lnTo>
                    <a:pt x="276" y="71"/>
                  </a:lnTo>
                  <a:lnTo>
                    <a:pt x="277" y="80"/>
                  </a:lnTo>
                  <a:lnTo>
                    <a:pt x="278" y="92"/>
                  </a:lnTo>
                  <a:lnTo>
                    <a:pt x="277" y="111"/>
                  </a:lnTo>
                  <a:lnTo>
                    <a:pt x="274" y="129"/>
                  </a:lnTo>
                  <a:lnTo>
                    <a:pt x="270" y="147"/>
                  </a:lnTo>
                  <a:lnTo>
                    <a:pt x="265" y="165"/>
                  </a:lnTo>
                  <a:lnTo>
                    <a:pt x="259" y="182"/>
                  </a:lnTo>
                  <a:lnTo>
                    <a:pt x="253" y="198"/>
                  </a:lnTo>
                  <a:lnTo>
                    <a:pt x="247" y="212"/>
                  </a:lnTo>
                  <a:lnTo>
                    <a:pt x="235" y="244"/>
                  </a:lnTo>
                  <a:lnTo>
                    <a:pt x="223" y="274"/>
                  </a:lnTo>
                  <a:lnTo>
                    <a:pt x="212" y="302"/>
                  </a:lnTo>
                  <a:lnTo>
                    <a:pt x="203" y="328"/>
                  </a:lnTo>
                  <a:lnTo>
                    <a:pt x="193" y="352"/>
                  </a:lnTo>
                  <a:lnTo>
                    <a:pt x="185" y="375"/>
                  </a:lnTo>
                  <a:lnTo>
                    <a:pt x="178" y="396"/>
                  </a:lnTo>
                  <a:lnTo>
                    <a:pt x="172" y="416"/>
                  </a:lnTo>
                  <a:lnTo>
                    <a:pt x="166" y="434"/>
                  </a:lnTo>
                  <a:lnTo>
                    <a:pt x="161" y="452"/>
                  </a:lnTo>
                  <a:lnTo>
                    <a:pt x="157" y="468"/>
                  </a:lnTo>
                  <a:lnTo>
                    <a:pt x="153" y="483"/>
                  </a:lnTo>
                  <a:lnTo>
                    <a:pt x="151" y="498"/>
                  </a:lnTo>
                  <a:lnTo>
                    <a:pt x="149" y="512"/>
                  </a:lnTo>
                  <a:lnTo>
                    <a:pt x="147" y="525"/>
                  </a:lnTo>
                  <a:lnTo>
                    <a:pt x="146" y="538"/>
                  </a:lnTo>
                  <a:lnTo>
                    <a:pt x="145" y="551"/>
                  </a:lnTo>
                  <a:lnTo>
                    <a:pt x="145" y="563"/>
                  </a:lnTo>
                  <a:lnTo>
                    <a:pt x="146" y="585"/>
                  </a:lnTo>
                  <a:lnTo>
                    <a:pt x="148" y="606"/>
                  </a:lnTo>
                  <a:lnTo>
                    <a:pt x="152" y="625"/>
                  </a:lnTo>
                  <a:lnTo>
                    <a:pt x="157" y="643"/>
                  </a:lnTo>
                  <a:lnTo>
                    <a:pt x="163" y="659"/>
                  </a:lnTo>
                  <a:lnTo>
                    <a:pt x="171" y="674"/>
                  </a:lnTo>
                  <a:lnTo>
                    <a:pt x="179" y="688"/>
                  </a:lnTo>
                  <a:lnTo>
                    <a:pt x="189" y="700"/>
                  </a:lnTo>
                  <a:lnTo>
                    <a:pt x="199" y="711"/>
                  </a:lnTo>
                  <a:lnTo>
                    <a:pt x="210" y="721"/>
                  </a:lnTo>
                  <a:lnTo>
                    <a:pt x="222" y="730"/>
                  </a:lnTo>
                  <a:lnTo>
                    <a:pt x="234" y="738"/>
                  </a:lnTo>
                  <a:lnTo>
                    <a:pt x="247" y="745"/>
                  </a:lnTo>
                  <a:lnTo>
                    <a:pt x="260" y="751"/>
                  </a:lnTo>
                  <a:lnTo>
                    <a:pt x="273" y="757"/>
                  </a:lnTo>
                  <a:lnTo>
                    <a:pt x="287" y="761"/>
                  </a:lnTo>
                  <a:lnTo>
                    <a:pt x="300" y="765"/>
                  </a:lnTo>
                  <a:lnTo>
                    <a:pt x="313" y="768"/>
                  </a:lnTo>
                  <a:lnTo>
                    <a:pt x="327" y="770"/>
                  </a:lnTo>
                  <a:lnTo>
                    <a:pt x="352" y="774"/>
                  </a:lnTo>
                  <a:lnTo>
                    <a:pt x="364" y="775"/>
                  </a:lnTo>
                  <a:lnTo>
                    <a:pt x="375" y="775"/>
                  </a:lnTo>
                  <a:lnTo>
                    <a:pt x="386" y="775"/>
                  </a:lnTo>
                  <a:lnTo>
                    <a:pt x="410" y="774"/>
                  </a:lnTo>
                  <a:lnTo>
                    <a:pt x="433" y="770"/>
                  </a:lnTo>
                  <a:lnTo>
                    <a:pt x="456" y="765"/>
                  </a:lnTo>
                  <a:lnTo>
                    <a:pt x="477" y="757"/>
                  </a:lnTo>
                  <a:lnTo>
                    <a:pt x="498" y="747"/>
                  </a:lnTo>
                  <a:lnTo>
                    <a:pt x="518" y="735"/>
                  </a:lnTo>
                  <a:lnTo>
                    <a:pt x="537" y="721"/>
                  </a:lnTo>
                  <a:lnTo>
                    <a:pt x="555" y="706"/>
                  </a:lnTo>
                  <a:lnTo>
                    <a:pt x="573" y="690"/>
                  </a:lnTo>
                  <a:lnTo>
                    <a:pt x="590" y="672"/>
                  </a:lnTo>
                  <a:lnTo>
                    <a:pt x="605" y="652"/>
                  </a:lnTo>
                  <a:lnTo>
                    <a:pt x="621" y="632"/>
                  </a:lnTo>
                  <a:lnTo>
                    <a:pt x="635" y="610"/>
                  </a:lnTo>
                  <a:lnTo>
                    <a:pt x="649" y="588"/>
                  </a:lnTo>
                  <a:lnTo>
                    <a:pt x="662" y="565"/>
                  </a:lnTo>
                  <a:lnTo>
                    <a:pt x="674" y="542"/>
                  </a:lnTo>
                  <a:lnTo>
                    <a:pt x="686" y="518"/>
                  </a:lnTo>
                  <a:lnTo>
                    <a:pt x="697" y="493"/>
                  </a:lnTo>
                  <a:lnTo>
                    <a:pt x="707" y="468"/>
                  </a:lnTo>
                  <a:lnTo>
                    <a:pt x="717" y="443"/>
                  </a:lnTo>
                  <a:lnTo>
                    <a:pt x="726" y="419"/>
                  </a:lnTo>
                  <a:lnTo>
                    <a:pt x="734" y="394"/>
                  </a:lnTo>
                  <a:lnTo>
                    <a:pt x="742" y="369"/>
                  </a:lnTo>
                  <a:lnTo>
                    <a:pt x="749" y="345"/>
                  </a:lnTo>
                  <a:lnTo>
                    <a:pt x="756" y="321"/>
                  </a:lnTo>
                  <a:lnTo>
                    <a:pt x="761" y="298"/>
                  </a:lnTo>
                  <a:lnTo>
                    <a:pt x="767" y="276"/>
                  </a:lnTo>
                  <a:lnTo>
                    <a:pt x="772" y="254"/>
                  </a:lnTo>
                  <a:lnTo>
                    <a:pt x="776" y="234"/>
                  </a:lnTo>
                  <a:lnTo>
                    <a:pt x="780" y="214"/>
                  </a:lnTo>
                  <a:lnTo>
                    <a:pt x="783" y="196"/>
                  </a:lnTo>
                  <a:lnTo>
                    <a:pt x="785" y="179"/>
                  </a:lnTo>
                  <a:lnTo>
                    <a:pt x="788" y="164"/>
                  </a:lnTo>
                  <a:lnTo>
                    <a:pt x="789" y="150"/>
                  </a:lnTo>
                  <a:lnTo>
                    <a:pt x="790" y="138"/>
                  </a:lnTo>
                  <a:lnTo>
                    <a:pt x="791" y="128"/>
                  </a:lnTo>
                  <a:lnTo>
                    <a:pt x="791" y="12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pic>
        <p:nvPicPr>
          <p:cNvPr id="200" name="圖片 19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9552" y="2708918"/>
            <a:ext cx="8088414" cy="3312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CBF-7C73-40BD-B73B-621D65FA0C9F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(continued)</a:t>
            </a:r>
          </a:p>
        </p:txBody>
      </p:sp>
      <p:sp>
        <p:nvSpPr>
          <p:cNvPr id="1574088" name="AutoShape 200"/>
          <p:cNvSpPr>
            <a:spLocks noChangeArrowheads="1"/>
          </p:cNvSpPr>
          <p:nvPr/>
        </p:nvSpPr>
        <p:spPr bwMode="auto">
          <a:xfrm>
            <a:off x="6588125" y="3644900"/>
            <a:ext cx="2160588" cy="1944688"/>
          </a:xfrm>
          <a:prstGeom prst="triangle">
            <a:avLst>
              <a:gd name="adj" fmla="val 50000"/>
            </a:avLst>
          </a:prstGeom>
          <a:solidFill>
            <a:schemeClr val="folHlink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4089" name="Oval 201"/>
          <p:cNvSpPr>
            <a:spLocks noChangeArrowheads="1"/>
          </p:cNvSpPr>
          <p:nvPr/>
        </p:nvSpPr>
        <p:spPr bwMode="auto">
          <a:xfrm>
            <a:off x="7335838" y="5157788"/>
            <a:ext cx="404812" cy="4048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>
              <a:latin typeface="Times New Roman" pitchFamily="18" charset="0"/>
            </a:endParaRPr>
          </a:p>
        </p:txBody>
      </p:sp>
      <p:cxnSp>
        <p:nvCxnSpPr>
          <p:cNvPr id="1574090" name="AutoShape 202"/>
          <p:cNvCxnSpPr>
            <a:cxnSpLocks noChangeShapeType="1"/>
            <a:stCxn id="1574089" idx="3"/>
            <a:endCxn id="1574092" idx="0"/>
          </p:cNvCxnSpPr>
          <p:nvPr/>
        </p:nvCxnSpPr>
        <p:spPr bwMode="auto">
          <a:xfrm flipH="1">
            <a:off x="7173913" y="5503863"/>
            <a:ext cx="220662" cy="3016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4091" name="AutoShape 203"/>
          <p:cNvCxnSpPr>
            <a:cxnSpLocks noChangeShapeType="1"/>
            <a:stCxn id="1574089" idx="5"/>
            <a:endCxn id="1574093" idx="0"/>
          </p:cNvCxnSpPr>
          <p:nvPr/>
        </p:nvCxnSpPr>
        <p:spPr bwMode="auto">
          <a:xfrm>
            <a:off x="7681913" y="5503863"/>
            <a:ext cx="333375" cy="3016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74092" name="Oval 204"/>
          <p:cNvSpPr>
            <a:spLocks noChangeArrowheads="1"/>
          </p:cNvSpPr>
          <p:nvPr/>
        </p:nvSpPr>
        <p:spPr bwMode="auto">
          <a:xfrm>
            <a:off x="6970713" y="5805488"/>
            <a:ext cx="404812" cy="404812"/>
          </a:xfrm>
          <a:prstGeom prst="ellipse">
            <a:avLst/>
          </a:prstGeom>
          <a:gradFill rotWithShape="1">
            <a:gsLst>
              <a:gs pos="0">
                <a:srgbClr val="FE6B1A"/>
              </a:gs>
              <a:gs pos="100000">
                <a:srgbClr val="FE6B1A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 baseline="-25000">
              <a:latin typeface="Times New Roman" pitchFamily="18" charset="0"/>
            </a:endParaRPr>
          </a:p>
        </p:txBody>
      </p:sp>
      <p:sp>
        <p:nvSpPr>
          <p:cNvPr id="1574093" name="Oval 205"/>
          <p:cNvSpPr>
            <a:spLocks noChangeArrowheads="1"/>
          </p:cNvSpPr>
          <p:nvPr/>
        </p:nvSpPr>
        <p:spPr bwMode="auto">
          <a:xfrm>
            <a:off x="7812088" y="5805488"/>
            <a:ext cx="404812" cy="404812"/>
          </a:xfrm>
          <a:prstGeom prst="ellipse">
            <a:avLst/>
          </a:prstGeom>
          <a:gradFill rotWithShape="1">
            <a:gsLst>
              <a:gs pos="0">
                <a:srgbClr val="660066"/>
              </a:gs>
              <a:gs pos="100000">
                <a:srgbClr val="660066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 baseline="-25000">
              <a:latin typeface="Times New Roman" pitchFamily="18" charset="0"/>
            </a:endParaRPr>
          </a:p>
        </p:txBody>
      </p:sp>
      <p:sp>
        <p:nvSpPr>
          <p:cNvPr id="1577336" name="Oval 2424"/>
          <p:cNvSpPr>
            <a:spLocks noChangeArrowheads="1"/>
          </p:cNvSpPr>
          <p:nvPr/>
        </p:nvSpPr>
        <p:spPr bwMode="auto">
          <a:xfrm>
            <a:off x="6588125" y="4868863"/>
            <a:ext cx="404813" cy="40481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 baseline="-25000">
              <a:latin typeface="Times New Roman" pitchFamily="18" charset="0"/>
            </a:endParaRPr>
          </a:p>
        </p:txBody>
      </p:sp>
      <p:sp>
        <p:nvSpPr>
          <p:cNvPr id="1577337" name="Oval 2425"/>
          <p:cNvSpPr>
            <a:spLocks noChangeArrowheads="1"/>
          </p:cNvSpPr>
          <p:nvPr/>
        </p:nvSpPr>
        <p:spPr bwMode="auto">
          <a:xfrm>
            <a:off x="8388350" y="5157788"/>
            <a:ext cx="404813" cy="404812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CC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i="1" baseline="-25000">
              <a:latin typeface="Times New Roman" pitchFamily="18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215074" y="4929198"/>
            <a:ext cx="343141" cy="285752"/>
            <a:chOff x="4014" y="3203"/>
            <a:chExt cx="1441" cy="1200"/>
          </a:xfrm>
        </p:grpSpPr>
        <p:sp>
          <p:nvSpPr>
            <p:cNvPr id="162406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4" y="3203"/>
              <a:ext cx="1441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24070" name="Freeform 6"/>
            <p:cNvSpPr>
              <a:spLocks/>
            </p:cNvSpPr>
            <p:nvPr/>
          </p:nvSpPr>
          <p:spPr bwMode="auto">
            <a:xfrm>
              <a:off x="4195" y="3437"/>
              <a:ext cx="898" cy="775"/>
            </a:xfrm>
            <a:custGeom>
              <a:avLst/>
              <a:gdLst/>
              <a:ahLst/>
              <a:cxnLst>
                <a:cxn ang="0">
                  <a:pos x="573" y="167"/>
                </a:cxn>
                <a:cxn ang="0">
                  <a:pos x="629" y="80"/>
                </a:cxn>
                <a:cxn ang="0">
                  <a:pos x="728" y="37"/>
                </a:cxn>
                <a:cxn ang="0">
                  <a:pos x="804" y="52"/>
                </a:cxn>
                <a:cxn ang="0">
                  <a:pos x="748" y="104"/>
                </a:cxn>
                <a:cxn ang="0">
                  <a:pos x="736" y="175"/>
                </a:cxn>
                <a:cxn ang="0">
                  <a:pos x="788" y="211"/>
                </a:cxn>
                <a:cxn ang="0">
                  <a:pos x="859" y="192"/>
                </a:cxn>
                <a:cxn ang="0">
                  <a:pos x="898" y="113"/>
                </a:cxn>
                <a:cxn ang="0">
                  <a:pos x="858" y="36"/>
                </a:cxn>
                <a:cxn ang="0">
                  <a:pos x="776" y="4"/>
                </a:cxn>
                <a:cxn ang="0">
                  <a:pos x="676" y="9"/>
                </a:cxn>
                <a:cxn ang="0">
                  <a:pos x="583" y="72"/>
                </a:cxn>
                <a:cxn ang="0">
                  <a:pos x="533" y="111"/>
                </a:cxn>
                <a:cxn ang="0">
                  <a:pos x="453" y="26"/>
                </a:cxn>
                <a:cxn ang="0">
                  <a:pos x="366" y="1"/>
                </a:cxn>
                <a:cxn ang="0">
                  <a:pos x="241" y="25"/>
                </a:cxn>
                <a:cxn ang="0">
                  <a:pos x="131" y="116"/>
                </a:cxn>
                <a:cxn ang="0">
                  <a:pos x="70" y="217"/>
                </a:cxn>
                <a:cxn ang="0">
                  <a:pos x="59" y="273"/>
                </a:cxn>
                <a:cxn ang="0">
                  <a:pos x="85" y="280"/>
                </a:cxn>
                <a:cxn ang="0">
                  <a:pos x="134" y="186"/>
                </a:cxn>
                <a:cxn ang="0">
                  <a:pos x="229" y="77"/>
                </a:cxn>
                <a:cxn ang="0">
                  <a:pos x="322" y="39"/>
                </a:cxn>
                <a:cxn ang="0">
                  <a:pos x="386" y="46"/>
                </a:cxn>
                <a:cxn ang="0">
                  <a:pos x="431" y="95"/>
                </a:cxn>
                <a:cxn ang="0">
                  <a:pos x="437" y="186"/>
                </a:cxn>
                <a:cxn ang="0">
                  <a:pos x="407" y="323"/>
                </a:cxn>
                <a:cxn ang="0">
                  <a:pos x="343" y="559"/>
                </a:cxn>
                <a:cxn ang="0">
                  <a:pos x="269" y="695"/>
                </a:cxn>
                <a:cxn ang="0">
                  <a:pos x="166" y="737"/>
                </a:cxn>
                <a:cxn ang="0">
                  <a:pos x="82" y="715"/>
                </a:cxn>
                <a:cxn ang="0">
                  <a:pos x="156" y="662"/>
                </a:cxn>
                <a:cxn ang="0">
                  <a:pos x="155" y="587"/>
                </a:cxn>
                <a:cxn ang="0">
                  <a:pos x="100" y="563"/>
                </a:cxn>
                <a:cxn ang="0">
                  <a:pos x="12" y="617"/>
                </a:cxn>
                <a:cxn ang="0">
                  <a:pos x="16" y="713"/>
                </a:cxn>
                <a:cxn ang="0">
                  <a:pos x="96" y="765"/>
                </a:cxn>
                <a:cxn ang="0">
                  <a:pos x="207" y="771"/>
                </a:cxn>
                <a:cxn ang="0">
                  <a:pos x="307" y="714"/>
                </a:cxn>
                <a:cxn ang="0">
                  <a:pos x="355" y="652"/>
                </a:cxn>
                <a:cxn ang="0">
                  <a:pos x="399" y="711"/>
                </a:cxn>
                <a:cxn ang="0">
                  <a:pos x="510" y="771"/>
                </a:cxn>
                <a:cxn ang="0">
                  <a:pos x="658" y="750"/>
                </a:cxn>
                <a:cxn ang="0">
                  <a:pos x="767" y="659"/>
                </a:cxn>
                <a:cxn ang="0">
                  <a:pos x="828" y="558"/>
                </a:cxn>
                <a:cxn ang="0">
                  <a:pos x="839" y="501"/>
                </a:cxn>
                <a:cxn ang="0">
                  <a:pos x="813" y="495"/>
                </a:cxn>
                <a:cxn ang="0">
                  <a:pos x="777" y="564"/>
                </a:cxn>
                <a:cxn ang="0">
                  <a:pos x="690" y="683"/>
                </a:cxn>
                <a:cxn ang="0">
                  <a:pos x="598" y="732"/>
                </a:cxn>
                <a:cxn ang="0">
                  <a:pos x="518" y="730"/>
                </a:cxn>
                <a:cxn ang="0">
                  <a:pos x="465" y="672"/>
                </a:cxn>
                <a:cxn ang="0">
                  <a:pos x="461" y="590"/>
                </a:cxn>
                <a:cxn ang="0">
                  <a:pos x="489" y="474"/>
                </a:cxn>
              </a:cxnLst>
              <a:rect l="0" t="0" r="r" b="b"/>
              <a:pathLst>
                <a:path w="898" h="775">
                  <a:moveTo>
                    <a:pt x="550" y="239"/>
                  </a:moveTo>
                  <a:lnTo>
                    <a:pt x="552" y="232"/>
                  </a:lnTo>
                  <a:lnTo>
                    <a:pt x="557" y="214"/>
                  </a:lnTo>
                  <a:lnTo>
                    <a:pt x="560" y="204"/>
                  </a:lnTo>
                  <a:lnTo>
                    <a:pt x="564" y="192"/>
                  </a:lnTo>
                  <a:lnTo>
                    <a:pt x="568" y="180"/>
                  </a:lnTo>
                  <a:lnTo>
                    <a:pt x="573" y="167"/>
                  </a:lnTo>
                  <a:lnTo>
                    <a:pt x="579" y="155"/>
                  </a:lnTo>
                  <a:lnTo>
                    <a:pt x="585" y="141"/>
                  </a:lnTo>
                  <a:lnTo>
                    <a:pt x="592" y="128"/>
                  </a:lnTo>
                  <a:lnTo>
                    <a:pt x="600" y="115"/>
                  </a:lnTo>
                  <a:lnTo>
                    <a:pt x="608" y="103"/>
                  </a:lnTo>
                  <a:lnTo>
                    <a:pt x="618" y="91"/>
                  </a:lnTo>
                  <a:lnTo>
                    <a:pt x="629" y="80"/>
                  </a:lnTo>
                  <a:lnTo>
                    <a:pt x="639" y="70"/>
                  </a:lnTo>
                  <a:lnTo>
                    <a:pt x="652" y="61"/>
                  </a:lnTo>
                  <a:lnTo>
                    <a:pt x="665" y="53"/>
                  </a:lnTo>
                  <a:lnTo>
                    <a:pt x="679" y="46"/>
                  </a:lnTo>
                  <a:lnTo>
                    <a:pt x="694" y="42"/>
                  </a:lnTo>
                  <a:lnTo>
                    <a:pt x="711" y="38"/>
                  </a:lnTo>
                  <a:lnTo>
                    <a:pt x="728" y="37"/>
                  </a:lnTo>
                  <a:lnTo>
                    <a:pt x="733" y="37"/>
                  </a:lnTo>
                  <a:lnTo>
                    <a:pt x="741" y="38"/>
                  </a:lnTo>
                  <a:lnTo>
                    <a:pt x="751" y="39"/>
                  </a:lnTo>
                  <a:lnTo>
                    <a:pt x="762" y="40"/>
                  </a:lnTo>
                  <a:lnTo>
                    <a:pt x="775" y="43"/>
                  </a:lnTo>
                  <a:lnTo>
                    <a:pt x="789" y="47"/>
                  </a:lnTo>
                  <a:lnTo>
                    <a:pt x="804" y="52"/>
                  </a:lnTo>
                  <a:lnTo>
                    <a:pt x="818" y="60"/>
                  </a:lnTo>
                  <a:lnTo>
                    <a:pt x="803" y="63"/>
                  </a:lnTo>
                  <a:lnTo>
                    <a:pt x="790" y="69"/>
                  </a:lnTo>
                  <a:lnTo>
                    <a:pt x="778" y="76"/>
                  </a:lnTo>
                  <a:lnTo>
                    <a:pt x="766" y="84"/>
                  </a:lnTo>
                  <a:lnTo>
                    <a:pt x="756" y="94"/>
                  </a:lnTo>
                  <a:lnTo>
                    <a:pt x="748" y="104"/>
                  </a:lnTo>
                  <a:lnTo>
                    <a:pt x="741" y="116"/>
                  </a:lnTo>
                  <a:lnTo>
                    <a:pt x="736" y="127"/>
                  </a:lnTo>
                  <a:lnTo>
                    <a:pt x="733" y="140"/>
                  </a:lnTo>
                  <a:lnTo>
                    <a:pt x="732" y="152"/>
                  </a:lnTo>
                  <a:lnTo>
                    <a:pt x="732" y="160"/>
                  </a:lnTo>
                  <a:lnTo>
                    <a:pt x="734" y="167"/>
                  </a:lnTo>
                  <a:lnTo>
                    <a:pt x="736" y="175"/>
                  </a:lnTo>
                  <a:lnTo>
                    <a:pt x="740" y="182"/>
                  </a:lnTo>
                  <a:lnTo>
                    <a:pt x="745" y="189"/>
                  </a:lnTo>
                  <a:lnTo>
                    <a:pt x="751" y="195"/>
                  </a:lnTo>
                  <a:lnTo>
                    <a:pt x="758" y="201"/>
                  </a:lnTo>
                  <a:lnTo>
                    <a:pt x="767" y="206"/>
                  </a:lnTo>
                  <a:lnTo>
                    <a:pt x="777" y="209"/>
                  </a:lnTo>
                  <a:lnTo>
                    <a:pt x="788" y="211"/>
                  </a:lnTo>
                  <a:lnTo>
                    <a:pt x="800" y="212"/>
                  </a:lnTo>
                  <a:lnTo>
                    <a:pt x="810" y="212"/>
                  </a:lnTo>
                  <a:lnTo>
                    <a:pt x="820" y="210"/>
                  </a:lnTo>
                  <a:lnTo>
                    <a:pt x="830" y="207"/>
                  </a:lnTo>
                  <a:lnTo>
                    <a:pt x="840" y="203"/>
                  </a:lnTo>
                  <a:lnTo>
                    <a:pt x="850" y="198"/>
                  </a:lnTo>
                  <a:lnTo>
                    <a:pt x="859" y="192"/>
                  </a:lnTo>
                  <a:lnTo>
                    <a:pt x="868" y="184"/>
                  </a:lnTo>
                  <a:lnTo>
                    <a:pt x="876" y="175"/>
                  </a:lnTo>
                  <a:lnTo>
                    <a:pt x="883" y="165"/>
                  </a:lnTo>
                  <a:lnTo>
                    <a:pt x="889" y="154"/>
                  </a:lnTo>
                  <a:lnTo>
                    <a:pt x="894" y="142"/>
                  </a:lnTo>
                  <a:lnTo>
                    <a:pt x="896" y="128"/>
                  </a:lnTo>
                  <a:lnTo>
                    <a:pt x="898" y="113"/>
                  </a:lnTo>
                  <a:lnTo>
                    <a:pt x="897" y="99"/>
                  </a:lnTo>
                  <a:lnTo>
                    <a:pt x="894" y="85"/>
                  </a:lnTo>
                  <a:lnTo>
                    <a:pt x="889" y="74"/>
                  </a:lnTo>
                  <a:lnTo>
                    <a:pt x="884" y="62"/>
                  </a:lnTo>
                  <a:lnTo>
                    <a:pt x="876" y="53"/>
                  </a:lnTo>
                  <a:lnTo>
                    <a:pt x="868" y="44"/>
                  </a:lnTo>
                  <a:lnTo>
                    <a:pt x="858" y="36"/>
                  </a:lnTo>
                  <a:lnTo>
                    <a:pt x="848" y="29"/>
                  </a:lnTo>
                  <a:lnTo>
                    <a:pt x="837" y="23"/>
                  </a:lnTo>
                  <a:lnTo>
                    <a:pt x="825" y="18"/>
                  </a:lnTo>
                  <a:lnTo>
                    <a:pt x="813" y="13"/>
                  </a:lnTo>
                  <a:lnTo>
                    <a:pt x="801" y="9"/>
                  </a:lnTo>
                  <a:lnTo>
                    <a:pt x="788" y="6"/>
                  </a:lnTo>
                  <a:lnTo>
                    <a:pt x="776" y="4"/>
                  </a:lnTo>
                  <a:lnTo>
                    <a:pt x="764" y="2"/>
                  </a:lnTo>
                  <a:lnTo>
                    <a:pt x="752" y="1"/>
                  </a:lnTo>
                  <a:lnTo>
                    <a:pt x="741" y="0"/>
                  </a:lnTo>
                  <a:lnTo>
                    <a:pt x="730" y="0"/>
                  </a:lnTo>
                  <a:lnTo>
                    <a:pt x="711" y="1"/>
                  </a:lnTo>
                  <a:lnTo>
                    <a:pt x="693" y="4"/>
                  </a:lnTo>
                  <a:lnTo>
                    <a:pt x="676" y="9"/>
                  </a:lnTo>
                  <a:lnTo>
                    <a:pt x="660" y="15"/>
                  </a:lnTo>
                  <a:lnTo>
                    <a:pt x="644" y="22"/>
                  </a:lnTo>
                  <a:lnTo>
                    <a:pt x="630" y="31"/>
                  </a:lnTo>
                  <a:lnTo>
                    <a:pt x="617" y="40"/>
                  </a:lnTo>
                  <a:lnTo>
                    <a:pt x="604" y="50"/>
                  </a:lnTo>
                  <a:lnTo>
                    <a:pt x="593" y="61"/>
                  </a:lnTo>
                  <a:lnTo>
                    <a:pt x="583" y="72"/>
                  </a:lnTo>
                  <a:lnTo>
                    <a:pt x="573" y="82"/>
                  </a:lnTo>
                  <a:lnTo>
                    <a:pt x="565" y="93"/>
                  </a:lnTo>
                  <a:lnTo>
                    <a:pt x="558" y="103"/>
                  </a:lnTo>
                  <a:lnTo>
                    <a:pt x="551" y="113"/>
                  </a:lnTo>
                  <a:lnTo>
                    <a:pt x="545" y="122"/>
                  </a:lnTo>
                  <a:lnTo>
                    <a:pt x="541" y="130"/>
                  </a:lnTo>
                  <a:lnTo>
                    <a:pt x="533" y="111"/>
                  </a:lnTo>
                  <a:lnTo>
                    <a:pt x="523" y="94"/>
                  </a:lnTo>
                  <a:lnTo>
                    <a:pt x="513" y="79"/>
                  </a:lnTo>
                  <a:lnTo>
                    <a:pt x="502" y="65"/>
                  </a:lnTo>
                  <a:lnTo>
                    <a:pt x="490" y="53"/>
                  </a:lnTo>
                  <a:lnTo>
                    <a:pt x="478" y="42"/>
                  </a:lnTo>
                  <a:lnTo>
                    <a:pt x="465" y="34"/>
                  </a:lnTo>
                  <a:lnTo>
                    <a:pt x="453" y="26"/>
                  </a:lnTo>
                  <a:lnTo>
                    <a:pt x="440" y="20"/>
                  </a:lnTo>
                  <a:lnTo>
                    <a:pt x="427" y="14"/>
                  </a:lnTo>
                  <a:lnTo>
                    <a:pt x="414" y="10"/>
                  </a:lnTo>
                  <a:lnTo>
                    <a:pt x="401" y="6"/>
                  </a:lnTo>
                  <a:lnTo>
                    <a:pt x="390" y="4"/>
                  </a:lnTo>
                  <a:lnTo>
                    <a:pt x="378" y="2"/>
                  </a:lnTo>
                  <a:lnTo>
                    <a:pt x="366" y="1"/>
                  </a:lnTo>
                  <a:lnTo>
                    <a:pt x="356" y="0"/>
                  </a:lnTo>
                  <a:lnTo>
                    <a:pt x="346" y="0"/>
                  </a:lnTo>
                  <a:lnTo>
                    <a:pt x="323" y="1"/>
                  </a:lnTo>
                  <a:lnTo>
                    <a:pt x="301" y="4"/>
                  </a:lnTo>
                  <a:lnTo>
                    <a:pt x="280" y="10"/>
                  </a:lnTo>
                  <a:lnTo>
                    <a:pt x="260" y="17"/>
                  </a:lnTo>
                  <a:lnTo>
                    <a:pt x="241" y="25"/>
                  </a:lnTo>
                  <a:lnTo>
                    <a:pt x="222" y="35"/>
                  </a:lnTo>
                  <a:lnTo>
                    <a:pt x="204" y="46"/>
                  </a:lnTo>
                  <a:lnTo>
                    <a:pt x="188" y="59"/>
                  </a:lnTo>
                  <a:lnTo>
                    <a:pt x="172" y="72"/>
                  </a:lnTo>
                  <a:lnTo>
                    <a:pt x="158" y="86"/>
                  </a:lnTo>
                  <a:lnTo>
                    <a:pt x="144" y="101"/>
                  </a:lnTo>
                  <a:lnTo>
                    <a:pt x="131" y="116"/>
                  </a:lnTo>
                  <a:lnTo>
                    <a:pt x="119" y="131"/>
                  </a:lnTo>
                  <a:lnTo>
                    <a:pt x="109" y="146"/>
                  </a:lnTo>
                  <a:lnTo>
                    <a:pt x="99" y="161"/>
                  </a:lnTo>
                  <a:lnTo>
                    <a:pt x="90" y="176"/>
                  </a:lnTo>
                  <a:lnTo>
                    <a:pt x="82" y="190"/>
                  </a:lnTo>
                  <a:lnTo>
                    <a:pt x="75" y="204"/>
                  </a:lnTo>
                  <a:lnTo>
                    <a:pt x="70" y="217"/>
                  </a:lnTo>
                  <a:lnTo>
                    <a:pt x="65" y="229"/>
                  </a:lnTo>
                  <a:lnTo>
                    <a:pt x="61" y="240"/>
                  </a:lnTo>
                  <a:lnTo>
                    <a:pt x="58" y="249"/>
                  </a:lnTo>
                  <a:lnTo>
                    <a:pt x="57" y="257"/>
                  </a:lnTo>
                  <a:lnTo>
                    <a:pt x="57" y="263"/>
                  </a:lnTo>
                  <a:lnTo>
                    <a:pt x="57" y="269"/>
                  </a:lnTo>
                  <a:lnTo>
                    <a:pt x="59" y="273"/>
                  </a:lnTo>
                  <a:lnTo>
                    <a:pt x="62" y="276"/>
                  </a:lnTo>
                  <a:lnTo>
                    <a:pt x="66" y="278"/>
                  </a:lnTo>
                  <a:lnTo>
                    <a:pt x="70" y="279"/>
                  </a:lnTo>
                  <a:lnTo>
                    <a:pt x="73" y="280"/>
                  </a:lnTo>
                  <a:lnTo>
                    <a:pt x="76" y="280"/>
                  </a:lnTo>
                  <a:lnTo>
                    <a:pt x="78" y="281"/>
                  </a:lnTo>
                  <a:lnTo>
                    <a:pt x="85" y="280"/>
                  </a:lnTo>
                  <a:lnTo>
                    <a:pt x="92" y="278"/>
                  </a:lnTo>
                  <a:lnTo>
                    <a:pt x="96" y="275"/>
                  </a:lnTo>
                  <a:lnTo>
                    <a:pt x="99" y="269"/>
                  </a:lnTo>
                  <a:lnTo>
                    <a:pt x="101" y="262"/>
                  </a:lnTo>
                  <a:lnTo>
                    <a:pt x="111" y="234"/>
                  </a:lnTo>
                  <a:lnTo>
                    <a:pt x="122" y="209"/>
                  </a:lnTo>
                  <a:lnTo>
                    <a:pt x="134" y="186"/>
                  </a:lnTo>
                  <a:lnTo>
                    <a:pt x="146" y="164"/>
                  </a:lnTo>
                  <a:lnTo>
                    <a:pt x="160" y="145"/>
                  </a:lnTo>
                  <a:lnTo>
                    <a:pt x="173" y="128"/>
                  </a:lnTo>
                  <a:lnTo>
                    <a:pt x="187" y="113"/>
                  </a:lnTo>
                  <a:lnTo>
                    <a:pt x="201" y="99"/>
                  </a:lnTo>
                  <a:lnTo>
                    <a:pt x="215" y="87"/>
                  </a:lnTo>
                  <a:lnTo>
                    <a:pt x="229" y="77"/>
                  </a:lnTo>
                  <a:lnTo>
                    <a:pt x="243" y="67"/>
                  </a:lnTo>
                  <a:lnTo>
                    <a:pt x="257" y="60"/>
                  </a:lnTo>
                  <a:lnTo>
                    <a:pt x="271" y="53"/>
                  </a:lnTo>
                  <a:lnTo>
                    <a:pt x="284" y="48"/>
                  </a:lnTo>
                  <a:lnTo>
                    <a:pt x="298" y="44"/>
                  </a:lnTo>
                  <a:lnTo>
                    <a:pt x="310" y="41"/>
                  </a:lnTo>
                  <a:lnTo>
                    <a:pt x="322" y="39"/>
                  </a:lnTo>
                  <a:lnTo>
                    <a:pt x="333" y="38"/>
                  </a:lnTo>
                  <a:lnTo>
                    <a:pt x="343" y="37"/>
                  </a:lnTo>
                  <a:lnTo>
                    <a:pt x="349" y="37"/>
                  </a:lnTo>
                  <a:lnTo>
                    <a:pt x="363" y="39"/>
                  </a:lnTo>
                  <a:lnTo>
                    <a:pt x="370" y="41"/>
                  </a:lnTo>
                  <a:lnTo>
                    <a:pt x="378" y="43"/>
                  </a:lnTo>
                  <a:lnTo>
                    <a:pt x="386" y="46"/>
                  </a:lnTo>
                  <a:lnTo>
                    <a:pt x="393" y="50"/>
                  </a:lnTo>
                  <a:lnTo>
                    <a:pt x="401" y="55"/>
                  </a:lnTo>
                  <a:lnTo>
                    <a:pt x="408" y="60"/>
                  </a:lnTo>
                  <a:lnTo>
                    <a:pt x="414" y="67"/>
                  </a:lnTo>
                  <a:lnTo>
                    <a:pt x="420" y="75"/>
                  </a:lnTo>
                  <a:lnTo>
                    <a:pt x="426" y="85"/>
                  </a:lnTo>
                  <a:lnTo>
                    <a:pt x="431" y="95"/>
                  </a:lnTo>
                  <a:lnTo>
                    <a:pt x="435" y="107"/>
                  </a:lnTo>
                  <a:lnTo>
                    <a:pt x="437" y="120"/>
                  </a:lnTo>
                  <a:lnTo>
                    <a:pt x="439" y="135"/>
                  </a:lnTo>
                  <a:lnTo>
                    <a:pt x="440" y="152"/>
                  </a:lnTo>
                  <a:lnTo>
                    <a:pt x="440" y="162"/>
                  </a:lnTo>
                  <a:lnTo>
                    <a:pt x="439" y="173"/>
                  </a:lnTo>
                  <a:lnTo>
                    <a:pt x="437" y="186"/>
                  </a:lnTo>
                  <a:lnTo>
                    <a:pt x="435" y="201"/>
                  </a:lnTo>
                  <a:lnTo>
                    <a:pt x="432" y="217"/>
                  </a:lnTo>
                  <a:lnTo>
                    <a:pt x="428" y="234"/>
                  </a:lnTo>
                  <a:lnTo>
                    <a:pt x="424" y="253"/>
                  </a:lnTo>
                  <a:lnTo>
                    <a:pt x="419" y="274"/>
                  </a:lnTo>
                  <a:lnTo>
                    <a:pt x="413" y="298"/>
                  </a:lnTo>
                  <a:lnTo>
                    <a:pt x="407" y="323"/>
                  </a:lnTo>
                  <a:lnTo>
                    <a:pt x="400" y="350"/>
                  </a:lnTo>
                  <a:lnTo>
                    <a:pt x="392" y="379"/>
                  </a:lnTo>
                  <a:lnTo>
                    <a:pt x="384" y="410"/>
                  </a:lnTo>
                  <a:lnTo>
                    <a:pt x="375" y="444"/>
                  </a:lnTo>
                  <a:lnTo>
                    <a:pt x="365" y="480"/>
                  </a:lnTo>
                  <a:lnTo>
                    <a:pt x="354" y="518"/>
                  </a:lnTo>
                  <a:lnTo>
                    <a:pt x="343" y="559"/>
                  </a:lnTo>
                  <a:lnTo>
                    <a:pt x="335" y="583"/>
                  </a:lnTo>
                  <a:lnTo>
                    <a:pt x="327" y="606"/>
                  </a:lnTo>
                  <a:lnTo>
                    <a:pt x="318" y="627"/>
                  </a:lnTo>
                  <a:lnTo>
                    <a:pt x="307" y="646"/>
                  </a:lnTo>
                  <a:lnTo>
                    <a:pt x="295" y="665"/>
                  </a:lnTo>
                  <a:lnTo>
                    <a:pt x="283" y="681"/>
                  </a:lnTo>
                  <a:lnTo>
                    <a:pt x="269" y="695"/>
                  </a:lnTo>
                  <a:lnTo>
                    <a:pt x="255" y="708"/>
                  </a:lnTo>
                  <a:lnTo>
                    <a:pt x="240" y="718"/>
                  </a:lnTo>
                  <a:lnTo>
                    <a:pt x="224" y="726"/>
                  </a:lnTo>
                  <a:lnTo>
                    <a:pt x="207" y="732"/>
                  </a:lnTo>
                  <a:lnTo>
                    <a:pt x="190" y="736"/>
                  </a:lnTo>
                  <a:lnTo>
                    <a:pt x="172" y="737"/>
                  </a:lnTo>
                  <a:lnTo>
                    <a:pt x="166" y="737"/>
                  </a:lnTo>
                  <a:lnTo>
                    <a:pt x="158" y="737"/>
                  </a:lnTo>
                  <a:lnTo>
                    <a:pt x="149" y="736"/>
                  </a:lnTo>
                  <a:lnTo>
                    <a:pt x="137" y="735"/>
                  </a:lnTo>
                  <a:lnTo>
                    <a:pt x="124" y="732"/>
                  </a:lnTo>
                  <a:lnTo>
                    <a:pt x="110" y="728"/>
                  </a:lnTo>
                  <a:lnTo>
                    <a:pt x="96" y="722"/>
                  </a:lnTo>
                  <a:lnTo>
                    <a:pt x="82" y="715"/>
                  </a:lnTo>
                  <a:lnTo>
                    <a:pt x="95" y="712"/>
                  </a:lnTo>
                  <a:lnTo>
                    <a:pt x="108" y="707"/>
                  </a:lnTo>
                  <a:lnTo>
                    <a:pt x="120" y="700"/>
                  </a:lnTo>
                  <a:lnTo>
                    <a:pt x="131" y="693"/>
                  </a:lnTo>
                  <a:lnTo>
                    <a:pt x="141" y="684"/>
                  </a:lnTo>
                  <a:lnTo>
                    <a:pt x="149" y="673"/>
                  </a:lnTo>
                  <a:lnTo>
                    <a:pt x="156" y="662"/>
                  </a:lnTo>
                  <a:lnTo>
                    <a:pt x="162" y="650"/>
                  </a:lnTo>
                  <a:lnTo>
                    <a:pt x="165" y="637"/>
                  </a:lnTo>
                  <a:lnTo>
                    <a:pt x="166" y="623"/>
                  </a:lnTo>
                  <a:lnTo>
                    <a:pt x="165" y="612"/>
                  </a:lnTo>
                  <a:lnTo>
                    <a:pt x="163" y="602"/>
                  </a:lnTo>
                  <a:lnTo>
                    <a:pt x="160" y="594"/>
                  </a:lnTo>
                  <a:lnTo>
                    <a:pt x="155" y="587"/>
                  </a:lnTo>
                  <a:lnTo>
                    <a:pt x="149" y="580"/>
                  </a:lnTo>
                  <a:lnTo>
                    <a:pt x="143" y="575"/>
                  </a:lnTo>
                  <a:lnTo>
                    <a:pt x="136" y="571"/>
                  </a:lnTo>
                  <a:lnTo>
                    <a:pt x="129" y="568"/>
                  </a:lnTo>
                  <a:lnTo>
                    <a:pt x="121" y="566"/>
                  </a:lnTo>
                  <a:lnTo>
                    <a:pt x="107" y="563"/>
                  </a:lnTo>
                  <a:lnTo>
                    <a:pt x="100" y="563"/>
                  </a:lnTo>
                  <a:lnTo>
                    <a:pt x="84" y="564"/>
                  </a:lnTo>
                  <a:lnTo>
                    <a:pt x="68" y="568"/>
                  </a:lnTo>
                  <a:lnTo>
                    <a:pt x="54" y="574"/>
                  </a:lnTo>
                  <a:lnTo>
                    <a:pt x="41" y="582"/>
                  </a:lnTo>
                  <a:lnTo>
                    <a:pt x="30" y="592"/>
                  </a:lnTo>
                  <a:lnTo>
                    <a:pt x="20" y="603"/>
                  </a:lnTo>
                  <a:lnTo>
                    <a:pt x="12" y="617"/>
                  </a:lnTo>
                  <a:lnTo>
                    <a:pt x="6" y="631"/>
                  </a:lnTo>
                  <a:lnTo>
                    <a:pt x="2" y="646"/>
                  </a:lnTo>
                  <a:lnTo>
                    <a:pt x="0" y="662"/>
                  </a:lnTo>
                  <a:lnTo>
                    <a:pt x="1" y="676"/>
                  </a:lnTo>
                  <a:lnTo>
                    <a:pt x="4" y="690"/>
                  </a:lnTo>
                  <a:lnTo>
                    <a:pt x="9" y="702"/>
                  </a:lnTo>
                  <a:lnTo>
                    <a:pt x="16" y="713"/>
                  </a:lnTo>
                  <a:lnTo>
                    <a:pt x="24" y="723"/>
                  </a:lnTo>
                  <a:lnTo>
                    <a:pt x="33" y="732"/>
                  </a:lnTo>
                  <a:lnTo>
                    <a:pt x="44" y="741"/>
                  </a:lnTo>
                  <a:lnTo>
                    <a:pt x="55" y="748"/>
                  </a:lnTo>
                  <a:lnTo>
                    <a:pt x="68" y="755"/>
                  </a:lnTo>
                  <a:lnTo>
                    <a:pt x="82" y="760"/>
                  </a:lnTo>
                  <a:lnTo>
                    <a:pt x="96" y="765"/>
                  </a:lnTo>
                  <a:lnTo>
                    <a:pt x="110" y="768"/>
                  </a:lnTo>
                  <a:lnTo>
                    <a:pt x="125" y="771"/>
                  </a:lnTo>
                  <a:lnTo>
                    <a:pt x="140" y="773"/>
                  </a:lnTo>
                  <a:lnTo>
                    <a:pt x="155" y="775"/>
                  </a:lnTo>
                  <a:lnTo>
                    <a:pt x="170" y="775"/>
                  </a:lnTo>
                  <a:lnTo>
                    <a:pt x="189" y="774"/>
                  </a:lnTo>
                  <a:lnTo>
                    <a:pt x="207" y="771"/>
                  </a:lnTo>
                  <a:lnTo>
                    <a:pt x="224" y="766"/>
                  </a:lnTo>
                  <a:lnTo>
                    <a:pt x="241" y="760"/>
                  </a:lnTo>
                  <a:lnTo>
                    <a:pt x="256" y="752"/>
                  </a:lnTo>
                  <a:lnTo>
                    <a:pt x="270" y="744"/>
                  </a:lnTo>
                  <a:lnTo>
                    <a:pt x="284" y="734"/>
                  </a:lnTo>
                  <a:lnTo>
                    <a:pt x="296" y="724"/>
                  </a:lnTo>
                  <a:lnTo>
                    <a:pt x="307" y="714"/>
                  </a:lnTo>
                  <a:lnTo>
                    <a:pt x="317" y="703"/>
                  </a:lnTo>
                  <a:lnTo>
                    <a:pt x="326" y="693"/>
                  </a:lnTo>
                  <a:lnTo>
                    <a:pt x="334" y="683"/>
                  </a:lnTo>
                  <a:lnTo>
                    <a:pt x="341" y="674"/>
                  </a:lnTo>
                  <a:lnTo>
                    <a:pt x="347" y="665"/>
                  </a:lnTo>
                  <a:lnTo>
                    <a:pt x="352" y="658"/>
                  </a:lnTo>
                  <a:lnTo>
                    <a:pt x="355" y="652"/>
                  </a:lnTo>
                  <a:lnTo>
                    <a:pt x="358" y="648"/>
                  </a:lnTo>
                  <a:lnTo>
                    <a:pt x="359" y="645"/>
                  </a:lnTo>
                  <a:lnTo>
                    <a:pt x="364" y="659"/>
                  </a:lnTo>
                  <a:lnTo>
                    <a:pt x="371" y="672"/>
                  </a:lnTo>
                  <a:lnTo>
                    <a:pt x="379" y="685"/>
                  </a:lnTo>
                  <a:lnTo>
                    <a:pt x="388" y="698"/>
                  </a:lnTo>
                  <a:lnTo>
                    <a:pt x="399" y="711"/>
                  </a:lnTo>
                  <a:lnTo>
                    <a:pt x="411" y="723"/>
                  </a:lnTo>
                  <a:lnTo>
                    <a:pt x="424" y="734"/>
                  </a:lnTo>
                  <a:lnTo>
                    <a:pt x="438" y="744"/>
                  </a:lnTo>
                  <a:lnTo>
                    <a:pt x="454" y="753"/>
                  </a:lnTo>
                  <a:lnTo>
                    <a:pt x="472" y="760"/>
                  </a:lnTo>
                  <a:lnTo>
                    <a:pt x="490" y="767"/>
                  </a:lnTo>
                  <a:lnTo>
                    <a:pt x="510" y="771"/>
                  </a:lnTo>
                  <a:lnTo>
                    <a:pt x="531" y="774"/>
                  </a:lnTo>
                  <a:lnTo>
                    <a:pt x="554" y="775"/>
                  </a:lnTo>
                  <a:lnTo>
                    <a:pt x="576" y="774"/>
                  </a:lnTo>
                  <a:lnTo>
                    <a:pt x="598" y="771"/>
                  </a:lnTo>
                  <a:lnTo>
                    <a:pt x="619" y="765"/>
                  </a:lnTo>
                  <a:lnTo>
                    <a:pt x="639" y="758"/>
                  </a:lnTo>
                  <a:lnTo>
                    <a:pt x="658" y="750"/>
                  </a:lnTo>
                  <a:lnTo>
                    <a:pt x="677" y="740"/>
                  </a:lnTo>
                  <a:lnTo>
                    <a:pt x="694" y="729"/>
                  </a:lnTo>
                  <a:lnTo>
                    <a:pt x="710" y="716"/>
                  </a:lnTo>
                  <a:lnTo>
                    <a:pt x="726" y="703"/>
                  </a:lnTo>
                  <a:lnTo>
                    <a:pt x="741" y="689"/>
                  </a:lnTo>
                  <a:lnTo>
                    <a:pt x="754" y="674"/>
                  </a:lnTo>
                  <a:lnTo>
                    <a:pt x="767" y="659"/>
                  </a:lnTo>
                  <a:lnTo>
                    <a:pt x="779" y="644"/>
                  </a:lnTo>
                  <a:lnTo>
                    <a:pt x="790" y="629"/>
                  </a:lnTo>
                  <a:lnTo>
                    <a:pt x="799" y="614"/>
                  </a:lnTo>
                  <a:lnTo>
                    <a:pt x="808" y="599"/>
                  </a:lnTo>
                  <a:lnTo>
                    <a:pt x="816" y="585"/>
                  </a:lnTo>
                  <a:lnTo>
                    <a:pt x="823" y="571"/>
                  </a:lnTo>
                  <a:lnTo>
                    <a:pt x="828" y="558"/>
                  </a:lnTo>
                  <a:lnTo>
                    <a:pt x="833" y="546"/>
                  </a:lnTo>
                  <a:lnTo>
                    <a:pt x="837" y="535"/>
                  </a:lnTo>
                  <a:lnTo>
                    <a:pt x="840" y="526"/>
                  </a:lnTo>
                  <a:lnTo>
                    <a:pt x="841" y="518"/>
                  </a:lnTo>
                  <a:lnTo>
                    <a:pt x="842" y="511"/>
                  </a:lnTo>
                  <a:lnTo>
                    <a:pt x="841" y="506"/>
                  </a:lnTo>
                  <a:lnTo>
                    <a:pt x="839" y="501"/>
                  </a:lnTo>
                  <a:lnTo>
                    <a:pt x="836" y="498"/>
                  </a:lnTo>
                  <a:lnTo>
                    <a:pt x="833" y="496"/>
                  </a:lnTo>
                  <a:lnTo>
                    <a:pt x="829" y="495"/>
                  </a:lnTo>
                  <a:lnTo>
                    <a:pt x="826" y="495"/>
                  </a:lnTo>
                  <a:lnTo>
                    <a:pt x="823" y="494"/>
                  </a:lnTo>
                  <a:lnTo>
                    <a:pt x="820" y="494"/>
                  </a:lnTo>
                  <a:lnTo>
                    <a:pt x="813" y="495"/>
                  </a:lnTo>
                  <a:lnTo>
                    <a:pt x="808" y="496"/>
                  </a:lnTo>
                  <a:lnTo>
                    <a:pt x="804" y="499"/>
                  </a:lnTo>
                  <a:lnTo>
                    <a:pt x="801" y="503"/>
                  </a:lnTo>
                  <a:lnTo>
                    <a:pt x="799" y="508"/>
                  </a:lnTo>
                  <a:lnTo>
                    <a:pt x="797" y="513"/>
                  </a:lnTo>
                  <a:lnTo>
                    <a:pt x="788" y="539"/>
                  </a:lnTo>
                  <a:lnTo>
                    <a:pt x="777" y="564"/>
                  </a:lnTo>
                  <a:lnTo>
                    <a:pt x="766" y="586"/>
                  </a:lnTo>
                  <a:lnTo>
                    <a:pt x="755" y="607"/>
                  </a:lnTo>
                  <a:lnTo>
                    <a:pt x="742" y="625"/>
                  </a:lnTo>
                  <a:lnTo>
                    <a:pt x="730" y="642"/>
                  </a:lnTo>
                  <a:lnTo>
                    <a:pt x="717" y="658"/>
                  </a:lnTo>
                  <a:lnTo>
                    <a:pt x="703" y="671"/>
                  </a:lnTo>
                  <a:lnTo>
                    <a:pt x="690" y="683"/>
                  </a:lnTo>
                  <a:lnTo>
                    <a:pt x="676" y="694"/>
                  </a:lnTo>
                  <a:lnTo>
                    <a:pt x="663" y="703"/>
                  </a:lnTo>
                  <a:lnTo>
                    <a:pt x="649" y="711"/>
                  </a:lnTo>
                  <a:lnTo>
                    <a:pt x="636" y="718"/>
                  </a:lnTo>
                  <a:lnTo>
                    <a:pt x="623" y="724"/>
                  </a:lnTo>
                  <a:lnTo>
                    <a:pt x="611" y="728"/>
                  </a:lnTo>
                  <a:lnTo>
                    <a:pt x="598" y="732"/>
                  </a:lnTo>
                  <a:lnTo>
                    <a:pt x="587" y="734"/>
                  </a:lnTo>
                  <a:lnTo>
                    <a:pt x="576" y="736"/>
                  </a:lnTo>
                  <a:lnTo>
                    <a:pt x="566" y="737"/>
                  </a:lnTo>
                  <a:lnTo>
                    <a:pt x="557" y="737"/>
                  </a:lnTo>
                  <a:lnTo>
                    <a:pt x="543" y="737"/>
                  </a:lnTo>
                  <a:lnTo>
                    <a:pt x="529" y="734"/>
                  </a:lnTo>
                  <a:lnTo>
                    <a:pt x="518" y="730"/>
                  </a:lnTo>
                  <a:lnTo>
                    <a:pt x="507" y="725"/>
                  </a:lnTo>
                  <a:lnTo>
                    <a:pt x="497" y="719"/>
                  </a:lnTo>
                  <a:lnTo>
                    <a:pt x="489" y="711"/>
                  </a:lnTo>
                  <a:lnTo>
                    <a:pt x="481" y="703"/>
                  </a:lnTo>
                  <a:lnTo>
                    <a:pt x="475" y="693"/>
                  </a:lnTo>
                  <a:lnTo>
                    <a:pt x="469" y="683"/>
                  </a:lnTo>
                  <a:lnTo>
                    <a:pt x="465" y="672"/>
                  </a:lnTo>
                  <a:lnTo>
                    <a:pt x="462" y="661"/>
                  </a:lnTo>
                  <a:lnTo>
                    <a:pt x="460" y="649"/>
                  </a:lnTo>
                  <a:lnTo>
                    <a:pt x="458" y="637"/>
                  </a:lnTo>
                  <a:lnTo>
                    <a:pt x="458" y="625"/>
                  </a:lnTo>
                  <a:lnTo>
                    <a:pt x="458" y="613"/>
                  </a:lnTo>
                  <a:lnTo>
                    <a:pt x="459" y="602"/>
                  </a:lnTo>
                  <a:lnTo>
                    <a:pt x="461" y="590"/>
                  </a:lnTo>
                  <a:lnTo>
                    <a:pt x="463" y="577"/>
                  </a:lnTo>
                  <a:lnTo>
                    <a:pt x="466" y="563"/>
                  </a:lnTo>
                  <a:lnTo>
                    <a:pt x="469" y="548"/>
                  </a:lnTo>
                  <a:lnTo>
                    <a:pt x="473" y="533"/>
                  </a:lnTo>
                  <a:lnTo>
                    <a:pt x="478" y="515"/>
                  </a:lnTo>
                  <a:lnTo>
                    <a:pt x="483" y="496"/>
                  </a:lnTo>
                  <a:lnTo>
                    <a:pt x="489" y="474"/>
                  </a:lnTo>
                  <a:lnTo>
                    <a:pt x="550" y="2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5" name="Group 9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6643702" y="4944206"/>
            <a:ext cx="285752" cy="199306"/>
            <a:chOff x="4366" y="3405"/>
            <a:chExt cx="1547" cy="1079"/>
          </a:xfrm>
        </p:grpSpPr>
        <p:sp>
          <p:nvSpPr>
            <p:cNvPr id="1624075" name="Freeform 11"/>
            <p:cNvSpPr>
              <a:spLocks/>
            </p:cNvSpPr>
            <p:nvPr/>
          </p:nvSpPr>
          <p:spPr bwMode="auto">
            <a:xfrm>
              <a:off x="4366" y="3405"/>
              <a:ext cx="1100" cy="816"/>
            </a:xfrm>
            <a:custGeom>
              <a:avLst/>
              <a:gdLst/>
              <a:ahLst/>
              <a:cxnLst>
                <a:cxn ang="0">
                  <a:pos x="736" y="109"/>
                </a:cxn>
                <a:cxn ang="0">
                  <a:pos x="738" y="45"/>
                </a:cxn>
                <a:cxn ang="0">
                  <a:pos x="687" y="21"/>
                </a:cxn>
                <a:cxn ang="0">
                  <a:pos x="634" y="71"/>
                </a:cxn>
                <a:cxn ang="0">
                  <a:pos x="615" y="148"/>
                </a:cxn>
                <a:cxn ang="0">
                  <a:pos x="568" y="351"/>
                </a:cxn>
                <a:cxn ang="0">
                  <a:pos x="541" y="465"/>
                </a:cxn>
                <a:cxn ang="0">
                  <a:pos x="524" y="592"/>
                </a:cxn>
                <a:cxn ang="0">
                  <a:pos x="499" y="683"/>
                </a:cxn>
                <a:cxn ang="0">
                  <a:pos x="394" y="774"/>
                </a:cxn>
                <a:cxn ang="0">
                  <a:pos x="291" y="750"/>
                </a:cxn>
                <a:cxn ang="0">
                  <a:pos x="249" y="681"/>
                </a:cxn>
                <a:cxn ang="0">
                  <a:pos x="242" y="577"/>
                </a:cxn>
                <a:cxn ang="0">
                  <a:pos x="260" y="479"/>
                </a:cxn>
                <a:cxn ang="0">
                  <a:pos x="313" y="303"/>
                </a:cxn>
                <a:cxn ang="0">
                  <a:pos x="353" y="177"/>
                </a:cxn>
                <a:cxn ang="0">
                  <a:pos x="335" y="68"/>
                </a:cxn>
                <a:cxn ang="0">
                  <a:pos x="241" y="2"/>
                </a:cxn>
                <a:cxn ang="0">
                  <a:pos x="119" y="42"/>
                </a:cxn>
                <a:cxn ang="0">
                  <a:pos x="40" y="153"/>
                </a:cxn>
                <a:cxn ang="0">
                  <a:pos x="2" y="266"/>
                </a:cxn>
                <a:cxn ang="0">
                  <a:pos x="11" y="294"/>
                </a:cxn>
                <a:cxn ang="0">
                  <a:pos x="40" y="284"/>
                </a:cxn>
                <a:cxn ang="0">
                  <a:pos x="97" y="131"/>
                </a:cxn>
                <a:cxn ang="0">
                  <a:pos x="185" y="45"/>
                </a:cxn>
                <a:cxn ang="0">
                  <a:pos x="235" y="45"/>
                </a:cxn>
                <a:cxn ang="0">
                  <a:pos x="256" y="99"/>
                </a:cxn>
                <a:cxn ang="0">
                  <a:pos x="226" y="225"/>
                </a:cxn>
                <a:cxn ang="0">
                  <a:pos x="161" y="425"/>
                </a:cxn>
                <a:cxn ang="0">
                  <a:pos x="136" y="545"/>
                </a:cxn>
                <a:cxn ang="0">
                  <a:pos x="144" y="671"/>
                </a:cxn>
                <a:cxn ang="0">
                  <a:pos x="221" y="777"/>
                </a:cxn>
                <a:cxn ang="0">
                  <a:pos x="345" y="815"/>
                </a:cxn>
                <a:cxn ang="0">
                  <a:pos x="420" y="809"/>
                </a:cxn>
                <a:cxn ang="0">
                  <a:pos x="510" y="740"/>
                </a:cxn>
                <a:cxn ang="0">
                  <a:pos x="593" y="765"/>
                </a:cxn>
                <a:cxn ang="0">
                  <a:pos x="694" y="811"/>
                </a:cxn>
                <a:cxn ang="0">
                  <a:pos x="799" y="809"/>
                </a:cxn>
                <a:cxn ang="0">
                  <a:pos x="916" y="727"/>
                </a:cxn>
                <a:cxn ang="0">
                  <a:pos x="990" y="595"/>
                </a:cxn>
                <a:cxn ang="0">
                  <a:pos x="1053" y="394"/>
                </a:cxn>
                <a:cxn ang="0">
                  <a:pos x="1093" y="195"/>
                </a:cxn>
                <a:cxn ang="0">
                  <a:pos x="1092" y="65"/>
                </a:cxn>
                <a:cxn ang="0">
                  <a:pos x="1050" y="6"/>
                </a:cxn>
                <a:cxn ang="0">
                  <a:pos x="981" y="18"/>
                </a:cxn>
                <a:cxn ang="0">
                  <a:pos x="945" y="100"/>
                </a:cxn>
                <a:cxn ang="0">
                  <a:pos x="981" y="151"/>
                </a:cxn>
                <a:cxn ang="0">
                  <a:pos x="1023" y="242"/>
                </a:cxn>
                <a:cxn ang="0">
                  <a:pos x="1017" y="365"/>
                </a:cxn>
                <a:cxn ang="0">
                  <a:pos x="973" y="523"/>
                </a:cxn>
                <a:cxn ang="0">
                  <a:pos x="909" y="671"/>
                </a:cxn>
                <a:cxn ang="0">
                  <a:pos x="800" y="769"/>
                </a:cxn>
                <a:cxn ang="0">
                  <a:pos x="683" y="755"/>
                </a:cxn>
                <a:cxn ang="0">
                  <a:pos x="632" y="646"/>
                </a:cxn>
                <a:cxn ang="0">
                  <a:pos x="643" y="516"/>
                </a:cxn>
              </a:cxnLst>
              <a:rect l="0" t="0" r="r" b="b"/>
              <a:pathLst>
                <a:path w="1100" h="816">
                  <a:moveTo>
                    <a:pt x="719" y="186"/>
                  </a:moveTo>
                  <a:lnTo>
                    <a:pt x="722" y="172"/>
                  </a:lnTo>
                  <a:lnTo>
                    <a:pt x="725" y="156"/>
                  </a:lnTo>
                  <a:lnTo>
                    <a:pt x="729" y="141"/>
                  </a:lnTo>
                  <a:lnTo>
                    <a:pt x="732" y="124"/>
                  </a:lnTo>
                  <a:lnTo>
                    <a:pt x="736" y="109"/>
                  </a:lnTo>
                  <a:lnTo>
                    <a:pt x="739" y="95"/>
                  </a:lnTo>
                  <a:lnTo>
                    <a:pt x="742" y="84"/>
                  </a:lnTo>
                  <a:lnTo>
                    <a:pt x="743" y="74"/>
                  </a:lnTo>
                  <a:lnTo>
                    <a:pt x="744" y="69"/>
                  </a:lnTo>
                  <a:lnTo>
                    <a:pt x="742" y="56"/>
                  </a:lnTo>
                  <a:lnTo>
                    <a:pt x="738" y="45"/>
                  </a:lnTo>
                  <a:lnTo>
                    <a:pt x="732" y="36"/>
                  </a:lnTo>
                  <a:lnTo>
                    <a:pt x="725" y="30"/>
                  </a:lnTo>
                  <a:lnTo>
                    <a:pt x="716" y="25"/>
                  </a:lnTo>
                  <a:lnTo>
                    <a:pt x="706" y="21"/>
                  </a:lnTo>
                  <a:lnTo>
                    <a:pt x="696" y="20"/>
                  </a:lnTo>
                  <a:lnTo>
                    <a:pt x="687" y="21"/>
                  </a:lnTo>
                  <a:lnTo>
                    <a:pt x="677" y="24"/>
                  </a:lnTo>
                  <a:lnTo>
                    <a:pt x="667" y="29"/>
                  </a:lnTo>
                  <a:lnTo>
                    <a:pt x="657" y="36"/>
                  </a:lnTo>
                  <a:lnTo>
                    <a:pt x="648" y="45"/>
                  </a:lnTo>
                  <a:lnTo>
                    <a:pt x="641" y="57"/>
                  </a:lnTo>
                  <a:lnTo>
                    <a:pt x="634" y="71"/>
                  </a:lnTo>
                  <a:lnTo>
                    <a:pt x="633" y="75"/>
                  </a:lnTo>
                  <a:lnTo>
                    <a:pt x="631" y="83"/>
                  </a:lnTo>
                  <a:lnTo>
                    <a:pt x="628" y="94"/>
                  </a:lnTo>
                  <a:lnTo>
                    <a:pt x="624" y="110"/>
                  </a:lnTo>
                  <a:lnTo>
                    <a:pt x="620" y="128"/>
                  </a:lnTo>
                  <a:lnTo>
                    <a:pt x="615" y="148"/>
                  </a:lnTo>
                  <a:lnTo>
                    <a:pt x="610" y="170"/>
                  </a:lnTo>
                  <a:lnTo>
                    <a:pt x="604" y="195"/>
                  </a:lnTo>
                  <a:lnTo>
                    <a:pt x="593" y="246"/>
                  </a:lnTo>
                  <a:lnTo>
                    <a:pt x="586" y="273"/>
                  </a:lnTo>
                  <a:lnTo>
                    <a:pt x="574" y="326"/>
                  </a:lnTo>
                  <a:lnTo>
                    <a:pt x="568" y="351"/>
                  </a:lnTo>
                  <a:lnTo>
                    <a:pt x="562" y="375"/>
                  </a:lnTo>
                  <a:lnTo>
                    <a:pt x="557" y="398"/>
                  </a:lnTo>
                  <a:lnTo>
                    <a:pt x="553" y="419"/>
                  </a:lnTo>
                  <a:lnTo>
                    <a:pt x="548" y="437"/>
                  </a:lnTo>
                  <a:lnTo>
                    <a:pt x="545" y="453"/>
                  </a:lnTo>
                  <a:lnTo>
                    <a:pt x="541" y="465"/>
                  </a:lnTo>
                  <a:lnTo>
                    <a:pt x="539" y="474"/>
                  </a:lnTo>
                  <a:lnTo>
                    <a:pt x="534" y="499"/>
                  </a:lnTo>
                  <a:lnTo>
                    <a:pt x="530" y="521"/>
                  </a:lnTo>
                  <a:lnTo>
                    <a:pt x="528" y="541"/>
                  </a:lnTo>
                  <a:lnTo>
                    <a:pt x="526" y="560"/>
                  </a:lnTo>
                  <a:lnTo>
                    <a:pt x="524" y="592"/>
                  </a:lnTo>
                  <a:lnTo>
                    <a:pt x="524" y="602"/>
                  </a:lnTo>
                  <a:lnTo>
                    <a:pt x="525" y="610"/>
                  </a:lnTo>
                  <a:lnTo>
                    <a:pt x="525" y="615"/>
                  </a:lnTo>
                  <a:lnTo>
                    <a:pt x="526" y="625"/>
                  </a:lnTo>
                  <a:lnTo>
                    <a:pt x="513" y="656"/>
                  </a:lnTo>
                  <a:lnTo>
                    <a:pt x="499" y="683"/>
                  </a:lnTo>
                  <a:lnTo>
                    <a:pt x="484" y="706"/>
                  </a:lnTo>
                  <a:lnTo>
                    <a:pt x="469" y="728"/>
                  </a:lnTo>
                  <a:lnTo>
                    <a:pt x="451" y="745"/>
                  </a:lnTo>
                  <a:lnTo>
                    <a:pt x="434" y="758"/>
                  </a:lnTo>
                  <a:lnTo>
                    <a:pt x="415" y="768"/>
                  </a:lnTo>
                  <a:lnTo>
                    <a:pt x="394" y="774"/>
                  </a:lnTo>
                  <a:lnTo>
                    <a:pt x="373" y="776"/>
                  </a:lnTo>
                  <a:lnTo>
                    <a:pt x="352" y="775"/>
                  </a:lnTo>
                  <a:lnTo>
                    <a:pt x="334" y="772"/>
                  </a:lnTo>
                  <a:lnTo>
                    <a:pt x="318" y="766"/>
                  </a:lnTo>
                  <a:lnTo>
                    <a:pt x="303" y="759"/>
                  </a:lnTo>
                  <a:lnTo>
                    <a:pt x="291" y="750"/>
                  </a:lnTo>
                  <a:lnTo>
                    <a:pt x="280" y="740"/>
                  </a:lnTo>
                  <a:lnTo>
                    <a:pt x="271" y="730"/>
                  </a:lnTo>
                  <a:lnTo>
                    <a:pt x="264" y="718"/>
                  </a:lnTo>
                  <a:lnTo>
                    <a:pt x="257" y="706"/>
                  </a:lnTo>
                  <a:lnTo>
                    <a:pt x="253" y="693"/>
                  </a:lnTo>
                  <a:lnTo>
                    <a:pt x="249" y="681"/>
                  </a:lnTo>
                  <a:lnTo>
                    <a:pt x="243" y="656"/>
                  </a:lnTo>
                  <a:lnTo>
                    <a:pt x="242" y="645"/>
                  </a:lnTo>
                  <a:lnTo>
                    <a:pt x="241" y="635"/>
                  </a:lnTo>
                  <a:lnTo>
                    <a:pt x="241" y="626"/>
                  </a:lnTo>
                  <a:lnTo>
                    <a:pt x="241" y="602"/>
                  </a:lnTo>
                  <a:lnTo>
                    <a:pt x="242" y="577"/>
                  </a:lnTo>
                  <a:lnTo>
                    <a:pt x="243" y="565"/>
                  </a:lnTo>
                  <a:lnTo>
                    <a:pt x="245" y="550"/>
                  </a:lnTo>
                  <a:lnTo>
                    <a:pt x="247" y="535"/>
                  </a:lnTo>
                  <a:lnTo>
                    <a:pt x="251" y="518"/>
                  </a:lnTo>
                  <a:lnTo>
                    <a:pt x="255" y="499"/>
                  </a:lnTo>
                  <a:lnTo>
                    <a:pt x="260" y="479"/>
                  </a:lnTo>
                  <a:lnTo>
                    <a:pt x="266" y="456"/>
                  </a:lnTo>
                  <a:lnTo>
                    <a:pt x="272" y="431"/>
                  </a:lnTo>
                  <a:lnTo>
                    <a:pt x="281" y="403"/>
                  </a:lnTo>
                  <a:lnTo>
                    <a:pt x="290" y="373"/>
                  </a:lnTo>
                  <a:lnTo>
                    <a:pt x="301" y="339"/>
                  </a:lnTo>
                  <a:lnTo>
                    <a:pt x="313" y="303"/>
                  </a:lnTo>
                  <a:lnTo>
                    <a:pt x="327" y="263"/>
                  </a:lnTo>
                  <a:lnTo>
                    <a:pt x="335" y="242"/>
                  </a:lnTo>
                  <a:lnTo>
                    <a:pt x="341" y="223"/>
                  </a:lnTo>
                  <a:lnTo>
                    <a:pt x="346" y="207"/>
                  </a:lnTo>
                  <a:lnTo>
                    <a:pt x="350" y="192"/>
                  </a:lnTo>
                  <a:lnTo>
                    <a:pt x="353" y="177"/>
                  </a:lnTo>
                  <a:lnTo>
                    <a:pt x="355" y="163"/>
                  </a:lnTo>
                  <a:lnTo>
                    <a:pt x="356" y="148"/>
                  </a:lnTo>
                  <a:lnTo>
                    <a:pt x="354" y="126"/>
                  </a:lnTo>
                  <a:lnTo>
                    <a:pt x="350" y="106"/>
                  </a:lnTo>
                  <a:lnTo>
                    <a:pt x="344" y="87"/>
                  </a:lnTo>
                  <a:lnTo>
                    <a:pt x="335" y="68"/>
                  </a:lnTo>
                  <a:lnTo>
                    <a:pt x="324" y="52"/>
                  </a:lnTo>
                  <a:lnTo>
                    <a:pt x="311" y="37"/>
                  </a:lnTo>
                  <a:lnTo>
                    <a:pt x="296" y="25"/>
                  </a:lnTo>
                  <a:lnTo>
                    <a:pt x="279" y="15"/>
                  </a:lnTo>
                  <a:lnTo>
                    <a:pt x="260" y="7"/>
                  </a:lnTo>
                  <a:lnTo>
                    <a:pt x="241" y="2"/>
                  </a:lnTo>
                  <a:lnTo>
                    <a:pt x="219" y="0"/>
                  </a:lnTo>
                  <a:lnTo>
                    <a:pt x="196" y="3"/>
                  </a:lnTo>
                  <a:lnTo>
                    <a:pt x="174" y="8"/>
                  </a:lnTo>
                  <a:lnTo>
                    <a:pt x="155" y="16"/>
                  </a:lnTo>
                  <a:lnTo>
                    <a:pt x="136" y="27"/>
                  </a:lnTo>
                  <a:lnTo>
                    <a:pt x="119" y="42"/>
                  </a:lnTo>
                  <a:lnTo>
                    <a:pt x="102" y="57"/>
                  </a:lnTo>
                  <a:lnTo>
                    <a:pt x="87" y="74"/>
                  </a:lnTo>
                  <a:lnTo>
                    <a:pt x="74" y="94"/>
                  </a:lnTo>
                  <a:lnTo>
                    <a:pt x="61" y="113"/>
                  </a:lnTo>
                  <a:lnTo>
                    <a:pt x="50" y="133"/>
                  </a:lnTo>
                  <a:lnTo>
                    <a:pt x="40" y="153"/>
                  </a:lnTo>
                  <a:lnTo>
                    <a:pt x="32" y="173"/>
                  </a:lnTo>
                  <a:lnTo>
                    <a:pt x="24" y="193"/>
                  </a:lnTo>
                  <a:lnTo>
                    <a:pt x="17" y="210"/>
                  </a:lnTo>
                  <a:lnTo>
                    <a:pt x="8" y="242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0" y="274"/>
                  </a:lnTo>
                  <a:lnTo>
                    <a:pt x="0" y="278"/>
                  </a:lnTo>
                  <a:lnTo>
                    <a:pt x="1" y="284"/>
                  </a:lnTo>
                  <a:lnTo>
                    <a:pt x="3" y="289"/>
                  </a:lnTo>
                  <a:lnTo>
                    <a:pt x="7" y="292"/>
                  </a:lnTo>
                  <a:lnTo>
                    <a:pt x="11" y="294"/>
                  </a:lnTo>
                  <a:lnTo>
                    <a:pt x="17" y="296"/>
                  </a:lnTo>
                  <a:lnTo>
                    <a:pt x="20" y="296"/>
                  </a:lnTo>
                  <a:lnTo>
                    <a:pt x="27" y="295"/>
                  </a:lnTo>
                  <a:lnTo>
                    <a:pt x="33" y="294"/>
                  </a:lnTo>
                  <a:lnTo>
                    <a:pt x="37" y="290"/>
                  </a:lnTo>
                  <a:lnTo>
                    <a:pt x="40" y="284"/>
                  </a:lnTo>
                  <a:lnTo>
                    <a:pt x="43" y="276"/>
                  </a:lnTo>
                  <a:lnTo>
                    <a:pt x="46" y="263"/>
                  </a:lnTo>
                  <a:lnTo>
                    <a:pt x="58" y="224"/>
                  </a:lnTo>
                  <a:lnTo>
                    <a:pt x="71" y="188"/>
                  </a:lnTo>
                  <a:lnTo>
                    <a:pt x="83" y="158"/>
                  </a:lnTo>
                  <a:lnTo>
                    <a:pt x="97" y="131"/>
                  </a:lnTo>
                  <a:lnTo>
                    <a:pt x="111" y="108"/>
                  </a:lnTo>
                  <a:lnTo>
                    <a:pt x="125" y="89"/>
                  </a:lnTo>
                  <a:lnTo>
                    <a:pt x="140" y="73"/>
                  </a:lnTo>
                  <a:lnTo>
                    <a:pt x="155" y="61"/>
                  </a:lnTo>
                  <a:lnTo>
                    <a:pt x="170" y="52"/>
                  </a:lnTo>
                  <a:lnTo>
                    <a:pt x="185" y="45"/>
                  </a:lnTo>
                  <a:lnTo>
                    <a:pt x="199" y="42"/>
                  </a:lnTo>
                  <a:lnTo>
                    <a:pt x="214" y="40"/>
                  </a:lnTo>
                  <a:lnTo>
                    <a:pt x="219" y="40"/>
                  </a:lnTo>
                  <a:lnTo>
                    <a:pt x="224" y="41"/>
                  </a:lnTo>
                  <a:lnTo>
                    <a:pt x="230" y="42"/>
                  </a:lnTo>
                  <a:lnTo>
                    <a:pt x="235" y="45"/>
                  </a:lnTo>
                  <a:lnTo>
                    <a:pt x="241" y="48"/>
                  </a:lnTo>
                  <a:lnTo>
                    <a:pt x="245" y="54"/>
                  </a:lnTo>
                  <a:lnTo>
                    <a:pt x="249" y="62"/>
                  </a:lnTo>
                  <a:lnTo>
                    <a:pt x="253" y="72"/>
                  </a:lnTo>
                  <a:lnTo>
                    <a:pt x="255" y="84"/>
                  </a:lnTo>
                  <a:lnTo>
                    <a:pt x="256" y="99"/>
                  </a:lnTo>
                  <a:lnTo>
                    <a:pt x="255" y="122"/>
                  </a:lnTo>
                  <a:lnTo>
                    <a:pt x="251" y="146"/>
                  </a:lnTo>
                  <a:lnTo>
                    <a:pt x="245" y="168"/>
                  </a:lnTo>
                  <a:lnTo>
                    <a:pt x="239" y="189"/>
                  </a:lnTo>
                  <a:lnTo>
                    <a:pt x="232" y="209"/>
                  </a:lnTo>
                  <a:lnTo>
                    <a:pt x="226" y="225"/>
                  </a:lnTo>
                  <a:lnTo>
                    <a:pt x="212" y="266"/>
                  </a:lnTo>
                  <a:lnTo>
                    <a:pt x="199" y="304"/>
                  </a:lnTo>
                  <a:lnTo>
                    <a:pt x="188" y="338"/>
                  </a:lnTo>
                  <a:lnTo>
                    <a:pt x="178" y="370"/>
                  </a:lnTo>
                  <a:lnTo>
                    <a:pt x="169" y="399"/>
                  </a:lnTo>
                  <a:lnTo>
                    <a:pt x="161" y="425"/>
                  </a:lnTo>
                  <a:lnTo>
                    <a:pt x="155" y="450"/>
                  </a:lnTo>
                  <a:lnTo>
                    <a:pt x="149" y="472"/>
                  </a:lnTo>
                  <a:lnTo>
                    <a:pt x="144" y="493"/>
                  </a:lnTo>
                  <a:lnTo>
                    <a:pt x="141" y="511"/>
                  </a:lnTo>
                  <a:lnTo>
                    <a:pt x="138" y="529"/>
                  </a:lnTo>
                  <a:lnTo>
                    <a:pt x="136" y="545"/>
                  </a:lnTo>
                  <a:lnTo>
                    <a:pt x="134" y="560"/>
                  </a:lnTo>
                  <a:lnTo>
                    <a:pt x="133" y="575"/>
                  </a:lnTo>
                  <a:lnTo>
                    <a:pt x="133" y="589"/>
                  </a:lnTo>
                  <a:lnTo>
                    <a:pt x="134" y="619"/>
                  </a:lnTo>
                  <a:lnTo>
                    <a:pt x="138" y="646"/>
                  </a:lnTo>
                  <a:lnTo>
                    <a:pt x="144" y="671"/>
                  </a:lnTo>
                  <a:lnTo>
                    <a:pt x="152" y="693"/>
                  </a:lnTo>
                  <a:lnTo>
                    <a:pt x="163" y="714"/>
                  </a:lnTo>
                  <a:lnTo>
                    <a:pt x="174" y="733"/>
                  </a:lnTo>
                  <a:lnTo>
                    <a:pt x="189" y="749"/>
                  </a:lnTo>
                  <a:lnTo>
                    <a:pt x="204" y="764"/>
                  </a:lnTo>
                  <a:lnTo>
                    <a:pt x="221" y="777"/>
                  </a:lnTo>
                  <a:lnTo>
                    <a:pt x="239" y="787"/>
                  </a:lnTo>
                  <a:lnTo>
                    <a:pt x="258" y="796"/>
                  </a:lnTo>
                  <a:lnTo>
                    <a:pt x="279" y="803"/>
                  </a:lnTo>
                  <a:lnTo>
                    <a:pt x="300" y="809"/>
                  </a:lnTo>
                  <a:lnTo>
                    <a:pt x="323" y="813"/>
                  </a:lnTo>
                  <a:lnTo>
                    <a:pt x="345" y="815"/>
                  </a:lnTo>
                  <a:lnTo>
                    <a:pt x="369" y="816"/>
                  </a:lnTo>
                  <a:lnTo>
                    <a:pt x="376" y="816"/>
                  </a:lnTo>
                  <a:lnTo>
                    <a:pt x="385" y="815"/>
                  </a:lnTo>
                  <a:lnTo>
                    <a:pt x="396" y="814"/>
                  </a:lnTo>
                  <a:lnTo>
                    <a:pt x="407" y="812"/>
                  </a:lnTo>
                  <a:lnTo>
                    <a:pt x="420" y="809"/>
                  </a:lnTo>
                  <a:lnTo>
                    <a:pt x="434" y="803"/>
                  </a:lnTo>
                  <a:lnTo>
                    <a:pt x="448" y="796"/>
                  </a:lnTo>
                  <a:lnTo>
                    <a:pt x="463" y="787"/>
                  </a:lnTo>
                  <a:lnTo>
                    <a:pt x="478" y="774"/>
                  </a:lnTo>
                  <a:lnTo>
                    <a:pt x="494" y="758"/>
                  </a:lnTo>
                  <a:lnTo>
                    <a:pt x="510" y="740"/>
                  </a:lnTo>
                  <a:lnTo>
                    <a:pt x="526" y="717"/>
                  </a:lnTo>
                  <a:lnTo>
                    <a:pt x="541" y="690"/>
                  </a:lnTo>
                  <a:lnTo>
                    <a:pt x="552" y="713"/>
                  </a:lnTo>
                  <a:lnTo>
                    <a:pt x="564" y="733"/>
                  </a:lnTo>
                  <a:lnTo>
                    <a:pt x="578" y="750"/>
                  </a:lnTo>
                  <a:lnTo>
                    <a:pt x="593" y="765"/>
                  </a:lnTo>
                  <a:lnTo>
                    <a:pt x="608" y="777"/>
                  </a:lnTo>
                  <a:lnTo>
                    <a:pt x="625" y="787"/>
                  </a:lnTo>
                  <a:lnTo>
                    <a:pt x="643" y="796"/>
                  </a:lnTo>
                  <a:lnTo>
                    <a:pt x="660" y="802"/>
                  </a:lnTo>
                  <a:lnTo>
                    <a:pt x="677" y="807"/>
                  </a:lnTo>
                  <a:lnTo>
                    <a:pt x="694" y="811"/>
                  </a:lnTo>
                  <a:lnTo>
                    <a:pt x="710" y="813"/>
                  </a:lnTo>
                  <a:lnTo>
                    <a:pt x="724" y="815"/>
                  </a:lnTo>
                  <a:lnTo>
                    <a:pt x="737" y="816"/>
                  </a:lnTo>
                  <a:lnTo>
                    <a:pt x="749" y="816"/>
                  </a:lnTo>
                  <a:lnTo>
                    <a:pt x="775" y="814"/>
                  </a:lnTo>
                  <a:lnTo>
                    <a:pt x="799" y="809"/>
                  </a:lnTo>
                  <a:lnTo>
                    <a:pt x="822" y="802"/>
                  </a:lnTo>
                  <a:lnTo>
                    <a:pt x="843" y="791"/>
                  </a:lnTo>
                  <a:lnTo>
                    <a:pt x="864" y="778"/>
                  </a:lnTo>
                  <a:lnTo>
                    <a:pt x="882" y="762"/>
                  </a:lnTo>
                  <a:lnTo>
                    <a:pt x="900" y="745"/>
                  </a:lnTo>
                  <a:lnTo>
                    <a:pt x="916" y="727"/>
                  </a:lnTo>
                  <a:lnTo>
                    <a:pt x="931" y="707"/>
                  </a:lnTo>
                  <a:lnTo>
                    <a:pt x="945" y="686"/>
                  </a:lnTo>
                  <a:lnTo>
                    <a:pt x="958" y="664"/>
                  </a:lnTo>
                  <a:lnTo>
                    <a:pt x="970" y="641"/>
                  </a:lnTo>
                  <a:lnTo>
                    <a:pt x="980" y="617"/>
                  </a:lnTo>
                  <a:lnTo>
                    <a:pt x="990" y="595"/>
                  </a:lnTo>
                  <a:lnTo>
                    <a:pt x="1001" y="565"/>
                  </a:lnTo>
                  <a:lnTo>
                    <a:pt x="1012" y="533"/>
                  </a:lnTo>
                  <a:lnTo>
                    <a:pt x="1023" y="500"/>
                  </a:lnTo>
                  <a:lnTo>
                    <a:pt x="1033" y="466"/>
                  </a:lnTo>
                  <a:lnTo>
                    <a:pt x="1043" y="430"/>
                  </a:lnTo>
                  <a:lnTo>
                    <a:pt x="1053" y="394"/>
                  </a:lnTo>
                  <a:lnTo>
                    <a:pt x="1061" y="358"/>
                  </a:lnTo>
                  <a:lnTo>
                    <a:pt x="1069" y="323"/>
                  </a:lnTo>
                  <a:lnTo>
                    <a:pt x="1077" y="288"/>
                  </a:lnTo>
                  <a:lnTo>
                    <a:pt x="1083" y="255"/>
                  </a:lnTo>
                  <a:lnTo>
                    <a:pt x="1089" y="224"/>
                  </a:lnTo>
                  <a:lnTo>
                    <a:pt x="1093" y="195"/>
                  </a:lnTo>
                  <a:lnTo>
                    <a:pt x="1096" y="169"/>
                  </a:lnTo>
                  <a:lnTo>
                    <a:pt x="1098" y="146"/>
                  </a:lnTo>
                  <a:lnTo>
                    <a:pt x="1100" y="126"/>
                  </a:lnTo>
                  <a:lnTo>
                    <a:pt x="1099" y="103"/>
                  </a:lnTo>
                  <a:lnTo>
                    <a:pt x="1096" y="83"/>
                  </a:lnTo>
                  <a:lnTo>
                    <a:pt x="1092" y="65"/>
                  </a:lnTo>
                  <a:lnTo>
                    <a:pt x="1086" y="50"/>
                  </a:lnTo>
                  <a:lnTo>
                    <a:pt x="1080" y="37"/>
                  </a:lnTo>
                  <a:lnTo>
                    <a:pt x="1073" y="27"/>
                  </a:lnTo>
                  <a:lnTo>
                    <a:pt x="1065" y="18"/>
                  </a:lnTo>
                  <a:lnTo>
                    <a:pt x="1058" y="11"/>
                  </a:lnTo>
                  <a:lnTo>
                    <a:pt x="1050" y="6"/>
                  </a:lnTo>
                  <a:lnTo>
                    <a:pt x="1041" y="3"/>
                  </a:lnTo>
                  <a:lnTo>
                    <a:pt x="1033" y="1"/>
                  </a:lnTo>
                  <a:lnTo>
                    <a:pt x="1026" y="0"/>
                  </a:lnTo>
                  <a:lnTo>
                    <a:pt x="1010" y="3"/>
                  </a:lnTo>
                  <a:lnTo>
                    <a:pt x="996" y="8"/>
                  </a:lnTo>
                  <a:lnTo>
                    <a:pt x="981" y="18"/>
                  </a:lnTo>
                  <a:lnTo>
                    <a:pt x="969" y="29"/>
                  </a:lnTo>
                  <a:lnTo>
                    <a:pt x="958" y="42"/>
                  </a:lnTo>
                  <a:lnTo>
                    <a:pt x="950" y="57"/>
                  </a:lnTo>
                  <a:lnTo>
                    <a:pt x="945" y="72"/>
                  </a:lnTo>
                  <a:lnTo>
                    <a:pt x="943" y="87"/>
                  </a:lnTo>
                  <a:lnTo>
                    <a:pt x="945" y="100"/>
                  </a:lnTo>
                  <a:lnTo>
                    <a:pt x="948" y="110"/>
                  </a:lnTo>
                  <a:lnTo>
                    <a:pt x="953" y="119"/>
                  </a:lnTo>
                  <a:lnTo>
                    <a:pt x="960" y="127"/>
                  </a:lnTo>
                  <a:lnTo>
                    <a:pt x="968" y="136"/>
                  </a:lnTo>
                  <a:lnTo>
                    <a:pt x="974" y="142"/>
                  </a:lnTo>
                  <a:lnTo>
                    <a:pt x="981" y="151"/>
                  </a:lnTo>
                  <a:lnTo>
                    <a:pt x="989" y="161"/>
                  </a:lnTo>
                  <a:lnTo>
                    <a:pt x="997" y="173"/>
                  </a:lnTo>
                  <a:lnTo>
                    <a:pt x="1005" y="187"/>
                  </a:lnTo>
                  <a:lnTo>
                    <a:pt x="1012" y="203"/>
                  </a:lnTo>
                  <a:lnTo>
                    <a:pt x="1018" y="221"/>
                  </a:lnTo>
                  <a:lnTo>
                    <a:pt x="1023" y="242"/>
                  </a:lnTo>
                  <a:lnTo>
                    <a:pt x="1027" y="264"/>
                  </a:lnTo>
                  <a:lnTo>
                    <a:pt x="1028" y="289"/>
                  </a:lnTo>
                  <a:lnTo>
                    <a:pt x="1027" y="304"/>
                  </a:lnTo>
                  <a:lnTo>
                    <a:pt x="1025" y="321"/>
                  </a:lnTo>
                  <a:lnTo>
                    <a:pt x="1022" y="342"/>
                  </a:lnTo>
                  <a:lnTo>
                    <a:pt x="1017" y="365"/>
                  </a:lnTo>
                  <a:lnTo>
                    <a:pt x="1012" y="389"/>
                  </a:lnTo>
                  <a:lnTo>
                    <a:pt x="1006" y="415"/>
                  </a:lnTo>
                  <a:lnTo>
                    <a:pt x="998" y="442"/>
                  </a:lnTo>
                  <a:lnTo>
                    <a:pt x="991" y="469"/>
                  </a:lnTo>
                  <a:lnTo>
                    <a:pt x="982" y="496"/>
                  </a:lnTo>
                  <a:lnTo>
                    <a:pt x="973" y="523"/>
                  </a:lnTo>
                  <a:lnTo>
                    <a:pt x="964" y="549"/>
                  </a:lnTo>
                  <a:lnTo>
                    <a:pt x="955" y="574"/>
                  </a:lnTo>
                  <a:lnTo>
                    <a:pt x="946" y="597"/>
                  </a:lnTo>
                  <a:lnTo>
                    <a:pt x="937" y="618"/>
                  </a:lnTo>
                  <a:lnTo>
                    <a:pt x="923" y="646"/>
                  </a:lnTo>
                  <a:lnTo>
                    <a:pt x="909" y="671"/>
                  </a:lnTo>
                  <a:lnTo>
                    <a:pt x="893" y="694"/>
                  </a:lnTo>
                  <a:lnTo>
                    <a:pt x="877" y="715"/>
                  </a:lnTo>
                  <a:lnTo>
                    <a:pt x="859" y="733"/>
                  </a:lnTo>
                  <a:lnTo>
                    <a:pt x="841" y="747"/>
                  </a:lnTo>
                  <a:lnTo>
                    <a:pt x="821" y="760"/>
                  </a:lnTo>
                  <a:lnTo>
                    <a:pt x="800" y="769"/>
                  </a:lnTo>
                  <a:lnTo>
                    <a:pt x="778" y="775"/>
                  </a:lnTo>
                  <a:lnTo>
                    <a:pt x="754" y="776"/>
                  </a:lnTo>
                  <a:lnTo>
                    <a:pt x="733" y="775"/>
                  </a:lnTo>
                  <a:lnTo>
                    <a:pt x="715" y="771"/>
                  </a:lnTo>
                  <a:lnTo>
                    <a:pt x="698" y="764"/>
                  </a:lnTo>
                  <a:lnTo>
                    <a:pt x="683" y="755"/>
                  </a:lnTo>
                  <a:lnTo>
                    <a:pt x="669" y="743"/>
                  </a:lnTo>
                  <a:lnTo>
                    <a:pt x="658" y="729"/>
                  </a:lnTo>
                  <a:lnTo>
                    <a:pt x="648" y="712"/>
                  </a:lnTo>
                  <a:lnTo>
                    <a:pt x="641" y="693"/>
                  </a:lnTo>
                  <a:lnTo>
                    <a:pt x="635" y="671"/>
                  </a:lnTo>
                  <a:lnTo>
                    <a:pt x="632" y="646"/>
                  </a:lnTo>
                  <a:lnTo>
                    <a:pt x="631" y="619"/>
                  </a:lnTo>
                  <a:lnTo>
                    <a:pt x="631" y="597"/>
                  </a:lnTo>
                  <a:lnTo>
                    <a:pt x="633" y="576"/>
                  </a:lnTo>
                  <a:lnTo>
                    <a:pt x="636" y="555"/>
                  </a:lnTo>
                  <a:lnTo>
                    <a:pt x="639" y="535"/>
                  </a:lnTo>
                  <a:lnTo>
                    <a:pt x="643" y="516"/>
                  </a:lnTo>
                  <a:lnTo>
                    <a:pt x="646" y="501"/>
                  </a:lnTo>
                  <a:lnTo>
                    <a:pt x="649" y="489"/>
                  </a:lnTo>
                  <a:lnTo>
                    <a:pt x="719" y="18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24076" name="Freeform 12"/>
            <p:cNvSpPr>
              <a:spLocks noEditPoints="1"/>
            </p:cNvSpPr>
            <p:nvPr/>
          </p:nvSpPr>
          <p:spPr bwMode="auto">
            <a:xfrm>
              <a:off x="5560" y="3636"/>
              <a:ext cx="353" cy="848"/>
            </a:xfrm>
            <a:custGeom>
              <a:avLst/>
              <a:gdLst/>
              <a:ahLst/>
              <a:cxnLst>
                <a:cxn ang="0">
                  <a:pos x="320" y="32"/>
                </a:cxn>
                <a:cxn ang="0">
                  <a:pos x="305" y="10"/>
                </a:cxn>
                <a:cxn ang="0">
                  <a:pos x="276" y="0"/>
                </a:cxn>
                <a:cxn ang="0">
                  <a:pos x="237" y="16"/>
                </a:cxn>
                <a:cxn ang="0">
                  <a:pos x="213" y="54"/>
                </a:cxn>
                <a:cxn ang="0">
                  <a:pos x="214" y="88"/>
                </a:cxn>
                <a:cxn ang="0">
                  <a:pos x="234" y="112"/>
                </a:cxn>
                <a:cxn ang="0">
                  <a:pos x="271" y="115"/>
                </a:cxn>
                <a:cxn ang="0">
                  <a:pos x="307" y="90"/>
                </a:cxn>
                <a:cxn ang="0">
                  <a:pos x="322" y="48"/>
                </a:cxn>
                <a:cxn ang="0">
                  <a:pos x="76" y="726"/>
                </a:cxn>
                <a:cxn ang="0">
                  <a:pos x="81" y="778"/>
                </a:cxn>
                <a:cxn ang="0">
                  <a:pos x="113" y="822"/>
                </a:cxn>
                <a:cxn ang="0">
                  <a:pos x="164" y="846"/>
                </a:cxn>
                <a:cxn ang="0">
                  <a:pos x="223" y="842"/>
                </a:cxn>
                <a:cxn ang="0">
                  <a:pos x="271" y="811"/>
                </a:cxn>
                <a:cxn ang="0">
                  <a:pos x="307" y="767"/>
                </a:cxn>
                <a:cxn ang="0">
                  <a:pos x="333" y="719"/>
                </a:cxn>
                <a:cxn ang="0">
                  <a:pos x="347" y="678"/>
                </a:cxn>
                <a:cxn ang="0">
                  <a:pos x="353" y="655"/>
                </a:cxn>
                <a:cxn ang="0">
                  <a:pos x="344" y="641"/>
                </a:cxn>
                <a:cxn ang="0">
                  <a:pos x="334" y="639"/>
                </a:cxn>
                <a:cxn ang="0">
                  <a:pos x="319" y="645"/>
                </a:cxn>
                <a:cxn ang="0">
                  <a:pos x="302" y="692"/>
                </a:cxn>
                <a:cxn ang="0">
                  <a:pos x="264" y="765"/>
                </a:cxn>
                <a:cxn ang="0">
                  <a:pos x="219" y="805"/>
                </a:cxn>
                <a:cxn ang="0">
                  <a:pos x="179" y="812"/>
                </a:cxn>
                <a:cxn ang="0">
                  <a:pos x="164" y="798"/>
                </a:cxn>
                <a:cxn ang="0">
                  <a:pos x="160" y="768"/>
                </a:cxn>
                <a:cxn ang="0">
                  <a:pos x="171" y="708"/>
                </a:cxn>
                <a:cxn ang="0">
                  <a:pos x="215" y="587"/>
                </a:cxn>
                <a:cxn ang="0">
                  <a:pos x="227" y="555"/>
                </a:cxn>
                <a:cxn ang="0">
                  <a:pos x="249" y="494"/>
                </a:cxn>
                <a:cxn ang="0">
                  <a:pos x="264" y="451"/>
                </a:cxn>
                <a:cxn ang="0">
                  <a:pos x="272" y="427"/>
                </a:cxn>
                <a:cxn ang="0">
                  <a:pos x="279" y="387"/>
                </a:cxn>
                <a:cxn ang="0">
                  <a:pos x="265" y="333"/>
                </a:cxn>
                <a:cxn ang="0">
                  <a:pos x="226" y="295"/>
                </a:cxn>
                <a:cxn ang="0">
                  <a:pos x="169" y="280"/>
                </a:cxn>
                <a:cxn ang="0">
                  <a:pos x="110" y="296"/>
                </a:cxn>
                <a:cxn ang="0">
                  <a:pos x="65" y="335"/>
                </a:cxn>
                <a:cxn ang="0">
                  <a:pos x="32" y="385"/>
                </a:cxn>
                <a:cxn ang="0">
                  <a:pos x="11" y="433"/>
                </a:cxn>
                <a:cxn ang="0">
                  <a:pos x="1" y="467"/>
                </a:cxn>
                <a:cxn ang="0">
                  <a:pos x="5" y="484"/>
                </a:cxn>
                <a:cxn ang="0">
                  <a:pos x="17" y="489"/>
                </a:cxn>
                <a:cxn ang="0">
                  <a:pos x="34" y="486"/>
                </a:cxn>
                <a:cxn ang="0">
                  <a:pos x="41" y="469"/>
                </a:cxn>
                <a:cxn ang="0">
                  <a:pos x="73" y="388"/>
                </a:cxn>
                <a:cxn ang="0">
                  <a:pos x="112" y="338"/>
                </a:cxn>
                <a:cxn ang="0">
                  <a:pos x="152" y="317"/>
                </a:cxn>
                <a:cxn ang="0">
                  <a:pos x="179" y="318"/>
                </a:cxn>
                <a:cxn ang="0">
                  <a:pos x="192" y="336"/>
                </a:cxn>
                <a:cxn ang="0">
                  <a:pos x="194" y="368"/>
                </a:cxn>
                <a:cxn ang="0">
                  <a:pos x="190" y="393"/>
                </a:cxn>
                <a:cxn ang="0">
                  <a:pos x="179" y="429"/>
                </a:cxn>
                <a:cxn ang="0">
                  <a:pos x="158" y="485"/>
                </a:cxn>
              </a:cxnLst>
              <a:rect l="0" t="0" r="r" b="b"/>
              <a:pathLst>
                <a:path w="353" h="848">
                  <a:moveTo>
                    <a:pt x="322" y="48"/>
                  </a:moveTo>
                  <a:lnTo>
                    <a:pt x="322" y="41"/>
                  </a:lnTo>
                  <a:lnTo>
                    <a:pt x="320" y="32"/>
                  </a:lnTo>
                  <a:lnTo>
                    <a:pt x="316" y="24"/>
                  </a:lnTo>
                  <a:lnTo>
                    <a:pt x="311" y="16"/>
                  </a:lnTo>
                  <a:lnTo>
                    <a:pt x="305" y="10"/>
                  </a:lnTo>
                  <a:lnTo>
                    <a:pt x="297" y="5"/>
                  </a:lnTo>
                  <a:lnTo>
                    <a:pt x="287" y="1"/>
                  </a:lnTo>
                  <a:lnTo>
                    <a:pt x="276" y="0"/>
                  </a:lnTo>
                  <a:lnTo>
                    <a:pt x="262" y="2"/>
                  </a:lnTo>
                  <a:lnTo>
                    <a:pt x="249" y="8"/>
                  </a:lnTo>
                  <a:lnTo>
                    <a:pt x="237" y="16"/>
                  </a:lnTo>
                  <a:lnTo>
                    <a:pt x="227" y="27"/>
                  </a:lnTo>
                  <a:lnTo>
                    <a:pt x="218" y="40"/>
                  </a:lnTo>
                  <a:lnTo>
                    <a:pt x="213" y="54"/>
                  </a:lnTo>
                  <a:lnTo>
                    <a:pt x="211" y="70"/>
                  </a:lnTo>
                  <a:lnTo>
                    <a:pt x="212" y="79"/>
                  </a:lnTo>
                  <a:lnTo>
                    <a:pt x="214" y="88"/>
                  </a:lnTo>
                  <a:lnTo>
                    <a:pt x="219" y="97"/>
                  </a:lnTo>
                  <a:lnTo>
                    <a:pt x="226" y="105"/>
                  </a:lnTo>
                  <a:lnTo>
                    <a:pt x="234" y="112"/>
                  </a:lnTo>
                  <a:lnTo>
                    <a:pt x="244" y="116"/>
                  </a:lnTo>
                  <a:lnTo>
                    <a:pt x="257" y="117"/>
                  </a:lnTo>
                  <a:lnTo>
                    <a:pt x="271" y="115"/>
                  </a:lnTo>
                  <a:lnTo>
                    <a:pt x="284" y="110"/>
                  </a:lnTo>
                  <a:lnTo>
                    <a:pt x="297" y="101"/>
                  </a:lnTo>
                  <a:lnTo>
                    <a:pt x="307" y="90"/>
                  </a:lnTo>
                  <a:lnTo>
                    <a:pt x="315" y="77"/>
                  </a:lnTo>
                  <a:lnTo>
                    <a:pt x="320" y="63"/>
                  </a:lnTo>
                  <a:lnTo>
                    <a:pt x="322" y="48"/>
                  </a:lnTo>
                  <a:close/>
                  <a:moveTo>
                    <a:pt x="85" y="688"/>
                  </a:moveTo>
                  <a:lnTo>
                    <a:pt x="78" y="712"/>
                  </a:lnTo>
                  <a:lnTo>
                    <a:pt x="76" y="726"/>
                  </a:lnTo>
                  <a:lnTo>
                    <a:pt x="75" y="741"/>
                  </a:lnTo>
                  <a:lnTo>
                    <a:pt x="76" y="760"/>
                  </a:lnTo>
                  <a:lnTo>
                    <a:pt x="81" y="778"/>
                  </a:lnTo>
                  <a:lnTo>
                    <a:pt x="89" y="795"/>
                  </a:lnTo>
                  <a:lnTo>
                    <a:pt x="100" y="810"/>
                  </a:lnTo>
                  <a:lnTo>
                    <a:pt x="113" y="822"/>
                  </a:lnTo>
                  <a:lnTo>
                    <a:pt x="128" y="833"/>
                  </a:lnTo>
                  <a:lnTo>
                    <a:pt x="145" y="841"/>
                  </a:lnTo>
                  <a:lnTo>
                    <a:pt x="164" y="846"/>
                  </a:lnTo>
                  <a:lnTo>
                    <a:pt x="185" y="848"/>
                  </a:lnTo>
                  <a:lnTo>
                    <a:pt x="205" y="847"/>
                  </a:lnTo>
                  <a:lnTo>
                    <a:pt x="223" y="842"/>
                  </a:lnTo>
                  <a:lnTo>
                    <a:pt x="240" y="834"/>
                  </a:lnTo>
                  <a:lnTo>
                    <a:pt x="257" y="823"/>
                  </a:lnTo>
                  <a:lnTo>
                    <a:pt x="271" y="811"/>
                  </a:lnTo>
                  <a:lnTo>
                    <a:pt x="284" y="798"/>
                  </a:lnTo>
                  <a:lnTo>
                    <a:pt x="296" y="783"/>
                  </a:lnTo>
                  <a:lnTo>
                    <a:pt x="307" y="767"/>
                  </a:lnTo>
                  <a:lnTo>
                    <a:pt x="317" y="751"/>
                  </a:lnTo>
                  <a:lnTo>
                    <a:pt x="326" y="734"/>
                  </a:lnTo>
                  <a:lnTo>
                    <a:pt x="333" y="719"/>
                  </a:lnTo>
                  <a:lnTo>
                    <a:pt x="339" y="704"/>
                  </a:lnTo>
                  <a:lnTo>
                    <a:pt x="343" y="690"/>
                  </a:lnTo>
                  <a:lnTo>
                    <a:pt x="347" y="678"/>
                  </a:lnTo>
                  <a:lnTo>
                    <a:pt x="350" y="668"/>
                  </a:lnTo>
                  <a:lnTo>
                    <a:pt x="352" y="660"/>
                  </a:lnTo>
                  <a:lnTo>
                    <a:pt x="353" y="655"/>
                  </a:lnTo>
                  <a:lnTo>
                    <a:pt x="351" y="648"/>
                  </a:lnTo>
                  <a:lnTo>
                    <a:pt x="349" y="644"/>
                  </a:lnTo>
                  <a:lnTo>
                    <a:pt x="344" y="641"/>
                  </a:lnTo>
                  <a:lnTo>
                    <a:pt x="340" y="640"/>
                  </a:lnTo>
                  <a:lnTo>
                    <a:pt x="336" y="639"/>
                  </a:lnTo>
                  <a:lnTo>
                    <a:pt x="334" y="639"/>
                  </a:lnTo>
                  <a:lnTo>
                    <a:pt x="327" y="640"/>
                  </a:lnTo>
                  <a:lnTo>
                    <a:pt x="322" y="641"/>
                  </a:lnTo>
                  <a:lnTo>
                    <a:pt x="319" y="645"/>
                  </a:lnTo>
                  <a:lnTo>
                    <a:pt x="316" y="648"/>
                  </a:lnTo>
                  <a:lnTo>
                    <a:pt x="314" y="654"/>
                  </a:lnTo>
                  <a:lnTo>
                    <a:pt x="302" y="692"/>
                  </a:lnTo>
                  <a:lnTo>
                    <a:pt x="291" y="720"/>
                  </a:lnTo>
                  <a:lnTo>
                    <a:pt x="278" y="744"/>
                  </a:lnTo>
                  <a:lnTo>
                    <a:pt x="264" y="765"/>
                  </a:lnTo>
                  <a:lnTo>
                    <a:pt x="250" y="782"/>
                  </a:lnTo>
                  <a:lnTo>
                    <a:pt x="234" y="795"/>
                  </a:lnTo>
                  <a:lnTo>
                    <a:pt x="219" y="805"/>
                  </a:lnTo>
                  <a:lnTo>
                    <a:pt x="204" y="810"/>
                  </a:lnTo>
                  <a:lnTo>
                    <a:pt x="189" y="812"/>
                  </a:lnTo>
                  <a:lnTo>
                    <a:pt x="179" y="812"/>
                  </a:lnTo>
                  <a:lnTo>
                    <a:pt x="173" y="809"/>
                  </a:lnTo>
                  <a:lnTo>
                    <a:pt x="168" y="804"/>
                  </a:lnTo>
                  <a:lnTo>
                    <a:pt x="164" y="798"/>
                  </a:lnTo>
                  <a:lnTo>
                    <a:pt x="161" y="789"/>
                  </a:lnTo>
                  <a:lnTo>
                    <a:pt x="160" y="780"/>
                  </a:lnTo>
                  <a:lnTo>
                    <a:pt x="160" y="768"/>
                  </a:lnTo>
                  <a:lnTo>
                    <a:pt x="161" y="748"/>
                  </a:lnTo>
                  <a:lnTo>
                    <a:pt x="165" y="728"/>
                  </a:lnTo>
                  <a:lnTo>
                    <a:pt x="171" y="708"/>
                  </a:lnTo>
                  <a:lnTo>
                    <a:pt x="178" y="688"/>
                  </a:lnTo>
                  <a:lnTo>
                    <a:pt x="196" y="637"/>
                  </a:lnTo>
                  <a:lnTo>
                    <a:pt x="215" y="587"/>
                  </a:lnTo>
                  <a:lnTo>
                    <a:pt x="218" y="578"/>
                  </a:lnTo>
                  <a:lnTo>
                    <a:pt x="222" y="568"/>
                  </a:lnTo>
                  <a:lnTo>
                    <a:pt x="227" y="555"/>
                  </a:lnTo>
                  <a:lnTo>
                    <a:pt x="232" y="541"/>
                  </a:lnTo>
                  <a:lnTo>
                    <a:pt x="237" y="525"/>
                  </a:lnTo>
                  <a:lnTo>
                    <a:pt x="249" y="494"/>
                  </a:lnTo>
                  <a:lnTo>
                    <a:pt x="254" y="478"/>
                  </a:lnTo>
                  <a:lnTo>
                    <a:pt x="259" y="464"/>
                  </a:lnTo>
                  <a:lnTo>
                    <a:pt x="264" y="451"/>
                  </a:lnTo>
                  <a:lnTo>
                    <a:pt x="268" y="440"/>
                  </a:lnTo>
                  <a:lnTo>
                    <a:pt x="271" y="433"/>
                  </a:lnTo>
                  <a:lnTo>
                    <a:pt x="272" y="427"/>
                  </a:lnTo>
                  <a:lnTo>
                    <a:pt x="275" y="414"/>
                  </a:lnTo>
                  <a:lnTo>
                    <a:pt x="278" y="400"/>
                  </a:lnTo>
                  <a:lnTo>
                    <a:pt x="279" y="387"/>
                  </a:lnTo>
                  <a:lnTo>
                    <a:pt x="277" y="368"/>
                  </a:lnTo>
                  <a:lnTo>
                    <a:pt x="273" y="349"/>
                  </a:lnTo>
                  <a:lnTo>
                    <a:pt x="265" y="333"/>
                  </a:lnTo>
                  <a:lnTo>
                    <a:pt x="254" y="318"/>
                  </a:lnTo>
                  <a:lnTo>
                    <a:pt x="241" y="305"/>
                  </a:lnTo>
                  <a:lnTo>
                    <a:pt x="226" y="295"/>
                  </a:lnTo>
                  <a:lnTo>
                    <a:pt x="208" y="287"/>
                  </a:lnTo>
                  <a:lnTo>
                    <a:pt x="189" y="282"/>
                  </a:lnTo>
                  <a:lnTo>
                    <a:pt x="169" y="280"/>
                  </a:lnTo>
                  <a:lnTo>
                    <a:pt x="148" y="282"/>
                  </a:lnTo>
                  <a:lnTo>
                    <a:pt x="129" y="287"/>
                  </a:lnTo>
                  <a:lnTo>
                    <a:pt x="110" y="296"/>
                  </a:lnTo>
                  <a:lnTo>
                    <a:pt x="94" y="307"/>
                  </a:lnTo>
                  <a:lnTo>
                    <a:pt x="79" y="320"/>
                  </a:lnTo>
                  <a:lnTo>
                    <a:pt x="65" y="335"/>
                  </a:lnTo>
                  <a:lnTo>
                    <a:pt x="53" y="351"/>
                  </a:lnTo>
                  <a:lnTo>
                    <a:pt x="41" y="368"/>
                  </a:lnTo>
                  <a:lnTo>
                    <a:pt x="32" y="385"/>
                  </a:lnTo>
                  <a:lnTo>
                    <a:pt x="23" y="402"/>
                  </a:lnTo>
                  <a:lnTo>
                    <a:pt x="16" y="418"/>
                  </a:lnTo>
                  <a:lnTo>
                    <a:pt x="11" y="433"/>
                  </a:lnTo>
                  <a:lnTo>
                    <a:pt x="6" y="447"/>
                  </a:lnTo>
                  <a:lnTo>
                    <a:pt x="3" y="458"/>
                  </a:lnTo>
                  <a:lnTo>
                    <a:pt x="1" y="467"/>
                  </a:lnTo>
                  <a:lnTo>
                    <a:pt x="0" y="472"/>
                  </a:lnTo>
                  <a:lnTo>
                    <a:pt x="1" y="479"/>
                  </a:lnTo>
                  <a:lnTo>
                    <a:pt x="5" y="484"/>
                  </a:lnTo>
                  <a:lnTo>
                    <a:pt x="9" y="487"/>
                  </a:lnTo>
                  <a:lnTo>
                    <a:pt x="13" y="488"/>
                  </a:lnTo>
                  <a:lnTo>
                    <a:pt x="17" y="489"/>
                  </a:lnTo>
                  <a:lnTo>
                    <a:pt x="20" y="489"/>
                  </a:lnTo>
                  <a:lnTo>
                    <a:pt x="28" y="488"/>
                  </a:lnTo>
                  <a:lnTo>
                    <a:pt x="34" y="486"/>
                  </a:lnTo>
                  <a:lnTo>
                    <a:pt x="37" y="482"/>
                  </a:lnTo>
                  <a:lnTo>
                    <a:pt x="39" y="476"/>
                  </a:lnTo>
                  <a:lnTo>
                    <a:pt x="41" y="469"/>
                  </a:lnTo>
                  <a:lnTo>
                    <a:pt x="51" y="438"/>
                  </a:lnTo>
                  <a:lnTo>
                    <a:pt x="61" y="411"/>
                  </a:lnTo>
                  <a:lnTo>
                    <a:pt x="73" y="388"/>
                  </a:lnTo>
                  <a:lnTo>
                    <a:pt x="85" y="368"/>
                  </a:lnTo>
                  <a:lnTo>
                    <a:pt x="99" y="351"/>
                  </a:lnTo>
                  <a:lnTo>
                    <a:pt x="112" y="338"/>
                  </a:lnTo>
                  <a:lnTo>
                    <a:pt x="125" y="328"/>
                  </a:lnTo>
                  <a:lnTo>
                    <a:pt x="139" y="321"/>
                  </a:lnTo>
                  <a:lnTo>
                    <a:pt x="152" y="317"/>
                  </a:lnTo>
                  <a:lnTo>
                    <a:pt x="166" y="315"/>
                  </a:lnTo>
                  <a:lnTo>
                    <a:pt x="173" y="316"/>
                  </a:lnTo>
                  <a:lnTo>
                    <a:pt x="179" y="318"/>
                  </a:lnTo>
                  <a:lnTo>
                    <a:pt x="185" y="322"/>
                  </a:lnTo>
                  <a:lnTo>
                    <a:pt x="189" y="327"/>
                  </a:lnTo>
                  <a:lnTo>
                    <a:pt x="192" y="336"/>
                  </a:lnTo>
                  <a:lnTo>
                    <a:pt x="194" y="346"/>
                  </a:lnTo>
                  <a:lnTo>
                    <a:pt x="194" y="359"/>
                  </a:lnTo>
                  <a:lnTo>
                    <a:pt x="194" y="368"/>
                  </a:lnTo>
                  <a:lnTo>
                    <a:pt x="193" y="376"/>
                  </a:lnTo>
                  <a:lnTo>
                    <a:pt x="192" y="384"/>
                  </a:lnTo>
                  <a:lnTo>
                    <a:pt x="190" y="393"/>
                  </a:lnTo>
                  <a:lnTo>
                    <a:pt x="187" y="403"/>
                  </a:lnTo>
                  <a:lnTo>
                    <a:pt x="183" y="415"/>
                  </a:lnTo>
                  <a:lnTo>
                    <a:pt x="179" y="429"/>
                  </a:lnTo>
                  <a:lnTo>
                    <a:pt x="173" y="445"/>
                  </a:lnTo>
                  <a:lnTo>
                    <a:pt x="166" y="463"/>
                  </a:lnTo>
                  <a:lnTo>
                    <a:pt x="158" y="485"/>
                  </a:lnTo>
                  <a:lnTo>
                    <a:pt x="85" y="68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6" name="Group 15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8786842" y="5143512"/>
            <a:ext cx="341765" cy="341329"/>
            <a:chOff x="5569" y="3430"/>
            <a:chExt cx="1562" cy="1560"/>
          </a:xfrm>
        </p:grpSpPr>
        <p:sp>
          <p:nvSpPr>
            <p:cNvPr id="1624078" name="AutoShape 14"/>
            <p:cNvSpPr>
              <a:spLocks noChangeAspect="1" noChangeArrowheads="1" noTextEdit="1"/>
            </p:cNvSpPr>
            <p:nvPr/>
          </p:nvSpPr>
          <p:spPr bwMode="auto">
            <a:xfrm>
              <a:off x="5569" y="3430"/>
              <a:ext cx="1562" cy="1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24081" name="Freeform 17"/>
            <p:cNvSpPr>
              <a:spLocks/>
            </p:cNvSpPr>
            <p:nvPr/>
          </p:nvSpPr>
          <p:spPr bwMode="auto">
            <a:xfrm>
              <a:off x="5918" y="3666"/>
              <a:ext cx="798" cy="1122"/>
            </a:xfrm>
            <a:custGeom>
              <a:avLst/>
              <a:gdLst/>
              <a:ahLst/>
              <a:cxnLst>
                <a:cxn ang="0">
                  <a:pos x="798" y="80"/>
                </a:cxn>
                <a:cxn ang="0">
                  <a:pos x="789" y="38"/>
                </a:cxn>
                <a:cxn ang="0">
                  <a:pos x="748" y="20"/>
                </a:cxn>
                <a:cxn ang="0">
                  <a:pos x="703" y="37"/>
                </a:cxn>
                <a:cxn ang="0">
                  <a:pos x="682" y="74"/>
                </a:cxn>
                <a:cxn ang="0">
                  <a:pos x="666" y="140"/>
                </a:cxn>
                <a:cxn ang="0">
                  <a:pos x="549" y="606"/>
                </a:cxn>
                <a:cxn ang="0">
                  <a:pos x="519" y="654"/>
                </a:cxn>
                <a:cxn ang="0">
                  <a:pos x="460" y="712"/>
                </a:cxn>
                <a:cxn ang="0">
                  <a:pos x="374" y="746"/>
                </a:cxn>
                <a:cxn ang="0">
                  <a:pos x="301" y="735"/>
                </a:cxn>
                <a:cxn ang="0">
                  <a:pos x="262" y="691"/>
                </a:cxn>
                <a:cxn ang="0">
                  <a:pos x="248" y="631"/>
                </a:cxn>
                <a:cxn ang="0">
                  <a:pos x="254" y="536"/>
                </a:cxn>
                <a:cxn ang="0">
                  <a:pos x="294" y="383"/>
                </a:cxn>
                <a:cxn ang="0">
                  <a:pos x="349" y="233"/>
                </a:cxn>
                <a:cxn ang="0">
                  <a:pos x="367" y="177"/>
                </a:cxn>
                <a:cxn ang="0">
                  <a:pos x="370" y="125"/>
                </a:cxn>
                <a:cxn ang="0">
                  <a:pos x="337" y="48"/>
                </a:cxn>
                <a:cxn ang="0">
                  <a:pos x="266" y="5"/>
                </a:cxn>
                <a:cxn ang="0">
                  <a:pos x="171" y="11"/>
                </a:cxn>
                <a:cxn ang="0">
                  <a:pos x="96" y="66"/>
                </a:cxn>
                <a:cxn ang="0">
                  <a:pos x="43" y="144"/>
                </a:cxn>
                <a:cxn ang="0">
                  <a:pos x="12" y="219"/>
                </a:cxn>
                <a:cxn ang="0">
                  <a:pos x="0" y="264"/>
                </a:cxn>
                <a:cxn ang="0">
                  <a:pos x="9" y="283"/>
                </a:cxn>
                <a:cxn ang="0">
                  <a:pos x="35" y="282"/>
                </a:cxn>
                <a:cxn ang="0">
                  <a:pos x="48" y="254"/>
                </a:cxn>
                <a:cxn ang="0">
                  <a:pos x="101" y="126"/>
                </a:cxn>
                <a:cxn ang="0">
                  <a:pos x="162" y="58"/>
                </a:cxn>
                <a:cxn ang="0">
                  <a:pos x="223" y="39"/>
                </a:cxn>
                <a:cxn ang="0">
                  <a:pos x="254" y="50"/>
                </a:cxn>
                <a:cxn ang="0">
                  <a:pos x="266" y="94"/>
                </a:cxn>
                <a:cxn ang="0">
                  <a:pos x="243" y="198"/>
                </a:cxn>
                <a:cxn ang="0">
                  <a:pos x="187" y="354"/>
                </a:cxn>
                <a:cxn ang="0">
                  <a:pos x="149" y="482"/>
                </a:cxn>
                <a:cxn ang="0">
                  <a:pos x="137" y="579"/>
                </a:cxn>
                <a:cxn ang="0">
                  <a:pos x="157" y="681"/>
                </a:cxn>
                <a:cxn ang="0">
                  <a:pos x="210" y="745"/>
                </a:cxn>
                <a:cxn ang="0">
                  <a:pos x="283" y="778"/>
                </a:cxn>
                <a:cxn ang="0">
                  <a:pos x="373" y="784"/>
                </a:cxn>
                <a:cxn ang="0">
                  <a:pos x="484" y="741"/>
                </a:cxn>
                <a:cxn ang="0">
                  <a:pos x="501" y="788"/>
                </a:cxn>
                <a:cxn ang="0">
                  <a:pos x="446" y="920"/>
                </a:cxn>
                <a:cxn ang="0">
                  <a:pos x="369" y="1020"/>
                </a:cxn>
                <a:cxn ang="0">
                  <a:pos x="282" y="1074"/>
                </a:cxn>
                <a:cxn ang="0">
                  <a:pos x="206" y="1083"/>
                </a:cxn>
                <a:cxn ang="0">
                  <a:pos x="156" y="1073"/>
                </a:cxn>
                <a:cxn ang="0">
                  <a:pos x="103" y="1036"/>
                </a:cxn>
                <a:cxn ang="0">
                  <a:pos x="126" y="1009"/>
                </a:cxn>
                <a:cxn ang="0">
                  <a:pos x="177" y="975"/>
                </a:cxn>
                <a:cxn ang="0">
                  <a:pos x="197" y="919"/>
                </a:cxn>
                <a:cxn ang="0">
                  <a:pos x="181" y="876"/>
                </a:cxn>
                <a:cxn ang="0">
                  <a:pos x="149" y="860"/>
                </a:cxn>
                <a:cxn ang="0">
                  <a:pos x="115" y="861"/>
                </a:cxn>
                <a:cxn ang="0">
                  <a:pos x="69" y="883"/>
                </a:cxn>
                <a:cxn ang="0">
                  <a:pos x="39" y="938"/>
                </a:cxn>
                <a:cxn ang="0">
                  <a:pos x="48" y="1027"/>
                </a:cxn>
                <a:cxn ang="0">
                  <a:pos x="112" y="1096"/>
                </a:cxn>
                <a:cxn ang="0">
                  <a:pos x="220" y="1122"/>
                </a:cxn>
                <a:cxn ang="0">
                  <a:pos x="374" y="1084"/>
                </a:cxn>
                <a:cxn ang="0">
                  <a:pos x="508" y="982"/>
                </a:cxn>
                <a:cxn ang="0">
                  <a:pos x="603" y="836"/>
                </a:cxn>
              </a:cxnLst>
              <a:rect l="0" t="0" r="r" b="b"/>
              <a:pathLst>
                <a:path w="798" h="1122">
                  <a:moveTo>
                    <a:pt x="791" y="106"/>
                  </a:moveTo>
                  <a:lnTo>
                    <a:pt x="794" y="97"/>
                  </a:lnTo>
                  <a:lnTo>
                    <a:pt x="796" y="90"/>
                  </a:lnTo>
                  <a:lnTo>
                    <a:pt x="797" y="84"/>
                  </a:lnTo>
                  <a:lnTo>
                    <a:pt x="798" y="80"/>
                  </a:lnTo>
                  <a:lnTo>
                    <a:pt x="798" y="75"/>
                  </a:lnTo>
                  <a:lnTo>
                    <a:pt x="798" y="66"/>
                  </a:lnTo>
                  <a:lnTo>
                    <a:pt x="797" y="55"/>
                  </a:lnTo>
                  <a:lnTo>
                    <a:pt x="794" y="46"/>
                  </a:lnTo>
                  <a:lnTo>
                    <a:pt x="789" y="38"/>
                  </a:lnTo>
                  <a:lnTo>
                    <a:pt x="783" y="31"/>
                  </a:lnTo>
                  <a:lnTo>
                    <a:pt x="776" y="26"/>
                  </a:lnTo>
                  <a:lnTo>
                    <a:pt x="767" y="23"/>
                  </a:lnTo>
                  <a:lnTo>
                    <a:pt x="758" y="20"/>
                  </a:lnTo>
                  <a:lnTo>
                    <a:pt x="748" y="20"/>
                  </a:lnTo>
                  <a:lnTo>
                    <a:pt x="740" y="20"/>
                  </a:lnTo>
                  <a:lnTo>
                    <a:pt x="731" y="22"/>
                  </a:lnTo>
                  <a:lnTo>
                    <a:pt x="722" y="26"/>
                  </a:lnTo>
                  <a:lnTo>
                    <a:pt x="713" y="31"/>
                  </a:lnTo>
                  <a:lnTo>
                    <a:pt x="703" y="37"/>
                  </a:lnTo>
                  <a:lnTo>
                    <a:pt x="695" y="46"/>
                  </a:lnTo>
                  <a:lnTo>
                    <a:pt x="687" y="56"/>
                  </a:lnTo>
                  <a:lnTo>
                    <a:pt x="686" y="60"/>
                  </a:lnTo>
                  <a:lnTo>
                    <a:pt x="684" y="66"/>
                  </a:lnTo>
                  <a:lnTo>
                    <a:pt x="682" y="74"/>
                  </a:lnTo>
                  <a:lnTo>
                    <a:pt x="679" y="84"/>
                  </a:lnTo>
                  <a:lnTo>
                    <a:pt x="676" y="94"/>
                  </a:lnTo>
                  <a:lnTo>
                    <a:pt x="671" y="117"/>
                  </a:lnTo>
                  <a:lnTo>
                    <a:pt x="668" y="129"/>
                  </a:lnTo>
                  <a:lnTo>
                    <a:pt x="666" y="140"/>
                  </a:lnTo>
                  <a:lnTo>
                    <a:pt x="663" y="150"/>
                  </a:lnTo>
                  <a:lnTo>
                    <a:pt x="645" y="218"/>
                  </a:lnTo>
                  <a:lnTo>
                    <a:pt x="629" y="288"/>
                  </a:lnTo>
                  <a:lnTo>
                    <a:pt x="551" y="600"/>
                  </a:lnTo>
                  <a:lnTo>
                    <a:pt x="549" y="606"/>
                  </a:lnTo>
                  <a:lnTo>
                    <a:pt x="546" y="613"/>
                  </a:lnTo>
                  <a:lnTo>
                    <a:pt x="541" y="621"/>
                  </a:lnTo>
                  <a:lnTo>
                    <a:pt x="535" y="631"/>
                  </a:lnTo>
                  <a:lnTo>
                    <a:pt x="528" y="642"/>
                  </a:lnTo>
                  <a:lnTo>
                    <a:pt x="519" y="654"/>
                  </a:lnTo>
                  <a:lnTo>
                    <a:pt x="510" y="666"/>
                  </a:lnTo>
                  <a:lnTo>
                    <a:pt x="499" y="678"/>
                  </a:lnTo>
                  <a:lnTo>
                    <a:pt x="487" y="689"/>
                  </a:lnTo>
                  <a:lnTo>
                    <a:pt x="474" y="701"/>
                  </a:lnTo>
                  <a:lnTo>
                    <a:pt x="460" y="712"/>
                  </a:lnTo>
                  <a:lnTo>
                    <a:pt x="445" y="722"/>
                  </a:lnTo>
                  <a:lnTo>
                    <a:pt x="428" y="730"/>
                  </a:lnTo>
                  <a:lnTo>
                    <a:pt x="411" y="737"/>
                  </a:lnTo>
                  <a:lnTo>
                    <a:pt x="393" y="743"/>
                  </a:lnTo>
                  <a:lnTo>
                    <a:pt x="374" y="746"/>
                  </a:lnTo>
                  <a:lnTo>
                    <a:pt x="355" y="748"/>
                  </a:lnTo>
                  <a:lnTo>
                    <a:pt x="339" y="747"/>
                  </a:lnTo>
                  <a:lnTo>
                    <a:pt x="325" y="744"/>
                  </a:lnTo>
                  <a:lnTo>
                    <a:pt x="312" y="740"/>
                  </a:lnTo>
                  <a:lnTo>
                    <a:pt x="301" y="735"/>
                  </a:lnTo>
                  <a:lnTo>
                    <a:pt x="291" y="728"/>
                  </a:lnTo>
                  <a:lnTo>
                    <a:pt x="282" y="720"/>
                  </a:lnTo>
                  <a:lnTo>
                    <a:pt x="274" y="711"/>
                  </a:lnTo>
                  <a:lnTo>
                    <a:pt x="268" y="702"/>
                  </a:lnTo>
                  <a:lnTo>
                    <a:pt x="262" y="691"/>
                  </a:lnTo>
                  <a:lnTo>
                    <a:pt x="258" y="680"/>
                  </a:lnTo>
                  <a:lnTo>
                    <a:pt x="254" y="668"/>
                  </a:lnTo>
                  <a:lnTo>
                    <a:pt x="252" y="656"/>
                  </a:lnTo>
                  <a:lnTo>
                    <a:pt x="250" y="644"/>
                  </a:lnTo>
                  <a:lnTo>
                    <a:pt x="248" y="631"/>
                  </a:lnTo>
                  <a:lnTo>
                    <a:pt x="248" y="620"/>
                  </a:lnTo>
                  <a:lnTo>
                    <a:pt x="247" y="607"/>
                  </a:lnTo>
                  <a:lnTo>
                    <a:pt x="248" y="585"/>
                  </a:lnTo>
                  <a:lnTo>
                    <a:pt x="250" y="561"/>
                  </a:lnTo>
                  <a:lnTo>
                    <a:pt x="254" y="536"/>
                  </a:lnTo>
                  <a:lnTo>
                    <a:pt x="259" y="508"/>
                  </a:lnTo>
                  <a:lnTo>
                    <a:pt x="266" y="480"/>
                  </a:lnTo>
                  <a:lnTo>
                    <a:pt x="274" y="449"/>
                  </a:lnTo>
                  <a:lnTo>
                    <a:pt x="283" y="417"/>
                  </a:lnTo>
                  <a:lnTo>
                    <a:pt x="294" y="383"/>
                  </a:lnTo>
                  <a:lnTo>
                    <a:pt x="307" y="346"/>
                  </a:lnTo>
                  <a:lnTo>
                    <a:pt x="320" y="308"/>
                  </a:lnTo>
                  <a:lnTo>
                    <a:pt x="336" y="267"/>
                  </a:lnTo>
                  <a:lnTo>
                    <a:pt x="343" y="249"/>
                  </a:lnTo>
                  <a:lnTo>
                    <a:pt x="349" y="233"/>
                  </a:lnTo>
                  <a:lnTo>
                    <a:pt x="354" y="220"/>
                  </a:lnTo>
                  <a:lnTo>
                    <a:pt x="358" y="207"/>
                  </a:lnTo>
                  <a:lnTo>
                    <a:pt x="362" y="196"/>
                  </a:lnTo>
                  <a:lnTo>
                    <a:pt x="365" y="187"/>
                  </a:lnTo>
                  <a:lnTo>
                    <a:pt x="367" y="177"/>
                  </a:lnTo>
                  <a:lnTo>
                    <a:pt x="369" y="169"/>
                  </a:lnTo>
                  <a:lnTo>
                    <a:pt x="370" y="160"/>
                  </a:lnTo>
                  <a:lnTo>
                    <a:pt x="370" y="152"/>
                  </a:lnTo>
                  <a:lnTo>
                    <a:pt x="371" y="143"/>
                  </a:lnTo>
                  <a:lnTo>
                    <a:pt x="370" y="125"/>
                  </a:lnTo>
                  <a:lnTo>
                    <a:pt x="367" y="108"/>
                  </a:lnTo>
                  <a:lnTo>
                    <a:pt x="362" y="91"/>
                  </a:lnTo>
                  <a:lnTo>
                    <a:pt x="355" y="76"/>
                  </a:lnTo>
                  <a:lnTo>
                    <a:pt x="347" y="62"/>
                  </a:lnTo>
                  <a:lnTo>
                    <a:pt x="337" y="48"/>
                  </a:lnTo>
                  <a:lnTo>
                    <a:pt x="326" y="36"/>
                  </a:lnTo>
                  <a:lnTo>
                    <a:pt x="313" y="26"/>
                  </a:lnTo>
                  <a:lnTo>
                    <a:pt x="299" y="17"/>
                  </a:lnTo>
                  <a:lnTo>
                    <a:pt x="283" y="10"/>
                  </a:lnTo>
                  <a:lnTo>
                    <a:pt x="266" y="5"/>
                  </a:lnTo>
                  <a:lnTo>
                    <a:pt x="248" y="2"/>
                  </a:lnTo>
                  <a:lnTo>
                    <a:pt x="228" y="0"/>
                  </a:lnTo>
                  <a:lnTo>
                    <a:pt x="208" y="2"/>
                  </a:lnTo>
                  <a:lnTo>
                    <a:pt x="189" y="6"/>
                  </a:lnTo>
                  <a:lnTo>
                    <a:pt x="171" y="11"/>
                  </a:lnTo>
                  <a:lnTo>
                    <a:pt x="154" y="19"/>
                  </a:lnTo>
                  <a:lnTo>
                    <a:pt x="138" y="29"/>
                  </a:lnTo>
                  <a:lnTo>
                    <a:pt x="123" y="40"/>
                  </a:lnTo>
                  <a:lnTo>
                    <a:pt x="109" y="53"/>
                  </a:lnTo>
                  <a:lnTo>
                    <a:pt x="96" y="66"/>
                  </a:lnTo>
                  <a:lnTo>
                    <a:pt x="84" y="81"/>
                  </a:lnTo>
                  <a:lnTo>
                    <a:pt x="72" y="96"/>
                  </a:lnTo>
                  <a:lnTo>
                    <a:pt x="62" y="112"/>
                  </a:lnTo>
                  <a:lnTo>
                    <a:pt x="52" y="128"/>
                  </a:lnTo>
                  <a:lnTo>
                    <a:pt x="43" y="144"/>
                  </a:lnTo>
                  <a:lnTo>
                    <a:pt x="36" y="160"/>
                  </a:lnTo>
                  <a:lnTo>
                    <a:pt x="29" y="176"/>
                  </a:lnTo>
                  <a:lnTo>
                    <a:pt x="22" y="191"/>
                  </a:lnTo>
                  <a:lnTo>
                    <a:pt x="17" y="206"/>
                  </a:lnTo>
                  <a:lnTo>
                    <a:pt x="12" y="219"/>
                  </a:lnTo>
                  <a:lnTo>
                    <a:pt x="8" y="231"/>
                  </a:lnTo>
                  <a:lnTo>
                    <a:pt x="5" y="242"/>
                  </a:lnTo>
                  <a:lnTo>
                    <a:pt x="2" y="251"/>
                  </a:lnTo>
                  <a:lnTo>
                    <a:pt x="1" y="259"/>
                  </a:lnTo>
                  <a:lnTo>
                    <a:pt x="0" y="264"/>
                  </a:lnTo>
                  <a:lnTo>
                    <a:pt x="0" y="267"/>
                  </a:lnTo>
                  <a:lnTo>
                    <a:pt x="1" y="273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3"/>
                  </a:lnTo>
                  <a:lnTo>
                    <a:pt x="12" y="284"/>
                  </a:lnTo>
                  <a:lnTo>
                    <a:pt x="16" y="285"/>
                  </a:lnTo>
                  <a:lnTo>
                    <a:pt x="26" y="285"/>
                  </a:lnTo>
                  <a:lnTo>
                    <a:pt x="31" y="284"/>
                  </a:lnTo>
                  <a:lnTo>
                    <a:pt x="35" y="282"/>
                  </a:lnTo>
                  <a:lnTo>
                    <a:pt x="38" y="279"/>
                  </a:lnTo>
                  <a:lnTo>
                    <a:pt x="40" y="276"/>
                  </a:lnTo>
                  <a:lnTo>
                    <a:pt x="43" y="270"/>
                  </a:lnTo>
                  <a:lnTo>
                    <a:pt x="45" y="263"/>
                  </a:lnTo>
                  <a:lnTo>
                    <a:pt x="48" y="254"/>
                  </a:lnTo>
                  <a:lnTo>
                    <a:pt x="57" y="222"/>
                  </a:lnTo>
                  <a:lnTo>
                    <a:pt x="68" y="194"/>
                  </a:lnTo>
                  <a:lnTo>
                    <a:pt x="78" y="169"/>
                  </a:lnTo>
                  <a:lnTo>
                    <a:pt x="90" y="146"/>
                  </a:lnTo>
                  <a:lnTo>
                    <a:pt x="101" y="126"/>
                  </a:lnTo>
                  <a:lnTo>
                    <a:pt x="113" y="108"/>
                  </a:lnTo>
                  <a:lnTo>
                    <a:pt x="125" y="92"/>
                  </a:lnTo>
                  <a:lnTo>
                    <a:pt x="137" y="79"/>
                  </a:lnTo>
                  <a:lnTo>
                    <a:pt x="150" y="67"/>
                  </a:lnTo>
                  <a:lnTo>
                    <a:pt x="162" y="58"/>
                  </a:lnTo>
                  <a:lnTo>
                    <a:pt x="174" y="51"/>
                  </a:lnTo>
                  <a:lnTo>
                    <a:pt x="187" y="45"/>
                  </a:lnTo>
                  <a:lnTo>
                    <a:pt x="199" y="42"/>
                  </a:lnTo>
                  <a:lnTo>
                    <a:pt x="211" y="39"/>
                  </a:lnTo>
                  <a:lnTo>
                    <a:pt x="223" y="39"/>
                  </a:lnTo>
                  <a:lnTo>
                    <a:pt x="231" y="39"/>
                  </a:lnTo>
                  <a:lnTo>
                    <a:pt x="241" y="41"/>
                  </a:lnTo>
                  <a:lnTo>
                    <a:pt x="245" y="43"/>
                  </a:lnTo>
                  <a:lnTo>
                    <a:pt x="250" y="45"/>
                  </a:lnTo>
                  <a:lnTo>
                    <a:pt x="254" y="50"/>
                  </a:lnTo>
                  <a:lnTo>
                    <a:pt x="258" y="55"/>
                  </a:lnTo>
                  <a:lnTo>
                    <a:pt x="261" y="62"/>
                  </a:lnTo>
                  <a:lnTo>
                    <a:pt x="264" y="71"/>
                  </a:lnTo>
                  <a:lnTo>
                    <a:pt x="266" y="81"/>
                  </a:lnTo>
                  <a:lnTo>
                    <a:pt x="266" y="94"/>
                  </a:lnTo>
                  <a:lnTo>
                    <a:pt x="265" y="116"/>
                  </a:lnTo>
                  <a:lnTo>
                    <a:pt x="261" y="137"/>
                  </a:lnTo>
                  <a:lnTo>
                    <a:pt x="256" y="159"/>
                  </a:lnTo>
                  <a:lnTo>
                    <a:pt x="250" y="179"/>
                  </a:lnTo>
                  <a:lnTo>
                    <a:pt x="243" y="198"/>
                  </a:lnTo>
                  <a:lnTo>
                    <a:pt x="237" y="215"/>
                  </a:lnTo>
                  <a:lnTo>
                    <a:pt x="223" y="253"/>
                  </a:lnTo>
                  <a:lnTo>
                    <a:pt x="209" y="289"/>
                  </a:lnTo>
                  <a:lnTo>
                    <a:pt x="197" y="322"/>
                  </a:lnTo>
                  <a:lnTo>
                    <a:pt x="187" y="354"/>
                  </a:lnTo>
                  <a:lnTo>
                    <a:pt x="177" y="383"/>
                  </a:lnTo>
                  <a:lnTo>
                    <a:pt x="168" y="410"/>
                  </a:lnTo>
                  <a:lnTo>
                    <a:pt x="161" y="436"/>
                  </a:lnTo>
                  <a:lnTo>
                    <a:pt x="154" y="460"/>
                  </a:lnTo>
                  <a:lnTo>
                    <a:pt x="149" y="482"/>
                  </a:lnTo>
                  <a:lnTo>
                    <a:pt x="144" y="504"/>
                  </a:lnTo>
                  <a:lnTo>
                    <a:pt x="141" y="524"/>
                  </a:lnTo>
                  <a:lnTo>
                    <a:pt x="139" y="543"/>
                  </a:lnTo>
                  <a:lnTo>
                    <a:pt x="137" y="562"/>
                  </a:lnTo>
                  <a:lnTo>
                    <a:pt x="137" y="579"/>
                  </a:lnTo>
                  <a:lnTo>
                    <a:pt x="138" y="603"/>
                  </a:lnTo>
                  <a:lnTo>
                    <a:pt x="140" y="625"/>
                  </a:lnTo>
                  <a:lnTo>
                    <a:pt x="144" y="645"/>
                  </a:lnTo>
                  <a:lnTo>
                    <a:pt x="150" y="664"/>
                  </a:lnTo>
                  <a:lnTo>
                    <a:pt x="157" y="681"/>
                  </a:lnTo>
                  <a:lnTo>
                    <a:pt x="166" y="696"/>
                  </a:lnTo>
                  <a:lnTo>
                    <a:pt x="175" y="711"/>
                  </a:lnTo>
                  <a:lnTo>
                    <a:pt x="186" y="723"/>
                  </a:lnTo>
                  <a:lnTo>
                    <a:pt x="197" y="735"/>
                  </a:lnTo>
                  <a:lnTo>
                    <a:pt x="210" y="745"/>
                  </a:lnTo>
                  <a:lnTo>
                    <a:pt x="224" y="754"/>
                  </a:lnTo>
                  <a:lnTo>
                    <a:pt x="238" y="762"/>
                  </a:lnTo>
                  <a:lnTo>
                    <a:pt x="252" y="768"/>
                  </a:lnTo>
                  <a:lnTo>
                    <a:pt x="268" y="774"/>
                  </a:lnTo>
                  <a:lnTo>
                    <a:pt x="283" y="778"/>
                  </a:lnTo>
                  <a:lnTo>
                    <a:pt x="299" y="782"/>
                  </a:lnTo>
                  <a:lnTo>
                    <a:pt x="316" y="784"/>
                  </a:lnTo>
                  <a:lnTo>
                    <a:pt x="332" y="785"/>
                  </a:lnTo>
                  <a:lnTo>
                    <a:pt x="348" y="786"/>
                  </a:lnTo>
                  <a:lnTo>
                    <a:pt x="373" y="784"/>
                  </a:lnTo>
                  <a:lnTo>
                    <a:pt x="397" y="780"/>
                  </a:lnTo>
                  <a:lnTo>
                    <a:pt x="420" y="774"/>
                  </a:lnTo>
                  <a:lnTo>
                    <a:pt x="443" y="765"/>
                  </a:lnTo>
                  <a:lnTo>
                    <a:pt x="464" y="754"/>
                  </a:lnTo>
                  <a:lnTo>
                    <a:pt x="484" y="741"/>
                  </a:lnTo>
                  <a:lnTo>
                    <a:pt x="504" y="725"/>
                  </a:lnTo>
                  <a:lnTo>
                    <a:pt x="523" y="708"/>
                  </a:lnTo>
                  <a:lnTo>
                    <a:pt x="516" y="735"/>
                  </a:lnTo>
                  <a:lnTo>
                    <a:pt x="509" y="761"/>
                  </a:lnTo>
                  <a:lnTo>
                    <a:pt x="501" y="788"/>
                  </a:lnTo>
                  <a:lnTo>
                    <a:pt x="493" y="814"/>
                  </a:lnTo>
                  <a:lnTo>
                    <a:pt x="484" y="841"/>
                  </a:lnTo>
                  <a:lnTo>
                    <a:pt x="473" y="867"/>
                  </a:lnTo>
                  <a:lnTo>
                    <a:pt x="461" y="893"/>
                  </a:lnTo>
                  <a:lnTo>
                    <a:pt x="446" y="920"/>
                  </a:lnTo>
                  <a:lnTo>
                    <a:pt x="430" y="947"/>
                  </a:lnTo>
                  <a:lnTo>
                    <a:pt x="410" y="974"/>
                  </a:lnTo>
                  <a:lnTo>
                    <a:pt x="398" y="990"/>
                  </a:lnTo>
                  <a:lnTo>
                    <a:pt x="384" y="1006"/>
                  </a:lnTo>
                  <a:lnTo>
                    <a:pt x="369" y="1020"/>
                  </a:lnTo>
                  <a:lnTo>
                    <a:pt x="353" y="1033"/>
                  </a:lnTo>
                  <a:lnTo>
                    <a:pt x="336" y="1046"/>
                  </a:lnTo>
                  <a:lnTo>
                    <a:pt x="319" y="1057"/>
                  </a:lnTo>
                  <a:lnTo>
                    <a:pt x="301" y="1066"/>
                  </a:lnTo>
                  <a:lnTo>
                    <a:pt x="282" y="1074"/>
                  </a:lnTo>
                  <a:lnTo>
                    <a:pt x="262" y="1079"/>
                  </a:lnTo>
                  <a:lnTo>
                    <a:pt x="241" y="1083"/>
                  </a:lnTo>
                  <a:lnTo>
                    <a:pt x="220" y="1084"/>
                  </a:lnTo>
                  <a:lnTo>
                    <a:pt x="214" y="1084"/>
                  </a:lnTo>
                  <a:lnTo>
                    <a:pt x="206" y="1083"/>
                  </a:lnTo>
                  <a:lnTo>
                    <a:pt x="198" y="1083"/>
                  </a:lnTo>
                  <a:lnTo>
                    <a:pt x="188" y="1081"/>
                  </a:lnTo>
                  <a:lnTo>
                    <a:pt x="178" y="1079"/>
                  </a:lnTo>
                  <a:lnTo>
                    <a:pt x="167" y="1076"/>
                  </a:lnTo>
                  <a:lnTo>
                    <a:pt x="156" y="1073"/>
                  </a:lnTo>
                  <a:lnTo>
                    <a:pt x="144" y="1068"/>
                  </a:lnTo>
                  <a:lnTo>
                    <a:pt x="133" y="1062"/>
                  </a:lnTo>
                  <a:lnTo>
                    <a:pt x="122" y="1055"/>
                  </a:lnTo>
                  <a:lnTo>
                    <a:pt x="113" y="1047"/>
                  </a:lnTo>
                  <a:lnTo>
                    <a:pt x="103" y="1036"/>
                  </a:lnTo>
                  <a:lnTo>
                    <a:pt x="95" y="1025"/>
                  </a:lnTo>
                  <a:lnTo>
                    <a:pt x="88" y="1011"/>
                  </a:lnTo>
                  <a:lnTo>
                    <a:pt x="101" y="1011"/>
                  </a:lnTo>
                  <a:lnTo>
                    <a:pt x="114" y="1010"/>
                  </a:lnTo>
                  <a:lnTo>
                    <a:pt x="126" y="1009"/>
                  </a:lnTo>
                  <a:lnTo>
                    <a:pt x="139" y="1005"/>
                  </a:lnTo>
                  <a:lnTo>
                    <a:pt x="150" y="999"/>
                  </a:lnTo>
                  <a:lnTo>
                    <a:pt x="162" y="990"/>
                  </a:lnTo>
                  <a:lnTo>
                    <a:pt x="170" y="983"/>
                  </a:lnTo>
                  <a:lnTo>
                    <a:pt x="177" y="975"/>
                  </a:lnTo>
                  <a:lnTo>
                    <a:pt x="183" y="966"/>
                  </a:lnTo>
                  <a:lnTo>
                    <a:pt x="189" y="956"/>
                  </a:lnTo>
                  <a:lnTo>
                    <a:pt x="193" y="945"/>
                  </a:lnTo>
                  <a:lnTo>
                    <a:pt x="196" y="933"/>
                  </a:lnTo>
                  <a:lnTo>
                    <a:pt x="197" y="919"/>
                  </a:lnTo>
                  <a:lnTo>
                    <a:pt x="196" y="908"/>
                  </a:lnTo>
                  <a:lnTo>
                    <a:pt x="194" y="898"/>
                  </a:lnTo>
                  <a:lnTo>
                    <a:pt x="190" y="889"/>
                  </a:lnTo>
                  <a:lnTo>
                    <a:pt x="186" y="881"/>
                  </a:lnTo>
                  <a:lnTo>
                    <a:pt x="181" y="876"/>
                  </a:lnTo>
                  <a:lnTo>
                    <a:pt x="175" y="871"/>
                  </a:lnTo>
                  <a:lnTo>
                    <a:pt x="168" y="867"/>
                  </a:lnTo>
                  <a:lnTo>
                    <a:pt x="162" y="864"/>
                  </a:lnTo>
                  <a:lnTo>
                    <a:pt x="155" y="861"/>
                  </a:lnTo>
                  <a:lnTo>
                    <a:pt x="149" y="860"/>
                  </a:lnTo>
                  <a:lnTo>
                    <a:pt x="143" y="859"/>
                  </a:lnTo>
                  <a:lnTo>
                    <a:pt x="138" y="859"/>
                  </a:lnTo>
                  <a:lnTo>
                    <a:pt x="133" y="859"/>
                  </a:lnTo>
                  <a:lnTo>
                    <a:pt x="124" y="859"/>
                  </a:lnTo>
                  <a:lnTo>
                    <a:pt x="115" y="861"/>
                  </a:lnTo>
                  <a:lnTo>
                    <a:pt x="106" y="862"/>
                  </a:lnTo>
                  <a:lnTo>
                    <a:pt x="96" y="866"/>
                  </a:lnTo>
                  <a:lnTo>
                    <a:pt x="87" y="871"/>
                  </a:lnTo>
                  <a:lnTo>
                    <a:pt x="78" y="876"/>
                  </a:lnTo>
                  <a:lnTo>
                    <a:pt x="69" y="883"/>
                  </a:lnTo>
                  <a:lnTo>
                    <a:pt x="62" y="891"/>
                  </a:lnTo>
                  <a:lnTo>
                    <a:pt x="55" y="901"/>
                  </a:lnTo>
                  <a:lnTo>
                    <a:pt x="48" y="912"/>
                  </a:lnTo>
                  <a:lnTo>
                    <a:pt x="43" y="924"/>
                  </a:lnTo>
                  <a:lnTo>
                    <a:pt x="39" y="938"/>
                  </a:lnTo>
                  <a:lnTo>
                    <a:pt x="37" y="954"/>
                  </a:lnTo>
                  <a:lnTo>
                    <a:pt x="36" y="971"/>
                  </a:lnTo>
                  <a:lnTo>
                    <a:pt x="38" y="991"/>
                  </a:lnTo>
                  <a:lnTo>
                    <a:pt x="41" y="1010"/>
                  </a:lnTo>
                  <a:lnTo>
                    <a:pt x="48" y="1027"/>
                  </a:lnTo>
                  <a:lnTo>
                    <a:pt x="57" y="1044"/>
                  </a:lnTo>
                  <a:lnTo>
                    <a:pt x="67" y="1059"/>
                  </a:lnTo>
                  <a:lnTo>
                    <a:pt x="80" y="1073"/>
                  </a:lnTo>
                  <a:lnTo>
                    <a:pt x="95" y="1085"/>
                  </a:lnTo>
                  <a:lnTo>
                    <a:pt x="112" y="1096"/>
                  </a:lnTo>
                  <a:lnTo>
                    <a:pt x="131" y="1105"/>
                  </a:lnTo>
                  <a:lnTo>
                    <a:pt x="151" y="1112"/>
                  </a:lnTo>
                  <a:lnTo>
                    <a:pt x="172" y="1118"/>
                  </a:lnTo>
                  <a:lnTo>
                    <a:pt x="196" y="1121"/>
                  </a:lnTo>
                  <a:lnTo>
                    <a:pt x="220" y="1122"/>
                  </a:lnTo>
                  <a:lnTo>
                    <a:pt x="251" y="1121"/>
                  </a:lnTo>
                  <a:lnTo>
                    <a:pt x="282" y="1116"/>
                  </a:lnTo>
                  <a:lnTo>
                    <a:pt x="314" y="1108"/>
                  </a:lnTo>
                  <a:lnTo>
                    <a:pt x="344" y="1097"/>
                  </a:lnTo>
                  <a:lnTo>
                    <a:pt x="374" y="1084"/>
                  </a:lnTo>
                  <a:lnTo>
                    <a:pt x="403" y="1068"/>
                  </a:lnTo>
                  <a:lnTo>
                    <a:pt x="431" y="1050"/>
                  </a:lnTo>
                  <a:lnTo>
                    <a:pt x="458" y="1029"/>
                  </a:lnTo>
                  <a:lnTo>
                    <a:pt x="484" y="1007"/>
                  </a:lnTo>
                  <a:lnTo>
                    <a:pt x="508" y="982"/>
                  </a:lnTo>
                  <a:lnTo>
                    <a:pt x="531" y="956"/>
                  </a:lnTo>
                  <a:lnTo>
                    <a:pt x="552" y="928"/>
                  </a:lnTo>
                  <a:lnTo>
                    <a:pt x="571" y="899"/>
                  </a:lnTo>
                  <a:lnTo>
                    <a:pt x="588" y="868"/>
                  </a:lnTo>
                  <a:lnTo>
                    <a:pt x="603" y="836"/>
                  </a:lnTo>
                  <a:lnTo>
                    <a:pt x="615" y="803"/>
                  </a:lnTo>
                  <a:lnTo>
                    <a:pt x="625" y="768"/>
                  </a:lnTo>
                  <a:lnTo>
                    <a:pt x="791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7" name="Group 20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8429652" y="5214950"/>
            <a:ext cx="287029" cy="214314"/>
            <a:chOff x="5497" y="3568"/>
            <a:chExt cx="1650" cy="1232"/>
          </a:xfrm>
        </p:grpSpPr>
        <p:sp>
          <p:nvSpPr>
            <p:cNvPr id="1624086" name="Freeform 22"/>
            <p:cNvSpPr>
              <a:spLocks/>
            </p:cNvSpPr>
            <p:nvPr/>
          </p:nvSpPr>
          <p:spPr bwMode="auto">
            <a:xfrm>
              <a:off x="5497" y="3568"/>
              <a:ext cx="1100" cy="759"/>
            </a:xfrm>
            <a:custGeom>
              <a:avLst/>
              <a:gdLst/>
              <a:ahLst/>
              <a:cxnLst>
                <a:cxn ang="0">
                  <a:pos x="736" y="101"/>
                </a:cxn>
                <a:cxn ang="0">
                  <a:pos x="738" y="41"/>
                </a:cxn>
                <a:cxn ang="0">
                  <a:pos x="687" y="19"/>
                </a:cxn>
                <a:cxn ang="0">
                  <a:pos x="634" y="65"/>
                </a:cxn>
                <a:cxn ang="0">
                  <a:pos x="615" y="137"/>
                </a:cxn>
                <a:cxn ang="0">
                  <a:pos x="568" y="327"/>
                </a:cxn>
                <a:cxn ang="0">
                  <a:pos x="541" y="433"/>
                </a:cxn>
                <a:cxn ang="0">
                  <a:pos x="524" y="551"/>
                </a:cxn>
                <a:cxn ang="0">
                  <a:pos x="499" y="636"/>
                </a:cxn>
                <a:cxn ang="0">
                  <a:pos x="394" y="720"/>
                </a:cxn>
                <a:cxn ang="0">
                  <a:pos x="291" y="699"/>
                </a:cxn>
                <a:cxn ang="0">
                  <a:pos x="249" y="634"/>
                </a:cxn>
                <a:cxn ang="0">
                  <a:pos x="242" y="537"/>
                </a:cxn>
                <a:cxn ang="0">
                  <a:pos x="260" y="445"/>
                </a:cxn>
                <a:cxn ang="0">
                  <a:pos x="313" y="281"/>
                </a:cxn>
                <a:cxn ang="0">
                  <a:pos x="353" y="164"/>
                </a:cxn>
                <a:cxn ang="0">
                  <a:pos x="335" y="63"/>
                </a:cxn>
                <a:cxn ang="0">
                  <a:pos x="241" y="1"/>
                </a:cxn>
                <a:cxn ang="0">
                  <a:pos x="119" y="38"/>
                </a:cxn>
                <a:cxn ang="0">
                  <a:pos x="40" y="142"/>
                </a:cxn>
                <a:cxn ang="0">
                  <a:pos x="2" y="247"/>
                </a:cxn>
                <a:cxn ang="0">
                  <a:pos x="11" y="274"/>
                </a:cxn>
                <a:cxn ang="0">
                  <a:pos x="40" y="264"/>
                </a:cxn>
                <a:cxn ang="0">
                  <a:pos x="97" y="121"/>
                </a:cxn>
                <a:cxn ang="0">
                  <a:pos x="185" y="41"/>
                </a:cxn>
                <a:cxn ang="0">
                  <a:pos x="235" y="41"/>
                </a:cxn>
                <a:cxn ang="0">
                  <a:pos x="256" y="92"/>
                </a:cxn>
                <a:cxn ang="0">
                  <a:pos x="226" y="209"/>
                </a:cxn>
                <a:cxn ang="0">
                  <a:pos x="161" y="396"/>
                </a:cxn>
                <a:cxn ang="0">
                  <a:pos x="136" y="508"/>
                </a:cxn>
                <a:cxn ang="0">
                  <a:pos x="144" y="624"/>
                </a:cxn>
                <a:cxn ang="0">
                  <a:pos x="221" y="723"/>
                </a:cxn>
                <a:cxn ang="0">
                  <a:pos x="345" y="759"/>
                </a:cxn>
                <a:cxn ang="0">
                  <a:pos x="420" y="753"/>
                </a:cxn>
                <a:cxn ang="0">
                  <a:pos x="510" y="689"/>
                </a:cxn>
                <a:cxn ang="0">
                  <a:pos x="593" y="712"/>
                </a:cxn>
                <a:cxn ang="0">
                  <a:pos x="694" y="755"/>
                </a:cxn>
                <a:cxn ang="0">
                  <a:pos x="799" y="754"/>
                </a:cxn>
                <a:cxn ang="0">
                  <a:pos x="916" y="677"/>
                </a:cxn>
                <a:cxn ang="0">
                  <a:pos x="990" y="553"/>
                </a:cxn>
                <a:cxn ang="0">
                  <a:pos x="1053" y="366"/>
                </a:cxn>
                <a:cxn ang="0">
                  <a:pos x="1093" y="181"/>
                </a:cxn>
                <a:cxn ang="0">
                  <a:pos x="1092" y="60"/>
                </a:cxn>
                <a:cxn ang="0">
                  <a:pos x="1050" y="5"/>
                </a:cxn>
                <a:cxn ang="0">
                  <a:pos x="981" y="16"/>
                </a:cxn>
                <a:cxn ang="0">
                  <a:pos x="945" y="93"/>
                </a:cxn>
                <a:cxn ang="0">
                  <a:pos x="981" y="140"/>
                </a:cxn>
                <a:cxn ang="0">
                  <a:pos x="1023" y="224"/>
                </a:cxn>
                <a:cxn ang="0">
                  <a:pos x="1017" y="339"/>
                </a:cxn>
                <a:cxn ang="0">
                  <a:pos x="973" y="487"/>
                </a:cxn>
                <a:cxn ang="0">
                  <a:pos x="909" y="624"/>
                </a:cxn>
                <a:cxn ang="0">
                  <a:pos x="800" y="716"/>
                </a:cxn>
                <a:cxn ang="0">
                  <a:pos x="683" y="702"/>
                </a:cxn>
                <a:cxn ang="0">
                  <a:pos x="632" y="602"/>
                </a:cxn>
                <a:cxn ang="0">
                  <a:pos x="643" y="480"/>
                </a:cxn>
              </a:cxnLst>
              <a:rect l="0" t="0" r="r" b="b"/>
              <a:pathLst>
                <a:path w="1100" h="759">
                  <a:moveTo>
                    <a:pt x="719" y="173"/>
                  </a:moveTo>
                  <a:lnTo>
                    <a:pt x="722" y="159"/>
                  </a:lnTo>
                  <a:lnTo>
                    <a:pt x="725" y="145"/>
                  </a:lnTo>
                  <a:lnTo>
                    <a:pt x="729" y="130"/>
                  </a:lnTo>
                  <a:lnTo>
                    <a:pt x="732" y="115"/>
                  </a:lnTo>
                  <a:lnTo>
                    <a:pt x="736" y="101"/>
                  </a:lnTo>
                  <a:lnTo>
                    <a:pt x="739" y="88"/>
                  </a:lnTo>
                  <a:lnTo>
                    <a:pt x="742" y="77"/>
                  </a:lnTo>
                  <a:lnTo>
                    <a:pt x="743" y="69"/>
                  </a:lnTo>
                  <a:lnTo>
                    <a:pt x="744" y="63"/>
                  </a:lnTo>
                  <a:lnTo>
                    <a:pt x="742" y="51"/>
                  </a:lnTo>
                  <a:lnTo>
                    <a:pt x="738" y="41"/>
                  </a:lnTo>
                  <a:lnTo>
                    <a:pt x="732" y="33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6" y="19"/>
                  </a:lnTo>
                  <a:lnTo>
                    <a:pt x="696" y="18"/>
                  </a:lnTo>
                  <a:lnTo>
                    <a:pt x="687" y="19"/>
                  </a:lnTo>
                  <a:lnTo>
                    <a:pt x="677" y="22"/>
                  </a:lnTo>
                  <a:lnTo>
                    <a:pt x="667" y="26"/>
                  </a:lnTo>
                  <a:lnTo>
                    <a:pt x="657" y="33"/>
                  </a:lnTo>
                  <a:lnTo>
                    <a:pt x="648" y="41"/>
                  </a:lnTo>
                  <a:lnTo>
                    <a:pt x="641" y="52"/>
                  </a:lnTo>
                  <a:lnTo>
                    <a:pt x="634" y="65"/>
                  </a:lnTo>
                  <a:lnTo>
                    <a:pt x="633" y="69"/>
                  </a:lnTo>
                  <a:lnTo>
                    <a:pt x="631" y="77"/>
                  </a:lnTo>
                  <a:lnTo>
                    <a:pt x="628" y="87"/>
                  </a:lnTo>
                  <a:lnTo>
                    <a:pt x="624" y="102"/>
                  </a:lnTo>
                  <a:lnTo>
                    <a:pt x="620" y="118"/>
                  </a:lnTo>
                  <a:lnTo>
                    <a:pt x="615" y="137"/>
                  </a:lnTo>
                  <a:lnTo>
                    <a:pt x="610" y="158"/>
                  </a:lnTo>
                  <a:lnTo>
                    <a:pt x="604" y="181"/>
                  </a:lnTo>
                  <a:lnTo>
                    <a:pt x="593" y="228"/>
                  </a:lnTo>
                  <a:lnTo>
                    <a:pt x="586" y="254"/>
                  </a:lnTo>
                  <a:lnTo>
                    <a:pt x="574" y="303"/>
                  </a:lnTo>
                  <a:lnTo>
                    <a:pt x="568" y="327"/>
                  </a:lnTo>
                  <a:lnTo>
                    <a:pt x="562" y="349"/>
                  </a:lnTo>
                  <a:lnTo>
                    <a:pt x="557" y="370"/>
                  </a:lnTo>
                  <a:lnTo>
                    <a:pt x="553" y="390"/>
                  </a:lnTo>
                  <a:lnTo>
                    <a:pt x="548" y="407"/>
                  </a:lnTo>
                  <a:lnTo>
                    <a:pt x="545" y="421"/>
                  </a:lnTo>
                  <a:lnTo>
                    <a:pt x="541" y="433"/>
                  </a:lnTo>
                  <a:lnTo>
                    <a:pt x="539" y="441"/>
                  </a:lnTo>
                  <a:lnTo>
                    <a:pt x="534" y="464"/>
                  </a:lnTo>
                  <a:lnTo>
                    <a:pt x="530" y="485"/>
                  </a:lnTo>
                  <a:lnTo>
                    <a:pt x="528" y="504"/>
                  </a:lnTo>
                  <a:lnTo>
                    <a:pt x="526" y="521"/>
                  </a:lnTo>
                  <a:lnTo>
                    <a:pt x="524" y="551"/>
                  </a:lnTo>
                  <a:lnTo>
                    <a:pt x="524" y="561"/>
                  </a:lnTo>
                  <a:lnTo>
                    <a:pt x="525" y="568"/>
                  </a:lnTo>
                  <a:lnTo>
                    <a:pt x="525" y="573"/>
                  </a:lnTo>
                  <a:lnTo>
                    <a:pt x="526" y="582"/>
                  </a:lnTo>
                  <a:lnTo>
                    <a:pt x="513" y="610"/>
                  </a:lnTo>
                  <a:lnTo>
                    <a:pt x="499" y="636"/>
                  </a:lnTo>
                  <a:lnTo>
                    <a:pt x="484" y="657"/>
                  </a:lnTo>
                  <a:lnTo>
                    <a:pt x="469" y="677"/>
                  </a:lnTo>
                  <a:lnTo>
                    <a:pt x="451" y="693"/>
                  </a:lnTo>
                  <a:lnTo>
                    <a:pt x="434" y="706"/>
                  </a:lnTo>
                  <a:lnTo>
                    <a:pt x="415" y="715"/>
                  </a:lnTo>
                  <a:lnTo>
                    <a:pt x="394" y="720"/>
                  </a:lnTo>
                  <a:lnTo>
                    <a:pt x="373" y="722"/>
                  </a:lnTo>
                  <a:lnTo>
                    <a:pt x="352" y="721"/>
                  </a:lnTo>
                  <a:lnTo>
                    <a:pt x="334" y="718"/>
                  </a:lnTo>
                  <a:lnTo>
                    <a:pt x="318" y="713"/>
                  </a:lnTo>
                  <a:lnTo>
                    <a:pt x="303" y="706"/>
                  </a:lnTo>
                  <a:lnTo>
                    <a:pt x="291" y="699"/>
                  </a:lnTo>
                  <a:lnTo>
                    <a:pt x="280" y="689"/>
                  </a:lnTo>
                  <a:lnTo>
                    <a:pt x="271" y="679"/>
                  </a:lnTo>
                  <a:lnTo>
                    <a:pt x="264" y="668"/>
                  </a:lnTo>
                  <a:lnTo>
                    <a:pt x="257" y="657"/>
                  </a:lnTo>
                  <a:lnTo>
                    <a:pt x="253" y="645"/>
                  </a:lnTo>
                  <a:lnTo>
                    <a:pt x="249" y="634"/>
                  </a:lnTo>
                  <a:lnTo>
                    <a:pt x="243" y="611"/>
                  </a:lnTo>
                  <a:lnTo>
                    <a:pt x="242" y="600"/>
                  </a:lnTo>
                  <a:lnTo>
                    <a:pt x="241" y="591"/>
                  </a:lnTo>
                  <a:lnTo>
                    <a:pt x="241" y="582"/>
                  </a:lnTo>
                  <a:lnTo>
                    <a:pt x="241" y="560"/>
                  </a:lnTo>
                  <a:lnTo>
                    <a:pt x="242" y="537"/>
                  </a:lnTo>
                  <a:lnTo>
                    <a:pt x="243" y="525"/>
                  </a:lnTo>
                  <a:lnTo>
                    <a:pt x="245" y="512"/>
                  </a:lnTo>
                  <a:lnTo>
                    <a:pt x="247" y="498"/>
                  </a:lnTo>
                  <a:lnTo>
                    <a:pt x="251" y="482"/>
                  </a:lnTo>
                  <a:lnTo>
                    <a:pt x="255" y="464"/>
                  </a:lnTo>
                  <a:lnTo>
                    <a:pt x="260" y="445"/>
                  </a:lnTo>
                  <a:lnTo>
                    <a:pt x="266" y="424"/>
                  </a:lnTo>
                  <a:lnTo>
                    <a:pt x="272" y="401"/>
                  </a:lnTo>
                  <a:lnTo>
                    <a:pt x="281" y="375"/>
                  </a:lnTo>
                  <a:lnTo>
                    <a:pt x="290" y="346"/>
                  </a:lnTo>
                  <a:lnTo>
                    <a:pt x="301" y="315"/>
                  </a:lnTo>
                  <a:lnTo>
                    <a:pt x="313" y="281"/>
                  </a:lnTo>
                  <a:lnTo>
                    <a:pt x="327" y="244"/>
                  </a:lnTo>
                  <a:lnTo>
                    <a:pt x="335" y="224"/>
                  </a:lnTo>
                  <a:lnTo>
                    <a:pt x="341" y="207"/>
                  </a:lnTo>
                  <a:lnTo>
                    <a:pt x="346" y="192"/>
                  </a:lnTo>
                  <a:lnTo>
                    <a:pt x="350" y="178"/>
                  </a:lnTo>
                  <a:lnTo>
                    <a:pt x="353" y="164"/>
                  </a:lnTo>
                  <a:lnTo>
                    <a:pt x="355" y="151"/>
                  </a:lnTo>
                  <a:lnTo>
                    <a:pt x="356" y="138"/>
                  </a:lnTo>
                  <a:lnTo>
                    <a:pt x="354" y="117"/>
                  </a:lnTo>
                  <a:lnTo>
                    <a:pt x="350" y="98"/>
                  </a:lnTo>
                  <a:lnTo>
                    <a:pt x="344" y="80"/>
                  </a:lnTo>
                  <a:lnTo>
                    <a:pt x="335" y="63"/>
                  </a:lnTo>
                  <a:lnTo>
                    <a:pt x="324" y="47"/>
                  </a:lnTo>
                  <a:lnTo>
                    <a:pt x="311" y="34"/>
                  </a:lnTo>
                  <a:lnTo>
                    <a:pt x="296" y="22"/>
                  </a:lnTo>
                  <a:lnTo>
                    <a:pt x="279" y="13"/>
                  </a:lnTo>
                  <a:lnTo>
                    <a:pt x="260" y="6"/>
                  </a:lnTo>
                  <a:lnTo>
                    <a:pt x="241" y="1"/>
                  </a:lnTo>
                  <a:lnTo>
                    <a:pt x="219" y="0"/>
                  </a:lnTo>
                  <a:lnTo>
                    <a:pt x="196" y="2"/>
                  </a:lnTo>
                  <a:lnTo>
                    <a:pt x="174" y="6"/>
                  </a:lnTo>
                  <a:lnTo>
                    <a:pt x="155" y="14"/>
                  </a:lnTo>
                  <a:lnTo>
                    <a:pt x="136" y="25"/>
                  </a:lnTo>
                  <a:lnTo>
                    <a:pt x="119" y="38"/>
                  </a:lnTo>
                  <a:lnTo>
                    <a:pt x="102" y="53"/>
                  </a:lnTo>
                  <a:lnTo>
                    <a:pt x="87" y="69"/>
                  </a:lnTo>
                  <a:lnTo>
                    <a:pt x="74" y="87"/>
                  </a:lnTo>
                  <a:lnTo>
                    <a:pt x="61" y="104"/>
                  </a:lnTo>
                  <a:lnTo>
                    <a:pt x="50" y="123"/>
                  </a:lnTo>
                  <a:lnTo>
                    <a:pt x="40" y="142"/>
                  </a:lnTo>
                  <a:lnTo>
                    <a:pt x="32" y="161"/>
                  </a:lnTo>
                  <a:lnTo>
                    <a:pt x="24" y="179"/>
                  </a:lnTo>
                  <a:lnTo>
                    <a:pt x="17" y="195"/>
                  </a:lnTo>
                  <a:lnTo>
                    <a:pt x="8" y="225"/>
                  </a:lnTo>
                  <a:lnTo>
                    <a:pt x="4" y="238"/>
                  </a:lnTo>
                  <a:lnTo>
                    <a:pt x="2" y="247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1" y="264"/>
                  </a:lnTo>
                  <a:lnTo>
                    <a:pt x="3" y="269"/>
                  </a:lnTo>
                  <a:lnTo>
                    <a:pt x="7" y="272"/>
                  </a:lnTo>
                  <a:lnTo>
                    <a:pt x="11" y="274"/>
                  </a:lnTo>
                  <a:lnTo>
                    <a:pt x="17" y="275"/>
                  </a:lnTo>
                  <a:lnTo>
                    <a:pt x="20" y="275"/>
                  </a:lnTo>
                  <a:lnTo>
                    <a:pt x="27" y="274"/>
                  </a:lnTo>
                  <a:lnTo>
                    <a:pt x="33" y="273"/>
                  </a:lnTo>
                  <a:lnTo>
                    <a:pt x="37" y="270"/>
                  </a:lnTo>
                  <a:lnTo>
                    <a:pt x="40" y="264"/>
                  </a:lnTo>
                  <a:lnTo>
                    <a:pt x="43" y="256"/>
                  </a:lnTo>
                  <a:lnTo>
                    <a:pt x="46" y="244"/>
                  </a:lnTo>
                  <a:lnTo>
                    <a:pt x="58" y="208"/>
                  </a:lnTo>
                  <a:lnTo>
                    <a:pt x="71" y="175"/>
                  </a:lnTo>
                  <a:lnTo>
                    <a:pt x="83" y="146"/>
                  </a:lnTo>
                  <a:lnTo>
                    <a:pt x="97" y="121"/>
                  </a:lnTo>
                  <a:lnTo>
                    <a:pt x="111" y="100"/>
                  </a:lnTo>
                  <a:lnTo>
                    <a:pt x="125" y="82"/>
                  </a:lnTo>
                  <a:lnTo>
                    <a:pt x="140" y="67"/>
                  </a:lnTo>
                  <a:lnTo>
                    <a:pt x="155" y="56"/>
                  </a:lnTo>
                  <a:lnTo>
                    <a:pt x="170" y="47"/>
                  </a:lnTo>
                  <a:lnTo>
                    <a:pt x="185" y="41"/>
                  </a:lnTo>
                  <a:lnTo>
                    <a:pt x="199" y="38"/>
                  </a:lnTo>
                  <a:lnTo>
                    <a:pt x="214" y="37"/>
                  </a:lnTo>
                  <a:lnTo>
                    <a:pt x="219" y="37"/>
                  </a:lnTo>
                  <a:lnTo>
                    <a:pt x="224" y="38"/>
                  </a:lnTo>
                  <a:lnTo>
                    <a:pt x="230" y="39"/>
                  </a:lnTo>
                  <a:lnTo>
                    <a:pt x="235" y="41"/>
                  </a:lnTo>
                  <a:lnTo>
                    <a:pt x="241" y="44"/>
                  </a:lnTo>
                  <a:lnTo>
                    <a:pt x="245" y="49"/>
                  </a:lnTo>
                  <a:lnTo>
                    <a:pt x="249" y="57"/>
                  </a:lnTo>
                  <a:lnTo>
                    <a:pt x="253" y="66"/>
                  </a:lnTo>
                  <a:lnTo>
                    <a:pt x="255" y="77"/>
                  </a:lnTo>
                  <a:lnTo>
                    <a:pt x="256" y="92"/>
                  </a:lnTo>
                  <a:lnTo>
                    <a:pt x="255" y="113"/>
                  </a:lnTo>
                  <a:lnTo>
                    <a:pt x="251" y="135"/>
                  </a:lnTo>
                  <a:lnTo>
                    <a:pt x="245" y="156"/>
                  </a:lnTo>
                  <a:lnTo>
                    <a:pt x="239" y="175"/>
                  </a:lnTo>
                  <a:lnTo>
                    <a:pt x="232" y="194"/>
                  </a:lnTo>
                  <a:lnTo>
                    <a:pt x="226" y="209"/>
                  </a:lnTo>
                  <a:lnTo>
                    <a:pt x="212" y="247"/>
                  </a:lnTo>
                  <a:lnTo>
                    <a:pt x="199" y="282"/>
                  </a:lnTo>
                  <a:lnTo>
                    <a:pt x="188" y="315"/>
                  </a:lnTo>
                  <a:lnTo>
                    <a:pt x="178" y="344"/>
                  </a:lnTo>
                  <a:lnTo>
                    <a:pt x="169" y="371"/>
                  </a:lnTo>
                  <a:lnTo>
                    <a:pt x="161" y="396"/>
                  </a:lnTo>
                  <a:lnTo>
                    <a:pt x="155" y="419"/>
                  </a:lnTo>
                  <a:lnTo>
                    <a:pt x="149" y="439"/>
                  </a:lnTo>
                  <a:lnTo>
                    <a:pt x="144" y="459"/>
                  </a:lnTo>
                  <a:lnTo>
                    <a:pt x="141" y="476"/>
                  </a:lnTo>
                  <a:lnTo>
                    <a:pt x="138" y="492"/>
                  </a:lnTo>
                  <a:lnTo>
                    <a:pt x="136" y="508"/>
                  </a:lnTo>
                  <a:lnTo>
                    <a:pt x="134" y="521"/>
                  </a:lnTo>
                  <a:lnTo>
                    <a:pt x="133" y="535"/>
                  </a:lnTo>
                  <a:lnTo>
                    <a:pt x="133" y="548"/>
                  </a:lnTo>
                  <a:lnTo>
                    <a:pt x="134" y="576"/>
                  </a:lnTo>
                  <a:lnTo>
                    <a:pt x="138" y="601"/>
                  </a:lnTo>
                  <a:lnTo>
                    <a:pt x="144" y="624"/>
                  </a:lnTo>
                  <a:lnTo>
                    <a:pt x="152" y="645"/>
                  </a:lnTo>
                  <a:lnTo>
                    <a:pt x="163" y="665"/>
                  </a:lnTo>
                  <a:lnTo>
                    <a:pt x="174" y="682"/>
                  </a:lnTo>
                  <a:lnTo>
                    <a:pt x="189" y="697"/>
                  </a:lnTo>
                  <a:lnTo>
                    <a:pt x="204" y="711"/>
                  </a:lnTo>
                  <a:lnTo>
                    <a:pt x="221" y="723"/>
                  </a:lnTo>
                  <a:lnTo>
                    <a:pt x="239" y="733"/>
                  </a:lnTo>
                  <a:lnTo>
                    <a:pt x="258" y="741"/>
                  </a:lnTo>
                  <a:lnTo>
                    <a:pt x="279" y="748"/>
                  </a:lnTo>
                  <a:lnTo>
                    <a:pt x="300" y="753"/>
                  </a:lnTo>
                  <a:lnTo>
                    <a:pt x="323" y="757"/>
                  </a:lnTo>
                  <a:lnTo>
                    <a:pt x="345" y="759"/>
                  </a:lnTo>
                  <a:lnTo>
                    <a:pt x="369" y="759"/>
                  </a:lnTo>
                  <a:lnTo>
                    <a:pt x="376" y="759"/>
                  </a:lnTo>
                  <a:lnTo>
                    <a:pt x="385" y="759"/>
                  </a:lnTo>
                  <a:lnTo>
                    <a:pt x="396" y="758"/>
                  </a:lnTo>
                  <a:lnTo>
                    <a:pt x="407" y="756"/>
                  </a:lnTo>
                  <a:lnTo>
                    <a:pt x="420" y="753"/>
                  </a:lnTo>
                  <a:lnTo>
                    <a:pt x="434" y="748"/>
                  </a:lnTo>
                  <a:lnTo>
                    <a:pt x="448" y="741"/>
                  </a:lnTo>
                  <a:lnTo>
                    <a:pt x="463" y="732"/>
                  </a:lnTo>
                  <a:lnTo>
                    <a:pt x="478" y="720"/>
                  </a:lnTo>
                  <a:lnTo>
                    <a:pt x="494" y="706"/>
                  </a:lnTo>
                  <a:lnTo>
                    <a:pt x="510" y="689"/>
                  </a:lnTo>
                  <a:lnTo>
                    <a:pt x="526" y="667"/>
                  </a:lnTo>
                  <a:lnTo>
                    <a:pt x="541" y="642"/>
                  </a:lnTo>
                  <a:lnTo>
                    <a:pt x="552" y="663"/>
                  </a:lnTo>
                  <a:lnTo>
                    <a:pt x="564" y="683"/>
                  </a:lnTo>
                  <a:lnTo>
                    <a:pt x="578" y="699"/>
                  </a:lnTo>
                  <a:lnTo>
                    <a:pt x="593" y="712"/>
                  </a:lnTo>
                  <a:lnTo>
                    <a:pt x="608" y="724"/>
                  </a:lnTo>
                  <a:lnTo>
                    <a:pt x="625" y="733"/>
                  </a:lnTo>
                  <a:lnTo>
                    <a:pt x="643" y="741"/>
                  </a:lnTo>
                  <a:lnTo>
                    <a:pt x="660" y="747"/>
                  </a:lnTo>
                  <a:lnTo>
                    <a:pt x="677" y="752"/>
                  </a:lnTo>
                  <a:lnTo>
                    <a:pt x="694" y="755"/>
                  </a:lnTo>
                  <a:lnTo>
                    <a:pt x="710" y="757"/>
                  </a:lnTo>
                  <a:lnTo>
                    <a:pt x="724" y="759"/>
                  </a:lnTo>
                  <a:lnTo>
                    <a:pt x="737" y="759"/>
                  </a:lnTo>
                  <a:lnTo>
                    <a:pt x="749" y="759"/>
                  </a:lnTo>
                  <a:lnTo>
                    <a:pt x="775" y="758"/>
                  </a:lnTo>
                  <a:lnTo>
                    <a:pt x="799" y="754"/>
                  </a:lnTo>
                  <a:lnTo>
                    <a:pt x="822" y="746"/>
                  </a:lnTo>
                  <a:lnTo>
                    <a:pt x="843" y="736"/>
                  </a:lnTo>
                  <a:lnTo>
                    <a:pt x="864" y="724"/>
                  </a:lnTo>
                  <a:lnTo>
                    <a:pt x="882" y="710"/>
                  </a:lnTo>
                  <a:lnTo>
                    <a:pt x="900" y="694"/>
                  </a:lnTo>
                  <a:lnTo>
                    <a:pt x="916" y="677"/>
                  </a:lnTo>
                  <a:lnTo>
                    <a:pt x="931" y="658"/>
                  </a:lnTo>
                  <a:lnTo>
                    <a:pt x="945" y="638"/>
                  </a:lnTo>
                  <a:lnTo>
                    <a:pt x="958" y="618"/>
                  </a:lnTo>
                  <a:lnTo>
                    <a:pt x="970" y="596"/>
                  </a:lnTo>
                  <a:lnTo>
                    <a:pt x="980" y="575"/>
                  </a:lnTo>
                  <a:lnTo>
                    <a:pt x="990" y="553"/>
                  </a:lnTo>
                  <a:lnTo>
                    <a:pt x="1001" y="526"/>
                  </a:lnTo>
                  <a:lnTo>
                    <a:pt x="1012" y="496"/>
                  </a:lnTo>
                  <a:lnTo>
                    <a:pt x="1023" y="465"/>
                  </a:lnTo>
                  <a:lnTo>
                    <a:pt x="1033" y="433"/>
                  </a:lnTo>
                  <a:lnTo>
                    <a:pt x="1043" y="400"/>
                  </a:lnTo>
                  <a:lnTo>
                    <a:pt x="1053" y="366"/>
                  </a:lnTo>
                  <a:lnTo>
                    <a:pt x="1061" y="333"/>
                  </a:lnTo>
                  <a:lnTo>
                    <a:pt x="1069" y="300"/>
                  </a:lnTo>
                  <a:lnTo>
                    <a:pt x="1077" y="268"/>
                  </a:lnTo>
                  <a:lnTo>
                    <a:pt x="1083" y="237"/>
                  </a:lnTo>
                  <a:lnTo>
                    <a:pt x="1089" y="208"/>
                  </a:lnTo>
                  <a:lnTo>
                    <a:pt x="1093" y="181"/>
                  </a:lnTo>
                  <a:lnTo>
                    <a:pt x="1096" y="157"/>
                  </a:lnTo>
                  <a:lnTo>
                    <a:pt x="1098" y="135"/>
                  </a:lnTo>
                  <a:lnTo>
                    <a:pt x="1100" y="117"/>
                  </a:lnTo>
                  <a:lnTo>
                    <a:pt x="1099" y="95"/>
                  </a:lnTo>
                  <a:lnTo>
                    <a:pt x="1096" y="77"/>
                  </a:lnTo>
                  <a:lnTo>
                    <a:pt x="1092" y="60"/>
                  </a:lnTo>
                  <a:lnTo>
                    <a:pt x="1086" y="45"/>
                  </a:lnTo>
                  <a:lnTo>
                    <a:pt x="1080" y="34"/>
                  </a:lnTo>
                  <a:lnTo>
                    <a:pt x="1073" y="24"/>
                  </a:lnTo>
                  <a:lnTo>
                    <a:pt x="1065" y="16"/>
                  </a:lnTo>
                  <a:lnTo>
                    <a:pt x="1058" y="10"/>
                  </a:lnTo>
                  <a:lnTo>
                    <a:pt x="1050" y="5"/>
                  </a:lnTo>
                  <a:lnTo>
                    <a:pt x="1041" y="2"/>
                  </a:lnTo>
                  <a:lnTo>
                    <a:pt x="1033" y="0"/>
                  </a:lnTo>
                  <a:lnTo>
                    <a:pt x="1026" y="0"/>
                  </a:lnTo>
                  <a:lnTo>
                    <a:pt x="1010" y="2"/>
                  </a:lnTo>
                  <a:lnTo>
                    <a:pt x="996" y="7"/>
                  </a:lnTo>
                  <a:lnTo>
                    <a:pt x="981" y="16"/>
                  </a:lnTo>
                  <a:lnTo>
                    <a:pt x="969" y="26"/>
                  </a:lnTo>
                  <a:lnTo>
                    <a:pt x="958" y="39"/>
                  </a:lnTo>
                  <a:lnTo>
                    <a:pt x="950" y="52"/>
                  </a:lnTo>
                  <a:lnTo>
                    <a:pt x="945" y="66"/>
                  </a:lnTo>
                  <a:lnTo>
                    <a:pt x="943" y="81"/>
                  </a:lnTo>
                  <a:lnTo>
                    <a:pt x="945" y="93"/>
                  </a:lnTo>
                  <a:lnTo>
                    <a:pt x="948" y="102"/>
                  </a:lnTo>
                  <a:lnTo>
                    <a:pt x="953" y="110"/>
                  </a:lnTo>
                  <a:lnTo>
                    <a:pt x="960" y="118"/>
                  </a:lnTo>
                  <a:lnTo>
                    <a:pt x="968" y="126"/>
                  </a:lnTo>
                  <a:lnTo>
                    <a:pt x="974" y="132"/>
                  </a:lnTo>
                  <a:lnTo>
                    <a:pt x="981" y="140"/>
                  </a:lnTo>
                  <a:lnTo>
                    <a:pt x="989" y="150"/>
                  </a:lnTo>
                  <a:lnTo>
                    <a:pt x="997" y="161"/>
                  </a:lnTo>
                  <a:lnTo>
                    <a:pt x="1005" y="173"/>
                  </a:lnTo>
                  <a:lnTo>
                    <a:pt x="1012" y="189"/>
                  </a:lnTo>
                  <a:lnTo>
                    <a:pt x="1018" y="205"/>
                  </a:lnTo>
                  <a:lnTo>
                    <a:pt x="1023" y="224"/>
                  </a:lnTo>
                  <a:lnTo>
                    <a:pt x="1027" y="245"/>
                  </a:lnTo>
                  <a:lnTo>
                    <a:pt x="1028" y="268"/>
                  </a:lnTo>
                  <a:lnTo>
                    <a:pt x="1027" y="282"/>
                  </a:lnTo>
                  <a:lnTo>
                    <a:pt x="1025" y="299"/>
                  </a:lnTo>
                  <a:lnTo>
                    <a:pt x="1022" y="318"/>
                  </a:lnTo>
                  <a:lnTo>
                    <a:pt x="1017" y="339"/>
                  </a:lnTo>
                  <a:lnTo>
                    <a:pt x="1012" y="362"/>
                  </a:lnTo>
                  <a:lnTo>
                    <a:pt x="1006" y="386"/>
                  </a:lnTo>
                  <a:lnTo>
                    <a:pt x="998" y="411"/>
                  </a:lnTo>
                  <a:lnTo>
                    <a:pt x="991" y="436"/>
                  </a:lnTo>
                  <a:lnTo>
                    <a:pt x="982" y="462"/>
                  </a:lnTo>
                  <a:lnTo>
                    <a:pt x="973" y="487"/>
                  </a:lnTo>
                  <a:lnTo>
                    <a:pt x="964" y="511"/>
                  </a:lnTo>
                  <a:lnTo>
                    <a:pt x="955" y="534"/>
                  </a:lnTo>
                  <a:lnTo>
                    <a:pt x="946" y="555"/>
                  </a:lnTo>
                  <a:lnTo>
                    <a:pt x="937" y="575"/>
                  </a:lnTo>
                  <a:lnTo>
                    <a:pt x="923" y="601"/>
                  </a:lnTo>
                  <a:lnTo>
                    <a:pt x="909" y="624"/>
                  </a:lnTo>
                  <a:lnTo>
                    <a:pt x="893" y="646"/>
                  </a:lnTo>
                  <a:lnTo>
                    <a:pt x="877" y="665"/>
                  </a:lnTo>
                  <a:lnTo>
                    <a:pt x="859" y="682"/>
                  </a:lnTo>
                  <a:lnTo>
                    <a:pt x="841" y="696"/>
                  </a:lnTo>
                  <a:lnTo>
                    <a:pt x="821" y="707"/>
                  </a:lnTo>
                  <a:lnTo>
                    <a:pt x="800" y="716"/>
                  </a:lnTo>
                  <a:lnTo>
                    <a:pt x="778" y="721"/>
                  </a:lnTo>
                  <a:lnTo>
                    <a:pt x="754" y="722"/>
                  </a:lnTo>
                  <a:lnTo>
                    <a:pt x="733" y="721"/>
                  </a:lnTo>
                  <a:lnTo>
                    <a:pt x="715" y="718"/>
                  </a:lnTo>
                  <a:lnTo>
                    <a:pt x="698" y="711"/>
                  </a:lnTo>
                  <a:lnTo>
                    <a:pt x="683" y="702"/>
                  </a:lnTo>
                  <a:lnTo>
                    <a:pt x="669" y="692"/>
                  </a:lnTo>
                  <a:lnTo>
                    <a:pt x="658" y="679"/>
                  </a:lnTo>
                  <a:lnTo>
                    <a:pt x="648" y="663"/>
                  </a:lnTo>
                  <a:lnTo>
                    <a:pt x="641" y="645"/>
                  </a:lnTo>
                  <a:lnTo>
                    <a:pt x="635" y="624"/>
                  </a:lnTo>
                  <a:lnTo>
                    <a:pt x="632" y="602"/>
                  </a:lnTo>
                  <a:lnTo>
                    <a:pt x="631" y="577"/>
                  </a:lnTo>
                  <a:lnTo>
                    <a:pt x="631" y="556"/>
                  </a:lnTo>
                  <a:lnTo>
                    <a:pt x="633" y="536"/>
                  </a:lnTo>
                  <a:lnTo>
                    <a:pt x="636" y="516"/>
                  </a:lnTo>
                  <a:lnTo>
                    <a:pt x="639" y="498"/>
                  </a:lnTo>
                  <a:lnTo>
                    <a:pt x="643" y="480"/>
                  </a:lnTo>
                  <a:lnTo>
                    <a:pt x="646" y="466"/>
                  </a:lnTo>
                  <a:lnTo>
                    <a:pt x="649" y="455"/>
                  </a:lnTo>
                  <a:lnTo>
                    <a:pt x="719" y="17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24087" name="Freeform 23"/>
            <p:cNvSpPr>
              <a:spLocks noEditPoints="1"/>
            </p:cNvSpPr>
            <p:nvPr/>
          </p:nvSpPr>
          <p:spPr bwMode="auto">
            <a:xfrm>
              <a:off x="6637" y="3783"/>
              <a:ext cx="510" cy="1017"/>
            </a:xfrm>
            <a:custGeom>
              <a:avLst/>
              <a:gdLst/>
              <a:ahLst/>
              <a:cxnLst>
                <a:cxn ang="0">
                  <a:pos x="506" y="27"/>
                </a:cxn>
                <a:cxn ang="0">
                  <a:pos x="486" y="5"/>
                </a:cxn>
                <a:cxn ang="0">
                  <a:pos x="449" y="2"/>
                </a:cxn>
                <a:cxn ang="0">
                  <a:pos x="413" y="25"/>
                </a:cxn>
                <a:cxn ang="0">
                  <a:pos x="398" y="64"/>
                </a:cxn>
                <a:cxn ang="0">
                  <a:pos x="404" y="86"/>
                </a:cxn>
                <a:cxn ang="0">
                  <a:pos x="424" y="104"/>
                </a:cxn>
                <a:cxn ang="0">
                  <a:pos x="459" y="107"/>
                </a:cxn>
                <a:cxn ang="0">
                  <a:pos x="494" y="84"/>
                </a:cxn>
                <a:cxn ang="0">
                  <a:pos x="510" y="45"/>
                </a:cxn>
                <a:cxn ang="0">
                  <a:pos x="247" y="882"/>
                </a:cxn>
                <a:cxn ang="0">
                  <a:pos x="207" y="940"/>
                </a:cxn>
                <a:cxn ang="0">
                  <a:pos x="153" y="977"/>
                </a:cxn>
                <a:cxn ang="0">
                  <a:pos x="92" y="983"/>
                </a:cxn>
                <a:cxn ang="0">
                  <a:pos x="93" y="962"/>
                </a:cxn>
                <a:cxn ang="0">
                  <a:pos x="109" y="934"/>
                </a:cxn>
                <a:cxn ang="0">
                  <a:pos x="110" y="906"/>
                </a:cxn>
                <a:cxn ang="0">
                  <a:pos x="93" y="883"/>
                </a:cxn>
                <a:cxn ang="0">
                  <a:pos x="66" y="874"/>
                </a:cxn>
                <a:cxn ang="0">
                  <a:pos x="25" y="889"/>
                </a:cxn>
                <a:cxn ang="0">
                  <a:pos x="2" y="928"/>
                </a:cxn>
                <a:cxn ang="0">
                  <a:pos x="6" y="971"/>
                </a:cxn>
                <a:cxn ang="0">
                  <a:pos x="38" y="1001"/>
                </a:cxn>
                <a:cxn ang="0">
                  <a:pos x="92" y="1017"/>
                </a:cxn>
                <a:cxn ang="0">
                  <a:pos x="143" y="1015"/>
                </a:cxn>
                <a:cxn ang="0">
                  <a:pos x="195" y="1003"/>
                </a:cxn>
                <a:cxn ang="0">
                  <a:pos x="248" y="978"/>
                </a:cxn>
                <a:cxn ang="0">
                  <a:pos x="298" y="938"/>
                </a:cxn>
                <a:cxn ang="0">
                  <a:pos x="338" y="881"/>
                </a:cxn>
                <a:cxn ang="0">
                  <a:pos x="461" y="412"/>
                </a:cxn>
                <a:cxn ang="0">
                  <a:pos x="467" y="371"/>
                </a:cxn>
                <a:cxn ang="0">
                  <a:pos x="453" y="318"/>
                </a:cxn>
                <a:cxn ang="0">
                  <a:pos x="417" y="281"/>
                </a:cxn>
                <a:cxn ang="0">
                  <a:pos x="363" y="261"/>
                </a:cxn>
                <a:cxn ang="0">
                  <a:pos x="296" y="267"/>
                </a:cxn>
                <a:cxn ang="0">
                  <a:pos x="238" y="299"/>
                </a:cxn>
                <a:cxn ang="0">
                  <a:pos x="193" y="344"/>
                </a:cxn>
                <a:cxn ang="0">
                  <a:pos x="160" y="391"/>
                </a:cxn>
                <a:cxn ang="0">
                  <a:pos x="143" y="427"/>
                </a:cxn>
                <a:cxn ang="0">
                  <a:pos x="140" y="446"/>
                </a:cxn>
                <a:cxn ang="0">
                  <a:pos x="152" y="454"/>
                </a:cxn>
                <a:cxn ang="0">
                  <a:pos x="166" y="454"/>
                </a:cxn>
                <a:cxn ang="0">
                  <a:pos x="178" y="443"/>
                </a:cxn>
                <a:cxn ang="0">
                  <a:pos x="203" y="393"/>
                </a:cxn>
                <a:cxn ang="0">
                  <a:pos x="246" y="338"/>
                </a:cxn>
                <a:cxn ang="0">
                  <a:pos x="300" y="301"/>
                </a:cxn>
                <a:cxn ang="0">
                  <a:pos x="350" y="295"/>
                </a:cxn>
                <a:cxn ang="0">
                  <a:pos x="372" y="312"/>
                </a:cxn>
                <a:cxn ang="0">
                  <a:pos x="378" y="351"/>
                </a:cxn>
                <a:cxn ang="0">
                  <a:pos x="375" y="386"/>
                </a:cxn>
              </a:cxnLst>
              <a:rect l="0" t="0" r="r" b="b"/>
              <a:pathLst>
                <a:path w="510" h="1017">
                  <a:moveTo>
                    <a:pt x="510" y="45"/>
                  </a:moveTo>
                  <a:lnTo>
                    <a:pt x="509" y="36"/>
                  </a:lnTo>
                  <a:lnTo>
                    <a:pt x="506" y="27"/>
                  </a:lnTo>
                  <a:lnTo>
                    <a:pt x="501" y="19"/>
                  </a:lnTo>
                  <a:lnTo>
                    <a:pt x="495" y="11"/>
                  </a:lnTo>
                  <a:lnTo>
                    <a:pt x="486" y="5"/>
                  </a:lnTo>
                  <a:lnTo>
                    <a:pt x="476" y="1"/>
                  </a:lnTo>
                  <a:lnTo>
                    <a:pt x="463" y="0"/>
                  </a:lnTo>
                  <a:lnTo>
                    <a:pt x="449" y="2"/>
                  </a:lnTo>
                  <a:lnTo>
                    <a:pt x="436" y="7"/>
                  </a:lnTo>
                  <a:lnTo>
                    <a:pt x="424" y="15"/>
                  </a:lnTo>
                  <a:lnTo>
                    <a:pt x="413" y="25"/>
                  </a:lnTo>
                  <a:lnTo>
                    <a:pt x="405" y="37"/>
                  </a:lnTo>
                  <a:lnTo>
                    <a:pt x="400" y="51"/>
                  </a:lnTo>
                  <a:lnTo>
                    <a:pt x="398" y="64"/>
                  </a:lnTo>
                  <a:lnTo>
                    <a:pt x="399" y="72"/>
                  </a:lnTo>
                  <a:lnTo>
                    <a:pt x="401" y="79"/>
                  </a:lnTo>
                  <a:lnTo>
                    <a:pt x="404" y="86"/>
                  </a:lnTo>
                  <a:lnTo>
                    <a:pt x="409" y="94"/>
                  </a:lnTo>
                  <a:lnTo>
                    <a:pt x="416" y="100"/>
                  </a:lnTo>
                  <a:lnTo>
                    <a:pt x="424" y="104"/>
                  </a:lnTo>
                  <a:lnTo>
                    <a:pt x="434" y="108"/>
                  </a:lnTo>
                  <a:lnTo>
                    <a:pt x="445" y="109"/>
                  </a:lnTo>
                  <a:lnTo>
                    <a:pt x="459" y="107"/>
                  </a:lnTo>
                  <a:lnTo>
                    <a:pt x="472" y="102"/>
                  </a:lnTo>
                  <a:lnTo>
                    <a:pt x="483" y="94"/>
                  </a:lnTo>
                  <a:lnTo>
                    <a:pt x="494" y="84"/>
                  </a:lnTo>
                  <a:lnTo>
                    <a:pt x="503" y="72"/>
                  </a:lnTo>
                  <a:lnTo>
                    <a:pt x="508" y="59"/>
                  </a:lnTo>
                  <a:lnTo>
                    <a:pt x="510" y="45"/>
                  </a:lnTo>
                  <a:close/>
                  <a:moveTo>
                    <a:pt x="264" y="836"/>
                  </a:moveTo>
                  <a:lnTo>
                    <a:pt x="256" y="859"/>
                  </a:lnTo>
                  <a:lnTo>
                    <a:pt x="247" y="882"/>
                  </a:lnTo>
                  <a:lnTo>
                    <a:pt x="235" y="903"/>
                  </a:lnTo>
                  <a:lnTo>
                    <a:pt x="222" y="923"/>
                  </a:lnTo>
                  <a:lnTo>
                    <a:pt x="207" y="940"/>
                  </a:lnTo>
                  <a:lnTo>
                    <a:pt x="190" y="956"/>
                  </a:lnTo>
                  <a:lnTo>
                    <a:pt x="172" y="967"/>
                  </a:lnTo>
                  <a:lnTo>
                    <a:pt x="153" y="977"/>
                  </a:lnTo>
                  <a:lnTo>
                    <a:pt x="134" y="983"/>
                  </a:lnTo>
                  <a:lnTo>
                    <a:pt x="113" y="985"/>
                  </a:lnTo>
                  <a:lnTo>
                    <a:pt x="92" y="983"/>
                  </a:lnTo>
                  <a:lnTo>
                    <a:pt x="72" y="977"/>
                  </a:lnTo>
                  <a:lnTo>
                    <a:pt x="84" y="971"/>
                  </a:lnTo>
                  <a:lnTo>
                    <a:pt x="93" y="962"/>
                  </a:lnTo>
                  <a:lnTo>
                    <a:pt x="100" y="954"/>
                  </a:lnTo>
                  <a:lnTo>
                    <a:pt x="105" y="944"/>
                  </a:lnTo>
                  <a:lnTo>
                    <a:pt x="109" y="934"/>
                  </a:lnTo>
                  <a:lnTo>
                    <a:pt x="111" y="926"/>
                  </a:lnTo>
                  <a:lnTo>
                    <a:pt x="111" y="918"/>
                  </a:lnTo>
                  <a:lnTo>
                    <a:pt x="110" y="906"/>
                  </a:lnTo>
                  <a:lnTo>
                    <a:pt x="106" y="897"/>
                  </a:lnTo>
                  <a:lnTo>
                    <a:pt x="101" y="889"/>
                  </a:lnTo>
                  <a:lnTo>
                    <a:pt x="93" y="883"/>
                  </a:lnTo>
                  <a:lnTo>
                    <a:pt x="85" y="878"/>
                  </a:lnTo>
                  <a:lnTo>
                    <a:pt x="76" y="875"/>
                  </a:lnTo>
                  <a:lnTo>
                    <a:pt x="66" y="874"/>
                  </a:lnTo>
                  <a:lnTo>
                    <a:pt x="51" y="876"/>
                  </a:lnTo>
                  <a:lnTo>
                    <a:pt x="37" y="881"/>
                  </a:lnTo>
                  <a:lnTo>
                    <a:pt x="25" y="889"/>
                  </a:lnTo>
                  <a:lnTo>
                    <a:pt x="14" y="901"/>
                  </a:lnTo>
                  <a:lnTo>
                    <a:pt x="6" y="913"/>
                  </a:lnTo>
                  <a:lnTo>
                    <a:pt x="2" y="928"/>
                  </a:lnTo>
                  <a:lnTo>
                    <a:pt x="0" y="944"/>
                  </a:lnTo>
                  <a:lnTo>
                    <a:pt x="2" y="958"/>
                  </a:lnTo>
                  <a:lnTo>
                    <a:pt x="6" y="971"/>
                  </a:lnTo>
                  <a:lnTo>
                    <a:pt x="14" y="983"/>
                  </a:lnTo>
                  <a:lnTo>
                    <a:pt x="25" y="993"/>
                  </a:lnTo>
                  <a:lnTo>
                    <a:pt x="38" y="1001"/>
                  </a:lnTo>
                  <a:lnTo>
                    <a:pt x="54" y="1008"/>
                  </a:lnTo>
                  <a:lnTo>
                    <a:pt x="72" y="1013"/>
                  </a:lnTo>
                  <a:lnTo>
                    <a:pt x="92" y="1017"/>
                  </a:lnTo>
                  <a:lnTo>
                    <a:pt x="114" y="1017"/>
                  </a:lnTo>
                  <a:lnTo>
                    <a:pt x="128" y="1017"/>
                  </a:lnTo>
                  <a:lnTo>
                    <a:pt x="143" y="1015"/>
                  </a:lnTo>
                  <a:lnTo>
                    <a:pt x="160" y="1013"/>
                  </a:lnTo>
                  <a:lnTo>
                    <a:pt x="177" y="1009"/>
                  </a:lnTo>
                  <a:lnTo>
                    <a:pt x="195" y="1003"/>
                  </a:lnTo>
                  <a:lnTo>
                    <a:pt x="212" y="997"/>
                  </a:lnTo>
                  <a:lnTo>
                    <a:pt x="230" y="988"/>
                  </a:lnTo>
                  <a:lnTo>
                    <a:pt x="248" y="978"/>
                  </a:lnTo>
                  <a:lnTo>
                    <a:pt x="266" y="967"/>
                  </a:lnTo>
                  <a:lnTo>
                    <a:pt x="283" y="954"/>
                  </a:lnTo>
                  <a:lnTo>
                    <a:pt x="298" y="938"/>
                  </a:lnTo>
                  <a:lnTo>
                    <a:pt x="313" y="921"/>
                  </a:lnTo>
                  <a:lnTo>
                    <a:pt x="327" y="902"/>
                  </a:lnTo>
                  <a:lnTo>
                    <a:pt x="338" y="881"/>
                  </a:lnTo>
                  <a:lnTo>
                    <a:pt x="348" y="857"/>
                  </a:lnTo>
                  <a:lnTo>
                    <a:pt x="356" y="832"/>
                  </a:lnTo>
                  <a:lnTo>
                    <a:pt x="461" y="412"/>
                  </a:lnTo>
                  <a:lnTo>
                    <a:pt x="464" y="403"/>
                  </a:lnTo>
                  <a:lnTo>
                    <a:pt x="466" y="383"/>
                  </a:lnTo>
                  <a:lnTo>
                    <a:pt x="467" y="371"/>
                  </a:lnTo>
                  <a:lnTo>
                    <a:pt x="465" y="352"/>
                  </a:lnTo>
                  <a:lnTo>
                    <a:pt x="461" y="334"/>
                  </a:lnTo>
                  <a:lnTo>
                    <a:pt x="453" y="318"/>
                  </a:lnTo>
                  <a:lnTo>
                    <a:pt x="443" y="304"/>
                  </a:lnTo>
                  <a:lnTo>
                    <a:pt x="431" y="291"/>
                  </a:lnTo>
                  <a:lnTo>
                    <a:pt x="417" y="281"/>
                  </a:lnTo>
                  <a:lnTo>
                    <a:pt x="400" y="272"/>
                  </a:lnTo>
                  <a:lnTo>
                    <a:pt x="382" y="265"/>
                  </a:lnTo>
                  <a:lnTo>
                    <a:pt x="363" y="261"/>
                  </a:lnTo>
                  <a:lnTo>
                    <a:pt x="342" y="260"/>
                  </a:lnTo>
                  <a:lnTo>
                    <a:pt x="319" y="262"/>
                  </a:lnTo>
                  <a:lnTo>
                    <a:pt x="296" y="267"/>
                  </a:lnTo>
                  <a:lnTo>
                    <a:pt x="276" y="275"/>
                  </a:lnTo>
                  <a:lnTo>
                    <a:pt x="256" y="286"/>
                  </a:lnTo>
                  <a:lnTo>
                    <a:pt x="238" y="299"/>
                  </a:lnTo>
                  <a:lnTo>
                    <a:pt x="222" y="312"/>
                  </a:lnTo>
                  <a:lnTo>
                    <a:pt x="206" y="328"/>
                  </a:lnTo>
                  <a:lnTo>
                    <a:pt x="193" y="344"/>
                  </a:lnTo>
                  <a:lnTo>
                    <a:pt x="180" y="360"/>
                  </a:lnTo>
                  <a:lnTo>
                    <a:pt x="170" y="376"/>
                  </a:lnTo>
                  <a:lnTo>
                    <a:pt x="160" y="391"/>
                  </a:lnTo>
                  <a:lnTo>
                    <a:pt x="153" y="405"/>
                  </a:lnTo>
                  <a:lnTo>
                    <a:pt x="147" y="417"/>
                  </a:lnTo>
                  <a:lnTo>
                    <a:pt x="143" y="427"/>
                  </a:lnTo>
                  <a:lnTo>
                    <a:pt x="140" y="435"/>
                  </a:lnTo>
                  <a:lnTo>
                    <a:pt x="139" y="440"/>
                  </a:lnTo>
                  <a:lnTo>
                    <a:pt x="140" y="446"/>
                  </a:lnTo>
                  <a:lnTo>
                    <a:pt x="143" y="450"/>
                  </a:lnTo>
                  <a:lnTo>
                    <a:pt x="147" y="453"/>
                  </a:lnTo>
                  <a:lnTo>
                    <a:pt x="152" y="454"/>
                  </a:lnTo>
                  <a:lnTo>
                    <a:pt x="156" y="455"/>
                  </a:lnTo>
                  <a:lnTo>
                    <a:pt x="159" y="455"/>
                  </a:lnTo>
                  <a:lnTo>
                    <a:pt x="166" y="454"/>
                  </a:lnTo>
                  <a:lnTo>
                    <a:pt x="171" y="453"/>
                  </a:lnTo>
                  <a:lnTo>
                    <a:pt x="174" y="449"/>
                  </a:lnTo>
                  <a:lnTo>
                    <a:pt x="178" y="443"/>
                  </a:lnTo>
                  <a:lnTo>
                    <a:pt x="182" y="434"/>
                  </a:lnTo>
                  <a:lnTo>
                    <a:pt x="192" y="413"/>
                  </a:lnTo>
                  <a:lnTo>
                    <a:pt x="203" y="393"/>
                  </a:lnTo>
                  <a:lnTo>
                    <a:pt x="216" y="373"/>
                  </a:lnTo>
                  <a:lnTo>
                    <a:pt x="231" y="355"/>
                  </a:lnTo>
                  <a:lnTo>
                    <a:pt x="246" y="338"/>
                  </a:lnTo>
                  <a:lnTo>
                    <a:pt x="263" y="323"/>
                  </a:lnTo>
                  <a:lnTo>
                    <a:pt x="281" y="310"/>
                  </a:lnTo>
                  <a:lnTo>
                    <a:pt x="300" y="301"/>
                  </a:lnTo>
                  <a:lnTo>
                    <a:pt x="319" y="295"/>
                  </a:lnTo>
                  <a:lnTo>
                    <a:pt x="339" y="293"/>
                  </a:lnTo>
                  <a:lnTo>
                    <a:pt x="350" y="295"/>
                  </a:lnTo>
                  <a:lnTo>
                    <a:pt x="359" y="298"/>
                  </a:lnTo>
                  <a:lnTo>
                    <a:pt x="367" y="304"/>
                  </a:lnTo>
                  <a:lnTo>
                    <a:pt x="372" y="312"/>
                  </a:lnTo>
                  <a:lnTo>
                    <a:pt x="376" y="323"/>
                  </a:lnTo>
                  <a:lnTo>
                    <a:pt x="378" y="336"/>
                  </a:lnTo>
                  <a:lnTo>
                    <a:pt x="378" y="351"/>
                  </a:lnTo>
                  <a:lnTo>
                    <a:pt x="377" y="371"/>
                  </a:lnTo>
                  <a:lnTo>
                    <a:pt x="376" y="379"/>
                  </a:lnTo>
                  <a:lnTo>
                    <a:pt x="375" y="386"/>
                  </a:lnTo>
                  <a:lnTo>
                    <a:pt x="264" y="83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8" name="Group 26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6572264" y="5857892"/>
            <a:ext cx="343140" cy="285752"/>
            <a:chOff x="4268" y="3769"/>
            <a:chExt cx="1441" cy="1200"/>
          </a:xfrm>
        </p:grpSpPr>
        <p:sp>
          <p:nvSpPr>
            <p:cNvPr id="1624089" name="AutoShape 25"/>
            <p:cNvSpPr>
              <a:spLocks noChangeAspect="1" noChangeArrowheads="1" noTextEdit="1"/>
            </p:cNvSpPr>
            <p:nvPr/>
          </p:nvSpPr>
          <p:spPr bwMode="auto">
            <a:xfrm>
              <a:off x="4268" y="3769"/>
              <a:ext cx="1441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24092" name="Freeform 28"/>
            <p:cNvSpPr>
              <a:spLocks/>
            </p:cNvSpPr>
            <p:nvPr/>
          </p:nvSpPr>
          <p:spPr bwMode="auto">
            <a:xfrm>
              <a:off x="4449" y="4003"/>
              <a:ext cx="927" cy="775"/>
            </a:xfrm>
            <a:custGeom>
              <a:avLst/>
              <a:gdLst/>
              <a:ahLst/>
              <a:cxnLst>
                <a:cxn ang="0">
                  <a:pos x="630" y="738"/>
                </a:cxn>
                <a:cxn ang="0">
                  <a:pos x="739" y="775"/>
                </a:cxn>
                <a:cxn ang="0">
                  <a:pos x="824" y="744"/>
                </a:cxn>
                <a:cxn ang="0">
                  <a:pos x="878" y="668"/>
                </a:cxn>
                <a:cxn ang="0">
                  <a:pos x="909" y="581"/>
                </a:cxn>
                <a:cxn ang="0">
                  <a:pos x="925" y="518"/>
                </a:cxn>
                <a:cxn ang="0">
                  <a:pos x="918" y="496"/>
                </a:cxn>
                <a:cxn ang="0">
                  <a:pos x="893" y="496"/>
                </a:cxn>
                <a:cxn ang="0">
                  <a:pos x="875" y="542"/>
                </a:cxn>
                <a:cxn ang="0">
                  <a:pos x="842" y="645"/>
                </a:cxn>
                <a:cxn ang="0">
                  <a:pos x="792" y="720"/>
                </a:cxn>
                <a:cxn ang="0">
                  <a:pos x="724" y="735"/>
                </a:cxn>
                <a:cxn ang="0">
                  <a:pos x="691" y="688"/>
                </a:cxn>
                <a:cxn ang="0">
                  <a:pos x="696" y="604"/>
                </a:cxn>
                <a:cxn ang="0">
                  <a:pos x="721" y="498"/>
                </a:cxn>
                <a:cxn ang="0">
                  <a:pos x="783" y="264"/>
                </a:cxn>
                <a:cxn ang="0">
                  <a:pos x="803" y="188"/>
                </a:cxn>
                <a:cxn ang="0">
                  <a:pos x="823" y="111"/>
                </a:cxn>
                <a:cxn ang="0">
                  <a:pos x="833" y="65"/>
                </a:cxn>
                <a:cxn ang="0">
                  <a:pos x="806" y="24"/>
                </a:cxn>
                <a:cxn ang="0">
                  <a:pos x="769" y="20"/>
                </a:cxn>
                <a:cxn ang="0">
                  <a:pos x="731" y="39"/>
                </a:cxn>
                <a:cxn ang="0">
                  <a:pos x="700" y="117"/>
                </a:cxn>
                <a:cxn ang="0">
                  <a:pos x="660" y="266"/>
                </a:cxn>
                <a:cxn ang="0">
                  <a:pos x="604" y="481"/>
                </a:cxn>
                <a:cxn ang="0">
                  <a:pos x="575" y="594"/>
                </a:cxn>
                <a:cxn ang="0">
                  <a:pos x="553" y="631"/>
                </a:cxn>
                <a:cxn ang="0">
                  <a:pos x="490" y="695"/>
                </a:cxn>
                <a:cxn ang="0">
                  <a:pos x="390" y="736"/>
                </a:cxn>
                <a:cxn ang="0">
                  <a:pos x="306" y="720"/>
                </a:cxn>
                <a:cxn ang="0">
                  <a:pos x="267" y="665"/>
                </a:cxn>
                <a:cxn ang="0">
                  <a:pos x="258" y="597"/>
                </a:cxn>
                <a:cxn ang="0">
                  <a:pos x="285" y="445"/>
                </a:cxn>
                <a:cxn ang="0">
                  <a:pos x="362" y="232"/>
                </a:cxn>
                <a:cxn ang="0">
                  <a:pos x="384" y="161"/>
                </a:cxn>
                <a:cxn ang="0">
                  <a:pos x="373" y="79"/>
                </a:cxn>
                <a:cxn ang="0">
                  <a:pos x="307" y="14"/>
                </a:cxn>
                <a:cxn ang="0">
                  <a:pos x="201" y="4"/>
                </a:cxn>
                <a:cxn ang="0">
                  <a:pos x="109" y="56"/>
                </a:cxn>
                <a:cxn ang="0">
                  <a:pos x="47" y="141"/>
                </a:cxn>
                <a:cxn ang="0">
                  <a:pos x="8" y="232"/>
                </a:cxn>
                <a:cxn ang="0">
                  <a:pos x="1" y="269"/>
                </a:cxn>
                <a:cxn ang="0">
                  <a:pos x="20" y="280"/>
                </a:cxn>
                <a:cxn ang="0">
                  <a:pos x="43" y="272"/>
                </a:cxn>
                <a:cxn ang="0">
                  <a:pos x="83" y="166"/>
                </a:cxn>
                <a:cxn ang="0">
                  <a:pos x="160" y="63"/>
                </a:cxn>
                <a:cxn ang="0">
                  <a:pos x="237" y="37"/>
                </a:cxn>
                <a:cxn ang="0">
                  <a:pos x="267" y="51"/>
                </a:cxn>
                <a:cxn ang="0">
                  <a:pos x="277" y="110"/>
                </a:cxn>
                <a:cxn ang="0">
                  <a:pos x="252" y="199"/>
                </a:cxn>
                <a:cxn ang="0">
                  <a:pos x="184" y="380"/>
                </a:cxn>
                <a:cxn ang="0">
                  <a:pos x="146" y="529"/>
                </a:cxn>
                <a:cxn ang="0">
                  <a:pos x="155" y="650"/>
                </a:cxn>
                <a:cxn ang="0">
                  <a:pos x="211" y="729"/>
                </a:cxn>
                <a:cxn ang="0">
                  <a:pos x="292" y="767"/>
                </a:cxn>
                <a:cxn ang="0">
                  <a:pos x="386" y="774"/>
                </a:cxn>
                <a:cxn ang="0">
                  <a:pos x="491" y="740"/>
                </a:cxn>
                <a:cxn ang="0">
                  <a:pos x="558" y="685"/>
                </a:cxn>
              </a:cxnLst>
              <a:rect l="0" t="0" r="r" b="b"/>
              <a:pathLst>
                <a:path w="927" h="775">
                  <a:moveTo>
                    <a:pt x="579" y="660"/>
                  </a:moveTo>
                  <a:lnTo>
                    <a:pt x="585" y="679"/>
                  </a:lnTo>
                  <a:lnTo>
                    <a:pt x="593" y="696"/>
                  </a:lnTo>
                  <a:lnTo>
                    <a:pt x="604" y="712"/>
                  </a:lnTo>
                  <a:lnTo>
                    <a:pt x="616" y="726"/>
                  </a:lnTo>
                  <a:lnTo>
                    <a:pt x="630" y="738"/>
                  </a:lnTo>
                  <a:lnTo>
                    <a:pt x="645" y="749"/>
                  </a:lnTo>
                  <a:lnTo>
                    <a:pt x="662" y="758"/>
                  </a:lnTo>
                  <a:lnTo>
                    <a:pt x="679" y="765"/>
                  </a:lnTo>
                  <a:lnTo>
                    <a:pt x="698" y="771"/>
                  </a:lnTo>
                  <a:lnTo>
                    <a:pt x="718" y="774"/>
                  </a:lnTo>
                  <a:lnTo>
                    <a:pt x="739" y="775"/>
                  </a:lnTo>
                  <a:lnTo>
                    <a:pt x="756" y="774"/>
                  </a:lnTo>
                  <a:lnTo>
                    <a:pt x="771" y="771"/>
                  </a:lnTo>
                  <a:lnTo>
                    <a:pt x="786" y="767"/>
                  </a:lnTo>
                  <a:lnTo>
                    <a:pt x="799" y="760"/>
                  </a:lnTo>
                  <a:lnTo>
                    <a:pt x="813" y="753"/>
                  </a:lnTo>
                  <a:lnTo>
                    <a:pt x="824" y="744"/>
                  </a:lnTo>
                  <a:lnTo>
                    <a:pt x="835" y="733"/>
                  </a:lnTo>
                  <a:lnTo>
                    <a:pt x="846" y="722"/>
                  </a:lnTo>
                  <a:lnTo>
                    <a:pt x="855" y="709"/>
                  </a:lnTo>
                  <a:lnTo>
                    <a:pt x="864" y="695"/>
                  </a:lnTo>
                  <a:lnTo>
                    <a:pt x="872" y="681"/>
                  </a:lnTo>
                  <a:lnTo>
                    <a:pt x="878" y="668"/>
                  </a:lnTo>
                  <a:lnTo>
                    <a:pt x="884" y="654"/>
                  </a:lnTo>
                  <a:lnTo>
                    <a:pt x="890" y="640"/>
                  </a:lnTo>
                  <a:lnTo>
                    <a:pt x="895" y="625"/>
                  </a:lnTo>
                  <a:lnTo>
                    <a:pt x="900" y="610"/>
                  </a:lnTo>
                  <a:lnTo>
                    <a:pt x="905" y="595"/>
                  </a:lnTo>
                  <a:lnTo>
                    <a:pt x="909" y="581"/>
                  </a:lnTo>
                  <a:lnTo>
                    <a:pt x="913" y="568"/>
                  </a:lnTo>
                  <a:lnTo>
                    <a:pt x="916" y="555"/>
                  </a:lnTo>
                  <a:lnTo>
                    <a:pt x="919" y="543"/>
                  </a:lnTo>
                  <a:lnTo>
                    <a:pt x="922" y="533"/>
                  </a:lnTo>
                  <a:lnTo>
                    <a:pt x="923" y="525"/>
                  </a:lnTo>
                  <a:lnTo>
                    <a:pt x="925" y="518"/>
                  </a:lnTo>
                  <a:lnTo>
                    <a:pt x="926" y="513"/>
                  </a:lnTo>
                  <a:lnTo>
                    <a:pt x="927" y="511"/>
                  </a:lnTo>
                  <a:lnTo>
                    <a:pt x="926" y="506"/>
                  </a:lnTo>
                  <a:lnTo>
                    <a:pt x="924" y="501"/>
                  </a:lnTo>
                  <a:lnTo>
                    <a:pt x="921" y="498"/>
                  </a:lnTo>
                  <a:lnTo>
                    <a:pt x="918" y="496"/>
                  </a:lnTo>
                  <a:lnTo>
                    <a:pt x="914" y="495"/>
                  </a:lnTo>
                  <a:lnTo>
                    <a:pt x="910" y="495"/>
                  </a:lnTo>
                  <a:lnTo>
                    <a:pt x="907" y="494"/>
                  </a:lnTo>
                  <a:lnTo>
                    <a:pt x="905" y="494"/>
                  </a:lnTo>
                  <a:lnTo>
                    <a:pt x="898" y="495"/>
                  </a:lnTo>
                  <a:lnTo>
                    <a:pt x="893" y="496"/>
                  </a:lnTo>
                  <a:lnTo>
                    <a:pt x="889" y="499"/>
                  </a:lnTo>
                  <a:lnTo>
                    <a:pt x="886" y="503"/>
                  </a:lnTo>
                  <a:lnTo>
                    <a:pt x="884" y="508"/>
                  </a:lnTo>
                  <a:lnTo>
                    <a:pt x="882" y="516"/>
                  </a:lnTo>
                  <a:lnTo>
                    <a:pt x="880" y="525"/>
                  </a:lnTo>
                  <a:lnTo>
                    <a:pt x="875" y="542"/>
                  </a:lnTo>
                  <a:lnTo>
                    <a:pt x="870" y="560"/>
                  </a:lnTo>
                  <a:lnTo>
                    <a:pt x="865" y="577"/>
                  </a:lnTo>
                  <a:lnTo>
                    <a:pt x="860" y="594"/>
                  </a:lnTo>
                  <a:lnTo>
                    <a:pt x="854" y="612"/>
                  </a:lnTo>
                  <a:lnTo>
                    <a:pt x="848" y="628"/>
                  </a:lnTo>
                  <a:lnTo>
                    <a:pt x="842" y="645"/>
                  </a:lnTo>
                  <a:lnTo>
                    <a:pt x="835" y="660"/>
                  </a:lnTo>
                  <a:lnTo>
                    <a:pt x="827" y="674"/>
                  </a:lnTo>
                  <a:lnTo>
                    <a:pt x="819" y="688"/>
                  </a:lnTo>
                  <a:lnTo>
                    <a:pt x="810" y="700"/>
                  </a:lnTo>
                  <a:lnTo>
                    <a:pt x="801" y="711"/>
                  </a:lnTo>
                  <a:lnTo>
                    <a:pt x="792" y="720"/>
                  </a:lnTo>
                  <a:lnTo>
                    <a:pt x="781" y="727"/>
                  </a:lnTo>
                  <a:lnTo>
                    <a:pt x="770" y="733"/>
                  </a:lnTo>
                  <a:lnTo>
                    <a:pt x="757" y="736"/>
                  </a:lnTo>
                  <a:lnTo>
                    <a:pt x="744" y="737"/>
                  </a:lnTo>
                  <a:lnTo>
                    <a:pt x="734" y="737"/>
                  </a:lnTo>
                  <a:lnTo>
                    <a:pt x="724" y="735"/>
                  </a:lnTo>
                  <a:lnTo>
                    <a:pt x="716" y="731"/>
                  </a:lnTo>
                  <a:lnTo>
                    <a:pt x="708" y="726"/>
                  </a:lnTo>
                  <a:lnTo>
                    <a:pt x="702" y="719"/>
                  </a:lnTo>
                  <a:lnTo>
                    <a:pt x="697" y="711"/>
                  </a:lnTo>
                  <a:lnTo>
                    <a:pt x="693" y="700"/>
                  </a:lnTo>
                  <a:lnTo>
                    <a:pt x="691" y="688"/>
                  </a:lnTo>
                  <a:lnTo>
                    <a:pt x="689" y="675"/>
                  </a:lnTo>
                  <a:lnTo>
                    <a:pt x="689" y="659"/>
                  </a:lnTo>
                  <a:lnTo>
                    <a:pt x="689" y="648"/>
                  </a:lnTo>
                  <a:lnTo>
                    <a:pt x="691" y="634"/>
                  </a:lnTo>
                  <a:lnTo>
                    <a:pt x="693" y="620"/>
                  </a:lnTo>
                  <a:lnTo>
                    <a:pt x="696" y="604"/>
                  </a:lnTo>
                  <a:lnTo>
                    <a:pt x="699" y="587"/>
                  </a:lnTo>
                  <a:lnTo>
                    <a:pt x="703" y="569"/>
                  </a:lnTo>
                  <a:lnTo>
                    <a:pt x="707" y="551"/>
                  </a:lnTo>
                  <a:lnTo>
                    <a:pt x="712" y="533"/>
                  </a:lnTo>
                  <a:lnTo>
                    <a:pt x="716" y="515"/>
                  </a:lnTo>
                  <a:lnTo>
                    <a:pt x="721" y="498"/>
                  </a:lnTo>
                  <a:lnTo>
                    <a:pt x="725" y="481"/>
                  </a:lnTo>
                  <a:lnTo>
                    <a:pt x="750" y="388"/>
                  </a:lnTo>
                  <a:lnTo>
                    <a:pt x="775" y="296"/>
                  </a:lnTo>
                  <a:lnTo>
                    <a:pt x="777" y="287"/>
                  </a:lnTo>
                  <a:lnTo>
                    <a:pt x="780" y="277"/>
                  </a:lnTo>
                  <a:lnTo>
                    <a:pt x="783" y="264"/>
                  </a:lnTo>
                  <a:lnTo>
                    <a:pt x="786" y="251"/>
                  </a:lnTo>
                  <a:lnTo>
                    <a:pt x="790" y="238"/>
                  </a:lnTo>
                  <a:lnTo>
                    <a:pt x="793" y="224"/>
                  </a:lnTo>
                  <a:lnTo>
                    <a:pt x="797" y="211"/>
                  </a:lnTo>
                  <a:lnTo>
                    <a:pt x="800" y="199"/>
                  </a:lnTo>
                  <a:lnTo>
                    <a:pt x="803" y="188"/>
                  </a:lnTo>
                  <a:lnTo>
                    <a:pt x="806" y="179"/>
                  </a:lnTo>
                  <a:lnTo>
                    <a:pt x="808" y="169"/>
                  </a:lnTo>
                  <a:lnTo>
                    <a:pt x="811" y="158"/>
                  </a:lnTo>
                  <a:lnTo>
                    <a:pt x="813" y="147"/>
                  </a:lnTo>
                  <a:lnTo>
                    <a:pt x="817" y="135"/>
                  </a:lnTo>
                  <a:lnTo>
                    <a:pt x="823" y="111"/>
                  </a:lnTo>
                  <a:lnTo>
                    <a:pt x="825" y="100"/>
                  </a:lnTo>
                  <a:lnTo>
                    <a:pt x="828" y="90"/>
                  </a:lnTo>
                  <a:lnTo>
                    <a:pt x="830" y="82"/>
                  </a:lnTo>
                  <a:lnTo>
                    <a:pt x="831" y="74"/>
                  </a:lnTo>
                  <a:lnTo>
                    <a:pt x="832" y="69"/>
                  </a:lnTo>
                  <a:lnTo>
                    <a:pt x="833" y="65"/>
                  </a:lnTo>
                  <a:lnTo>
                    <a:pt x="832" y="55"/>
                  </a:lnTo>
                  <a:lnTo>
                    <a:pt x="829" y="47"/>
                  </a:lnTo>
                  <a:lnTo>
                    <a:pt x="825" y="39"/>
                  </a:lnTo>
                  <a:lnTo>
                    <a:pt x="820" y="33"/>
                  </a:lnTo>
                  <a:lnTo>
                    <a:pt x="813" y="28"/>
                  </a:lnTo>
                  <a:lnTo>
                    <a:pt x="806" y="24"/>
                  </a:lnTo>
                  <a:lnTo>
                    <a:pt x="798" y="21"/>
                  </a:lnTo>
                  <a:lnTo>
                    <a:pt x="789" y="19"/>
                  </a:lnTo>
                  <a:lnTo>
                    <a:pt x="781" y="19"/>
                  </a:lnTo>
                  <a:lnTo>
                    <a:pt x="778" y="19"/>
                  </a:lnTo>
                  <a:lnTo>
                    <a:pt x="774" y="19"/>
                  </a:lnTo>
                  <a:lnTo>
                    <a:pt x="769" y="20"/>
                  </a:lnTo>
                  <a:lnTo>
                    <a:pt x="764" y="21"/>
                  </a:lnTo>
                  <a:lnTo>
                    <a:pt x="757" y="23"/>
                  </a:lnTo>
                  <a:lnTo>
                    <a:pt x="751" y="25"/>
                  </a:lnTo>
                  <a:lnTo>
                    <a:pt x="744" y="29"/>
                  </a:lnTo>
                  <a:lnTo>
                    <a:pt x="737" y="33"/>
                  </a:lnTo>
                  <a:lnTo>
                    <a:pt x="731" y="39"/>
                  </a:lnTo>
                  <a:lnTo>
                    <a:pt x="725" y="47"/>
                  </a:lnTo>
                  <a:lnTo>
                    <a:pt x="719" y="55"/>
                  </a:lnTo>
                  <a:lnTo>
                    <a:pt x="714" y="66"/>
                  </a:lnTo>
                  <a:lnTo>
                    <a:pt x="710" y="79"/>
                  </a:lnTo>
                  <a:lnTo>
                    <a:pt x="705" y="97"/>
                  </a:lnTo>
                  <a:lnTo>
                    <a:pt x="700" y="117"/>
                  </a:lnTo>
                  <a:lnTo>
                    <a:pt x="694" y="139"/>
                  </a:lnTo>
                  <a:lnTo>
                    <a:pt x="688" y="162"/>
                  </a:lnTo>
                  <a:lnTo>
                    <a:pt x="681" y="186"/>
                  </a:lnTo>
                  <a:lnTo>
                    <a:pt x="674" y="212"/>
                  </a:lnTo>
                  <a:lnTo>
                    <a:pt x="667" y="239"/>
                  </a:lnTo>
                  <a:lnTo>
                    <a:pt x="660" y="266"/>
                  </a:lnTo>
                  <a:lnTo>
                    <a:pt x="653" y="293"/>
                  </a:lnTo>
                  <a:lnTo>
                    <a:pt x="638" y="349"/>
                  </a:lnTo>
                  <a:lnTo>
                    <a:pt x="624" y="404"/>
                  </a:lnTo>
                  <a:lnTo>
                    <a:pt x="617" y="430"/>
                  </a:lnTo>
                  <a:lnTo>
                    <a:pt x="610" y="456"/>
                  </a:lnTo>
                  <a:lnTo>
                    <a:pt x="604" y="481"/>
                  </a:lnTo>
                  <a:lnTo>
                    <a:pt x="597" y="504"/>
                  </a:lnTo>
                  <a:lnTo>
                    <a:pt x="592" y="526"/>
                  </a:lnTo>
                  <a:lnTo>
                    <a:pt x="587" y="546"/>
                  </a:lnTo>
                  <a:lnTo>
                    <a:pt x="583" y="564"/>
                  </a:lnTo>
                  <a:lnTo>
                    <a:pt x="579" y="580"/>
                  </a:lnTo>
                  <a:lnTo>
                    <a:pt x="575" y="594"/>
                  </a:lnTo>
                  <a:lnTo>
                    <a:pt x="574" y="596"/>
                  </a:lnTo>
                  <a:lnTo>
                    <a:pt x="572" y="600"/>
                  </a:lnTo>
                  <a:lnTo>
                    <a:pt x="569" y="605"/>
                  </a:lnTo>
                  <a:lnTo>
                    <a:pt x="565" y="613"/>
                  </a:lnTo>
                  <a:lnTo>
                    <a:pt x="559" y="621"/>
                  </a:lnTo>
                  <a:lnTo>
                    <a:pt x="553" y="631"/>
                  </a:lnTo>
                  <a:lnTo>
                    <a:pt x="545" y="641"/>
                  </a:lnTo>
                  <a:lnTo>
                    <a:pt x="536" y="652"/>
                  </a:lnTo>
                  <a:lnTo>
                    <a:pt x="526" y="663"/>
                  </a:lnTo>
                  <a:lnTo>
                    <a:pt x="515" y="674"/>
                  </a:lnTo>
                  <a:lnTo>
                    <a:pt x="504" y="685"/>
                  </a:lnTo>
                  <a:lnTo>
                    <a:pt x="490" y="695"/>
                  </a:lnTo>
                  <a:lnTo>
                    <a:pt x="476" y="705"/>
                  </a:lnTo>
                  <a:lnTo>
                    <a:pt x="461" y="714"/>
                  </a:lnTo>
                  <a:lnTo>
                    <a:pt x="445" y="722"/>
                  </a:lnTo>
                  <a:lnTo>
                    <a:pt x="428" y="728"/>
                  </a:lnTo>
                  <a:lnTo>
                    <a:pt x="409" y="733"/>
                  </a:lnTo>
                  <a:lnTo>
                    <a:pt x="390" y="736"/>
                  </a:lnTo>
                  <a:lnTo>
                    <a:pt x="370" y="737"/>
                  </a:lnTo>
                  <a:lnTo>
                    <a:pt x="354" y="737"/>
                  </a:lnTo>
                  <a:lnTo>
                    <a:pt x="340" y="735"/>
                  </a:lnTo>
                  <a:lnTo>
                    <a:pt x="327" y="731"/>
                  </a:lnTo>
                  <a:lnTo>
                    <a:pt x="316" y="726"/>
                  </a:lnTo>
                  <a:lnTo>
                    <a:pt x="306" y="720"/>
                  </a:lnTo>
                  <a:lnTo>
                    <a:pt x="296" y="712"/>
                  </a:lnTo>
                  <a:lnTo>
                    <a:pt x="288" y="705"/>
                  </a:lnTo>
                  <a:lnTo>
                    <a:pt x="282" y="696"/>
                  </a:lnTo>
                  <a:lnTo>
                    <a:pt x="276" y="686"/>
                  </a:lnTo>
                  <a:lnTo>
                    <a:pt x="271" y="676"/>
                  </a:lnTo>
                  <a:lnTo>
                    <a:pt x="267" y="665"/>
                  </a:lnTo>
                  <a:lnTo>
                    <a:pt x="264" y="654"/>
                  </a:lnTo>
                  <a:lnTo>
                    <a:pt x="262" y="643"/>
                  </a:lnTo>
                  <a:lnTo>
                    <a:pt x="260" y="631"/>
                  </a:lnTo>
                  <a:lnTo>
                    <a:pt x="259" y="620"/>
                  </a:lnTo>
                  <a:lnTo>
                    <a:pt x="258" y="608"/>
                  </a:lnTo>
                  <a:lnTo>
                    <a:pt x="258" y="597"/>
                  </a:lnTo>
                  <a:lnTo>
                    <a:pt x="259" y="574"/>
                  </a:lnTo>
                  <a:lnTo>
                    <a:pt x="262" y="550"/>
                  </a:lnTo>
                  <a:lnTo>
                    <a:pt x="266" y="525"/>
                  </a:lnTo>
                  <a:lnTo>
                    <a:pt x="271" y="499"/>
                  </a:lnTo>
                  <a:lnTo>
                    <a:pt x="277" y="472"/>
                  </a:lnTo>
                  <a:lnTo>
                    <a:pt x="285" y="445"/>
                  </a:lnTo>
                  <a:lnTo>
                    <a:pt x="294" y="417"/>
                  </a:lnTo>
                  <a:lnTo>
                    <a:pt x="303" y="389"/>
                  </a:lnTo>
                  <a:lnTo>
                    <a:pt x="313" y="360"/>
                  </a:lnTo>
                  <a:lnTo>
                    <a:pt x="334" y="304"/>
                  </a:lnTo>
                  <a:lnTo>
                    <a:pt x="355" y="248"/>
                  </a:lnTo>
                  <a:lnTo>
                    <a:pt x="362" y="232"/>
                  </a:lnTo>
                  <a:lnTo>
                    <a:pt x="368" y="217"/>
                  </a:lnTo>
                  <a:lnTo>
                    <a:pt x="373" y="204"/>
                  </a:lnTo>
                  <a:lnTo>
                    <a:pt x="377" y="192"/>
                  </a:lnTo>
                  <a:lnTo>
                    <a:pt x="380" y="182"/>
                  </a:lnTo>
                  <a:lnTo>
                    <a:pt x="383" y="171"/>
                  </a:lnTo>
                  <a:lnTo>
                    <a:pt x="384" y="161"/>
                  </a:lnTo>
                  <a:lnTo>
                    <a:pt x="386" y="151"/>
                  </a:lnTo>
                  <a:lnTo>
                    <a:pt x="386" y="140"/>
                  </a:lnTo>
                  <a:lnTo>
                    <a:pt x="385" y="124"/>
                  </a:lnTo>
                  <a:lnTo>
                    <a:pt x="383" y="108"/>
                  </a:lnTo>
                  <a:lnTo>
                    <a:pt x="378" y="93"/>
                  </a:lnTo>
                  <a:lnTo>
                    <a:pt x="373" y="79"/>
                  </a:lnTo>
                  <a:lnTo>
                    <a:pt x="365" y="65"/>
                  </a:lnTo>
                  <a:lnTo>
                    <a:pt x="356" y="52"/>
                  </a:lnTo>
                  <a:lnTo>
                    <a:pt x="346" y="41"/>
                  </a:lnTo>
                  <a:lnTo>
                    <a:pt x="334" y="31"/>
                  </a:lnTo>
                  <a:lnTo>
                    <a:pt x="321" y="22"/>
                  </a:lnTo>
                  <a:lnTo>
                    <a:pt x="307" y="14"/>
                  </a:lnTo>
                  <a:lnTo>
                    <a:pt x="291" y="8"/>
                  </a:lnTo>
                  <a:lnTo>
                    <a:pt x="275" y="4"/>
                  </a:lnTo>
                  <a:lnTo>
                    <a:pt x="257" y="1"/>
                  </a:lnTo>
                  <a:lnTo>
                    <a:pt x="238" y="0"/>
                  </a:lnTo>
                  <a:lnTo>
                    <a:pt x="219" y="1"/>
                  </a:lnTo>
                  <a:lnTo>
                    <a:pt x="201" y="4"/>
                  </a:lnTo>
                  <a:lnTo>
                    <a:pt x="183" y="9"/>
                  </a:lnTo>
                  <a:lnTo>
                    <a:pt x="167" y="16"/>
                  </a:lnTo>
                  <a:lnTo>
                    <a:pt x="151" y="24"/>
                  </a:lnTo>
                  <a:lnTo>
                    <a:pt x="136" y="34"/>
                  </a:lnTo>
                  <a:lnTo>
                    <a:pt x="122" y="45"/>
                  </a:lnTo>
                  <a:lnTo>
                    <a:pt x="109" y="56"/>
                  </a:lnTo>
                  <a:lnTo>
                    <a:pt x="96" y="69"/>
                  </a:lnTo>
                  <a:lnTo>
                    <a:pt x="85" y="82"/>
                  </a:lnTo>
                  <a:lnTo>
                    <a:pt x="75" y="97"/>
                  </a:lnTo>
                  <a:lnTo>
                    <a:pt x="64" y="111"/>
                  </a:lnTo>
                  <a:lnTo>
                    <a:pt x="55" y="126"/>
                  </a:lnTo>
                  <a:lnTo>
                    <a:pt x="47" y="141"/>
                  </a:lnTo>
                  <a:lnTo>
                    <a:pt x="39" y="155"/>
                  </a:lnTo>
                  <a:lnTo>
                    <a:pt x="26" y="184"/>
                  </a:lnTo>
                  <a:lnTo>
                    <a:pt x="21" y="197"/>
                  </a:lnTo>
                  <a:lnTo>
                    <a:pt x="16" y="210"/>
                  </a:lnTo>
                  <a:lnTo>
                    <a:pt x="12" y="222"/>
                  </a:lnTo>
                  <a:lnTo>
                    <a:pt x="8" y="232"/>
                  </a:lnTo>
                  <a:lnTo>
                    <a:pt x="5" y="242"/>
                  </a:lnTo>
                  <a:lnTo>
                    <a:pt x="3" y="249"/>
                  </a:lnTo>
                  <a:lnTo>
                    <a:pt x="2" y="256"/>
                  </a:lnTo>
                  <a:lnTo>
                    <a:pt x="1" y="261"/>
                  </a:lnTo>
                  <a:lnTo>
                    <a:pt x="0" y="263"/>
                  </a:lnTo>
                  <a:lnTo>
                    <a:pt x="1" y="269"/>
                  </a:lnTo>
                  <a:lnTo>
                    <a:pt x="4" y="273"/>
                  </a:lnTo>
                  <a:lnTo>
                    <a:pt x="7" y="276"/>
                  </a:lnTo>
                  <a:lnTo>
                    <a:pt x="10" y="278"/>
                  </a:lnTo>
                  <a:lnTo>
                    <a:pt x="14" y="279"/>
                  </a:lnTo>
                  <a:lnTo>
                    <a:pt x="17" y="280"/>
                  </a:lnTo>
                  <a:lnTo>
                    <a:pt x="20" y="280"/>
                  </a:lnTo>
                  <a:lnTo>
                    <a:pt x="22" y="281"/>
                  </a:lnTo>
                  <a:lnTo>
                    <a:pt x="28" y="280"/>
                  </a:lnTo>
                  <a:lnTo>
                    <a:pt x="33" y="279"/>
                  </a:lnTo>
                  <a:lnTo>
                    <a:pt x="37" y="278"/>
                  </a:lnTo>
                  <a:lnTo>
                    <a:pt x="40" y="275"/>
                  </a:lnTo>
                  <a:lnTo>
                    <a:pt x="43" y="272"/>
                  </a:lnTo>
                  <a:lnTo>
                    <a:pt x="45" y="266"/>
                  </a:lnTo>
                  <a:lnTo>
                    <a:pt x="48" y="259"/>
                  </a:lnTo>
                  <a:lnTo>
                    <a:pt x="51" y="250"/>
                  </a:lnTo>
                  <a:lnTo>
                    <a:pt x="61" y="219"/>
                  </a:lnTo>
                  <a:lnTo>
                    <a:pt x="71" y="191"/>
                  </a:lnTo>
                  <a:lnTo>
                    <a:pt x="83" y="166"/>
                  </a:lnTo>
                  <a:lnTo>
                    <a:pt x="95" y="142"/>
                  </a:lnTo>
                  <a:lnTo>
                    <a:pt x="107" y="122"/>
                  </a:lnTo>
                  <a:lnTo>
                    <a:pt x="120" y="104"/>
                  </a:lnTo>
                  <a:lnTo>
                    <a:pt x="133" y="88"/>
                  </a:lnTo>
                  <a:lnTo>
                    <a:pt x="147" y="74"/>
                  </a:lnTo>
                  <a:lnTo>
                    <a:pt x="160" y="63"/>
                  </a:lnTo>
                  <a:lnTo>
                    <a:pt x="175" y="53"/>
                  </a:lnTo>
                  <a:lnTo>
                    <a:pt x="189" y="46"/>
                  </a:lnTo>
                  <a:lnTo>
                    <a:pt x="204" y="41"/>
                  </a:lnTo>
                  <a:lnTo>
                    <a:pt x="218" y="38"/>
                  </a:lnTo>
                  <a:lnTo>
                    <a:pt x="233" y="37"/>
                  </a:lnTo>
                  <a:lnTo>
                    <a:pt x="237" y="37"/>
                  </a:lnTo>
                  <a:lnTo>
                    <a:pt x="245" y="38"/>
                  </a:lnTo>
                  <a:lnTo>
                    <a:pt x="250" y="40"/>
                  </a:lnTo>
                  <a:lnTo>
                    <a:pt x="255" y="41"/>
                  </a:lnTo>
                  <a:lnTo>
                    <a:pt x="259" y="44"/>
                  </a:lnTo>
                  <a:lnTo>
                    <a:pt x="263" y="47"/>
                  </a:lnTo>
                  <a:lnTo>
                    <a:pt x="267" y="51"/>
                  </a:lnTo>
                  <a:lnTo>
                    <a:pt x="271" y="57"/>
                  </a:lnTo>
                  <a:lnTo>
                    <a:pt x="274" y="64"/>
                  </a:lnTo>
                  <a:lnTo>
                    <a:pt x="276" y="72"/>
                  </a:lnTo>
                  <a:lnTo>
                    <a:pt x="277" y="82"/>
                  </a:lnTo>
                  <a:lnTo>
                    <a:pt x="278" y="94"/>
                  </a:lnTo>
                  <a:lnTo>
                    <a:pt x="277" y="110"/>
                  </a:lnTo>
                  <a:lnTo>
                    <a:pt x="275" y="126"/>
                  </a:lnTo>
                  <a:lnTo>
                    <a:pt x="271" y="142"/>
                  </a:lnTo>
                  <a:lnTo>
                    <a:pt x="267" y="158"/>
                  </a:lnTo>
                  <a:lnTo>
                    <a:pt x="262" y="173"/>
                  </a:lnTo>
                  <a:lnTo>
                    <a:pt x="257" y="187"/>
                  </a:lnTo>
                  <a:lnTo>
                    <a:pt x="252" y="199"/>
                  </a:lnTo>
                  <a:lnTo>
                    <a:pt x="247" y="210"/>
                  </a:lnTo>
                  <a:lnTo>
                    <a:pt x="232" y="248"/>
                  </a:lnTo>
                  <a:lnTo>
                    <a:pt x="219" y="284"/>
                  </a:lnTo>
                  <a:lnTo>
                    <a:pt x="206" y="318"/>
                  </a:lnTo>
                  <a:lnTo>
                    <a:pt x="194" y="350"/>
                  </a:lnTo>
                  <a:lnTo>
                    <a:pt x="184" y="380"/>
                  </a:lnTo>
                  <a:lnTo>
                    <a:pt x="174" y="409"/>
                  </a:lnTo>
                  <a:lnTo>
                    <a:pt x="166" y="435"/>
                  </a:lnTo>
                  <a:lnTo>
                    <a:pt x="159" y="461"/>
                  </a:lnTo>
                  <a:lnTo>
                    <a:pt x="153" y="485"/>
                  </a:lnTo>
                  <a:lnTo>
                    <a:pt x="149" y="508"/>
                  </a:lnTo>
                  <a:lnTo>
                    <a:pt x="146" y="529"/>
                  </a:lnTo>
                  <a:lnTo>
                    <a:pt x="143" y="550"/>
                  </a:lnTo>
                  <a:lnTo>
                    <a:pt x="143" y="570"/>
                  </a:lnTo>
                  <a:lnTo>
                    <a:pt x="144" y="592"/>
                  </a:lnTo>
                  <a:lnTo>
                    <a:pt x="146" y="613"/>
                  </a:lnTo>
                  <a:lnTo>
                    <a:pt x="150" y="632"/>
                  </a:lnTo>
                  <a:lnTo>
                    <a:pt x="155" y="650"/>
                  </a:lnTo>
                  <a:lnTo>
                    <a:pt x="162" y="666"/>
                  </a:lnTo>
                  <a:lnTo>
                    <a:pt x="170" y="682"/>
                  </a:lnTo>
                  <a:lnTo>
                    <a:pt x="179" y="695"/>
                  </a:lnTo>
                  <a:lnTo>
                    <a:pt x="188" y="708"/>
                  </a:lnTo>
                  <a:lnTo>
                    <a:pt x="199" y="719"/>
                  </a:lnTo>
                  <a:lnTo>
                    <a:pt x="211" y="729"/>
                  </a:lnTo>
                  <a:lnTo>
                    <a:pt x="224" y="737"/>
                  </a:lnTo>
                  <a:lnTo>
                    <a:pt x="236" y="745"/>
                  </a:lnTo>
                  <a:lnTo>
                    <a:pt x="250" y="752"/>
                  </a:lnTo>
                  <a:lnTo>
                    <a:pt x="264" y="758"/>
                  </a:lnTo>
                  <a:lnTo>
                    <a:pt x="278" y="763"/>
                  </a:lnTo>
                  <a:lnTo>
                    <a:pt x="292" y="767"/>
                  </a:lnTo>
                  <a:lnTo>
                    <a:pt x="307" y="770"/>
                  </a:lnTo>
                  <a:lnTo>
                    <a:pt x="321" y="772"/>
                  </a:lnTo>
                  <a:lnTo>
                    <a:pt x="336" y="774"/>
                  </a:lnTo>
                  <a:lnTo>
                    <a:pt x="350" y="775"/>
                  </a:lnTo>
                  <a:lnTo>
                    <a:pt x="364" y="775"/>
                  </a:lnTo>
                  <a:lnTo>
                    <a:pt x="386" y="774"/>
                  </a:lnTo>
                  <a:lnTo>
                    <a:pt x="406" y="772"/>
                  </a:lnTo>
                  <a:lnTo>
                    <a:pt x="426" y="767"/>
                  </a:lnTo>
                  <a:lnTo>
                    <a:pt x="444" y="762"/>
                  </a:lnTo>
                  <a:lnTo>
                    <a:pt x="461" y="756"/>
                  </a:lnTo>
                  <a:lnTo>
                    <a:pt x="476" y="749"/>
                  </a:lnTo>
                  <a:lnTo>
                    <a:pt x="491" y="740"/>
                  </a:lnTo>
                  <a:lnTo>
                    <a:pt x="504" y="732"/>
                  </a:lnTo>
                  <a:lnTo>
                    <a:pt x="517" y="722"/>
                  </a:lnTo>
                  <a:lnTo>
                    <a:pt x="529" y="713"/>
                  </a:lnTo>
                  <a:lnTo>
                    <a:pt x="540" y="704"/>
                  </a:lnTo>
                  <a:lnTo>
                    <a:pt x="549" y="694"/>
                  </a:lnTo>
                  <a:lnTo>
                    <a:pt x="558" y="685"/>
                  </a:lnTo>
                  <a:lnTo>
                    <a:pt x="565" y="676"/>
                  </a:lnTo>
                  <a:lnTo>
                    <a:pt x="572" y="668"/>
                  </a:lnTo>
                  <a:lnTo>
                    <a:pt x="579" y="6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9" name="Group 36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8215393" y="5857892"/>
            <a:ext cx="343141" cy="285752"/>
            <a:chOff x="4994" y="3769"/>
            <a:chExt cx="1441" cy="1200"/>
          </a:xfrm>
        </p:grpSpPr>
        <p:sp>
          <p:nvSpPr>
            <p:cNvPr id="1624099" name="AutoShape 35"/>
            <p:cNvSpPr>
              <a:spLocks noChangeAspect="1" noChangeArrowheads="1" noTextEdit="1"/>
            </p:cNvSpPr>
            <p:nvPr/>
          </p:nvSpPr>
          <p:spPr bwMode="auto">
            <a:xfrm>
              <a:off x="4994" y="3769"/>
              <a:ext cx="1441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24102" name="Freeform 38"/>
            <p:cNvSpPr>
              <a:spLocks/>
            </p:cNvSpPr>
            <p:nvPr/>
          </p:nvSpPr>
          <p:spPr bwMode="auto">
            <a:xfrm>
              <a:off x="5388" y="4003"/>
              <a:ext cx="791" cy="775"/>
            </a:xfrm>
            <a:custGeom>
              <a:avLst/>
              <a:gdLst/>
              <a:ahLst/>
              <a:cxnLst>
                <a:cxn ang="0">
                  <a:pos x="782" y="59"/>
                </a:cxn>
                <a:cxn ang="0">
                  <a:pos x="754" y="15"/>
                </a:cxn>
                <a:cxn ang="0">
                  <a:pos x="719" y="0"/>
                </a:cxn>
                <a:cxn ang="0">
                  <a:pos x="661" y="18"/>
                </a:cxn>
                <a:cxn ang="0">
                  <a:pos x="625" y="70"/>
                </a:cxn>
                <a:cxn ang="0">
                  <a:pos x="633" y="112"/>
                </a:cxn>
                <a:cxn ang="0">
                  <a:pos x="675" y="158"/>
                </a:cxn>
                <a:cxn ang="0">
                  <a:pos x="710" y="235"/>
                </a:cxn>
                <a:cxn ang="0">
                  <a:pos x="710" y="304"/>
                </a:cxn>
                <a:cxn ang="0">
                  <a:pos x="691" y="386"/>
                </a:cxn>
                <a:cxn ang="0">
                  <a:pos x="653" y="489"/>
                </a:cxn>
                <a:cxn ang="0">
                  <a:pos x="597" y="595"/>
                </a:cxn>
                <a:cxn ang="0">
                  <a:pos x="524" y="683"/>
                </a:cxn>
                <a:cxn ang="0">
                  <a:pos x="434" y="732"/>
                </a:cxn>
                <a:cxn ang="0">
                  <a:pos x="341" y="730"/>
                </a:cxn>
                <a:cxn ang="0">
                  <a:pos x="284" y="685"/>
                </a:cxn>
                <a:cxn ang="0">
                  <a:pos x="260" y="607"/>
                </a:cxn>
                <a:cxn ang="0">
                  <a:pos x="274" y="483"/>
                </a:cxn>
                <a:cxn ang="0">
                  <a:pos x="324" y="329"/>
                </a:cxn>
                <a:cxn ang="0">
                  <a:pos x="376" y="198"/>
                </a:cxn>
                <a:cxn ang="0">
                  <a:pos x="385" y="124"/>
                </a:cxn>
                <a:cxn ang="0">
                  <a:pos x="356" y="52"/>
                </a:cxn>
                <a:cxn ang="0">
                  <a:pos x="291" y="8"/>
                </a:cxn>
                <a:cxn ang="0">
                  <a:pos x="200" y="5"/>
                </a:cxn>
                <a:cxn ang="0">
                  <a:pos x="119" y="48"/>
                </a:cxn>
                <a:cxn ang="0">
                  <a:pos x="61" y="118"/>
                </a:cxn>
                <a:cxn ang="0">
                  <a:pos x="23" y="193"/>
                </a:cxn>
                <a:cxn ang="0">
                  <a:pos x="4" y="249"/>
                </a:cxn>
                <a:cxn ang="0">
                  <a:pos x="4" y="273"/>
                </a:cxn>
                <a:cxn ang="0">
                  <a:pos x="20" y="280"/>
                </a:cxn>
                <a:cxn ang="0">
                  <a:pos x="40" y="275"/>
                </a:cxn>
                <a:cxn ang="0">
                  <a:pos x="61" y="221"/>
                </a:cxn>
                <a:cxn ang="0">
                  <a:pos x="114" y="112"/>
                </a:cxn>
                <a:cxn ang="0">
                  <a:pos x="171" y="56"/>
                </a:cxn>
                <a:cxn ang="0">
                  <a:pos x="224" y="38"/>
                </a:cxn>
                <a:cxn ang="0">
                  <a:pos x="259" y="43"/>
                </a:cxn>
                <a:cxn ang="0">
                  <a:pos x="276" y="71"/>
                </a:cxn>
                <a:cxn ang="0">
                  <a:pos x="270" y="147"/>
                </a:cxn>
                <a:cxn ang="0">
                  <a:pos x="235" y="244"/>
                </a:cxn>
                <a:cxn ang="0">
                  <a:pos x="185" y="375"/>
                </a:cxn>
                <a:cxn ang="0">
                  <a:pos x="157" y="468"/>
                </a:cxn>
                <a:cxn ang="0">
                  <a:pos x="146" y="538"/>
                </a:cxn>
                <a:cxn ang="0">
                  <a:pos x="152" y="625"/>
                </a:cxn>
                <a:cxn ang="0">
                  <a:pos x="189" y="700"/>
                </a:cxn>
                <a:cxn ang="0">
                  <a:pos x="247" y="745"/>
                </a:cxn>
                <a:cxn ang="0">
                  <a:pos x="313" y="768"/>
                </a:cxn>
                <a:cxn ang="0">
                  <a:pos x="386" y="775"/>
                </a:cxn>
                <a:cxn ang="0">
                  <a:pos x="498" y="747"/>
                </a:cxn>
                <a:cxn ang="0">
                  <a:pos x="590" y="672"/>
                </a:cxn>
                <a:cxn ang="0">
                  <a:pos x="662" y="565"/>
                </a:cxn>
                <a:cxn ang="0">
                  <a:pos x="717" y="443"/>
                </a:cxn>
                <a:cxn ang="0">
                  <a:pos x="756" y="321"/>
                </a:cxn>
                <a:cxn ang="0">
                  <a:pos x="780" y="214"/>
                </a:cxn>
                <a:cxn ang="0">
                  <a:pos x="790" y="138"/>
                </a:cxn>
              </a:cxnLst>
              <a:rect l="0" t="0" r="r" b="b"/>
              <a:pathLst>
                <a:path w="791" h="775">
                  <a:moveTo>
                    <a:pt x="791" y="120"/>
                  </a:moveTo>
                  <a:lnTo>
                    <a:pt x="791" y="102"/>
                  </a:lnTo>
                  <a:lnTo>
                    <a:pt x="789" y="86"/>
                  </a:lnTo>
                  <a:lnTo>
                    <a:pt x="786" y="72"/>
                  </a:lnTo>
                  <a:lnTo>
                    <a:pt x="782" y="59"/>
                  </a:lnTo>
                  <a:lnTo>
                    <a:pt x="778" y="47"/>
                  </a:lnTo>
                  <a:lnTo>
                    <a:pt x="773" y="37"/>
                  </a:lnTo>
                  <a:lnTo>
                    <a:pt x="767" y="29"/>
                  </a:lnTo>
                  <a:lnTo>
                    <a:pt x="760" y="22"/>
                  </a:lnTo>
                  <a:lnTo>
                    <a:pt x="754" y="15"/>
                  </a:lnTo>
                  <a:lnTo>
                    <a:pt x="747" y="10"/>
                  </a:lnTo>
                  <a:lnTo>
                    <a:pt x="740" y="6"/>
                  </a:lnTo>
                  <a:lnTo>
                    <a:pt x="733" y="3"/>
                  </a:lnTo>
                  <a:lnTo>
                    <a:pt x="725" y="1"/>
                  </a:lnTo>
                  <a:lnTo>
                    <a:pt x="719" y="0"/>
                  </a:lnTo>
                  <a:lnTo>
                    <a:pt x="712" y="0"/>
                  </a:lnTo>
                  <a:lnTo>
                    <a:pt x="699" y="1"/>
                  </a:lnTo>
                  <a:lnTo>
                    <a:pt x="686" y="5"/>
                  </a:lnTo>
                  <a:lnTo>
                    <a:pt x="673" y="10"/>
                  </a:lnTo>
                  <a:lnTo>
                    <a:pt x="661" y="18"/>
                  </a:lnTo>
                  <a:lnTo>
                    <a:pt x="651" y="27"/>
                  </a:lnTo>
                  <a:lnTo>
                    <a:pt x="642" y="37"/>
                  </a:lnTo>
                  <a:lnTo>
                    <a:pt x="634" y="47"/>
                  </a:lnTo>
                  <a:lnTo>
                    <a:pt x="629" y="59"/>
                  </a:lnTo>
                  <a:lnTo>
                    <a:pt x="625" y="70"/>
                  </a:lnTo>
                  <a:lnTo>
                    <a:pt x="624" y="82"/>
                  </a:lnTo>
                  <a:lnTo>
                    <a:pt x="624" y="91"/>
                  </a:lnTo>
                  <a:lnTo>
                    <a:pt x="626" y="99"/>
                  </a:lnTo>
                  <a:lnTo>
                    <a:pt x="629" y="106"/>
                  </a:lnTo>
                  <a:lnTo>
                    <a:pt x="633" y="112"/>
                  </a:lnTo>
                  <a:lnTo>
                    <a:pt x="638" y="119"/>
                  </a:lnTo>
                  <a:lnTo>
                    <a:pt x="645" y="126"/>
                  </a:lnTo>
                  <a:lnTo>
                    <a:pt x="653" y="133"/>
                  </a:lnTo>
                  <a:lnTo>
                    <a:pt x="664" y="145"/>
                  </a:lnTo>
                  <a:lnTo>
                    <a:pt x="675" y="158"/>
                  </a:lnTo>
                  <a:lnTo>
                    <a:pt x="685" y="171"/>
                  </a:lnTo>
                  <a:lnTo>
                    <a:pt x="694" y="186"/>
                  </a:lnTo>
                  <a:lnTo>
                    <a:pt x="701" y="201"/>
                  </a:lnTo>
                  <a:lnTo>
                    <a:pt x="707" y="217"/>
                  </a:lnTo>
                  <a:lnTo>
                    <a:pt x="710" y="235"/>
                  </a:lnTo>
                  <a:lnTo>
                    <a:pt x="713" y="254"/>
                  </a:lnTo>
                  <a:lnTo>
                    <a:pt x="714" y="274"/>
                  </a:lnTo>
                  <a:lnTo>
                    <a:pt x="714" y="282"/>
                  </a:lnTo>
                  <a:lnTo>
                    <a:pt x="713" y="292"/>
                  </a:lnTo>
                  <a:lnTo>
                    <a:pt x="710" y="304"/>
                  </a:lnTo>
                  <a:lnTo>
                    <a:pt x="708" y="318"/>
                  </a:lnTo>
                  <a:lnTo>
                    <a:pt x="705" y="333"/>
                  </a:lnTo>
                  <a:lnTo>
                    <a:pt x="701" y="349"/>
                  </a:lnTo>
                  <a:lnTo>
                    <a:pt x="696" y="367"/>
                  </a:lnTo>
                  <a:lnTo>
                    <a:pt x="691" y="386"/>
                  </a:lnTo>
                  <a:lnTo>
                    <a:pt x="685" y="406"/>
                  </a:lnTo>
                  <a:lnTo>
                    <a:pt x="678" y="426"/>
                  </a:lnTo>
                  <a:lnTo>
                    <a:pt x="670" y="447"/>
                  </a:lnTo>
                  <a:lnTo>
                    <a:pt x="662" y="468"/>
                  </a:lnTo>
                  <a:lnTo>
                    <a:pt x="653" y="489"/>
                  </a:lnTo>
                  <a:lnTo>
                    <a:pt x="643" y="511"/>
                  </a:lnTo>
                  <a:lnTo>
                    <a:pt x="632" y="533"/>
                  </a:lnTo>
                  <a:lnTo>
                    <a:pt x="622" y="554"/>
                  </a:lnTo>
                  <a:lnTo>
                    <a:pt x="610" y="575"/>
                  </a:lnTo>
                  <a:lnTo>
                    <a:pt x="597" y="595"/>
                  </a:lnTo>
                  <a:lnTo>
                    <a:pt x="584" y="614"/>
                  </a:lnTo>
                  <a:lnTo>
                    <a:pt x="570" y="633"/>
                  </a:lnTo>
                  <a:lnTo>
                    <a:pt x="555" y="651"/>
                  </a:lnTo>
                  <a:lnTo>
                    <a:pt x="540" y="667"/>
                  </a:lnTo>
                  <a:lnTo>
                    <a:pt x="524" y="683"/>
                  </a:lnTo>
                  <a:lnTo>
                    <a:pt x="508" y="696"/>
                  </a:lnTo>
                  <a:lnTo>
                    <a:pt x="490" y="708"/>
                  </a:lnTo>
                  <a:lnTo>
                    <a:pt x="472" y="718"/>
                  </a:lnTo>
                  <a:lnTo>
                    <a:pt x="453" y="726"/>
                  </a:lnTo>
                  <a:lnTo>
                    <a:pt x="434" y="732"/>
                  </a:lnTo>
                  <a:lnTo>
                    <a:pt x="414" y="736"/>
                  </a:lnTo>
                  <a:lnTo>
                    <a:pt x="393" y="737"/>
                  </a:lnTo>
                  <a:lnTo>
                    <a:pt x="374" y="737"/>
                  </a:lnTo>
                  <a:lnTo>
                    <a:pt x="357" y="734"/>
                  </a:lnTo>
                  <a:lnTo>
                    <a:pt x="341" y="730"/>
                  </a:lnTo>
                  <a:lnTo>
                    <a:pt x="327" y="723"/>
                  </a:lnTo>
                  <a:lnTo>
                    <a:pt x="314" y="716"/>
                  </a:lnTo>
                  <a:lnTo>
                    <a:pt x="302" y="707"/>
                  </a:lnTo>
                  <a:lnTo>
                    <a:pt x="292" y="696"/>
                  </a:lnTo>
                  <a:lnTo>
                    <a:pt x="284" y="685"/>
                  </a:lnTo>
                  <a:lnTo>
                    <a:pt x="276" y="671"/>
                  </a:lnTo>
                  <a:lnTo>
                    <a:pt x="270" y="657"/>
                  </a:lnTo>
                  <a:lnTo>
                    <a:pt x="266" y="641"/>
                  </a:lnTo>
                  <a:lnTo>
                    <a:pt x="263" y="625"/>
                  </a:lnTo>
                  <a:lnTo>
                    <a:pt x="260" y="607"/>
                  </a:lnTo>
                  <a:lnTo>
                    <a:pt x="260" y="588"/>
                  </a:lnTo>
                  <a:lnTo>
                    <a:pt x="261" y="564"/>
                  </a:lnTo>
                  <a:lnTo>
                    <a:pt x="264" y="538"/>
                  </a:lnTo>
                  <a:lnTo>
                    <a:pt x="268" y="511"/>
                  </a:lnTo>
                  <a:lnTo>
                    <a:pt x="274" y="483"/>
                  </a:lnTo>
                  <a:lnTo>
                    <a:pt x="282" y="454"/>
                  </a:lnTo>
                  <a:lnTo>
                    <a:pt x="291" y="424"/>
                  </a:lnTo>
                  <a:lnTo>
                    <a:pt x="301" y="394"/>
                  </a:lnTo>
                  <a:lnTo>
                    <a:pt x="313" y="361"/>
                  </a:lnTo>
                  <a:lnTo>
                    <a:pt x="324" y="329"/>
                  </a:lnTo>
                  <a:lnTo>
                    <a:pt x="337" y="295"/>
                  </a:lnTo>
                  <a:lnTo>
                    <a:pt x="351" y="261"/>
                  </a:lnTo>
                  <a:lnTo>
                    <a:pt x="364" y="226"/>
                  </a:lnTo>
                  <a:lnTo>
                    <a:pt x="370" y="212"/>
                  </a:lnTo>
                  <a:lnTo>
                    <a:pt x="376" y="198"/>
                  </a:lnTo>
                  <a:lnTo>
                    <a:pt x="380" y="184"/>
                  </a:lnTo>
                  <a:lnTo>
                    <a:pt x="383" y="170"/>
                  </a:lnTo>
                  <a:lnTo>
                    <a:pt x="385" y="156"/>
                  </a:lnTo>
                  <a:lnTo>
                    <a:pt x="386" y="140"/>
                  </a:lnTo>
                  <a:lnTo>
                    <a:pt x="385" y="124"/>
                  </a:lnTo>
                  <a:lnTo>
                    <a:pt x="383" y="108"/>
                  </a:lnTo>
                  <a:lnTo>
                    <a:pt x="378" y="93"/>
                  </a:lnTo>
                  <a:lnTo>
                    <a:pt x="373" y="79"/>
                  </a:lnTo>
                  <a:lnTo>
                    <a:pt x="365" y="65"/>
                  </a:lnTo>
                  <a:lnTo>
                    <a:pt x="356" y="52"/>
                  </a:lnTo>
                  <a:lnTo>
                    <a:pt x="346" y="41"/>
                  </a:lnTo>
                  <a:lnTo>
                    <a:pt x="334" y="31"/>
                  </a:lnTo>
                  <a:lnTo>
                    <a:pt x="321" y="22"/>
                  </a:lnTo>
                  <a:lnTo>
                    <a:pt x="307" y="14"/>
                  </a:lnTo>
                  <a:lnTo>
                    <a:pt x="291" y="8"/>
                  </a:lnTo>
                  <a:lnTo>
                    <a:pt x="275" y="4"/>
                  </a:lnTo>
                  <a:lnTo>
                    <a:pt x="257" y="1"/>
                  </a:lnTo>
                  <a:lnTo>
                    <a:pt x="238" y="0"/>
                  </a:lnTo>
                  <a:lnTo>
                    <a:pt x="219" y="1"/>
                  </a:lnTo>
                  <a:lnTo>
                    <a:pt x="200" y="5"/>
                  </a:lnTo>
                  <a:lnTo>
                    <a:pt x="182" y="10"/>
                  </a:lnTo>
                  <a:lnTo>
                    <a:pt x="165" y="17"/>
                  </a:lnTo>
                  <a:lnTo>
                    <a:pt x="149" y="26"/>
                  </a:lnTo>
                  <a:lnTo>
                    <a:pt x="133" y="36"/>
                  </a:lnTo>
                  <a:lnTo>
                    <a:pt x="119" y="48"/>
                  </a:lnTo>
                  <a:lnTo>
                    <a:pt x="106" y="60"/>
                  </a:lnTo>
                  <a:lnTo>
                    <a:pt x="93" y="74"/>
                  </a:lnTo>
                  <a:lnTo>
                    <a:pt x="82" y="88"/>
                  </a:lnTo>
                  <a:lnTo>
                    <a:pt x="71" y="103"/>
                  </a:lnTo>
                  <a:lnTo>
                    <a:pt x="61" y="118"/>
                  </a:lnTo>
                  <a:lnTo>
                    <a:pt x="51" y="134"/>
                  </a:lnTo>
                  <a:lnTo>
                    <a:pt x="43" y="149"/>
                  </a:lnTo>
                  <a:lnTo>
                    <a:pt x="36" y="164"/>
                  </a:lnTo>
                  <a:lnTo>
                    <a:pt x="29" y="179"/>
                  </a:lnTo>
                  <a:lnTo>
                    <a:pt x="23" y="193"/>
                  </a:lnTo>
                  <a:lnTo>
                    <a:pt x="18" y="206"/>
                  </a:lnTo>
                  <a:lnTo>
                    <a:pt x="13" y="219"/>
                  </a:lnTo>
                  <a:lnTo>
                    <a:pt x="9" y="230"/>
                  </a:lnTo>
                  <a:lnTo>
                    <a:pt x="6" y="240"/>
                  </a:lnTo>
                  <a:lnTo>
                    <a:pt x="4" y="249"/>
                  </a:lnTo>
                  <a:lnTo>
                    <a:pt x="2" y="255"/>
                  </a:lnTo>
                  <a:lnTo>
                    <a:pt x="1" y="260"/>
                  </a:lnTo>
                  <a:lnTo>
                    <a:pt x="0" y="263"/>
                  </a:lnTo>
                  <a:lnTo>
                    <a:pt x="1" y="269"/>
                  </a:lnTo>
                  <a:lnTo>
                    <a:pt x="4" y="273"/>
                  </a:lnTo>
                  <a:lnTo>
                    <a:pt x="7" y="276"/>
                  </a:lnTo>
                  <a:lnTo>
                    <a:pt x="10" y="278"/>
                  </a:lnTo>
                  <a:lnTo>
                    <a:pt x="14" y="279"/>
                  </a:lnTo>
                  <a:lnTo>
                    <a:pt x="17" y="280"/>
                  </a:lnTo>
                  <a:lnTo>
                    <a:pt x="20" y="280"/>
                  </a:lnTo>
                  <a:lnTo>
                    <a:pt x="22" y="281"/>
                  </a:lnTo>
                  <a:lnTo>
                    <a:pt x="28" y="280"/>
                  </a:lnTo>
                  <a:lnTo>
                    <a:pt x="33" y="279"/>
                  </a:lnTo>
                  <a:lnTo>
                    <a:pt x="37" y="278"/>
                  </a:lnTo>
                  <a:lnTo>
                    <a:pt x="40" y="275"/>
                  </a:lnTo>
                  <a:lnTo>
                    <a:pt x="43" y="272"/>
                  </a:lnTo>
                  <a:lnTo>
                    <a:pt x="45" y="266"/>
                  </a:lnTo>
                  <a:lnTo>
                    <a:pt x="48" y="259"/>
                  </a:lnTo>
                  <a:lnTo>
                    <a:pt x="51" y="250"/>
                  </a:lnTo>
                  <a:lnTo>
                    <a:pt x="61" y="221"/>
                  </a:lnTo>
                  <a:lnTo>
                    <a:pt x="70" y="194"/>
                  </a:lnTo>
                  <a:lnTo>
                    <a:pt x="81" y="170"/>
                  </a:lnTo>
                  <a:lnTo>
                    <a:pt x="91" y="149"/>
                  </a:lnTo>
                  <a:lnTo>
                    <a:pt x="102" y="130"/>
                  </a:lnTo>
                  <a:lnTo>
                    <a:pt x="114" y="112"/>
                  </a:lnTo>
                  <a:lnTo>
                    <a:pt x="125" y="97"/>
                  </a:lnTo>
                  <a:lnTo>
                    <a:pt x="136" y="85"/>
                  </a:lnTo>
                  <a:lnTo>
                    <a:pt x="148" y="73"/>
                  </a:lnTo>
                  <a:lnTo>
                    <a:pt x="159" y="64"/>
                  </a:lnTo>
                  <a:lnTo>
                    <a:pt x="171" y="56"/>
                  </a:lnTo>
                  <a:lnTo>
                    <a:pt x="181" y="50"/>
                  </a:lnTo>
                  <a:lnTo>
                    <a:pt x="192" y="45"/>
                  </a:lnTo>
                  <a:lnTo>
                    <a:pt x="203" y="42"/>
                  </a:lnTo>
                  <a:lnTo>
                    <a:pt x="213" y="39"/>
                  </a:lnTo>
                  <a:lnTo>
                    <a:pt x="224" y="38"/>
                  </a:lnTo>
                  <a:lnTo>
                    <a:pt x="233" y="37"/>
                  </a:lnTo>
                  <a:lnTo>
                    <a:pt x="241" y="37"/>
                  </a:lnTo>
                  <a:lnTo>
                    <a:pt x="249" y="39"/>
                  </a:lnTo>
                  <a:lnTo>
                    <a:pt x="254" y="40"/>
                  </a:lnTo>
                  <a:lnTo>
                    <a:pt x="259" y="43"/>
                  </a:lnTo>
                  <a:lnTo>
                    <a:pt x="263" y="46"/>
                  </a:lnTo>
                  <a:lnTo>
                    <a:pt x="267" y="50"/>
                  </a:lnTo>
                  <a:lnTo>
                    <a:pt x="270" y="56"/>
                  </a:lnTo>
                  <a:lnTo>
                    <a:pt x="274" y="62"/>
                  </a:lnTo>
                  <a:lnTo>
                    <a:pt x="276" y="71"/>
                  </a:lnTo>
                  <a:lnTo>
                    <a:pt x="277" y="80"/>
                  </a:lnTo>
                  <a:lnTo>
                    <a:pt x="278" y="92"/>
                  </a:lnTo>
                  <a:lnTo>
                    <a:pt x="277" y="111"/>
                  </a:lnTo>
                  <a:lnTo>
                    <a:pt x="274" y="129"/>
                  </a:lnTo>
                  <a:lnTo>
                    <a:pt x="270" y="147"/>
                  </a:lnTo>
                  <a:lnTo>
                    <a:pt x="265" y="165"/>
                  </a:lnTo>
                  <a:lnTo>
                    <a:pt x="259" y="182"/>
                  </a:lnTo>
                  <a:lnTo>
                    <a:pt x="253" y="198"/>
                  </a:lnTo>
                  <a:lnTo>
                    <a:pt x="247" y="212"/>
                  </a:lnTo>
                  <a:lnTo>
                    <a:pt x="235" y="244"/>
                  </a:lnTo>
                  <a:lnTo>
                    <a:pt x="223" y="274"/>
                  </a:lnTo>
                  <a:lnTo>
                    <a:pt x="212" y="302"/>
                  </a:lnTo>
                  <a:lnTo>
                    <a:pt x="203" y="328"/>
                  </a:lnTo>
                  <a:lnTo>
                    <a:pt x="193" y="352"/>
                  </a:lnTo>
                  <a:lnTo>
                    <a:pt x="185" y="375"/>
                  </a:lnTo>
                  <a:lnTo>
                    <a:pt x="178" y="396"/>
                  </a:lnTo>
                  <a:lnTo>
                    <a:pt x="172" y="416"/>
                  </a:lnTo>
                  <a:lnTo>
                    <a:pt x="166" y="434"/>
                  </a:lnTo>
                  <a:lnTo>
                    <a:pt x="161" y="452"/>
                  </a:lnTo>
                  <a:lnTo>
                    <a:pt x="157" y="468"/>
                  </a:lnTo>
                  <a:lnTo>
                    <a:pt x="153" y="483"/>
                  </a:lnTo>
                  <a:lnTo>
                    <a:pt x="151" y="498"/>
                  </a:lnTo>
                  <a:lnTo>
                    <a:pt x="149" y="512"/>
                  </a:lnTo>
                  <a:lnTo>
                    <a:pt x="147" y="525"/>
                  </a:lnTo>
                  <a:lnTo>
                    <a:pt x="146" y="538"/>
                  </a:lnTo>
                  <a:lnTo>
                    <a:pt x="145" y="551"/>
                  </a:lnTo>
                  <a:lnTo>
                    <a:pt x="145" y="563"/>
                  </a:lnTo>
                  <a:lnTo>
                    <a:pt x="146" y="585"/>
                  </a:lnTo>
                  <a:lnTo>
                    <a:pt x="148" y="606"/>
                  </a:lnTo>
                  <a:lnTo>
                    <a:pt x="152" y="625"/>
                  </a:lnTo>
                  <a:lnTo>
                    <a:pt x="157" y="643"/>
                  </a:lnTo>
                  <a:lnTo>
                    <a:pt x="163" y="659"/>
                  </a:lnTo>
                  <a:lnTo>
                    <a:pt x="171" y="674"/>
                  </a:lnTo>
                  <a:lnTo>
                    <a:pt x="179" y="688"/>
                  </a:lnTo>
                  <a:lnTo>
                    <a:pt x="189" y="700"/>
                  </a:lnTo>
                  <a:lnTo>
                    <a:pt x="199" y="711"/>
                  </a:lnTo>
                  <a:lnTo>
                    <a:pt x="210" y="721"/>
                  </a:lnTo>
                  <a:lnTo>
                    <a:pt x="222" y="730"/>
                  </a:lnTo>
                  <a:lnTo>
                    <a:pt x="234" y="738"/>
                  </a:lnTo>
                  <a:lnTo>
                    <a:pt x="247" y="745"/>
                  </a:lnTo>
                  <a:lnTo>
                    <a:pt x="260" y="751"/>
                  </a:lnTo>
                  <a:lnTo>
                    <a:pt x="273" y="757"/>
                  </a:lnTo>
                  <a:lnTo>
                    <a:pt x="287" y="761"/>
                  </a:lnTo>
                  <a:lnTo>
                    <a:pt x="300" y="765"/>
                  </a:lnTo>
                  <a:lnTo>
                    <a:pt x="313" y="768"/>
                  </a:lnTo>
                  <a:lnTo>
                    <a:pt x="327" y="770"/>
                  </a:lnTo>
                  <a:lnTo>
                    <a:pt x="352" y="774"/>
                  </a:lnTo>
                  <a:lnTo>
                    <a:pt x="364" y="775"/>
                  </a:lnTo>
                  <a:lnTo>
                    <a:pt x="375" y="775"/>
                  </a:lnTo>
                  <a:lnTo>
                    <a:pt x="386" y="775"/>
                  </a:lnTo>
                  <a:lnTo>
                    <a:pt x="410" y="774"/>
                  </a:lnTo>
                  <a:lnTo>
                    <a:pt x="433" y="770"/>
                  </a:lnTo>
                  <a:lnTo>
                    <a:pt x="456" y="765"/>
                  </a:lnTo>
                  <a:lnTo>
                    <a:pt x="477" y="757"/>
                  </a:lnTo>
                  <a:lnTo>
                    <a:pt x="498" y="747"/>
                  </a:lnTo>
                  <a:lnTo>
                    <a:pt x="518" y="735"/>
                  </a:lnTo>
                  <a:lnTo>
                    <a:pt x="537" y="721"/>
                  </a:lnTo>
                  <a:lnTo>
                    <a:pt x="555" y="706"/>
                  </a:lnTo>
                  <a:lnTo>
                    <a:pt x="573" y="690"/>
                  </a:lnTo>
                  <a:lnTo>
                    <a:pt x="590" y="672"/>
                  </a:lnTo>
                  <a:lnTo>
                    <a:pt x="605" y="652"/>
                  </a:lnTo>
                  <a:lnTo>
                    <a:pt x="621" y="632"/>
                  </a:lnTo>
                  <a:lnTo>
                    <a:pt x="635" y="610"/>
                  </a:lnTo>
                  <a:lnTo>
                    <a:pt x="649" y="588"/>
                  </a:lnTo>
                  <a:lnTo>
                    <a:pt x="662" y="565"/>
                  </a:lnTo>
                  <a:lnTo>
                    <a:pt x="674" y="542"/>
                  </a:lnTo>
                  <a:lnTo>
                    <a:pt x="686" y="518"/>
                  </a:lnTo>
                  <a:lnTo>
                    <a:pt x="697" y="493"/>
                  </a:lnTo>
                  <a:lnTo>
                    <a:pt x="707" y="468"/>
                  </a:lnTo>
                  <a:lnTo>
                    <a:pt x="717" y="443"/>
                  </a:lnTo>
                  <a:lnTo>
                    <a:pt x="726" y="419"/>
                  </a:lnTo>
                  <a:lnTo>
                    <a:pt x="734" y="394"/>
                  </a:lnTo>
                  <a:lnTo>
                    <a:pt x="742" y="369"/>
                  </a:lnTo>
                  <a:lnTo>
                    <a:pt x="749" y="345"/>
                  </a:lnTo>
                  <a:lnTo>
                    <a:pt x="756" y="321"/>
                  </a:lnTo>
                  <a:lnTo>
                    <a:pt x="761" y="298"/>
                  </a:lnTo>
                  <a:lnTo>
                    <a:pt x="767" y="276"/>
                  </a:lnTo>
                  <a:lnTo>
                    <a:pt x="772" y="254"/>
                  </a:lnTo>
                  <a:lnTo>
                    <a:pt x="776" y="234"/>
                  </a:lnTo>
                  <a:lnTo>
                    <a:pt x="780" y="214"/>
                  </a:lnTo>
                  <a:lnTo>
                    <a:pt x="783" y="196"/>
                  </a:lnTo>
                  <a:lnTo>
                    <a:pt x="785" y="179"/>
                  </a:lnTo>
                  <a:lnTo>
                    <a:pt x="788" y="164"/>
                  </a:lnTo>
                  <a:lnTo>
                    <a:pt x="789" y="150"/>
                  </a:lnTo>
                  <a:lnTo>
                    <a:pt x="790" y="138"/>
                  </a:lnTo>
                  <a:lnTo>
                    <a:pt x="791" y="128"/>
                  </a:lnTo>
                  <a:lnTo>
                    <a:pt x="791" y="12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pic>
        <p:nvPicPr>
          <p:cNvPr id="311" name="圖片 310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11560" y="2969096"/>
            <a:ext cx="5762625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6B5-71AB-496E-851C-2B8A820CFAD8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Conclusion</a:t>
            </a: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40968"/>
            <a:ext cx="4618856" cy="3183632"/>
          </a:xfrm>
        </p:spPr>
        <p:txBody>
          <a:bodyPr/>
          <a:lstStyle/>
          <a:p>
            <a:r>
              <a:rPr lang="en-US" altLang="zh-TW" dirty="0"/>
              <a:t>An optimal solution for the encoding problem can be found by a greedy </a:t>
            </a:r>
            <a:r>
              <a:rPr lang="en-US" altLang="zh-TW" dirty="0" smtClean="0"/>
              <a:t>algorithm in </a:t>
            </a:r>
            <a:r>
              <a:rPr lang="en-US" altLang="zh-TW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log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time</a:t>
            </a:r>
            <a:r>
              <a:rPr lang="en-US" altLang="zh-TW" dirty="0"/>
              <a:t> </a:t>
            </a:r>
            <a:r>
              <a:rPr lang="en-US" altLang="zh-TW" dirty="0" smtClean="0"/>
              <a:t>via a </a:t>
            </a:r>
            <a:r>
              <a:rPr lang="en-US" altLang="zh-TW" dirty="0" err="1" smtClean="0"/>
              <a:t>heapified</a:t>
            </a:r>
            <a:r>
              <a:rPr lang="en-US" altLang="zh-TW" dirty="0" smtClean="0"/>
              <a:t> array.</a:t>
            </a:r>
            <a:endParaRPr lang="en-US" altLang="zh-TW" dirty="0" smtClean="0"/>
          </a:p>
        </p:txBody>
      </p:sp>
      <p:pic>
        <p:nvPicPr>
          <p:cNvPr id="8196" name="Picture 4" descr="http://bylind.com/1123-thickbox_default/fantasia-akrylgarn-20-forskellige-farve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28" y="2780928"/>
            <a:ext cx="3543672" cy="354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CC42-CB9E-44D9-A2A6-D087D87E1B53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「編碼</a:t>
            </a:r>
            <a:r>
              <a:rPr lang="zh-TW" altLang="en-US" dirty="0" smtClean="0"/>
              <a:t>樹</a:t>
            </a:r>
            <a:r>
              <a:rPr lang="zh-TW" altLang="en-US" dirty="0" smtClean="0"/>
              <a:t>」</a:t>
            </a:r>
            <a:r>
              <a:rPr lang="zh-TW" altLang="en-US" dirty="0" smtClean="0"/>
              <a:t>的複雜度</a:t>
            </a:r>
            <a:endParaRPr lang="en-US" altLang="zh-TW" dirty="0"/>
          </a:p>
        </p:txBody>
      </p:sp>
      <p:sp>
        <p:nvSpPr>
          <p:cNvPr id="1457155" name="AutoShape 3"/>
          <p:cNvSpPr>
            <a:spLocks noChangeArrowheads="1"/>
          </p:cNvSpPr>
          <p:nvPr/>
        </p:nvSpPr>
        <p:spPr bwMode="auto">
          <a:xfrm>
            <a:off x="827584" y="2636639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gradFill flip="none"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eaVert" wrap="none" anchor="ctr"/>
          <a:lstStyle/>
          <a:p>
            <a:pPr algn="ctr"/>
            <a:endParaRPr lang="en-US" altLang="zh-TW"/>
          </a:p>
        </p:txBody>
      </p:sp>
      <p:sp>
        <p:nvSpPr>
          <p:cNvPr id="1457156" name="AutoShape 4"/>
          <p:cNvSpPr>
            <a:spLocks noChangeArrowheads="1"/>
          </p:cNvSpPr>
          <p:nvPr/>
        </p:nvSpPr>
        <p:spPr bwMode="auto">
          <a:xfrm flipV="1">
            <a:off x="827584" y="4797425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gradFill flip="none"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eaVert" wrap="none" anchor="ctr"/>
          <a:lstStyle/>
          <a:p>
            <a:endParaRPr lang="zh-TW" altLang="en-US"/>
          </a:p>
        </p:txBody>
      </p:sp>
      <p:pic>
        <p:nvPicPr>
          <p:cNvPr id="10" name="圖片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11760" y="5892889"/>
            <a:ext cx="2847975" cy="255270"/>
          </a:xfrm>
          <a:prstGeom prst="rect">
            <a:avLst/>
          </a:prstGeom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411760" y="3501008"/>
            <a:ext cx="2889885" cy="255270"/>
          </a:xfrm>
          <a:prstGeom prst="rect">
            <a:avLst/>
          </a:prstGeom>
        </p:spPr>
      </p:pic>
      <p:pic>
        <p:nvPicPr>
          <p:cNvPr id="148482" name="Picture 2" descr="http://img.web66.com.tw/_file/C11/118308/UPT20105/637053628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3545305"/>
            <a:ext cx="2639117" cy="2685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橢圓形圖說文字 10"/>
          <p:cNvSpPr/>
          <p:nvPr/>
        </p:nvSpPr>
        <p:spPr>
          <a:xfrm>
            <a:off x="2411760" y="4365104"/>
            <a:ext cx="2808114" cy="1187723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Exercise</a:t>
            </a:r>
          </a:p>
          <a:p>
            <a:pPr algn="ctr"/>
            <a:r>
              <a:rPr lang="en-US" altLang="zh-TW" dirty="0" smtClean="0"/>
              <a:t>(comparison-based model)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4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4.72222E-6 0.120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57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0BD8-18B0-4A37-B884-766119053688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r>
              <a:rPr lang="zh-TW" altLang="en-US" dirty="0" smtClean="0"/>
              <a:t>定</a:t>
            </a:r>
            <a:r>
              <a:rPr lang="zh-TW" altLang="en-US" dirty="0"/>
              <a:t>義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85056"/>
            <a:ext cx="7858663" cy="2367248"/>
          </a:xfrm>
          <a:prstGeom prst="rect">
            <a:avLst/>
          </a:prstGeom>
        </p:spPr>
      </p:pic>
      <p:pic>
        <p:nvPicPr>
          <p:cNvPr id="2050" name="Picture 2" descr="https://a2ua.com/task/task-005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04088"/>
            <a:ext cx="3168990" cy="32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45F-C82A-4C46-A546-DF47391B0E6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不失</a:t>
            </a:r>
            <a:r>
              <a:rPr lang="zh-TW" altLang="en-US" dirty="0" smtClean="0"/>
              <a:t>一般性</a:t>
            </a:r>
            <a:endParaRPr lang="en-US" altLang="zh-TW" dirty="0"/>
          </a:p>
        </p:txBody>
      </p:sp>
      <p:sp>
        <p:nvSpPr>
          <p:cNvPr id="15267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4079033" cy="4389120"/>
          </a:xfrm>
        </p:spPr>
        <p:txBody>
          <a:bodyPr/>
          <a:lstStyle/>
          <a:p>
            <a:r>
              <a:rPr lang="zh-TW" altLang="en-US" dirty="0"/>
              <a:t>如果有</a:t>
            </a:r>
            <a:r>
              <a:rPr lang="zh-TW" altLang="en-US" dirty="0" smtClean="0"/>
              <a:t>「大腸包小腸」</a:t>
            </a:r>
            <a:r>
              <a:rPr lang="zh-TW" altLang="en-US" dirty="0"/>
              <a:t>，則可以把</a:t>
            </a:r>
            <a:r>
              <a:rPr lang="zh-TW" altLang="en-US" dirty="0" smtClean="0"/>
              <a:t>大腸拿</a:t>
            </a:r>
            <a:r>
              <a:rPr lang="zh-TW" altLang="en-US" dirty="0"/>
              <a:t>掉。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32906" y="4282405"/>
            <a:ext cx="3103562" cy="179387"/>
            <a:chOff x="1515" y="2516"/>
            <a:chExt cx="1955" cy="113"/>
          </a:xfrm>
        </p:grpSpPr>
        <p:sp>
          <p:nvSpPr>
            <p:cNvPr id="1526790" name="Line 6"/>
            <p:cNvSpPr>
              <a:spLocks noChangeShapeType="1"/>
            </p:cNvSpPr>
            <p:nvPr/>
          </p:nvSpPr>
          <p:spPr bwMode="auto">
            <a:xfrm>
              <a:off x="1515" y="2568"/>
              <a:ext cx="18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6791" name="Oval 7"/>
            <p:cNvSpPr>
              <a:spLocks noChangeAspect="1" noChangeArrowheads="1"/>
            </p:cNvSpPr>
            <p:nvPr/>
          </p:nvSpPr>
          <p:spPr bwMode="auto">
            <a:xfrm>
              <a:off x="3357" y="2516"/>
              <a:ext cx="113" cy="11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17231" y="4652292"/>
            <a:ext cx="1952625" cy="179388"/>
            <a:chOff x="2513" y="2749"/>
            <a:chExt cx="1230" cy="113"/>
          </a:xfrm>
        </p:grpSpPr>
        <p:sp>
          <p:nvSpPr>
            <p:cNvPr id="1526793" name="Line 9"/>
            <p:cNvSpPr>
              <a:spLocks noChangeShapeType="1"/>
            </p:cNvSpPr>
            <p:nvPr/>
          </p:nvSpPr>
          <p:spPr bwMode="auto">
            <a:xfrm>
              <a:off x="2513" y="2801"/>
              <a:ext cx="113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6794" name="Oval 10"/>
            <p:cNvSpPr>
              <a:spLocks noChangeAspect="1" noChangeArrowheads="1"/>
            </p:cNvSpPr>
            <p:nvPr/>
          </p:nvSpPr>
          <p:spPr bwMode="auto">
            <a:xfrm>
              <a:off x="3630" y="2749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412406" y="5769892"/>
            <a:ext cx="1376362" cy="179388"/>
            <a:chOff x="2195" y="3453"/>
            <a:chExt cx="867" cy="113"/>
          </a:xfrm>
        </p:grpSpPr>
        <p:sp>
          <p:nvSpPr>
            <p:cNvPr id="1526796" name="Line 12"/>
            <p:cNvSpPr>
              <a:spLocks noChangeShapeType="1"/>
            </p:cNvSpPr>
            <p:nvPr/>
          </p:nvSpPr>
          <p:spPr bwMode="auto">
            <a:xfrm>
              <a:off x="2195" y="3505"/>
              <a:ext cx="772" cy="0"/>
            </a:xfrm>
            <a:prstGeom prst="line">
              <a:avLst/>
            </a:prstGeom>
            <a:noFill/>
            <a:ln w="76200">
              <a:solidFill>
                <a:srgbClr val="92D05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6797" name="Oval 13"/>
            <p:cNvSpPr>
              <a:spLocks noChangeAspect="1" noChangeArrowheads="1"/>
            </p:cNvSpPr>
            <p:nvPr/>
          </p:nvSpPr>
          <p:spPr bwMode="auto">
            <a:xfrm>
              <a:off x="2949" y="3453"/>
              <a:ext cx="113" cy="113"/>
            </a:xfrm>
            <a:prstGeom prst="ellips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188443" y="5012655"/>
            <a:ext cx="2384425" cy="179387"/>
            <a:chOff x="1424" y="2976"/>
            <a:chExt cx="1502" cy="113"/>
          </a:xfrm>
        </p:grpSpPr>
        <p:sp>
          <p:nvSpPr>
            <p:cNvPr id="1526799" name="Line 15"/>
            <p:cNvSpPr>
              <a:spLocks noChangeShapeType="1"/>
            </p:cNvSpPr>
            <p:nvPr/>
          </p:nvSpPr>
          <p:spPr bwMode="auto">
            <a:xfrm>
              <a:off x="1424" y="3028"/>
              <a:ext cx="140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6800" name="Oval 16"/>
            <p:cNvSpPr>
              <a:spLocks noChangeAspect="1" noChangeArrowheads="1"/>
            </p:cNvSpPr>
            <p:nvPr/>
          </p:nvSpPr>
          <p:spPr bwMode="auto">
            <a:xfrm>
              <a:off x="2813" y="297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357093" y="5409530"/>
            <a:ext cx="2382838" cy="179387"/>
            <a:chOff x="3420" y="3226"/>
            <a:chExt cx="1501" cy="113"/>
          </a:xfrm>
        </p:grpSpPr>
        <p:sp>
          <p:nvSpPr>
            <p:cNvPr id="1526802" name="Line 18"/>
            <p:cNvSpPr>
              <a:spLocks noChangeShapeType="1"/>
            </p:cNvSpPr>
            <p:nvPr/>
          </p:nvSpPr>
          <p:spPr bwMode="auto">
            <a:xfrm>
              <a:off x="3420" y="3278"/>
              <a:ext cx="140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6803" name="Oval 19"/>
            <p:cNvSpPr>
              <a:spLocks noChangeAspect="1" noChangeArrowheads="1"/>
            </p:cNvSpPr>
            <p:nvPr/>
          </p:nvSpPr>
          <p:spPr bwMode="auto">
            <a:xfrm>
              <a:off x="4808" y="322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067845" y="5001542"/>
            <a:ext cx="1376363" cy="179388"/>
            <a:chOff x="3148" y="2969"/>
            <a:chExt cx="867" cy="113"/>
          </a:xfrm>
        </p:grpSpPr>
        <p:sp>
          <p:nvSpPr>
            <p:cNvPr id="1526805" name="Line 21"/>
            <p:cNvSpPr>
              <a:spLocks noChangeShapeType="1"/>
            </p:cNvSpPr>
            <p:nvPr/>
          </p:nvSpPr>
          <p:spPr bwMode="auto">
            <a:xfrm>
              <a:off x="3148" y="3021"/>
              <a:ext cx="772" cy="0"/>
            </a:xfrm>
            <a:prstGeom prst="line">
              <a:avLst/>
            </a:prstGeom>
            <a:noFill/>
            <a:ln w="76200">
              <a:solidFill>
                <a:srgbClr val="92D05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6806" name="Oval 22"/>
            <p:cNvSpPr>
              <a:spLocks noChangeAspect="1" noChangeArrowheads="1"/>
            </p:cNvSpPr>
            <p:nvPr/>
          </p:nvSpPr>
          <p:spPr bwMode="auto">
            <a:xfrm>
              <a:off x="3902" y="2969"/>
              <a:ext cx="113" cy="113"/>
            </a:xfrm>
            <a:prstGeom prst="ellips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709393" y="3850605"/>
            <a:ext cx="1952625" cy="179387"/>
            <a:chOff x="3012" y="2244"/>
            <a:chExt cx="1230" cy="113"/>
          </a:xfrm>
        </p:grpSpPr>
        <p:sp>
          <p:nvSpPr>
            <p:cNvPr id="1526808" name="Line 24"/>
            <p:cNvSpPr>
              <a:spLocks noChangeShapeType="1"/>
            </p:cNvSpPr>
            <p:nvPr/>
          </p:nvSpPr>
          <p:spPr bwMode="auto">
            <a:xfrm>
              <a:off x="3012" y="2296"/>
              <a:ext cx="113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6809" name="Oval 25"/>
            <p:cNvSpPr>
              <a:spLocks noChangeAspect="1" noChangeArrowheads="1"/>
            </p:cNvSpPr>
            <p:nvPr/>
          </p:nvSpPr>
          <p:spPr bwMode="auto">
            <a:xfrm>
              <a:off x="4129" y="2244"/>
              <a:ext cx="113" cy="11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475656" y="3850605"/>
            <a:ext cx="1376362" cy="179387"/>
            <a:chOff x="975" y="2244"/>
            <a:chExt cx="867" cy="113"/>
          </a:xfrm>
        </p:grpSpPr>
        <p:sp>
          <p:nvSpPr>
            <p:cNvPr id="1526811" name="Line 27"/>
            <p:cNvSpPr>
              <a:spLocks noChangeShapeType="1"/>
            </p:cNvSpPr>
            <p:nvPr/>
          </p:nvSpPr>
          <p:spPr bwMode="auto">
            <a:xfrm>
              <a:off x="975" y="2296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6812" name="Oval 28"/>
            <p:cNvSpPr>
              <a:spLocks noChangeAspect="1" noChangeArrowheads="1"/>
            </p:cNvSpPr>
            <p:nvPr/>
          </p:nvSpPr>
          <p:spPr bwMode="auto">
            <a:xfrm>
              <a:off x="1729" y="2244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3074" name="Picture 2" descr="http://www.99tw.com/UpLoadFile/2015/8/20/f632d35bf21f49b09464174b7d791b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60" y="963960"/>
            <a:ext cx="2328193" cy="2164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9FBE-173C-475A-B652-FE42368496B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en-US" altLang="zh-TW" dirty="0"/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2132856"/>
            <a:ext cx="5916613" cy="4191744"/>
          </a:xfrm>
        </p:spPr>
        <p:txBody>
          <a:bodyPr/>
          <a:lstStyle/>
          <a:p>
            <a:r>
              <a:rPr lang="zh-TW" altLang="en-US" dirty="0"/>
              <a:t>於是，如果我們把工作按照開始的時間排序</a:t>
            </a:r>
            <a:r>
              <a:rPr lang="en-US" altLang="zh-TW" dirty="0"/>
              <a:t>, </a:t>
            </a:r>
            <a:r>
              <a:rPr lang="zh-TW" altLang="en-US" dirty="0"/>
              <a:t>則這些工作的結束時間也一定會被排序排好！ </a:t>
            </a:r>
            <a:endParaRPr lang="en-US" altLang="zh-TW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35896" y="4508500"/>
            <a:ext cx="1952625" cy="179388"/>
            <a:chOff x="2513" y="2749"/>
            <a:chExt cx="1230" cy="113"/>
          </a:xfrm>
        </p:grpSpPr>
        <p:sp>
          <p:nvSpPr>
            <p:cNvPr id="1527816" name="Line 8"/>
            <p:cNvSpPr>
              <a:spLocks noChangeShapeType="1"/>
            </p:cNvSpPr>
            <p:nvPr/>
          </p:nvSpPr>
          <p:spPr bwMode="auto">
            <a:xfrm>
              <a:off x="2513" y="2801"/>
              <a:ext cx="113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7817" name="Oval 9"/>
            <p:cNvSpPr>
              <a:spLocks noChangeAspect="1" noChangeArrowheads="1"/>
            </p:cNvSpPr>
            <p:nvPr/>
          </p:nvSpPr>
          <p:spPr bwMode="auto">
            <a:xfrm>
              <a:off x="3630" y="2749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84563" y="5626100"/>
            <a:ext cx="1376362" cy="179388"/>
            <a:chOff x="2195" y="3453"/>
            <a:chExt cx="867" cy="113"/>
          </a:xfrm>
        </p:grpSpPr>
        <p:sp>
          <p:nvSpPr>
            <p:cNvPr id="1527819" name="Line 11"/>
            <p:cNvSpPr>
              <a:spLocks noChangeShapeType="1"/>
            </p:cNvSpPr>
            <p:nvPr/>
          </p:nvSpPr>
          <p:spPr bwMode="auto">
            <a:xfrm>
              <a:off x="2195" y="3505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7820" name="Oval 12"/>
            <p:cNvSpPr>
              <a:spLocks noChangeAspect="1" noChangeArrowheads="1"/>
            </p:cNvSpPr>
            <p:nvPr/>
          </p:nvSpPr>
          <p:spPr bwMode="auto">
            <a:xfrm>
              <a:off x="2949" y="3453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60600" y="4868863"/>
            <a:ext cx="2384425" cy="179387"/>
            <a:chOff x="1424" y="2976"/>
            <a:chExt cx="1502" cy="113"/>
          </a:xfrm>
        </p:grpSpPr>
        <p:sp>
          <p:nvSpPr>
            <p:cNvPr id="1527822" name="Line 14"/>
            <p:cNvSpPr>
              <a:spLocks noChangeShapeType="1"/>
            </p:cNvSpPr>
            <p:nvPr/>
          </p:nvSpPr>
          <p:spPr bwMode="auto">
            <a:xfrm>
              <a:off x="1424" y="3028"/>
              <a:ext cx="140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7823" name="Oval 15"/>
            <p:cNvSpPr>
              <a:spLocks noChangeAspect="1" noChangeArrowheads="1"/>
            </p:cNvSpPr>
            <p:nvPr/>
          </p:nvSpPr>
          <p:spPr bwMode="auto">
            <a:xfrm>
              <a:off x="2813" y="297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228184" y="5625877"/>
            <a:ext cx="2382838" cy="179387"/>
            <a:chOff x="3420" y="3226"/>
            <a:chExt cx="1501" cy="113"/>
          </a:xfrm>
        </p:grpSpPr>
        <p:sp>
          <p:nvSpPr>
            <p:cNvPr id="1527825" name="Line 17"/>
            <p:cNvSpPr>
              <a:spLocks noChangeShapeType="1"/>
            </p:cNvSpPr>
            <p:nvPr/>
          </p:nvSpPr>
          <p:spPr bwMode="auto">
            <a:xfrm>
              <a:off x="3420" y="3278"/>
              <a:ext cx="140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7826" name="Oval 18"/>
            <p:cNvSpPr>
              <a:spLocks noChangeAspect="1" noChangeArrowheads="1"/>
            </p:cNvSpPr>
            <p:nvPr/>
          </p:nvSpPr>
          <p:spPr bwMode="auto">
            <a:xfrm>
              <a:off x="4808" y="3226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499992" y="5265836"/>
            <a:ext cx="1376363" cy="179388"/>
            <a:chOff x="3148" y="2969"/>
            <a:chExt cx="867" cy="113"/>
          </a:xfrm>
        </p:grpSpPr>
        <p:sp>
          <p:nvSpPr>
            <p:cNvPr id="1527828" name="Line 20"/>
            <p:cNvSpPr>
              <a:spLocks noChangeShapeType="1"/>
            </p:cNvSpPr>
            <p:nvPr/>
          </p:nvSpPr>
          <p:spPr bwMode="auto">
            <a:xfrm>
              <a:off x="3148" y="3021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7829" name="Oval 21"/>
            <p:cNvSpPr>
              <a:spLocks noChangeAspect="1" noChangeArrowheads="1"/>
            </p:cNvSpPr>
            <p:nvPr/>
          </p:nvSpPr>
          <p:spPr bwMode="auto">
            <a:xfrm>
              <a:off x="3902" y="2969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547813" y="3706813"/>
            <a:ext cx="1376362" cy="179387"/>
            <a:chOff x="975" y="2244"/>
            <a:chExt cx="867" cy="113"/>
          </a:xfrm>
        </p:grpSpPr>
        <p:sp>
          <p:nvSpPr>
            <p:cNvPr id="1527834" name="Line 26"/>
            <p:cNvSpPr>
              <a:spLocks noChangeShapeType="1"/>
            </p:cNvSpPr>
            <p:nvPr/>
          </p:nvSpPr>
          <p:spPr bwMode="auto">
            <a:xfrm>
              <a:off x="975" y="2296"/>
              <a:ext cx="7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7835" name="Oval 27"/>
            <p:cNvSpPr>
              <a:spLocks noChangeAspect="1" noChangeArrowheads="1"/>
            </p:cNvSpPr>
            <p:nvPr/>
          </p:nvSpPr>
          <p:spPr bwMode="auto">
            <a:xfrm>
              <a:off x="1729" y="2244"/>
              <a:ext cx="113" cy="113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4.16667E-6 -0.1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3.33333E-6 L -5.55112E-17 -0.207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D26-7901-4CB8-9C5F-0B65DD248644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簡化的假設</a:t>
            </a:r>
            <a:endParaRPr lang="zh-TW" altLang="en-US" dirty="0"/>
          </a:p>
        </p:txBody>
      </p:sp>
      <p:pic>
        <p:nvPicPr>
          <p:cNvPr id="69" name="圖片 6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164288" y="2852936"/>
            <a:ext cx="6815424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501E-F2BF-4107-9EA9-B7B6DD1BEF6E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Any naïve algorithm?</a:t>
            </a:r>
          </a:p>
        </p:txBody>
      </p:sp>
      <p:pic>
        <p:nvPicPr>
          <p:cNvPr id="1530192" name="Picture 336" descr="dart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780928"/>
            <a:ext cx="3017912" cy="3017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7.117"/>
  <p:tag name="ORIGINALWIDTH" val="3542.557"/>
  <p:tag name="OUTPUTDPI" val="1200"/>
  <p:tag name="LATEXADDIN" val="\documentclass{article}&#10;\usepackage{amsmath,color}&#10;\pagestyle{empty}&#10;\begin{document}&#10;&#10;\begin{minipage}{10cm}&#10;\hrule&#10;\medskip&#10;&#10;\begin{itemize}&#10;\item Input: Two $n$-element sequences $x_1,\ldots,x_n$ and $y_1,\ldots,y_n$ of positive integers.&#10;\item Output: a maximum cardinality subset $S$ of $\{1,2,\ldots,n\}$ such that&#10;intervals $[x_i,y_i)$ and $[x_j,y_j)$ are disjoint for any two distinct indices $i$ and $j$ in $S$.&#10;\end{itemize}&#10;\hrule&#10;\end{minipage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p_i$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The time complexity is $O(n)$.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10cm}&#10;\hrule\medskip&#10;One can prove that $s(i-1)\leq 1+s(p_i)$ for each $i\geq 2$.&#10;\medskip\hrule\medskip&#10;Induction on $i$. If $i=2$, the inequality holds trivially.&#10;Suppose that the inequality holds for each index $i$ with $2\leq i\leq k$.&#10;When $i=k+1$, we can prove the inequality as follows.&#10;\begin{eqnarray*}&#10;s(k+1-1) &amp;=&amp; s(k)\\&#10;     &amp;=&amp; \max(s(k-1),1+s(p_k))\\&#10;     &amp;=&amp; 1+s(p_k)\\&#10;     &amp;\leq&amp; 1+s(p_{k+1}).&#10;\end{eqnarray*}&#10;Therefore, by the principle of mathematical induction, the inequality holds for each $i\geq 2$.&#10;\end{minipage}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9cm}&#10;\hrule\medskip&#10;We can rewrite the recurrence relation into&#10;\begin{displaymath}&#10;s(i) = \left\{&#10;\begin{array}{ll}&#10;1&amp;\mbox{if $i=1$}\\&#10;1+s(p_i)&amp;\mbox{if $i&gt;1$}.&#10;\end{array}&#10;\right.&#10;\end{displaymath}&#10;where &#10;\begin{itemize}&#10;\item the $p_i$-th task is the last task that finishes before the $i$-th task starts.&#10;\end{itemize}&#10;\medskip\hrule\medskip&#10;Therefore, the {\color{red}greedy} solution to the task selection problem is optimal.&#10;\end{minipage}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\mbox{Lower bound} = \Omega(n)$&#10;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\mbox{Upper bound} = O(n)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1.62"/>
  <p:tag name="ORIGINALWIDTH" val="3187.851"/>
  <p:tag name="OUTPUTDPI" val="1200"/>
  <p:tag name="LATEXADDIN" val="\documentclass{article}&#10;\usepackage{amsmath,color}&#10;\pagestyle{empty}&#10;\begin{document}&#10;&#10;\begin{minipage}{9cm}&#10;\hrule&#10;\medskip&#10;\begin{itemize}&#10;\item Input: $n$ positive integers $w_1,\ldots,w_n$.&#10;&#10;\item Output: a binary tree of $n$ leaves, &#10;whose weights form a permutation &#10;of $w_1,\ldots,w_n$&#10;such that the sum of the&#10;weighted depths of these $n$ leaves &#10;in the tree is minimized.&#10;\end{itemize}&#10;\hrule&#10;&#10;\end{minipage}&#10;&#10;\end{document}"/>
  <p:tag name="IGUANATEXSIZE" val="20"/>
  <p:tag name="IGUANATEXCURSOR" val="402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5.4443"/>
  <p:tag name="ORIGINALWIDTH" val="3542.557"/>
  <p:tag name="OUTPUTDPI" val="1200"/>
  <p:tag name="LATEXADDIN" val="\documentclass{article}&#10;\usepackage{amsmath,color,CJK}&#10;\pagestyle{empty}&#10;\begin{document}&#10;&#10;\begin{CJK*}{UTF8}{bkai}&#10;\begin{minipage}{10cm}&#10;\hrule&#10;\medskip&#10;&#10;要減少一個字元數，得嘗試$\Theta(n^2)$個組合字元的方法。&#10;總時間會太昂貴(exponential)。&#10;&#10;\medskip&#10;\hrule&#10;\end{minipage}&#10;\end{CJK*}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7cm}&#10;\hrule\medskip&#10;Let $w_i$ and $w_j$ be the smallest two weights.&#10;It suffices to prove that there exists an optimal tree $T$ in which two sibling leaves carry the weights $w_i$ and $w_j$. (Why?)&#10;\medskip\hrule\medskip&#10;\end{minipage}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w_i+w_j$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6cm}&#10;For conceptual brevity, let us assume &#10;$$x_1&lt;x_2&lt;\cdots&lt;x_n$$ &#10;and &#10;$$y_1&lt;y_2&lt;\cdots&lt;y_n.$$&#10;\end{minipage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w_i$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w_j$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w_i+w_j$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u$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v$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7cm}&#10;\hrule\medskip&#10;Let $w_i$ and $w_j$ be the smallest two weights.&#10;There exists an optimal tree $T$ in which two sibling leaves carry the weights $w_i$ and $w_j$.&#10;\medskip\hrule&#10;\paragraph{Proof}&#10;Let $T^*$ be an optimal tree. Let $u$ and $v$ be two sibling leaves that are {\color{red}deepest} in $T^*$.&#10;\end{minipage}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x$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w_i$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y$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w_j$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3.033"/>
  <p:tag name="ORIGINALWIDTH" val="3896.513"/>
  <p:tag name="OUTPUTDPI" val="1200"/>
  <p:tag name="LATEXADDIN" val="\documentclass{article}&#10;\usepackage{amsmath,color}&#10;\pagestyle{empty}&#10;\begin{document}&#10;&#10;\begin{minipage}{11cm}&#10;\hrule\medskip&#10;Let $t(i,j)$ denote the maximum number of disjoint tasks that could be selected from tasks $i,i+1,\ldots,j$.&#10;\medskip\hrule&#10;\medskip&#10;&#10;\begin{displaymath}&#10;t(i,j) = \left\{&#10;\begin{array}{ll}&#10;1&amp;\mbox{if $i=j$}\\&#10;1+\displaystyle\max_{i\leq k\leq j} t(i,p_k)+t(q_k,j)&amp;\mbox{otherwise},&#10;\end{array}&#10;\right.&#10;\end{displaymath}&#10;where &#10;\begin{itemize}&#10;\item the $p_k$-th task is the last task that finishes before the $k$-th task starts, and&#10;\item the $q_k$-th task is the first task that starts after the $k$-th task finishes.&#10;\end{itemize}&#10;\end{minipage}&#10;&#10;\end{document}"/>
  <p:tag name="IGUANATEXSIZE" val="20"/>
  <p:tag name="IGUANATEXCURSOR" val="258"/>
  <p:tag name="TRANSPARENCY" val="True"/>
  <p:tag name="FILENAME" val=""/>
  <p:tag name="INPUTTYPE" val="0"/>
  <p:tag name="LATEXENGINEID" val="0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u$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v$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8cm}&#10;Suppose that node $x$ of $T^*$ carries weight $w_i$ and node $y$ of $T^*$ carries weight $w_j$.&#10;Let $T$ be the tree obtained from $T^*$ by &#10;\begin{itemize}&#10;\item exchanging the weights of nodes $u$ and $x$ and&#10;\item exchanging the weights of nodes $v$ and $y$.&#10;\end{itemize}&#10;Since nodes $u$ and $v$ are deepest nodes in $T^*$, the sum of weighted depths of leaves of $T$ has to be no more than that of $T^*$.&#10;The claim is proved.&#10;\medskip\hrule&#10;\end{minipage}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\mbox{Lower bound} = \Omega(n\log n)$&#10;&#10;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\mbox{Upper bound} = O(n \log n)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p_k$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k$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q_k$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7.5cm}&#10;The above dynamic-programming algorithm runs in $O(n^3)$ time.&#10;\end{minipage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70.791"/>
  <p:tag name="ORIGINALWIDTH" val="3187.851"/>
  <p:tag name="OUTPUTDPI" val="1200"/>
  <p:tag name="LATEXADDIN" val="\documentclass{article}&#10;\usepackage{amsmath,color}&#10;\pagestyle{empty}&#10;\begin{document}&#10;&#10;\begin{minipage}{9cm}&#10;\hrule\medskip&#10;Let $s(i)$ denote the maximum number of disjoint tasks that could be selected from tasks $1,2,\ldots,i$.&#10;\medskip\hrule\medskip&#10;We have the following recurrence relation.&#10;\begin{displaymath}&#10;s(i) = \left\{&#10;\begin{array}{ll}&#10;1&amp;\mbox{if $i=1$}\\&#10;\max(s(i-1), 1+s(p_i))&amp;\mbox{if $i&gt;1$}.&#10;\end{array}&#10;\right.&#10;\end{displaymath}&#10;where &#10;\begin{itemize}&#10;\item the $p_i$-th task is the last task that finishes before the $i$-th task starts.&#10;\end{itemize}&#10;\end{minipage}&#10;&#10;\end{document}"/>
  <p:tag name="IGUANATEXSIZE" val="20"/>
  <p:tag name="IGUANATEXCURSOR" val="22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i$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874</Words>
  <Application>Microsoft Office PowerPoint</Application>
  <PresentationFormat>如螢幕大小 (4:3)</PresentationFormat>
  <Paragraphs>318</Paragraphs>
  <Slides>44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新細明體</vt:lpstr>
      <vt:lpstr>標楷體</vt:lpstr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流線</vt:lpstr>
      <vt:lpstr> 演算法設計與分析</vt:lpstr>
      <vt:lpstr>演算法大絕之三</vt:lpstr>
      <vt:lpstr>Task selection problem</vt:lpstr>
      <vt:lpstr>Task selection</vt:lpstr>
      <vt:lpstr>問題定義</vt:lpstr>
      <vt:lpstr>不失一般性</vt:lpstr>
      <vt:lpstr>排序</vt:lpstr>
      <vt:lpstr>簡化的假設</vt:lpstr>
      <vt:lpstr>Any naïve algorithm?</vt:lpstr>
      <vt:lpstr>A DP approach</vt:lpstr>
      <vt:lpstr>Illustration</vt:lpstr>
      <vt:lpstr>填表順序</vt:lpstr>
      <vt:lpstr>時間複雜度</vt:lpstr>
      <vt:lpstr>Another DP-algorithm</vt:lpstr>
      <vt:lpstr>Illustration</vt:lpstr>
      <vt:lpstr>填表順序</vt:lpstr>
      <vt:lpstr>其實</vt:lpstr>
      <vt:lpstr>Greedy solution is optimal</vt:lpstr>
      <vt:lpstr>Illustration</vt:lpstr>
      <vt:lpstr>「 已排序版工作選擇」的複雜度</vt:lpstr>
      <vt:lpstr>Greedy algorithm</vt:lpstr>
      <vt:lpstr>Huffman code</vt:lpstr>
      <vt:lpstr>如何替一段文字編碼？</vt:lpstr>
      <vt:lpstr>兩種可能</vt:lpstr>
      <vt:lpstr>直觀的想法 </vt:lpstr>
      <vt:lpstr>例如</vt:lpstr>
      <vt:lpstr>Variable length</vt:lpstr>
      <vt:lpstr>編碼總長度</vt:lpstr>
      <vt:lpstr>編碼樹問題</vt:lpstr>
      <vt:lpstr>動態規劃可行嗎?</vt:lpstr>
      <vt:lpstr>例如</vt:lpstr>
      <vt:lpstr>可能有麻煩</vt:lpstr>
      <vt:lpstr>Surprisingly</vt:lpstr>
      <vt:lpstr>An example</vt:lpstr>
      <vt:lpstr>An example</vt:lpstr>
      <vt:lpstr>An example</vt:lpstr>
      <vt:lpstr>An example</vt:lpstr>
      <vt:lpstr>An example</vt:lpstr>
      <vt:lpstr>Correctness</vt:lpstr>
      <vt:lpstr>The reason</vt:lpstr>
      <vt:lpstr>The claim</vt:lpstr>
      <vt:lpstr>Proof (continued)</vt:lpstr>
      <vt:lpstr>Conclusion</vt:lpstr>
      <vt:lpstr>「編碼樹」的複雜度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2016-11-08T17:38:38Z</dcterms:created>
  <dcterms:modified xsi:type="dcterms:W3CDTF">2016-11-09T19:21:58Z</dcterms:modified>
</cp:coreProperties>
</file>