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9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1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DC9C74-7225-4807-9262-31EA68EE22E7}" type="datetimeFigureOut">
              <a:rPr lang="zh-TW" altLang="en-US" smtClean="0"/>
              <a:pPr/>
              <a:t>2016/12/8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A040CE-6F5D-4541-94AA-851319D4DF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177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A8B3-E628-47D2-859A-69C7FE67FE7F}" type="datetimeFigureOut">
              <a:rPr lang="zh-TW" altLang="en-US" smtClean="0"/>
              <a:pPr/>
              <a:t>2016/12/8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8485-AC48-4256-B997-11A8D98BE1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13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8485-AC48-4256-B997-11A8D98BE13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3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2010/3/12</a:t>
            </a:r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All-pairs distance</a:t>
            </a: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9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8.xml"/><Relationship Id="rId7" Type="http://schemas.openxmlformats.org/officeDocument/2006/relationships/image" Target="../media/image3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65038" y="1803078"/>
            <a:ext cx="410445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演算法</a:t>
            </a:r>
            <a:r>
              <a:rPr lang="zh-TW" altLang="en-US"/>
              <a:t>設計與分析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4714884"/>
            <a:ext cx="7854696" cy="1752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台大資工系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呂學一</a:t>
            </a:r>
          </a:p>
          <a:p>
            <a:r>
              <a:rPr lang="en-US" altLang="zh-TW" dirty="0" smtClean="0"/>
              <a:t>http://www.csie.ntu.edu.tw/~hil/</a:t>
            </a:r>
          </a:p>
        </p:txBody>
      </p:sp>
      <p:pic>
        <p:nvPicPr>
          <p:cNvPr id="5" name="圖片 4" descr="turb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4762500" cy="47625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2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Today’s objective</a:t>
            </a:r>
          </a:p>
        </p:txBody>
      </p:sp>
      <p:sp>
        <p:nvSpPr>
          <p:cNvPr id="21022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Two ways to speed up the naïve algorithm for </a:t>
            </a:r>
            <a:r>
              <a:rPr lang="en-US" altLang="zh-TW">
                <a:solidFill>
                  <a:srgbClr val="CC0000"/>
                </a:solidFill>
              </a:rPr>
              <a:t>general</a:t>
            </a:r>
            <a:r>
              <a:rPr lang="en-US" altLang="zh-TW"/>
              <a:t> </a:t>
            </a:r>
            <a:r>
              <a:rPr lang="en-US" altLang="zh-TW" i="1"/>
              <a:t>w</a:t>
            </a:r>
            <a:endParaRPr lang="en-US" altLang="zh-TW"/>
          </a:p>
        </p:txBody>
      </p:sp>
      <p:pic>
        <p:nvPicPr>
          <p:cNvPr id="2102279" name="Picture 7" descr="plan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005064"/>
            <a:ext cx="2382838" cy="2382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Preprocessing</a:t>
            </a:r>
          </a:p>
        </p:txBody>
      </p:sp>
      <p:sp>
        <p:nvSpPr>
          <p:cNvPr id="211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 first run Bellman-Ford in </a:t>
            </a:r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mn</a:t>
            </a:r>
            <a:r>
              <a:rPr lang="en-US" altLang="zh-TW"/>
              <a:t>) time to rule out graphs with negative cycles.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endParaRPr lang="en-US" altLang="zh-TW" smtClean="0"/>
          </a:p>
          <a:p>
            <a:pPr>
              <a:buFont typeface="Wingdings" pitchFamily="2" charset="2"/>
              <a:buNone/>
            </a:pPr>
            <a:endParaRPr lang="en-US" altLang="zh-TW" smtClean="0"/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/>
              <a:t>We also ensure </a:t>
            </a:r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i, i</a:t>
            </a:r>
            <a:r>
              <a:rPr lang="en-US" altLang="zh-TW"/>
              <a:t>) = 0 holds for each </a:t>
            </a:r>
            <a:r>
              <a:rPr lang="en-US" altLang="zh-TW" i="1"/>
              <a:t>i</a:t>
            </a:r>
            <a:r>
              <a:rPr lang="en-US" altLang="zh-TW"/>
              <a:t>.</a:t>
            </a:r>
          </a:p>
        </p:txBody>
      </p:sp>
      <p:sp>
        <p:nvSpPr>
          <p:cNvPr id="2111492" name="AutoShape 4"/>
          <p:cNvSpPr>
            <a:spLocks noChangeArrowheads="1"/>
          </p:cNvSpPr>
          <p:nvPr/>
        </p:nvSpPr>
        <p:spPr bwMode="auto">
          <a:xfrm>
            <a:off x="3641725" y="3017838"/>
            <a:ext cx="2416175" cy="2416175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79850" y="3244850"/>
            <a:ext cx="1938338" cy="1960563"/>
            <a:chOff x="4175" y="102"/>
            <a:chExt cx="1221" cy="1235"/>
          </a:xfrm>
        </p:grpSpPr>
        <p:sp>
          <p:nvSpPr>
            <p:cNvPr id="2111494" name="Oval 6"/>
            <p:cNvSpPr>
              <a:spLocks noChangeArrowheads="1"/>
            </p:cNvSpPr>
            <p:nvPr/>
          </p:nvSpPr>
          <p:spPr bwMode="auto">
            <a:xfrm rot="-1239868">
              <a:off x="4306" y="258"/>
              <a:ext cx="253" cy="25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11495" name="Oval 7"/>
            <p:cNvSpPr>
              <a:spLocks noChangeArrowheads="1"/>
            </p:cNvSpPr>
            <p:nvPr/>
          </p:nvSpPr>
          <p:spPr bwMode="auto">
            <a:xfrm rot="-1239868">
              <a:off x="4675" y="102"/>
              <a:ext cx="253" cy="25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11496" name="Oval 8"/>
            <p:cNvSpPr>
              <a:spLocks noChangeArrowheads="1"/>
            </p:cNvSpPr>
            <p:nvPr/>
          </p:nvSpPr>
          <p:spPr bwMode="auto">
            <a:xfrm rot="-1239868">
              <a:off x="5018" y="252"/>
              <a:ext cx="253" cy="25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11497" name="Oval 9"/>
            <p:cNvSpPr>
              <a:spLocks noChangeArrowheads="1"/>
            </p:cNvSpPr>
            <p:nvPr/>
          </p:nvSpPr>
          <p:spPr bwMode="auto">
            <a:xfrm rot="-1239868">
              <a:off x="5143" y="607"/>
              <a:ext cx="253" cy="25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11498" name="Oval 10"/>
            <p:cNvSpPr>
              <a:spLocks noChangeArrowheads="1"/>
            </p:cNvSpPr>
            <p:nvPr/>
          </p:nvSpPr>
          <p:spPr bwMode="auto">
            <a:xfrm rot="-1239868">
              <a:off x="5015" y="941"/>
              <a:ext cx="253" cy="25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11499" name="Oval 11"/>
            <p:cNvSpPr>
              <a:spLocks noChangeArrowheads="1"/>
            </p:cNvSpPr>
            <p:nvPr/>
          </p:nvSpPr>
          <p:spPr bwMode="auto">
            <a:xfrm rot="-1239868">
              <a:off x="4658" y="1084"/>
              <a:ext cx="253" cy="25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11500" name="Oval 12"/>
            <p:cNvSpPr>
              <a:spLocks noChangeArrowheads="1"/>
            </p:cNvSpPr>
            <p:nvPr/>
          </p:nvSpPr>
          <p:spPr bwMode="auto">
            <a:xfrm rot="-1239868">
              <a:off x="4311" y="926"/>
              <a:ext cx="253" cy="25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111501" name="Oval 13"/>
            <p:cNvSpPr>
              <a:spLocks noChangeArrowheads="1"/>
            </p:cNvSpPr>
            <p:nvPr/>
          </p:nvSpPr>
          <p:spPr bwMode="auto">
            <a:xfrm rot="-1239868">
              <a:off x="4175" y="584"/>
              <a:ext cx="253" cy="25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111502" name="AutoShape 14"/>
            <p:cNvCxnSpPr>
              <a:cxnSpLocks noChangeShapeType="1"/>
              <a:stCxn id="2111495" idx="2"/>
              <a:endCxn id="2111494" idx="6"/>
            </p:cNvCxnSpPr>
            <p:nvPr/>
          </p:nvCxnSpPr>
          <p:spPr bwMode="auto">
            <a:xfrm flipH="1">
              <a:off x="4550" y="273"/>
              <a:ext cx="132" cy="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11503" name="AutoShape 15"/>
            <p:cNvCxnSpPr>
              <a:cxnSpLocks noChangeShapeType="1"/>
              <a:stCxn id="2111494" idx="3"/>
              <a:endCxn id="2111501" idx="7"/>
            </p:cNvCxnSpPr>
            <p:nvPr/>
          </p:nvCxnSpPr>
          <p:spPr bwMode="auto">
            <a:xfrm flipH="1">
              <a:off x="4353" y="499"/>
              <a:ext cx="27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11504" name="AutoShape 16"/>
            <p:cNvCxnSpPr>
              <a:cxnSpLocks noChangeShapeType="1"/>
              <a:stCxn id="2111501" idx="4"/>
              <a:endCxn id="2111500" idx="0"/>
            </p:cNvCxnSpPr>
            <p:nvPr/>
          </p:nvCxnSpPr>
          <p:spPr bwMode="auto">
            <a:xfrm>
              <a:off x="4345" y="829"/>
              <a:ext cx="47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11505" name="AutoShape 17"/>
            <p:cNvCxnSpPr>
              <a:cxnSpLocks noChangeShapeType="1"/>
              <a:stCxn id="2111500" idx="5"/>
              <a:endCxn id="2111499" idx="1"/>
            </p:cNvCxnSpPr>
            <p:nvPr/>
          </p:nvCxnSpPr>
          <p:spPr bwMode="auto">
            <a:xfrm>
              <a:off x="4552" y="1104"/>
              <a:ext cx="117" cy="5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11506" name="AutoShape 18"/>
            <p:cNvCxnSpPr>
              <a:cxnSpLocks noChangeShapeType="1"/>
              <a:stCxn id="2111499" idx="6"/>
              <a:endCxn id="2111498" idx="2"/>
            </p:cNvCxnSpPr>
            <p:nvPr/>
          </p:nvCxnSpPr>
          <p:spPr bwMode="auto">
            <a:xfrm flipV="1">
              <a:off x="4902" y="1112"/>
              <a:ext cx="120" cy="5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11507" name="AutoShape 19"/>
            <p:cNvCxnSpPr>
              <a:cxnSpLocks noChangeShapeType="1"/>
              <a:stCxn id="2111498" idx="7"/>
              <a:endCxn id="2111497" idx="3"/>
            </p:cNvCxnSpPr>
            <p:nvPr/>
          </p:nvCxnSpPr>
          <p:spPr bwMode="auto">
            <a:xfrm flipV="1">
              <a:off x="5193" y="848"/>
              <a:ext cx="24" cy="1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11508" name="AutoShape 20"/>
            <p:cNvCxnSpPr>
              <a:cxnSpLocks noChangeShapeType="1"/>
              <a:stCxn id="2111497" idx="0"/>
              <a:endCxn id="2111496" idx="4"/>
            </p:cNvCxnSpPr>
            <p:nvPr/>
          </p:nvCxnSpPr>
          <p:spPr bwMode="auto">
            <a:xfrm flipH="1" flipV="1">
              <a:off x="5188" y="497"/>
              <a:ext cx="36" cy="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11509" name="AutoShape 21"/>
            <p:cNvCxnSpPr>
              <a:cxnSpLocks noChangeShapeType="1"/>
              <a:stCxn id="2111496" idx="1"/>
              <a:endCxn id="2111495" idx="5"/>
            </p:cNvCxnSpPr>
            <p:nvPr/>
          </p:nvCxnSpPr>
          <p:spPr bwMode="auto">
            <a:xfrm flipH="1" flipV="1">
              <a:off x="4916" y="280"/>
              <a:ext cx="113" cy="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" name="Group 22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511" y="636"/>
              <a:ext cx="576" cy="137"/>
              <a:chOff x="1579" y="1250"/>
              <a:chExt cx="576" cy="137"/>
            </a:xfrm>
          </p:grpSpPr>
          <p:sp>
            <p:nvSpPr>
              <p:cNvPr id="2111511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1579" y="1288"/>
                <a:ext cx="89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107950" rIns="0" bIns="0" anchor="b"/>
              <a:lstStyle/>
              <a:p>
                <a:pPr>
                  <a:lnSpc>
                    <a:spcPct val="300000"/>
                  </a:lnSpc>
                </a:pPr>
                <a:r>
                  <a:rPr lang="en-US" altLang="zh-TW">
                    <a:latin typeface="cmr10" pitchFamily="34" charset="0"/>
                  </a:rPr>
                  <a:t>n</a:t>
                </a:r>
              </a:p>
            </p:txBody>
          </p:sp>
          <p:sp>
            <p:nvSpPr>
              <p:cNvPr id="2111512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1668" y="1288"/>
                <a:ext cx="71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107950" rIns="0" bIns="0" anchor="b"/>
              <a:lstStyle/>
              <a:p>
                <a:pPr>
                  <a:lnSpc>
                    <a:spcPct val="300000"/>
                  </a:lnSpc>
                </a:pPr>
                <a:r>
                  <a:rPr lang="en-US" altLang="zh-TW">
                    <a:latin typeface="cmr10" pitchFamily="34" charset="0"/>
                  </a:rPr>
                  <a:t>e</a:t>
                </a:r>
              </a:p>
            </p:txBody>
          </p:sp>
          <p:sp>
            <p:nvSpPr>
              <p:cNvPr id="2111513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1739" y="1288"/>
                <a:ext cx="8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107950" rIns="0" bIns="47625" anchor="b"/>
              <a:lstStyle/>
              <a:p>
                <a:pPr>
                  <a:lnSpc>
                    <a:spcPct val="300000"/>
                  </a:lnSpc>
                </a:pPr>
                <a:r>
                  <a:rPr lang="en-US" altLang="zh-TW">
                    <a:latin typeface="cmr10" pitchFamily="34" charset="0"/>
                  </a:rPr>
                  <a:t>g</a:t>
                </a:r>
              </a:p>
            </p:txBody>
          </p:sp>
          <p:sp>
            <p:nvSpPr>
              <p:cNvPr id="2111514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1819" y="1288"/>
                <a:ext cx="80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107950" rIns="0" bIns="0" anchor="b"/>
              <a:lstStyle/>
              <a:p>
                <a:pPr>
                  <a:lnSpc>
                    <a:spcPct val="300000"/>
                  </a:lnSpc>
                </a:pPr>
                <a:r>
                  <a:rPr lang="en-US" altLang="zh-TW">
                    <a:latin typeface="cmr10" pitchFamily="34" charset="0"/>
                  </a:rPr>
                  <a:t>a</a:t>
                </a:r>
              </a:p>
            </p:txBody>
          </p:sp>
          <p:sp>
            <p:nvSpPr>
              <p:cNvPr id="2111515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1898" y="1258"/>
                <a:ext cx="62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155575" rIns="0" bIns="0" anchor="b"/>
              <a:lstStyle/>
              <a:p>
                <a:pPr>
                  <a:lnSpc>
                    <a:spcPct val="300000"/>
                  </a:lnSpc>
                </a:pPr>
                <a:r>
                  <a:rPr lang="en-US" altLang="zh-TW">
                    <a:latin typeface="cmr10" pitchFamily="34" charset="0"/>
                  </a:rPr>
                  <a:t>t</a:t>
                </a:r>
              </a:p>
            </p:txBody>
          </p:sp>
          <p:sp>
            <p:nvSpPr>
              <p:cNvPr id="2111516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1960" y="1250"/>
                <a:ext cx="4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168275" rIns="0" bIns="0" anchor="b"/>
              <a:lstStyle/>
              <a:p>
                <a:pPr>
                  <a:lnSpc>
                    <a:spcPct val="300000"/>
                  </a:lnSpc>
                </a:pPr>
                <a:r>
                  <a:rPr lang="en-US" altLang="zh-TW">
                    <a:latin typeface="cmr10" pitchFamily="34" charset="0"/>
                  </a:rPr>
                  <a:t>i</a:t>
                </a:r>
              </a:p>
            </p:txBody>
          </p:sp>
          <p:sp>
            <p:nvSpPr>
              <p:cNvPr id="2111517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004" y="1288"/>
                <a:ext cx="84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107950" rIns="0" bIns="0" anchor="b"/>
              <a:lstStyle/>
              <a:p>
                <a:pPr>
                  <a:lnSpc>
                    <a:spcPct val="300000"/>
                  </a:lnSpc>
                </a:pPr>
                <a:r>
                  <a:rPr lang="en-US" altLang="zh-TW">
                    <a:latin typeface="cmr10" pitchFamily="34" charset="0"/>
                  </a:rPr>
                  <a:t>v</a:t>
                </a:r>
              </a:p>
            </p:txBody>
          </p:sp>
          <p:sp>
            <p:nvSpPr>
              <p:cNvPr id="2111518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2084" y="1288"/>
                <a:ext cx="71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107950" rIns="0" bIns="0" anchor="b"/>
              <a:lstStyle/>
              <a:p>
                <a:pPr>
                  <a:lnSpc>
                    <a:spcPct val="300000"/>
                  </a:lnSpc>
                </a:pPr>
                <a:r>
                  <a:rPr lang="en-US" altLang="zh-TW">
                    <a:latin typeface="cmr10" pitchFamily="34" charset="0"/>
                  </a:rPr>
                  <a:t>e</a:t>
                </a:r>
              </a:p>
            </p:txBody>
          </p:sp>
          <p:sp>
            <p:nvSpPr>
              <p:cNvPr id="2111519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1579" y="1250"/>
                <a:ext cx="576" cy="13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pic>
        <p:nvPicPr>
          <p:cNvPr id="2111520" name="Picture 32" descr="Bell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356992"/>
            <a:ext cx="1366837" cy="1644650"/>
          </a:xfrm>
          <a:prstGeom prst="rect">
            <a:avLst/>
          </a:prstGeom>
          <a:noFill/>
        </p:spPr>
      </p:pic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14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techniques</a:t>
            </a:r>
          </a:p>
        </p:txBody>
      </p:sp>
      <p:sp>
        <p:nvSpPr>
          <p:cNvPr id="210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4381500" cy="4114800"/>
          </a:xfrm>
        </p:spPr>
        <p:txBody>
          <a:bodyPr/>
          <a:lstStyle/>
          <a:p>
            <a:r>
              <a:rPr lang="en-US" altLang="zh-TW"/>
              <a:t>Dynamic programming</a:t>
            </a:r>
          </a:p>
        </p:txBody>
      </p:sp>
      <p:sp>
        <p:nvSpPr>
          <p:cNvPr id="21043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81872" y="1988840"/>
            <a:ext cx="4038600" cy="4434840"/>
          </a:xfrm>
        </p:spPr>
        <p:txBody>
          <a:bodyPr/>
          <a:lstStyle/>
          <a:p>
            <a:r>
              <a:rPr lang="en-US" altLang="zh-TW"/>
              <a:t>Reweighting</a:t>
            </a:r>
          </a:p>
          <a:p>
            <a:endParaRPr lang="zh-TW" altLang="en-US" sz="2400"/>
          </a:p>
        </p:txBody>
      </p:sp>
      <p:pic>
        <p:nvPicPr>
          <p:cNvPr id="2104329" name="Picture 9" descr="F16C_A-Air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3175" y="2928938"/>
            <a:ext cx="3810000" cy="2857500"/>
          </a:xfrm>
          <a:prstGeom prst="rect">
            <a:avLst/>
          </a:prstGeom>
          <a:noFill/>
        </p:spPr>
      </p:pic>
      <p:pic>
        <p:nvPicPr>
          <p:cNvPr id="2104333" name="Picture 13" descr="F16C_A-Air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038" y="2928938"/>
            <a:ext cx="3810000" cy="2857500"/>
          </a:xfrm>
          <a:prstGeom prst="rect">
            <a:avLst/>
          </a:prstGeom>
          <a:noFill/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Dynamic programming</a:t>
            </a:r>
          </a:p>
        </p:txBody>
      </p:sp>
      <p:pic>
        <p:nvPicPr>
          <p:cNvPr id="2108422" name="Picture 6" descr="F16C_A-Air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3821113"/>
            <a:ext cx="2678112" cy="2008187"/>
          </a:xfrm>
          <a:prstGeom prst="rect">
            <a:avLst/>
          </a:prstGeom>
          <a:noFill/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799" name="Oval 335"/>
          <p:cNvSpPr>
            <a:spLocks noChangeArrowheads="1"/>
          </p:cNvSpPr>
          <p:nvPr/>
        </p:nvSpPr>
        <p:spPr bwMode="auto">
          <a:xfrm>
            <a:off x="5097512" y="1243484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10802" name="AutoShape 338"/>
          <p:cNvCxnSpPr>
            <a:cxnSpLocks noChangeShapeType="1"/>
            <a:stCxn id="2110799" idx="6"/>
            <a:endCxn id="2110805" idx="2"/>
          </p:cNvCxnSpPr>
          <p:nvPr/>
        </p:nvCxnSpPr>
        <p:spPr bwMode="auto">
          <a:xfrm>
            <a:off x="5580112" y="1484784"/>
            <a:ext cx="584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0805" name="Oval 341"/>
          <p:cNvSpPr>
            <a:spLocks noChangeArrowheads="1"/>
          </p:cNvSpPr>
          <p:nvPr/>
        </p:nvSpPr>
        <p:spPr bwMode="auto">
          <a:xfrm>
            <a:off x="6164312" y="1243484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110807" name="Oval 343"/>
          <p:cNvSpPr>
            <a:spLocks noChangeArrowheads="1"/>
          </p:cNvSpPr>
          <p:nvPr/>
        </p:nvSpPr>
        <p:spPr bwMode="auto">
          <a:xfrm>
            <a:off x="4030712" y="1243484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</p:txBody>
      </p:sp>
      <p:cxnSp>
        <p:nvCxnSpPr>
          <p:cNvPr id="2110808" name="AutoShape 344"/>
          <p:cNvCxnSpPr>
            <a:cxnSpLocks noChangeShapeType="1"/>
            <a:stCxn id="2110807" idx="6"/>
            <a:endCxn id="2110799" idx="2"/>
          </p:cNvCxnSpPr>
          <p:nvPr/>
        </p:nvCxnSpPr>
        <p:spPr bwMode="auto">
          <a:xfrm>
            <a:off x="4513312" y="1484784"/>
            <a:ext cx="584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0810" name="Oval 346"/>
          <p:cNvSpPr>
            <a:spLocks noChangeArrowheads="1"/>
          </p:cNvSpPr>
          <p:nvPr/>
        </p:nvSpPr>
        <p:spPr bwMode="auto">
          <a:xfrm>
            <a:off x="7231112" y="1241897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solidFill>
                  <a:schemeClr val="bg1"/>
                </a:solidFill>
                <a:latin typeface="Times New Roman" pitchFamily="18" charset="0"/>
              </a:rPr>
              <a:t>j</a:t>
            </a:r>
          </a:p>
        </p:txBody>
      </p:sp>
      <p:cxnSp>
        <p:nvCxnSpPr>
          <p:cNvPr id="2110812" name="AutoShape 348"/>
          <p:cNvCxnSpPr>
            <a:cxnSpLocks noChangeShapeType="1"/>
            <a:stCxn id="2110805" idx="6"/>
            <a:endCxn id="2110810" idx="2"/>
          </p:cNvCxnSpPr>
          <p:nvPr/>
        </p:nvCxnSpPr>
        <p:spPr bwMode="auto">
          <a:xfrm flipV="1">
            <a:off x="6646912" y="1483197"/>
            <a:ext cx="584200" cy="15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0827" name="Freeform 363"/>
          <p:cNvSpPr>
            <a:spLocks/>
          </p:cNvSpPr>
          <p:nvPr/>
        </p:nvSpPr>
        <p:spPr bwMode="auto">
          <a:xfrm>
            <a:off x="4830812" y="1664172"/>
            <a:ext cx="1044575" cy="555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0828" name="Freeform 364"/>
          <p:cNvSpPr>
            <a:spLocks/>
          </p:cNvSpPr>
          <p:nvPr/>
        </p:nvSpPr>
        <p:spPr bwMode="auto">
          <a:xfrm>
            <a:off x="5799187" y="1629247"/>
            <a:ext cx="219075" cy="674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0829" name="Freeform 365"/>
          <p:cNvSpPr>
            <a:spLocks/>
          </p:cNvSpPr>
          <p:nvPr/>
        </p:nvSpPr>
        <p:spPr bwMode="auto">
          <a:xfrm flipH="1">
            <a:off x="6056362" y="1660997"/>
            <a:ext cx="752475" cy="598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grpSp>
        <p:nvGrpSpPr>
          <p:cNvPr id="3" name="Group 15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566460" y="2343304"/>
            <a:ext cx="805339" cy="249396"/>
            <a:chOff x="4069" y="1130"/>
            <a:chExt cx="5073" cy="1571"/>
          </a:xfrm>
        </p:grpSpPr>
        <p:sp>
          <p:nvSpPr>
            <p:cNvPr id="2101265" name="Freeform 17"/>
            <p:cNvSpPr>
              <a:spLocks/>
            </p:cNvSpPr>
            <p:nvPr/>
          </p:nvSpPr>
          <p:spPr bwMode="auto">
            <a:xfrm>
              <a:off x="4069" y="1130"/>
              <a:ext cx="733" cy="1232"/>
            </a:xfrm>
            <a:custGeom>
              <a:avLst/>
              <a:gdLst/>
              <a:ahLst/>
              <a:cxnLst>
                <a:cxn ang="0">
                  <a:pos x="375" y="15"/>
                </a:cxn>
                <a:cxn ang="0">
                  <a:pos x="362" y="0"/>
                </a:cxn>
                <a:cxn ang="0">
                  <a:pos x="275" y="6"/>
                </a:cxn>
                <a:cxn ang="0">
                  <a:pos x="158" y="18"/>
                </a:cxn>
                <a:cxn ang="0">
                  <a:pos x="129" y="36"/>
                </a:cxn>
                <a:cxn ang="0">
                  <a:pos x="137" y="71"/>
                </a:cxn>
                <a:cxn ang="0">
                  <a:pos x="194" y="74"/>
                </a:cxn>
                <a:cxn ang="0">
                  <a:pos x="240" y="83"/>
                </a:cxn>
                <a:cxn ang="0">
                  <a:pos x="246" y="103"/>
                </a:cxn>
                <a:cxn ang="0">
                  <a:pos x="4" y="1158"/>
                </a:cxn>
                <a:cxn ang="0">
                  <a:pos x="0" y="1183"/>
                </a:cxn>
                <a:cxn ang="0">
                  <a:pos x="29" y="1228"/>
                </a:cxn>
                <a:cxn ang="0">
                  <a:pos x="69" y="1226"/>
                </a:cxn>
                <a:cxn ang="0">
                  <a:pos x="106" y="1185"/>
                </a:cxn>
                <a:cxn ang="0">
                  <a:pos x="124" y="1109"/>
                </a:cxn>
                <a:cxn ang="0">
                  <a:pos x="169" y="914"/>
                </a:cxn>
                <a:cxn ang="0">
                  <a:pos x="189" y="827"/>
                </a:cxn>
                <a:cxn ang="0">
                  <a:pos x="233" y="818"/>
                </a:cxn>
                <a:cxn ang="0">
                  <a:pos x="330" y="860"/>
                </a:cxn>
                <a:cxn ang="0">
                  <a:pos x="377" y="928"/>
                </a:cxn>
                <a:cxn ang="0">
                  <a:pos x="377" y="997"/>
                </a:cxn>
                <a:cxn ang="0">
                  <a:pos x="373" y="1100"/>
                </a:cxn>
                <a:cxn ang="0">
                  <a:pos x="425" y="1195"/>
                </a:cxn>
                <a:cxn ang="0">
                  <a:pos x="519" y="1232"/>
                </a:cxn>
                <a:cxn ang="0">
                  <a:pos x="599" y="1199"/>
                </a:cxn>
                <a:cxn ang="0">
                  <a:pos x="663" y="1103"/>
                </a:cxn>
                <a:cxn ang="0">
                  <a:pos x="700" y="984"/>
                </a:cxn>
                <a:cxn ang="0">
                  <a:pos x="702" y="952"/>
                </a:cxn>
                <a:cxn ang="0">
                  <a:pos x="693" y="946"/>
                </a:cxn>
                <a:cxn ang="0">
                  <a:pos x="675" y="946"/>
                </a:cxn>
                <a:cxn ang="0">
                  <a:pos x="663" y="975"/>
                </a:cxn>
                <a:cxn ang="0">
                  <a:pos x="623" y="1100"/>
                </a:cxn>
                <a:cxn ang="0">
                  <a:pos x="569" y="1177"/>
                </a:cxn>
                <a:cxn ang="0">
                  <a:pos x="507" y="1190"/>
                </a:cxn>
                <a:cxn ang="0">
                  <a:pos x="477" y="1159"/>
                </a:cxn>
                <a:cxn ang="0">
                  <a:pos x="472" y="1078"/>
                </a:cxn>
                <a:cxn ang="0">
                  <a:pos x="486" y="995"/>
                </a:cxn>
                <a:cxn ang="0">
                  <a:pos x="486" y="923"/>
                </a:cxn>
                <a:cxn ang="0">
                  <a:pos x="435" y="842"/>
                </a:cxn>
                <a:cxn ang="0">
                  <a:pos x="335" y="793"/>
                </a:cxn>
                <a:cxn ang="0">
                  <a:pos x="288" y="748"/>
                </a:cxn>
                <a:cxn ang="0">
                  <a:pos x="427" y="601"/>
                </a:cxn>
                <a:cxn ang="0">
                  <a:pos x="543" y="502"/>
                </a:cxn>
                <a:cxn ang="0">
                  <a:pos x="633" y="479"/>
                </a:cxn>
                <a:cxn ang="0">
                  <a:pos x="655" y="484"/>
                </a:cxn>
                <a:cxn ang="0">
                  <a:pos x="675" y="500"/>
                </a:cxn>
                <a:cxn ang="0">
                  <a:pos x="611" y="527"/>
                </a:cxn>
                <a:cxn ang="0">
                  <a:pos x="586" y="573"/>
                </a:cxn>
                <a:cxn ang="0">
                  <a:pos x="584" y="610"/>
                </a:cxn>
                <a:cxn ang="0">
                  <a:pos x="609" y="647"/>
                </a:cxn>
                <a:cxn ang="0">
                  <a:pos x="666" y="654"/>
                </a:cxn>
                <a:cxn ang="0">
                  <a:pos x="720" y="609"/>
                </a:cxn>
                <a:cxn ang="0">
                  <a:pos x="732" y="527"/>
                </a:cxn>
                <a:cxn ang="0">
                  <a:pos x="698" y="466"/>
                </a:cxn>
                <a:cxn ang="0">
                  <a:pos x="623" y="441"/>
                </a:cxn>
                <a:cxn ang="0">
                  <a:pos x="568" y="450"/>
                </a:cxn>
                <a:cxn ang="0">
                  <a:pos x="491" y="491"/>
                </a:cxn>
                <a:cxn ang="0">
                  <a:pos x="387" y="594"/>
                </a:cxn>
                <a:cxn ang="0">
                  <a:pos x="281" y="706"/>
                </a:cxn>
                <a:cxn ang="0">
                  <a:pos x="377" y="20"/>
                </a:cxn>
              </a:cxnLst>
              <a:rect l="0" t="0" r="r" b="b"/>
              <a:pathLst>
                <a:path w="733" h="1232">
                  <a:moveTo>
                    <a:pt x="377" y="20"/>
                  </a:moveTo>
                  <a:lnTo>
                    <a:pt x="377" y="16"/>
                  </a:lnTo>
                  <a:lnTo>
                    <a:pt x="375" y="15"/>
                  </a:lnTo>
                  <a:lnTo>
                    <a:pt x="370" y="4"/>
                  </a:lnTo>
                  <a:lnTo>
                    <a:pt x="367" y="2"/>
                  </a:lnTo>
                  <a:lnTo>
                    <a:pt x="362" y="0"/>
                  </a:lnTo>
                  <a:lnTo>
                    <a:pt x="335" y="0"/>
                  </a:lnTo>
                  <a:lnTo>
                    <a:pt x="307" y="4"/>
                  </a:lnTo>
                  <a:lnTo>
                    <a:pt x="275" y="6"/>
                  </a:lnTo>
                  <a:lnTo>
                    <a:pt x="208" y="13"/>
                  </a:lnTo>
                  <a:lnTo>
                    <a:pt x="179" y="15"/>
                  </a:lnTo>
                  <a:lnTo>
                    <a:pt x="158" y="18"/>
                  </a:lnTo>
                  <a:lnTo>
                    <a:pt x="141" y="22"/>
                  </a:lnTo>
                  <a:lnTo>
                    <a:pt x="134" y="27"/>
                  </a:lnTo>
                  <a:lnTo>
                    <a:pt x="129" y="36"/>
                  </a:lnTo>
                  <a:lnTo>
                    <a:pt x="127" y="53"/>
                  </a:lnTo>
                  <a:lnTo>
                    <a:pt x="129" y="65"/>
                  </a:lnTo>
                  <a:lnTo>
                    <a:pt x="137" y="71"/>
                  </a:lnTo>
                  <a:lnTo>
                    <a:pt x="149" y="72"/>
                  </a:lnTo>
                  <a:lnTo>
                    <a:pt x="166" y="74"/>
                  </a:lnTo>
                  <a:lnTo>
                    <a:pt x="194" y="74"/>
                  </a:lnTo>
                  <a:lnTo>
                    <a:pt x="216" y="76"/>
                  </a:lnTo>
                  <a:lnTo>
                    <a:pt x="230" y="80"/>
                  </a:lnTo>
                  <a:lnTo>
                    <a:pt x="240" y="83"/>
                  </a:lnTo>
                  <a:lnTo>
                    <a:pt x="245" y="90"/>
                  </a:lnTo>
                  <a:lnTo>
                    <a:pt x="246" y="96"/>
                  </a:lnTo>
                  <a:lnTo>
                    <a:pt x="246" y="103"/>
                  </a:lnTo>
                  <a:lnTo>
                    <a:pt x="241" y="137"/>
                  </a:lnTo>
                  <a:lnTo>
                    <a:pt x="7" y="1143"/>
                  </a:lnTo>
                  <a:lnTo>
                    <a:pt x="4" y="1158"/>
                  </a:lnTo>
                  <a:lnTo>
                    <a:pt x="2" y="1168"/>
                  </a:lnTo>
                  <a:lnTo>
                    <a:pt x="0" y="1176"/>
                  </a:lnTo>
                  <a:lnTo>
                    <a:pt x="0" y="1183"/>
                  </a:lnTo>
                  <a:lnTo>
                    <a:pt x="4" y="1201"/>
                  </a:lnTo>
                  <a:lnTo>
                    <a:pt x="9" y="1213"/>
                  </a:lnTo>
                  <a:lnTo>
                    <a:pt x="29" y="1228"/>
                  </a:lnTo>
                  <a:lnTo>
                    <a:pt x="39" y="1230"/>
                  </a:lnTo>
                  <a:lnTo>
                    <a:pt x="47" y="1232"/>
                  </a:lnTo>
                  <a:lnTo>
                    <a:pt x="69" y="1226"/>
                  </a:lnTo>
                  <a:lnTo>
                    <a:pt x="89" y="1213"/>
                  </a:lnTo>
                  <a:lnTo>
                    <a:pt x="102" y="1194"/>
                  </a:lnTo>
                  <a:lnTo>
                    <a:pt x="106" y="1185"/>
                  </a:lnTo>
                  <a:lnTo>
                    <a:pt x="111" y="1167"/>
                  </a:lnTo>
                  <a:lnTo>
                    <a:pt x="117" y="1141"/>
                  </a:lnTo>
                  <a:lnTo>
                    <a:pt x="124" y="1109"/>
                  </a:lnTo>
                  <a:lnTo>
                    <a:pt x="132" y="1073"/>
                  </a:lnTo>
                  <a:lnTo>
                    <a:pt x="153" y="993"/>
                  </a:lnTo>
                  <a:lnTo>
                    <a:pt x="169" y="914"/>
                  </a:lnTo>
                  <a:lnTo>
                    <a:pt x="178" y="879"/>
                  </a:lnTo>
                  <a:lnTo>
                    <a:pt x="184" y="851"/>
                  </a:lnTo>
                  <a:lnTo>
                    <a:pt x="189" y="827"/>
                  </a:lnTo>
                  <a:lnTo>
                    <a:pt x="193" y="813"/>
                  </a:lnTo>
                  <a:lnTo>
                    <a:pt x="211" y="814"/>
                  </a:lnTo>
                  <a:lnTo>
                    <a:pt x="233" y="818"/>
                  </a:lnTo>
                  <a:lnTo>
                    <a:pt x="283" y="832"/>
                  </a:lnTo>
                  <a:lnTo>
                    <a:pt x="308" y="845"/>
                  </a:lnTo>
                  <a:lnTo>
                    <a:pt x="330" y="860"/>
                  </a:lnTo>
                  <a:lnTo>
                    <a:pt x="350" y="878"/>
                  </a:lnTo>
                  <a:lnTo>
                    <a:pt x="367" y="901"/>
                  </a:lnTo>
                  <a:lnTo>
                    <a:pt x="377" y="928"/>
                  </a:lnTo>
                  <a:lnTo>
                    <a:pt x="380" y="961"/>
                  </a:lnTo>
                  <a:lnTo>
                    <a:pt x="380" y="982"/>
                  </a:lnTo>
                  <a:lnTo>
                    <a:pt x="377" y="997"/>
                  </a:lnTo>
                  <a:lnTo>
                    <a:pt x="372" y="1028"/>
                  </a:lnTo>
                  <a:lnTo>
                    <a:pt x="370" y="1058"/>
                  </a:lnTo>
                  <a:lnTo>
                    <a:pt x="373" y="1100"/>
                  </a:lnTo>
                  <a:lnTo>
                    <a:pt x="385" y="1138"/>
                  </a:lnTo>
                  <a:lnTo>
                    <a:pt x="402" y="1170"/>
                  </a:lnTo>
                  <a:lnTo>
                    <a:pt x="425" y="1195"/>
                  </a:lnTo>
                  <a:lnTo>
                    <a:pt x="452" y="1215"/>
                  </a:lnTo>
                  <a:lnTo>
                    <a:pt x="484" y="1226"/>
                  </a:lnTo>
                  <a:lnTo>
                    <a:pt x="519" y="1232"/>
                  </a:lnTo>
                  <a:lnTo>
                    <a:pt x="548" y="1228"/>
                  </a:lnTo>
                  <a:lnTo>
                    <a:pt x="574" y="1217"/>
                  </a:lnTo>
                  <a:lnTo>
                    <a:pt x="599" y="1199"/>
                  </a:lnTo>
                  <a:lnTo>
                    <a:pt x="625" y="1172"/>
                  </a:lnTo>
                  <a:lnTo>
                    <a:pt x="646" y="1138"/>
                  </a:lnTo>
                  <a:lnTo>
                    <a:pt x="663" y="1103"/>
                  </a:lnTo>
                  <a:lnTo>
                    <a:pt x="686" y="1038"/>
                  </a:lnTo>
                  <a:lnTo>
                    <a:pt x="695" y="1009"/>
                  </a:lnTo>
                  <a:lnTo>
                    <a:pt x="700" y="984"/>
                  </a:lnTo>
                  <a:lnTo>
                    <a:pt x="705" y="963"/>
                  </a:lnTo>
                  <a:lnTo>
                    <a:pt x="705" y="957"/>
                  </a:lnTo>
                  <a:lnTo>
                    <a:pt x="702" y="952"/>
                  </a:lnTo>
                  <a:lnTo>
                    <a:pt x="700" y="948"/>
                  </a:lnTo>
                  <a:lnTo>
                    <a:pt x="697" y="946"/>
                  </a:lnTo>
                  <a:lnTo>
                    <a:pt x="693" y="946"/>
                  </a:lnTo>
                  <a:lnTo>
                    <a:pt x="690" y="944"/>
                  </a:lnTo>
                  <a:lnTo>
                    <a:pt x="685" y="944"/>
                  </a:lnTo>
                  <a:lnTo>
                    <a:pt x="675" y="946"/>
                  </a:lnTo>
                  <a:lnTo>
                    <a:pt x="670" y="952"/>
                  </a:lnTo>
                  <a:lnTo>
                    <a:pt x="666" y="961"/>
                  </a:lnTo>
                  <a:lnTo>
                    <a:pt x="663" y="975"/>
                  </a:lnTo>
                  <a:lnTo>
                    <a:pt x="650" y="1022"/>
                  </a:lnTo>
                  <a:lnTo>
                    <a:pt x="636" y="1064"/>
                  </a:lnTo>
                  <a:lnTo>
                    <a:pt x="623" y="1100"/>
                  </a:lnTo>
                  <a:lnTo>
                    <a:pt x="606" y="1132"/>
                  </a:lnTo>
                  <a:lnTo>
                    <a:pt x="589" y="1158"/>
                  </a:lnTo>
                  <a:lnTo>
                    <a:pt x="569" y="1177"/>
                  </a:lnTo>
                  <a:lnTo>
                    <a:pt x="548" y="1188"/>
                  </a:lnTo>
                  <a:lnTo>
                    <a:pt x="522" y="1192"/>
                  </a:lnTo>
                  <a:lnTo>
                    <a:pt x="507" y="1190"/>
                  </a:lnTo>
                  <a:lnTo>
                    <a:pt x="494" y="1185"/>
                  </a:lnTo>
                  <a:lnTo>
                    <a:pt x="484" y="1176"/>
                  </a:lnTo>
                  <a:lnTo>
                    <a:pt x="477" y="1159"/>
                  </a:lnTo>
                  <a:lnTo>
                    <a:pt x="472" y="1138"/>
                  </a:lnTo>
                  <a:lnTo>
                    <a:pt x="471" y="1111"/>
                  </a:lnTo>
                  <a:lnTo>
                    <a:pt x="472" y="1078"/>
                  </a:lnTo>
                  <a:lnTo>
                    <a:pt x="477" y="1044"/>
                  </a:lnTo>
                  <a:lnTo>
                    <a:pt x="482" y="1013"/>
                  </a:lnTo>
                  <a:lnTo>
                    <a:pt x="486" y="995"/>
                  </a:lnTo>
                  <a:lnTo>
                    <a:pt x="489" y="981"/>
                  </a:lnTo>
                  <a:lnTo>
                    <a:pt x="489" y="959"/>
                  </a:lnTo>
                  <a:lnTo>
                    <a:pt x="486" y="923"/>
                  </a:lnTo>
                  <a:lnTo>
                    <a:pt x="476" y="892"/>
                  </a:lnTo>
                  <a:lnTo>
                    <a:pt x="457" y="865"/>
                  </a:lnTo>
                  <a:lnTo>
                    <a:pt x="435" y="842"/>
                  </a:lnTo>
                  <a:lnTo>
                    <a:pt x="407" y="822"/>
                  </a:lnTo>
                  <a:lnTo>
                    <a:pt x="373" y="805"/>
                  </a:lnTo>
                  <a:lnTo>
                    <a:pt x="335" y="793"/>
                  </a:lnTo>
                  <a:lnTo>
                    <a:pt x="295" y="782"/>
                  </a:lnTo>
                  <a:lnTo>
                    <a:pt x="250" y="775"/>
                  </a:lnTo>
                  <a:lnTo>
                    <a:pt x="288" y="748"/>
                  </a:lnTo>
                  <a:lnTo>
                    <a:pt x="325" y="715"/>
                  </a:lnTo>
                  <a:lnTo>
                    <a:pt x="389" y="647"/>
                  </a:lnTo>
                  <a:lnTo>
                    <a:pt x="427" y="601"/>
                  </a:lnTo>
                  <a:lnTo>
                    <a:pt x="466" y="562"/>
                  </a:lnTo>
                  <a:lnTo>
                    <a:pt x="504" y="527"/>
                  </a:lnTo>
                  <a:lnTo>
                    <a:pt x="543" y="502"/>
                  </a:lnTo>
                  <a:lnTo>
                    <a:pt x="581" y="484"/>
                  </a:lnTo>
                  <a:lnTo>
                    <a:pt x="621" y="479"/>
                  </a:lnTo>
                  <a:lnTo>
                    <a:pt x="633" y="479"/>
                  </a:lnTo>
                  <a:lnTo>
                    <a:pt x="635" y="480"/>
                  </a:lnTo>
                  <a:lnTo>
                    <a:pt x="646" y="482"/>
                  </a:lnTo>
                  <a:lnTo>
                    <a:pt x="655" y="484"/>
                  </a:lnTo>
                  <a:lnTo>
                    <a:pt x="661" y="488"/>
                  </a:lnTo>
                  <a:lnTo>
                    <a:pt x="670" y="495"/>
                  </a:lnTo>
                  <a:lnTo>
                    <a:pt x="675" y="500"/>
                  </a:lnTo>
                  <a:lnTo>
                    <a:pt x="648" y="506"/>
                  </a:lnTo>
                  <a:lnTo>
                    <a:pt x="628" y="515"/>
                  </a:lnTo>
                  <a:lnTo>
                    <a:pt x="611" y="527"/>
                  </a:lnTo>
                  <a:lnTo>
                    <a:pt x="599" y="542"/>
                  </a:lnTo>
                  <a:lnTo>
                    <a:pt x="591" y="558"/>
                  </a:lnTo>
                  <a:lnTo>
                    <a:pt x="586" y="573"/>
                  </a:lnTo>
                  <a:lnTo>
                    <a:pt x="584" y="585"/>
                  </a:lnTo>
                  <a:lnTo>
                    <a:pt x="583" y="596"/>
                  </a:lnTo>
                  <a:lnTo>
                    <a:pt x="584" y="610"/>
                  </a:lnTo>
                  <a:lnTo>
                    <a:pt x="589" y="623"/>
                  </a:lnTo>
                  <a:lnTo>
                    <a:pt x="598" y="636"/>
                  </a:lnTo>
                  <a:lnTo>
                    <a:pt x="609" y="647"/>
                  </a:lnTo>
                  <a:lnTo>
                    <a:pt x="625" y="654"/>
                  </a:lnTo>
                  <a:lnTo>
                    <a:pt x="645" y="657"/>
                  </a:lnTo>
                  <a:lnTo>
                    <a:pt x="666" y="654"/>
                  </a:lnTo>
                  <a:lnTo>
                    <a:pt x="686" y="645"/>
                  </a:lnTo>
                  <a:lnTo>
                    <a:pt x="705" y="629"/>
                  </a:lnTo>
                  <a:lnTo>
                    <a:pt x="720" y="609"/>
                  </a:lnTo>
                  <a:lnTo>
                    <a:pt x="730" y="582"/>
                  </a:lnTo>
                  <a:lnTo>
                    <a:pt x="733" y="551"/>
                  </a:lnTo>
                  <a:lnTo>
                    <a:pt x="732" y="527"/>
                  </a:lnTo>
                  <a:lnTo>
                    <a:pt x="725" y="506"/>
                  </a:lnTo>
                  <a:lnTo>
                    <a:pt x="713" y="484"/>
                  </a:lnTo>
                  <a:lnTo>
                    <a:pt x="698" y="466"/>
                  </a:lnTo>
                  <a:lnTo>
                    <a:pt x="678" y="453"/>
                  </a:lnTo>
                  <a:lnTo>
                    <a:pt x="653" y="443"/>
                  </a:lnTo>
                  <a:lnTo>
                    <a:pt x="623" y="441"/>
                  </a:lnTo>
                  <a:lnTo>
                    <a:pt x="606" y="441"/>
                  </a:lnTo>
                  <a:lnTo>
                    <a:pt x="589" y="444"/>
                  </a:lnTo>
                  <a:lnTo>
                    <a:pt x="568" y="450"/>
                  </a:lnTo>
                  <a:lnTo>
                    <a:pt x="544" y="459"/>
                  </a:lnTo>
                  <a:lnTo>
                    <a:pt x="519" y="471"/>
                  </a:lnTo>
                  <a:lnTo>
                    <a:pt x="491" y="491"/>
                  </a:lnTo>
                  <a:lnTo>
                    <a:pt x="459" y="518"/>
                  </a:lnTo>
                  <a:lnTo>
                    <a:pt x="425" y="551"/>
                  </a:lnTo>
                  <a:lnTo>
                    <a:pt x="387" y="594"/>
                  </a:lnTo>
                  <a:lnTo>
                    <a:pt x="353" y="634"/>
                  </a:lnTo>
                  <a:lnTo>
                    <a:pt x="318" y="672"/>
                  </a:lnTo>
                  <a:lnTo>
                    <a:pt x="281" y="706"/>
                  </a:lnTo>
                  <a:lnTo>
                    <a:pt x="245" y="735"/>
                  </a:lnTo>
                  <a:lnTo>
                    <a:pt x="208" y="757"/>
                  </a:lnTo>
                  <a:lnTo>
                    <a:pt x="377" y="2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1266" name="Freeform 18"/>
            <p:cNvSpPr>
              <a:spLocks noEditPoints="1"/>
            </p:cNvSpPr>
            <p:nvPr/>
          </p:nvSpPr>
          <p:spPr bwMode="auto">
            <a:xfrm>
              <a:off x="5458" y="1560"/>
              <a:ext cx="626" cy="802"/>
            </a:xfrm>
            <a:custGeom>
              <a:avLst/>
              <a:gdLst/>
              <a:ahLst/>
              <a:cxnLst>
                <a:cxn ang="0">
                  <a:pos x="605" y="379"/>
                </a:cxn>
                <a:cxn ang="0">
                  <a:pos x="623" y="370"/>
                </a:cxn>
                <a:cxn ang="0">
                  <a:pos x="626" y="341"/>
                </a:cxn>
                <a:cxn ang="0">
                  <a:pos x="620" y="256"/>
                </a:cxn>
                <a:cxn ang="0">
                  <a:pos x="596" y="177"/>
                </a:cxn>
                <a:cxn ang="0">
                  <a:pos x="558" y="106"/>
                </a:cxn>
                <a:cxn ang="0">
                  <a:pos x="503" y="50"/>
                </a:cxn>
                <a:cxn ang="0">
                  <a:pos x="429" y="13"/>
                </a:cxn>
                <a:cxn ang="0">
                  <a:pos x="337" y="0"/>
                </a:cxn>
                <a:cxn ang="0">
                  <a:pos x="230" y="20"/>
                </a:cxn>
                <a:cxn ang="0">
                  <a:pos x="138" y="78"/>
                </a:cxn>
                <a:cxn ang="0">
                  <a:pos x="66" y="162"/>
                </a:cxn>
                <a:cxn ang="0">
                  <a:pos x="17" y="273"/>
                </a:cxn>
                <a:cxn ang="0">
                  <a:pos x="0" y="397"/>
                </a:cxn>
                <a:cxn ang="0">
                  <a:pos x="17" y="518"/>
                </a:cxn>
                <a:cxn ang="0">
                  <a:pos x="61" y="623"/>
                </a:cxn>
                <a:cxn ang="0">
                  <a:pos x="128" y="706"/>
                </a:cxn>
                <a:cxn ang="0">
                  <a:pos x="211" y="765"/>
                </a:cxn>
                <a:cxn ang="0">
                  <a:pos x="307" y="796"/>
                </a:cxn>
                <a:cxn ang="0">
                  <a:pos x="404" y="798"/>
                </a:cxn>
                <a:cxn ang="0">
                  <a:pos x="483" y="771"/>
                </a:cxn>
                <a:cxn ang="0">
                  <a:pos x="543" y="726"/>
                </a:cxn>
                <a:cxn ang="0">
                  <a:pos x="585" y="673"/>
                </a:cxn>
                <a:cxn ang="0">
                  <a:pos x="613" y="623"/>
                </a:cxn>
                <a:cxn ang="0">
                  <a:pos x="625" y="585"/>
                </a:cxn>
                <a:cxn ang="0">
                  <a:pos x="626" y="567"/>
                </a:cxn>
                <a:cxn ang="0">
                  <a:pos x="621" y="558"/>
                </a:cxn>
                <a:cxn ang="0">
                  <a:pos x="613" y="554"/>
                </a:cxn>
                <a:cxn ang="0">
                  <a:pos x="601" y="552"/>
                </a:cxn>
                <a:cxn ang="0">
                  <a:pos x="593" y="558"/>
                </a:cxn>
                <a:cxn ang="0">
                  <a:pos x="585" y="578"/>
                </a:cxn>
                <a:cxn ang="0">
                  <a:pos x="546" y="659"/>
                </a:cxn>
                <a:cxn ang="0">
                  <a:pos x="498" y="711"/>
                </a:cxn>
                <a:cxn ang="0">
                  <a:pos x="447" y="740"/>
                </a:cxn>
                <a:cxn ang="0">
                  <a:pos x="404" y="753"/>
                </a:cxn>
                <a:cxn ang="0">
                  <a:pos x="367" y="756"/>
                </a:cxn>
                <a:cxn ang="0">
                  <a:pos x="292" y="740"/>
                </a:cxn>
                <a:cxn ang="0">
                  <a:pos x="230" y="699"/>
                </a:cxn>
                <a:cxn ang="0">
                  <a:pos x="183" y="641"/>
                </a:cxn>
                <a:cxn ang="0">
                  <a:pos x="149" y="549"/>
                </a:cxn>
                <a:cxn ang="0">
                  <a:pos x="136" y="455"/>
                </a:cxn>
                <a:cxn ang="0">
                  <a:pos x="134" y="379"/>
                </a:cxn>
                <a:cxn ang="0">
                  <a:pos x="136" y="341"/>
                </a:cxn>
                <a:cxn ang="0">
                  <a:pos x="149" y="236"/>
                </a:cxn>
                <a:cxn ang="0">
                  <a:pos x="175" y="157"/>
                </a:cxn>
                <a:cxn ang="0">
                  <a:pos x="210" y="103"/>
                </a:cxn>
                <a:cxn ang="0">
                  <a:pos x="250" y="67"/>
                </a:cxn>
                <a:cxn ang="0">
                  <a:pos x="288" y="47"/>
                </a:cxn>
                <a:cxn ang="0">
                  <a:pos x="324" y="40"/>
                </a:cxn>
                <a:cxn ang="0">
                  <a:pos x="372" y="41"/>
                </a:cxn>
                <a:cxn ang="0">
                  <a:pos x="431" y="70"/>
                </a:cxn>
                <a:cxn ang="0">
                  <a:pos x="471" y="119"/>
                </a:cxn>
                <a:cxn ang="0">
                  <a:pos x="496" y="180"/>
                </a:cxn>
                <a:cxn ang="0">
                  <a:pos x="511" y="244"/>
                </a:cxn>
                <a:cxn ang="0">
                  <a:pos x="518" y="300"/>
                </a:cxn>
                <a:cxn ang="0">
                  <a:pos x="519" y="341"/>
                </a:cxn>
              </a:cxnLst>
              <a:rect l="0" t="0" r="r" b="b"/>
              <a:pathLst>
                <a:path w="626" h="802">
                  <a:moveTo>
                    <a:pt x="586" y="379"/>
                  </a:moveTo>
                  <a:lnTo>
                    <a:pt x="605" y="379"/>
                  </a:lnTo>
                  <a:lnTo>
                    <a:pt x="616" y="375"/>
                  </a:lnTo>
                  <a:lnTo>
                    <a:pt x="623" y="370"/>
                  </a:lnTo>
                  <a:lnTo>
                    <a:pt x="626" y="359"/>
                  </a:lnTo>
                  <a:lnTo>
                    <a:pt x="626" y="341"/>
                  </a:lnTo>
                  <a:lnTo>
                    <a:pt x="625" y="298"/>
                  </a:lnTo>
                  <a:lnTo>
                    <a:pt x="620" y="256"/>
                  </a:lnTo>
                  <a:lnTo>
                    <a:pt x="610" y="215"/>
                  </a:lnTo>
                  <a:lnTo>
                    <a:pt x="596" y="177"/>
                  </a:lnTo>
                  <a:lnTo>
                    <a:pt x="580" y="139"/>
                  </a:lnTo>
                  <a:lnTo>
                    <a:pt x="558" y="106"/>
                  </a:lnTo>
                  <a:lnTo>
                    <a:pt x="533" y="76"/>
                  </a:lnTo>
                  <a:lnTo>
                    <a:pt x="503" y="50"/>
                  </a:lnTo>
                  <a:lnTo>
                    <a:pt x="467" y="29"/>
                  </a:lnTo>
                  <a:lnTo>
                    <a:pt x="429" y="13"/>
                  </a:lnTo>
                  <a:lnTo>
                    <a:pt x="385" y="4"/>
                  </a:lnTo>
                  <a:lnTo>
                    <a:pt x="337" y="0"/>
                  </a:lnTo>
                  <a:lnTo>
                    <a:pt x="282" y="5"/>
                  </a:lnTo>
                  <a:lnTo>
                    <a:pt x="230" y="20"/>
                  </a:lnTo>
                  <a:lnTo>
                    <a:pt x="181" y="45"/>
                  </a:lnTo>
                  <a:lnTo>
                    <a:pt x="138" y="78"/>
                  </a:lnTo>
                  <a:lnTo>
                    <a:pt x="99" y="117"/>
                  </a:lnTo>
                  <a:lnTo>
                    <a:pt x="66" y="162"/>
                  </a:lnTo>
                  <a:lnTo>
                    <a:pt x="37" y="215"/>
                  </a:lnTo>
                  <a:lnTo>
                    <a:pt x="17" y="273"/>
                  </a:lnTo>
                  <a:lnTo>
                    <a:pt x="5" y="334"/>
                  </a:lnTo>
                  <a:lnTo>
                    <a:pt x="0" y="397"/>
                  </a:lnTo>
                  <a:lnTo>
                    <a:pt x="4" y="458"/>
                  </a:lnTo>
                  <a:lnTo>
                    <a:pt x="17" y="518"/>
                  </a:lnTo>
                  <a:lnTo>
                    <a:pt x="36" y="572"/>
                  </a:lnTo>
                  <a:lnTo>
                    <a:pt x="61" y="623"/>
                  </a:lnTo>
                  <a:lnTo>
                    <a:pt x="91" y="666"/>
                  </a:lnTo>
                  <a:lnTo>
                    <a:pt x="128" y="706"/>
                  </a:lnTo>
                  <a:lnTo>
                    <a:pt x="168" y="738"/>
                  </a:lnTo>
                  <a:lnTo>
                    <a:pt x="211" y="765"/>
                  </a:lnTo>
                  <a:lnTo>
                    <a:pt x="258" y="785"/>
                  </a:lnTo>
                  <a:lnTo>
                    <a:pt x="307" y="796"/>
                  </a:lnTo>
                  <a:lnTo>
                    <a:pt x="357" y="802"/>
                  </a:lnTo>
                  <a:lnTo>
                    <a:pt x="404" y="798"/>
                  </a:lnTo>
                  <a:lnTo>
                    <a:pt x="446" y="787"/>
                  </a:lnTo>
                  <a:lnTo>
                    <a:pt x="483" y="771"/>
                  </a:lnTo>
                  <a:lnTo>
                    <a:pt x="514" y="749"/>
                  </a:lnTo>
                  <a:lnTo>
                    <a:pt x="543" y="726"/>
                  </a:lnTo>
                  <a:lnTo>
                    <a:pt x="566" y="700"/>
                  </a:lnTo>
                  <a:lnTo>
                    <a:pt x="585" y="673"/>
                  </a:lnTo>
                  <a:lnTo>
                    <a:pt x="601" y="648"/>
                  </a:lnTo>
                  <a:lnTo>
                    <a:pt x="613" y="623"/>
                  </a:lnTo>
                  <a:lnTo>
                    <a:pt x="621" y="603"/>
                  </a:lnTo>
                  <a:lnTo>
                    <a:pt x="625" y="585"/>
                  </a:lnTo>
                  <a:lnTo>
                    <a:pt x="626" y="574"/>
                  </a:lnTo>
                  <a:lnTo>
                    <a:pt x="626" y="567"/>
                  </a:lnTo>
                  <a:lnTo>
                    <a:pt x="625" y="561"/>
                  </a:lnTo>
                  <a:lnTo>
                    <a:pt x="621" y="558"/>
                  </a:lnTo>
                  <a:lnTo>
                    <a:pt x="618" y="556"/>
                  </a:lnTo>
                  <a:lnTo>
                    <a:pt x="613" y="554"/>
                  </a:lnTo>
                  <a:lnTo>
                    <a:pt x="610" y="552"/>
                  </a:lnTo>
                  <a:lnTo>
                    <a:pt x="601" y="552"/>
                  </a:lnTo>
                  <a:lnTo>
                    <a:pt x="596" y="556"/>
                  </a:lnTo>
                  <a:lnTo>
                    <a:pt x="593" y="558"/>
                  </a:lnTo>
                  <a:lnTo>
                    <a:pt x="590" y="561"/>
                  </a:lnTo>
                  <a:lnTo>
                    <a:pt x="585" y="578"/>
                  </a:lnTo>
                  <a:lnTo>
                    <a:pt x="568" y="623"/>
                  </a:lnTo>
                  <a:lnTo>
                    <a:pt x="546" y="659"/>
                  </a:lnTo>
                  <a:lnTo>
                    <a:pt x="523" y="688"/>
                  </a:lnTo>
                  <a:lnTo>
                    <a:pt x="498" y="711"/>
                  </a:lnTo>
                  <a:lnTo>
                    <a:pt x="472" y="728"/>
                  </a:lnTo>
                  <a:lnTo>
                    <a:pt x="447" y="740"/>
                  </a:lnTo>
                  <a:lnTo>
                    <a:pt x="426" y="749"/>
                  </a:lnTo>
                  <a:lnTo>
                    <a:pt x="404" y="753"/>
                  </a:lnTo>
                  <a:lnTo>
                    <a:pt x="387" y="756"/>
                  </a:lnTo>
                  <a:lnTo>
                    <a:pt x="367" y="756"/>
                  </a:lnTo>
                  <a:lnTo>
                    <a:pt x="327" y="753"/>
                  </a:lnTo>
                  <a:lnTo>
                    <a:pt x="292" y="740"/>
                  </a:lnTo>
                  <a:lnTo>
                    <a:pt x="258" y="722"/>
                  </a:lnTo>
                  <a:lnTo>
                    <a:pt x="230" y="699"/>
                  </a:lnTo>
                  <a:lnTo>
                    <a:pt x="205" y="672"/>
                  </a:lnTo>
                  <a:lnTo>
                    <a:pt x="183" y="641"/>
                  </a:lnTo>
                  <a:lnTo>
                    <a:pt x="163" y="596"/>
                  </a:lnTo>
                  <a:lnTo>
                    <a:pt x="149" y="549"/>
                  </a:lnTo>
                  <a:lnTo>
                    <a:pt x="141" y="502"/>
                  </a:lnTo>
                  <a:lnTo>
                    <a:pt x="136" y="455"/>
                  </a:lnTo>
                  <a:lnTo>
                    <a:pt x="134" y="413"/>
                  </a:lnTo>
                  <a:lnTo>
                    <a:pt x="134" y="379"/>
                  </a:lnTo>
                  <a:lnTo>
                    <a:pt x="586" y="379"/>
                  </a:lnTo>
                  <a:close/>
                  <a:moveTo>
                    <a:pt x="136" y="341"/>
                  </a:moveTo>
                  <a:lnTo>
                    <a:pt x="141" y="285"/>
                  </a:lnTo>
                  <a:lnTo>
                    <a:pt x="149" y="236"/>
                  </a:lnTo>
                  <a:lnTo>
                    <a:pt x="161" y="193"/>
                  </a:lnTo>
                  <a:lnTo>
                    <a:pt x="175" y="157"/>
                  </a:lnTo>
                  <a:lnTo>
                    <a:pt x="191" y="128"/>
                  </a:lnTo>
                  <a:lnTo>
                    <a:pt x="210" y="103"/>
                  </a:lnTo>
                  <a:lnTo>
                    <a:pt x="230" y="83"/>
                  </a:lnTo>
                  <a:lnTo>
                    <a:pt x="250" y="67"/>
                  </a:lnTo>
                  <a:lnTo>
                    <a:pt x="270" y="56"/>
                  </a:lnTo>
                  <a:lnTo>
                    <a:pt x="288" y="47"/>
                  </a:lnTo>
                  <a:lnTo>
                    <a:pt x="307" y="41"/>
                  </a:lnTo>
                  <a:lnTo>
                    <a:pt x="324" y="40"/>
                  </a:lnTo>
                  <a:lnTo>
                    <a:pt x="337" y="38"/>
                  </a:lnTo>
                  <a:lnTo>
                    <a:pt x="372" y="41"/>
                  </a:lnTo>
                  <a:lnTo>
                    <a:pt x="404" y="52"/>
                  </a:lnTo>
                  <a:lnTo>
                    <a:pt x="431" y="70"/>
                  </a:lnTo>
                  <a:lnTo>
                    <a:pt x="452" y="94"/>
                  </a:lnTo>
                  <a:lnTo>
                    <a:pt x="471" y="119"/>
                  </a:lnTo>
                  <a:lnTo>
                    <a:pt x="484" y="150"/>
                  </a:lnTo>
                  <a:lnTo>
                    <a:pt x="496" y="180"/>
                  </a:lnTo>
                  <a:lnTo>
                    <a:pt x="506" y="211"/>
                  </a:lnTo>
                  <a:lnTo>
                    <a:pt x="511" y="244"/>
                  </a:lnTo>
                  <a:lnTo>
                    <a:pt x="516" y="273"/>
                  </a:lnTo>
                  <a:lnTo>
                    <a:pt x="518" y="300"/>
                  </a:lnTo>
                  <a:lnTo>
                    <a:pt x="519" y="323"/>
                  </a:lnTo>
                  <a:lnTo>
                    <a:pt x="519" y="341"/>
                  </a:lnTo>
                  <a:lnTo>
                    <a:pt x="136" y="34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1267" name="Freeform 19"/>
            <p:cNvSpPr>
              <a:spLocks noEditPoints="1"/>
            </p:cNvSpPr>
            <p:nvPr/>
          </p:nvSpPr>
          <p:spPr bwMode="auto">
            <a:xfrm>
              <a:off x="6188" y="1130"/>
              <a:ext cx="797" cy="1232"/>
            </a:xfrm>
            <a:custGeom>
              <a:avLst/>
              <a:gdLst/>
              <a:ahLst/>
              <a:cxnLst>
                <a:cxn ang="0">
                  <a:pos x="559" y="1232"/>
                </a:cxn>
                <a:cxn ang="0">
                  <a:pos x="797" y="1158"/>
                </a:cxn>
                <a:cxn ang="0">
                  <a:pos x="730" y="1154"/>
                </a:cxn>
                <a:cxn ang="0">
                  <a:pos x="691" y="1141"/>
                </a:cxn>
                <a:cxn ang="0">
                  <a:pos x="675" y="1111"/>
                </a:cxn>
                <a:cxn ang="0">
                  <a:pos x="671" y="0"/>
                </a:cxn>
                <a:cxn ang="0">
                  <a:pos x="437" y="74"/>
                </a:cxn>
                <a:cxn ang="0">
                  <a:pos x="506" y="78"/>
                </a:cxn>
                <a:cxn ang="0">
                  <a:pos x="544" y="90"/>
                </a:cxn>
                <a:cxn ang="0">
                  <a:pos x="561" y="119"/>
                </a:cxn>
                <a:cxn ang="0">
                  <a:pos x="564" y="549"/>
                </a:cxn>
                <a:cxn ang="0">
                  <a:pos x="511" y="493"/>
                </a:cxn>
                <a:cxn ang="0">
                  <a:pos x="442" y="453"/>
                </a:cxn>
                <a:cxn ang="0">
                  <a:pos x="360" y="441"/>
                </a:cxn>
                <a:cxn ang="0">
                  <a:pos x="250" y="461"/>
                </a:cxn>
                <a:cxn ang="0">
                  <a:pos x="151" y="515"/>
                </a:cxn>
                <a:cxn ang="0">
                  <a:pos x="72" y="600"/>
                </a:cxn>
                <a:cxn ang="0">
                  <a:pos x="19" y="708"/>
                </a:cxn>
                <a:cxn ang="0">
                  <a:pos x="0" y="836"/>
                </a:cxn>
                <a:cxn ang="0">
                  <a:pos x="19" y="963"/>
                </a:cxn>
                <a:cxn ang="0">
                  <a:pos x="67" y="1071"/>
                </a:cxn>
                <a:cxn ang="0">
                  <a:pos x="142" y="1156"/>
                </a:cxn>
                <a:cxn ang="0">
                  <a:pos x="236" y="1212"/>
                </a:cxn>
                <a:cxn ang="0">
                  <a:pos x="343" y="1232"/>
                </a:cxn>
                <a:cxn ang="0">
                  <a:pos x="424" y="1219"/>
                </a:cxn>
                <a:cxn ang="0">
                  <a:pos x="491" y="1185"/>
                </a:cxn>
                <a:cxn ang="0">
                  <a:pos x="541" y="1139"/>
                </a:cxn>
                <a:cxn ang="0">
                  <a:pos x="559" y="648"/>
                </a:cxn>
                <a:cxn ang="0">
                  <a:pos x="556" y="1044"/>
                </a:cxn>
                <a:cxn ang="0">
                  <a:pos x="542" y="1071"/>
                </a:cxn>
                <a:cxn ang="0">
                  <a:pos x="486" y="1139"/>
                </a:cxn>
                <a:cxn ang="0">
                  <a:pos x="420" y="1179"/>
                </a:cxn>
                <a:cxn ang="0">
                  <a:pos x="350" y="1192"/>
                </a:cxn>
                <a:cxn ang="0">
                  <a:pos x="283" y="1177"/>
                </a:cxn>
                <a:cxn ang="0">
                  <a:pos x="226" y="1139"/>
                </a:cxn>
                <a:cxn ang="0">
                  <a:pos x="181" y="1080"/>
                </a:cxn>
                <a:cxn ang="0">
                  <a:pos x="151" y="1002"/>
                </a:cxn>
                <a:cxn ang="0">
                  <a:pos x="134" y="876"/>
                </a:cxn>
                <a:cxn ang="0">
                  <a:pos x="136" y="762"/>
                </a:cxn>
                <a:cxn ang="0">
                  <a:pos x="151" y="675"/>
                </a:cxn>
                <a:cxn ang="0">
                  <a:pos x="184" y="591"/>
                </a:cxn>
                <a:cxn ang="0">
                  <a:pos x="228" y="536"/>
                </a:cxn>
                <a:cxn ang="0">
                  <a:pos x="288" y="495"/>
                </a:cxn>
                <a:cxn ang="0">
                  <a:pos x="367" y="479"/>
                </a:cxn>
                <a:cxn ang="0">
                  <a:pos x="427" y="488"/>
                </a:cxn>
                <a:cxn ang="0">
                  <a:pos x="487" y="522"/>
                </a:cxn>
                <a:cxn ang="0">
                  <a:pos x="542" y="583"/>
                </a:cxn>
                <a:cxn ang="0">
                  <a:pos x="556" y="610"/>
                </a:cxn>
                <a:cxn ang="0">
                  <a:pos x="559" y="648"/>
                </a:cxn>
              </a:cxnLst>
              <a:rect l="0" t="0" r="r" b="b"/>
              <a:pathLst>
                <a:path w="797" h="1232">
                  <a:moveTo>
                    <a:pt x="559" y="1116"/>
                  </a:moveTo>
                  <a:lnTo>
                    <a:pt x="559" y="1232"/>
                  </a:lnTo>
                  <a:lnTo>
                    <a:pt x="797" y="1212"/>
                  </a:lnTo>
                  <a:lnTo>
                    <a:pt x="797" y="1158"/>
                  </a:lnTo>
                  <a:lnTo>
                    <a:pt x="758" y="1158"/>
                  </a:lnTo>
                  <a:lnTo>
                    <a:pt x="730" y="1154"/>
                  </a:lnTo>
                  <a:lnTo>
                    <a:pt x="708" y="1148"/>
                  </a:lnTo>
                  <a:lnTo>
                    <a:pt x="691" y="1141"/>
                  </a:lnTo>
                  <a:lnTo>
                    <a:pt x="681" y="1129"/>
                  </a:lnTo>
                  <a:lnTo>
                    <a:pt x="675" y="1111"/>
                  </a:lnTo>
                  <a:lnTo>
                    <a:pt x="671" y="1089"/>
                  </a:lnTo>
                  <a:lnTo>
                    <a:pt x="671" y="0"/>
                  </a:lnTo>
                  <a:lnTo>
                    <a:pt x="437" y="20"/>
                  </a:lnTo>
                  <a:lnTo>
                    <a:pt x="437" y="74"/>
                  </a:lnTo>
                  <a:lnTo>
                    <a:pt x="476" y="74"/>
                  </a:lnTo>
                  <a:lnTo>
                    <a:pt x="506" y="78"/>
                  </a:lnTo>
                  <a:lnTo>
                    <a:pt x="527" y="81"/>
                  </a:lnTo>
                  <a:lnTo>
                    <a:pt x="544" y="90"/>
                  </a:lnTo>
                  <a:lnTo>
                    <a:pt x="554" y="103"/>
                  </a:lnTo>
                  <a:lnTo>
                    <a:pt x="561" y="119"/>
                  </a:lnTo>
                  <a:lnTo>
                    <a:pt x="564" y="143"/>
                  </a:lnTo>
                  <a:lnTo>
                    <a:pt x="564" y="549"/>
                  </a:lnTo>
                  <a:lnTo>
                    <a:pt x="539" y="518"/>
                  </a:lnTo>
                  <a:lnTo>
                    <a:pt x="511" y="493"/>
                  </a:lnTo>
                  <a:lnTo>
                    <a:pt x="477" y="471"/>
                  </a:lnTo>
                  <a:lnTo>
                    <a:pt x="442" y="453"/>
                  </a:lnTo>
                  <a:lnTo>
                    <a:pt x="402" y="444"/>
                  </a:lnTo>
                  <a:lnTo>
                    <a:pt x="360" y="441"/>
                  </a:lnTo>
                  <a:lnTo>
                    <a:pt x="303" y="446"/>
                  </a:lnTo>
                  <a:lnTo>
                    <a:pt x="250" y="461"/>
                  </a:lnTo>
                  <a:lnTo>
                    <a:pt x="198" y="484"/>
                  </a:lnTo>
                  <a:lnTo>
                    <a:pt x="151" y="515"/>
                  </a:lnTo>
                  <a:lnTo>
                    <a:pt x="109" y="554"/>
                  </a:lnTo>
                  <a:lnTo>
                    <a:pt x="72" y="600"/>
                  </a:lnTo>
                  <a:lnTo>
                    <a:pt x="42" y="652"/>
                  </a:lnTo>
                  <a:lnTo>
                    <a:pt x="19" y="708"/>
                  </a:lnTo>
                  <a:lnTo>
                    <a:pt x="5" y="771"/>
                  </a:lnTo>
                  <a:lnTo>
                    <a:pt x="0" y="836"/>
                  </a:lnTo>
                  <a:lnTo>
                    <a:pt x="5" y="901"/>
                  </a:lnTo>
                  <a:lnTo>
                    <a:pt x="19" y="963"/>
                  </a:lnTo>
                  <a:lnTo>
                    <a:pt x="39" y="1018"/>
                  </a:lnTo>
                  <a:lnTo>
                    <a:pt x="67" y="1071"/>
                  </a:lnTo>
                  <a:lnTo>
                    <a:pt x="102" y="1116"/>
                  </a:lnTo>
                  <a:lnTo>
                    <a:pt x="142" y="1156"/>
                  </a:lnTo>
                  <a:lnTo>
                    <a:pt x="188" y="1188"/>
                  </a:lnTo>
                  <a:lnTo>
                    <a:pt x="236" y="1212"/>
                  </a:lnTo>
                  <a:lnTo>
                    <a:pt x="288" y="1226"/>
                  </a:lnTo>
                  <a:lnTo>
                    <a:pt x="343" y="1232"/>
                  </a:lnTo>
                  <a:lnTo>
                    <a:pt x="385" y="1228"/>
                  </a:lnTo>
                  <a:lnTo>
                    <a:pt x="424" y="1219"/>
                  </a:lnTo>
                  <a:lnTo>
                    <a:pt x="459" y="1203"/>
                  </a:lnTo>
                  <a:lnTo>
                    <a:pt x="491" y="1185"/>
                  </a:lnTo>
                  <a:lnTo>
                    <a:pt x="517" y="1163"/>
                  </a:lnTo>
                  <a:lnTo>
                    <a:pt x="541" y="1139"/>
                  </a:lnTo>
                  <a:lnTo>
                    <a:pt x="559" y="1116"/>
                  </a:lnTo>
                  <a:close/>
                  <a:moveTo>
                    <a:pt x="559" y="648"/>
                  </a:moveTo>
                  <a:lnTo>
                    <a:pt x="559" y="1022"/>
                  </a:lnTo>
                  <a:lnTo>
                    <a:pt x="556" y="1044"/>
                  </a:lnTo>
                  <a:lnTo>
                    <a:pt x="551" y="1055"/>
                  </a:lnTo>
                  <a:lnTo>
                    <a:pt x="542" y="1071"/>
                  </a:lnTo>
                  <a:lnTo>
                    <a:pt x="516" y="1109"/>
                  </a:lnTo>
                  <a:lnTo>
                    <a:pt x="486" y="1139"/>
                  </a:lnTo>
                  <a:lnTo>
                    <a:pt x="454" y="1163"/>
                  </a:lnTo>
                  <a:lnTo>
                    <a:pt x="420" y="1179"/>
                  </a:lnTo>
                  <a:lnTo>
                    <a:pt x="385" y="1190"/>
                  </a:lnTo>
                  <a:lnTo>
                    <a:pt x="350" y="1192"/>
                  </a:lnTo>
                  <a:lnTo>
                    <a:pt x="315" y="1188"/>
                  </a:lnTo>
                  <a:lnTo>
                    <a:pt x="283" y="1177"/>
                  </a:lnTo>
                  <a:lnTo>
                    <a:pt x="253" y="1161"/>
                  </a:lnTo>
                  <a:lnTo>
                    <a:pt x="226" y="1139"/>
                  </a:lnTo>
                  <a:lnTo>
                    <a:pt x="201" y="1112"/>
                  </a:lnTo>
                  <a:lnTo>
                    <a:pt x="181" y="1080"/>
                  </a:lnTo>
                  <a:lnTo>
                    <a:pt x="163" y="1042"/>
                  </a:lnTo>
                  <a:lnTo>
                    <a:pt x="151" y="1002"/>
                  </a:lnTo>
                  <a:lnTo>
                    <a:pt x="141" y="959"/>
                  </a:lnTo>
                  <a:lnTo>
                    <a:pt x="134" y="876"/>
                  </a:lnTo>
                  <a:lnTo>
                    <a:pt x="134" y="802"/>
                  </a:lnTo>
                  <a:lnTo>
                    <a:pt x="136" y="762"/>
                  </a:lnTo>
                  <a:lnTo>
                    <a:pt x="141" y="719"/>
                  </a:lnTo>
                  <a:lnTo>
                    <a:pt x="151" y="675"/>
                  </a:lnTo>
                  <a:lnTo>
                    <a:pt x="164" y="632"/>
                  </a:lnTo>
                  <a:lnTo>
                    <a:pt x="184" y="591"/>
                  </a:lnTo>
                  <a:lnTo>
                    <a:pt x="203" y="564"/>
                  </a:lnTo>
                  <a:lnTo>
                    <a:pt x="228" y="536"/>
                  </a:lnTo>
                  <a:lnTo>
                    <a:pt x="256" y="515"/>
                  </a:lnTo>
                  <a:lnTo>
                    <a:pt x="288" y="495"/>
                  </a:lnTo>
                  <a:lnTo>
                    <a:pt x="325" y="482"/>
                  </a:lnTo>
                  <a:lnTo>
                    <a:pt x="367" y="479"/>
                  </a:lnTo>
                  <a:lnTo>
                    <a:pt x="395" y="480"/>
                  </a:lnTo>
                  <a:lnTo>
                    <a:pt x="427" y="488"/>
                  </a:lnTo>
                  <a:lnTo>
                    <a:pt x="457" y="502"/>
                  </a:lnTo>
                  <a:lnTo>
                    <a:pt x="487" y="522"/>
                  </a:lnTo>
                  <a:lnTo>
                    <a:pt x="516" y="547"/>
                  </a:lnTo>
                  <a:lnTo>
                    <a:pt x="542" y="583"/>
                  </a:lnTo>
                  <a:lnTo>
                    <a:pt x="551" y="598"/>
                  </a:lnTo>
                  <a:lnTo>
                    <a:pt x="556" y="610"/>
                  </a:lnTo>
                  <a:lnTo>
                    <a:pt x="559" y="619"/>
                  </a:lnTo>
                  <a:lnTo>
                    <a:pt x="559" y="64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1268" name="Freeform 20"/>
            <p:cNvSpPr>
              <a:spLocks noEditPoints="1"/>
            </p:cNvSpPr>
            <p:nvPr/>
          </p:nvSpPr>
          <p:spPr bwMode="auto">
            <a:xfrm>
              <a:off x="7077" y="1551"/>
              <a:ext cx="740" cy="1150"/>
            </a:xfrm>
            <a:custGeom>
              <a:avLst/>
              <a:gdLst/>
              <a:ahLst/>
              <a:cxnLst>
                <a:cxn ang="0">
                  <a:pos x="233" y="462"/>
                </a:cxn>
                <a:cxn ang="0">
                  <a:pos x="184" y="374"/>
                </a:cxn>
                <a:cxn ang="0">
                  <a:pos x="174" y="240"/>
                </a:cxn>
                <a:cxn ang="0">
                  <a:pos x="207" y="117"/>
                </a:cxn>
                <a:cxn ang="0">
                  <a:pos x="284" y="63"/>
                </a:cxn>
                <a:cxn ang="0">
                  <a:pos x="395" y="87"/>
                </a:cxn>
                <a:cxn ang="0">
                  <a:pos x="445" y="177"/>
                </a:cxn>
                <a:cxn ang="0">
                  <a:pos x="455" y="262"/>
                </a:cxn>
                <a:cxn ang="0">
                  <a:pos x="443" y="386"/>
                </a:cxn>
                <a:cxn ang="0">
                  <a:pos x="392" y="464"/>
                </a:cxn>
                <a:cxn ang="0">
                  <a:pos x="154" y="476"/>
                </a:cxn>
                <a:cxn ang="0">
                  <a:pos x="291" y="529"/>
                </a:cxn>
                <a:cxn ang="0">
                  <a:pos x="448" y="495"/>
                </a:cxn>
                <a:cxn ang="0">
                  <a:pos x="561" y="363"/>
                </a:cxn>
                <a:cxn ang="0">
                  <a:pos x="564" y="200"/>
                </a:cxn>
                <a:cxn ang="0">
                  <a:pos x="546" y="76"/>
                </a:cxn>
                <a:cxn ang="0">
                  <a:pos x="656" y="38"/>
                </a:cxn>
                <a:cxn ang="0">
                  <a:pos x="659" y="47"/>
                </a:cxn>
                <a:cxn ang="0">
                  <a:pos x="649" y="106"/>
                </a:cxn>
                <a:cxn ang="0">
                  <a:pos x="701" y="137"/>
                </a:cxn>
                <a:cxn ang="0">
                  <a:pos x="738" y="103"/>
                </a:cxn>
                <a:cxn ang="0">
                  <a:pos x="726" y="40"/>
                </a:cxn>
                <a:cxn ang="0">
                  <a:pos x="658" y="0"/>
                </a:cxn>
                <a:cxn ang="0">
                  <a:pos x="552" y="29"/>
                </a:cxn>
                <a:cxn ang="0">
                  <a:pos x="407" y="34"/>
                </a:cxn>
                <a:cxn ang="0">
                  <a:pos x="266" y="23"/>
                </a:cxn>
                <a:cxn ang="0">
                  <a:pos x="112" y="112"/>
                </a:cxn>
                <a:cxn ang="0">
                  <a:pos x="52" y="274"/>
                </a:cxn>
                <a:cxn ang="0">
                  <a:pos x="104" y="428"/>
                </a:cxn>
                <a:cxn ang="0">
                  <a:pos x="89" y="529"/>
                </a:cxn>
                <a:cxn ang="0">
                  <a:pos x="85" y="655"/>
                </a:cxn>
                <a:cxn ang="0">
                  <a:pos x="149" y="755"/>
                </a:cxn>
                <a:cxn ang="0">
                  <a:pos x="28" y="839"/>
                </a:cxn>
                <a:cxn ang="0">
                  <a:pos x="5" y="964"/>
                </a:cxn>
                <a:cxn ang="0">
                  <a:pos x="105" y="1087"/>
                </a:cxn>
                <a:cxn ang="0">
                  <a:pos x="300" y="1148"/>
                </a:cxn>
                <a:cxn ang="0">
                  <a:pos x="520" y="1127"/>
                </a:cxn>
                <a:cxn ang="0">
                  <a:pos x="676" y="1034"/>
                </a:cxn>
                <a:cxn ang="0">
                  <a:pos x="715" y="897"/>
                </a:cxn>
                <a:cxn ang="0">
                  <a:pos x="669" y="776"/>
                </a:cxn>
                <a:cxn ang="0">
                  <a:pos x="505" y="688"/>
                </a:cxn>
                <a:cxn ang="0">
                  <a:pos x="212" y="675"/>
                </a:cxn>
                <a:cxn ang="0">
                  <a:pos x="137" y="612"/>
                </a:cxn>
                <a:cxn ang="0">
                  <a:pos x="129" y="527"/>
                </a:cxn>
                <a:cxn ang="0">
                  <a:pos x="301" y="1107"/>
                </a:cxn>
                <a:cxn ang="0">
                  <a:pos x="129" y="1027"/>
                </a:cxn>
                <a:cxn ang="0">
                  <a:pos x="89" y="890"/>
                </a:cxn>
                <a:cxn ang="0">
                  <a:pos x="182" y="785"/>
                </a:cxn>
                <a:cxn ang="0">
                  <a:pos x="457" y="783"/>
                </a:cxn>
                <a:cxn ang="0">
                  <a:pos x="581" y="823"/>
                </a:cxn>
                <a:cxn ang="0">
                  <a:pos x="633" y="928"/>
                </a:cxn>
                <a:cxn ang="0">
                  <a:pos x="556" y="1054"/>
                </a:cxn>
                <a:cxn ang="0">
                  <a:pos x="360" y="1110"/>
                </a:cxn>
              </a:cxnLst>
              <a:rect l="0" t="0" r="r" b="b"/>
              <a:pathLst>
                <a:path w="740" h="1150">
                  <a:moveTo>
                    <a:pt x="315" y="491"/>
                  </a:moveTo>
                  <a:lnTo>
                    <a:pt x="283" y="487"/>
                  </a:lnTo>
                  <a:lnTo>
                    <a:pt x="254" y="478"/>
                  </a:lnTo>
                  <a:lnTo>
                    <a:pt x="233" y="462"/>
                  </a:lnTo>
                  <a:lnTo>
                    <a:pt x="216" y="444"/>
                  </a:lnTo>
                  <a:lnTo>
                    <a:pt x="201" y="422"/>
                  </a:lnTo>
                  <a:lnTo>
                    <a:pt x="191" y="399"/>
                  </a:lnTo>
                  <a:lnTo>
                    <a:pt x="184" y="374"/>
                  </a:lnTo>
                  <a:lnTo>
                    <a:pt x="179" y="348"/>
                  </a:lnTo>
                  <a:lnTo>
                    <a:pt x="176" y="327"/>
                  </a:lnTo>
                  <a:lnTo>
                    <a:pt x="174" y="305"/>
                  </a:lnTo>
                  <a:lnTo>
                    <a:pt x="174" y="240"/>
                  </a:lnTo>
                  <a:lnTo>
                    <a:pt x="177" y="200"/>
                  </a:lnTo>
                  <a:lnTo>
                    <a:pt x="184" y="164"/>
                  </a:lnTo>
                  <a:lnTo>
                    <a:pt x="199" y="130"/>
                  </a:lnTo>
                  <a:lnTo>
                    <a:pt x="207" y="117"/>
                  </a:lnTo>
                  <a:lnTo>
                    <a:pt x="221" y="101"/>
                  </a:lnTo>
                  <a:lnTo>
                    <a:pt x="238" y="87"/>
                  </a:lnTo>
                  <a:lnTo>
                    <a:pt x="258" y="72"/>
                  </a:lnTo>
                  <a:lnTo>
                    <a:pt x="284" y="63"/>
                  </a:lnTo>
                  <a:lnTo>
                    <a:pt x="315" y="59"/>
                  </a:lnTo>
                  <a:lnTo>
                    <a:pt x="346" y="63"/>
                  </a:lnTo>
                  <a:lnTo>
                    <a:pt x="373" y="72"/>
                  </a:lnTo>
                  <a:lnTo>
                    <a:pt x="395" y="87"/>
                  </a:lnTo>
                  <a:lnTo>
                    <a:pt x="413" y="106"/>
                  </a:lnTo>
                  <a:lnTo>
                    <a:pt x="427" y="128"/>
                  </a:lnTo>
                  <a:lnTo>
                    <a:pt x="437" y="152"/>
                  </a:lnTo>
                  <a:lnTo>
                    <a:pt x="445" y="177"/>
                  </a:lnTo>
                  <a:lnTo>
                    <a:pt x="450" y="200"/>
                  </a:lnTo>
                  <a:lnTo>
                    <a:pt x="452" y="224"/>
                  </a:lnTo>
                  <a:lnTo>
                    <a:pt x="454" y="244"/>
                  </a:lnTo>
                  <a:lnTo>
                    <a:pt x="455" y="262"/>
                  </a:lnTo>
                  <a:lnTo>
                    <a:pt x="455" y="274"/>
                  </a:lnTo>
                  <a:lnTo>
                    <a:pt x="454" y="310"/>
                  </a:lnTo>
                  <a:lnTo>
                    <a:pt x="450" y="348"/>
                  </a:lnTo>
                  <a:lnTo>
                    <a:pt x="443" y="386"/>
                  </a:lnTo>
                  <a:lnTo>
                    <a:pt x="428" y="421"/>
                  </a:lnTo>
                  <a:lnTo>
                    <a:pt x="420" y="433"/>
                  </a:lnTo>
                  <a:lnTo>
                    <a:pt x="408" y="448"/>
                  </a:lnTo>
                  <a:lnTo>
                    <a:pt x="392" y="464"/>
                  </a:lnTo>
                  <a:lnTo>
                    <a:pt x="370" y="476"/>
                  </a:lnTo>
                  <a:lnTo>
                    <a:pt x="345" y="487"/>
                  </a:lnTo>
                  <a:lnTo>
                    <a:pt x="315" y="491"/>
                  </a:lnTo>
                  <a:close/>
                  <a:moveTo>
                    <a:pt x="154" y="476"/>
                  </a:moveTo>
                  <a:lnTo>
                    <a:pt x="192" y="500"/>
                  </a:lnTo>
                  <a:lnTo>
                    <a:pt x="229" y="516"/>
                  </a:lnTo>
                  <a:lnTo>
                    <a:pt x="263" y="525"/>
                  </a:lnTo>
                  <a:lnTo>
                    <a:pt x="291" y="529"/>
                  </a:lnTo>
                  <a:lnTo>
                    <a:pt x="315" y="531"/>
                  </a:lnTo>
                  <a:lnTo>
                    <a:pt x="363" y="527"/>
                  </a:lnTo>
                  <a:lnTo>
                    <a:pt x="408" y="514"/>
                  </a:lnTo>
                  <a:lnTo>
                    <a:pt x="448" y="495"/>
                  </a:lnTo>
                  <a:lnTo>
                    <a:pt x="485" y="469"/>
                  </a:lnTo>
                  <a:lnTo>
                    <a:pt x="517" y="437"/>
                  </a:lnTo>
                  <a:lnTo>
                    <a:pt x="542" y="401"/>
                  </a:lnTo>
                  <a:lnTo>
                    <a:pt x="561" y="363"/>
                  </a:lnTo>
                  <a:lnTo>
                    <a:pt x="572" y="319"/>
                  </a:lnTo>
                  <a:lnTo>
                    <a:pt x="576" y="276"/>
                  </a:lnTo>
                  <a:lnTo>
                    <a:pt x="572" y="238"/>
                  </a:lnTo>
                  <a:lnTo>
                    <a:pt x="564" y="200"/>
                  </a:lnTo>
                  <a:lnTo>
                    <a:pt x="551" y="164"/>
                  </a:lnTo>
                  <a:lnTo>
                    <a:pt x="532" y="133"/>
                  </a:lnTo>
                  <a:lnTo>
                    <a:pt x="510" y="106"/>
                  </a:lnTo>
                  <a:lnTo>
                    <a:pt x="546" y="76"/>
                  </a:lnTo>
                  <a:lnTo>
                    <a:pt x="577" y="56"/>
                  </a:lnTo>
                  <a:lnTo>
                    <a:pt x="609" y="45"/>
                  </a:lnTo>
                  <a:lnTo>
                    <a:pt x="634" y="40"/>
                  </a:lnTo>
                  <a:lnTo>
                    <a:pt x="656" y="38"/>
                  </a:lnTo>
                  <a:lnTo>
                    <a:pt x="663" y="38"/>
                  </a:lnTo>
                  <a:lnTo>
                    <a:pt x="668" y="40"/>
                  </a:lnTo>
                  <a:lnTo>
                    <a:pt x="671" y="40"/>
                  </a:lnTo>
                  <a:lnTo>
                    <a:pt x="659" y="47"/>
                  </a:lnTo>
                  <a:lnTo>
                    <a:pt x="653" y="58"/>
                  </a:lnTo>
                  <a:lnTo>
                    <a:pt x="648" y="72"/>
                  </a:lnTo>
                  <a:lnTo>
                    <a:pt x="646" y="87"/>
                  </a:lnTo>
                  <a:lnTo>
                    <a:pt x="649" y="106"/>
                  </a:lnTo>
                  <a:lnTo>
                    <a:pt x="659" y="123"/>
                  </a:lnTo>
                  <a:lnTo>
                    <a:pt x="674" y="133"/>
                  </a:lnTo>
                  <a:lnTo>
                    <a:pt x="693" y="137"/>
                  </a:lnTo>
                  <a:lnTo>
                    <a:pt x="701" y="137"/>
                  </a:lnTo>
                  <a:lnTo>
                    <a:pt x="711" y="133"/>
                  </a:lnTo>
                  <a:lnTo>
                    <a:pt x="723" y="126"/>
                  </a:lnTo>
                  <a:lnTo>
                    <a:pt x="731" y="117"/>
                  </a:lnTo>
                  <a:lnTo>
                    <a:pt x="738" y="103"/>
                  </a:lnTo>
                  <a:lnTo>
                    <a:pt x="740" y="85"/>
                  </a:lnTo>
                  <a:lnTo>
                    <a:pt x="738" y="70"/>
                  </a:lnTo>
                  <a:lnTo>
                    <a:pt x="735" y="56"/>
                  </a:lnTo>
                  <a:lnTo>
                    <a:pt x="726" y="40"/>
                  </a:lnTo>
                  <a:lnTo>
                    <a:pt x="716" y="23"/>
                  </a:lnTo>
                  <a:lnTo>
                    <a:pt x="701" y="11"/>
                  </a:lnTo>
                  <a:lnTo>
                    <a:pt x="681" y="3"/>
                  </a:lnTo>
                  <a:lnTo>
                    <a:pt x="658" y="0"/>
                  </a:lnTo>
                  <a:lnTo>
                    <a:pt x="638" y="2"/>
                  </a:lnTo>
                  <a:lnTo>
                    <a:pt x="614" y="5"/>
                  </a:lnTo>
                  <a:lnTo>
                    <a:pt x="584" y="14"/>
                  </a:lnTo>
                  <a:lnTo>
                    <a:pt x="552" y="29"/>
                  </a:lnTo>
                  <a:lnTo>
                    <a:pt x="519" y="50"/>
                  </a:lnTo>
                  <a:lnTo>
                    <a:pt x="485" y="81"/>
                  </a:lnTo>
                  <a:lnTo>
                    <a:pt x="445" y="52"/>
                  </a:lnTo>
                  <a:lnTo>
                    <a:pt x="407" y="34"/>
                  </a:lnTo>
                  <a:lnTo>
                    <a:pt x="370" y="25"/>
                  </a:lnTo>
                  <a:lnTo>
                    <a:pt x="340" y="20"/>
                  </a:lnTo>
                  <a:lnTo>
                    <a:pt x="315" y="20"/>
                  </a:lnTo>
                  <a:lnTo>
                    <a:pt x="266" y="23"/>
                  </a:lnTo>
                  <a:lnTo>
                    <a:pt x="221" y="36"/>
                  </a:lnTo>
                  <a:lnTo>
                    <a:pt x="179" y="56"/>
                  </a:lnTo>
                  <a:lnTo>
                    <a:pt x="142" y="81"/>
                  </a:lnTo>
                  <a:lnTo>
                    <a:pt x="112" y="112"/>
                  </a:lnTo>
                  <a:lnTo>
                    <a:pt x="87" y="148"/>
                  </a:lnTo>
                  <a:lnTo>
                    <a:pt x="67" y="188"/>
                  </a:lnTo>
                  <a:lnTo>
                    <a:pt x="55" y="229"/>
                  </a:lnTo>
                  <a:lnTo>
                    <a:pt x="52" y="274"/>
                  </a:lnTo>
                  <a:lnTo>
                    <a:pt x="55" y="319"/>
                  </a:lnTo>
                  <a:lnTo>
                    <a:pt x="67" y="359"/>
                  </a:lnTo>
                  <a:lnTo>
                    <a:pt x="84" y="397"/>
                  </a:lnTo>
                  <a:lnTo>
                    <a:pt x="104" y="428"/>
                  </a:lnTo>
                  <a:lnTo>
                    <a:pt x="127" y="453"/>
                  </a:lnTo>
                  <a:lnTo>
                    <a:pt x="114" y="473"/>
                  </a:lnTo>
                  <a:lnTo>
                    <a:pt x="100" y="498"/>
                  </a:lnTo>
                  <a:lnTo>
                    <a:pt x="89" y="529"/>
                  </a:lnTo>
                  <a:lnTo>
                    <a:pt x="80" y="563"/>
                  </a:lnTo>
                  <a:lnTo>
                    <a:pt x="77" y="599"/>
                  </a:lnTo>
                  <a:lnTo>
                    <a:pt x="79" y="626"/>
                  </a:lnTo>
                  <a:lnTo>
                    <a:pt x="85" y="655"/>
                  </a:lnTo>
                  <a:lnTo>
                    <a:pt x="94" y="684"/>
                  </a:lnTo>
                  <a:lnTo>
                    <a:pt x="109" y="709"/>
                  </a:lnTo>
                  <a:lnTo>
                    <a:pt x="125" y="735"/>
                  </a:lnTo>
                  <a:lnTo>
                    <a:pt x="149" y="755"/>
                  </a:lnTo>
                  <a:lnTo>
                    <a:pt x="110" y="769"/>
                  </a:lnTo>
                  <a:lnTo>
                    <a:pt x="77" y="789"/>
                  </a:lnTo>
                  <a:lnTo>
                    <a:pt x="50" y="814"/>
                  </a:lnTo>
                  <a:lnTo>
                    <a:pt x="28" y="839"/>
                  </a:lnTo>
                  <a:lnTo>
                    <a:pt x="13" y="868"/>
                  </a:lnTo>
                  <a:lnTo>
                    <a:pt x="3" y="899"/>
                  </a:lnTo>
                  <a:lnTo>
                    <a:pt x="0" y="928"/>
                  </a:lnTo>
                  <a:lnTo>
                    <a:pt x="5" y="964"/>
                  </a:lnTo>
                  <a:lnTo>
                    <a:pt x="18" y="1000"/>
                  </a:lnTo>
                  <a:lnTo>
                    <a:pt x="40" y="1031"/>
                  </a:lnTo>
                  <a:lnTo>
                    <a:pt x="69" y="1062"/>
                  </a:lnTo>
                  <a:lnTo>
                    <a:pt x="105" y="1087"/>
                  </a:lnTo>
                  <a:lnTo>
                    <a:pt x="147" y="1108"/>
                  </a:lnTo>
                  <a:lnTo>
                    <a:pt x="194" y="1127"/>
                  </a:lnTo>
                  <a:lnTo>
                    <a:pt x="244" y="1139"/>
                  </a:lnTo>
                  <a:lnTo>
                    <a:pt x="300" y="1148"/>
                  </a:lnTo>
                  <a:lnTo>
                    <a:pt x="358" y="1150"/>
                  </a:lnTo>
                  <a:lnTo>
                    <a:pt x="415" y="1148"/>
                  </a:lnTo>
                  <a:lnTo>
                    <a:pt x="469" y="1139"/>
                  </a:lnTo>
                  <a:lnTo>
                    <a:pt x="520" y="1127"/>
                  </a:lnTo>
                  <a:lnTo>
                    <a:pt x="567" y="1110"/>
                  </a:lnTo>
                  <a:lnTo>
                    <a:pt x="609" y="1089"/>
                  </a:lnTo>
                  <a:lnTo>
                    <a:pt x="646" y="1063"/>
                  </a:lnTo>
                  <a:lnTo>
                    <a:pt x="676" y="1034"/>
                  </a:lnTo>
                  <a:lnTo>
                    <a:pt x="698" y="1000"/>
                  </a:lnTo>
                  <a:lnTo>
                    <a:pt x="711" y="964"/>
                  </a:lnTo>
                  <a:lnTo>
                    <a:pt x="716" y="924"/>
                  </a:lnTo>
                  <a:lnTo>
                    <a:pt x="715" y="897"/>
                  </a:lnTo>
                  <a:lnTo>
                    <a:pt x="710" y="867"/>
                  </a:lnTo>
                  <a:lnTo>
                    <a:pt x="701" y="836"/>
                  </a:lnTo>
                  <a:lnTo>
                    <a:pt x="688" y="805"/>
                  </a:lnTo>
                  <a:lnTo>
                    <a:pt x="669" y="776"/>
                  </a:lnTo>
                  <a:lnTo>
                    <a:pt x="644" y="749"/>
                  </a:lnTo>
                  <a:lnTo>
                    <a:pt x="613" y="726"/>
                  </a:lnTo>
                  <a:lnTo>
                    <a:pt x="559" y="702"/>
                  </a:lnTo>
                  <a:lnTo>
                    <a:pt x="505" y="688"/>
                  </a:lnTo>
                  <a:lnTo>
                    <a:pt x="450" y="681"/>
                  </a:lnTo>
                  <a:lnTo>
                    <a:pt x="392" y="677"/>
                  </a:lnTo>
                  <a:lnTo>
                    <a:pt x="223" y="677"/>
                  </a:lnTo>
                  <a:lnTo>
                    <a:pt x="212" y="675"/>
                  </a:lnTo>
                  <a:lnTo>
                    <a:pt x="187" y="668"/>
                  </a:lnTo>
                  <a:lnTo>
                    <a:pt x="167" y="653"/>
                  </a:lnTo>
                  <a:lnTo>
                    <a:pt x="151" y="635"/>
                  </a:lnTo>
                  <a:lnTo>
                    <a:pt x="137" y="612"/>
                  </a:lnTo>
                  <a:lnTo>
                    <a:pt x="129" y="587"/>
                  </a:lnTo>
                  <a:lnTo>
                    <a:pt x="125" y="558"/>
                  </a:lnTo>
                  <a:lnTo>
                    <a:pt x="127" y="547"/>
                  </a:lnTo>
                  <a:lnTo>
                    <a:pt x="129" y="527"/>
                  </a:lnTo>
                  <a:lnTo>
                    <a:pt x="137" y="504"/>
                  </a:lnTo>
                  <a:lnTo>
                    <a:pt x="154" y="476"/>
                  </a:lnTo>
                  <a:close/>
                  <a:moveTo>
                    <a:pt x="360" y="1110"/>
                  </a:moveTo>
                  <a:lnTo>
                    <a:pt x="301" y="1107"/>
                  </a:lnTo>
                  <a:lnTo>
                    <a:pt x="248" y="1094"/>
                  </a:lnTo>
                  <a:lnTo>
                    <a:pt x="201" y="1078"/>
                  </a:lnTo>
                  <a:lnTo>
                    <a:pt x="161" y="1054"/>
                  </a:lnTo>
                  <a:lnTo>
                    <a:pt x="129" y="1027"/>
                  </a:lnTo>
                  <a:lnTo>
                    <a:pt x="104" y="997"/>
                  </a:lnTo>
                  <a:lnTo>
                    <a:pt x="89" y="962"/>
                  </a:lnTo>
                  <a:lnTo>
                    <a:pt x="84" y="928"/>
                  </a:lnTo>
                  <a:lnTo>
                    <a:pt x="89" y="890"/>
                  </a:lnTo>
                  <a:lnTo>
                    <a:pt x="102" y="856"/>
                  </a:lnTo>
                  <a:lnTo>
                    <a:pt x="124" y="825"/>
                  </a:lnTo>
                  <a:lnTo>
                    <a:pt x="151" y="802"/>
                  </a:lnTo>
                  <a:lnTo>
                    <a:pt x="182" y="785"/>
                  </a:lnTo>
                  <a:lnTo>
                    <a:pt x="218" y="778"/>
                  </a:lnTo>
                  <a:lnTo>
                    <a:pt x="385" y="778"/>
                  </a:lnTo>
                  <a:lnTo>
                    <a:pt x="422" y="780"/>
                  </a:lnTo>
                  <a:lnTo>
                    <a:pt x="457" y="783"/>
                  </a:lnTo>
                  <a:lnTo>
                    <a:pt x="492" y="789"/>
                  </a:lnTo>
                  <a:lnTo>
                    <a:pt x="525" y="798"/>
                  </a:lnTo>
                  <a:lnTo>
                    <a:pt x="554" y="809"/>
                  </a:lnTo>
                  <a:lnTo>
                    <a:pt x="581" y="823"/>
                  </a:lnTo>
                  <a:lnTo>
                    <a:pt x="602" y="841"/>
                  </a:lnTo>
                  <a:lnTo>
                    <a:pt x="619" y="865"/>
                  </a:lnTo>
                  <a:lnTo>
                    <a:pt x="629" y="894"/>
                  </a:lnTo>
                  <a:lnTo>
                    <a:pt x="633" y="928"/>
                  </a:lnTo>
                  <a:lnTo>
                    <a:pt x="628" y="962"/>
                  </a:lnTo>
                  <a:lnTo>
                    <a:pt x="613" y="997"/>
                  </a:lnTo>
                  <a:lnTo>
                    <a:pt x="587" y="1027"/>
                  </a:lnTo>
                  <a:lnTo>
                    <a:pt x="556" y="1054"/>
                  </a:lnTo>
                  <a:lnTo>
                    <a:pt x="515" y="1078"/>
                  </a:lnTo>
                  <a:lnTo>
                    <a:pt x="469" y="1096"/>
                  </a:lnTo>
                  <a:lnTo>
                    <a:pt x="417" y="1107"/>
                  </a:lnTo>
                  <a:lnTo>
                    <a:pt x="360" y="111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1269" name="Freeform 21"/>
            <p:cNvSpPr>
              <a:spLocks noEditPoints="1"/>
            </p:cNvSpPr>
            <p:nvPr/>
          </p:nvSpPr>
          <p:spPr bwMode="auto">
            <a:xfrm>
              <a:off x="7887" y="1560"/>
              <a:ext cx="626" cy="802"/>
            </a:xfrm>
            <a:custGeom>
              <a:avLst/>
              <a:gdLst/>
              <a:ahLst/>
              <a:cxnLst>
                <a:cxn ang="0">
                  <a:pos x="603" y="379"/>
                </a:cxn>
                <a:cxn ang="0">
                  <a:pos x="621" y="370"/>
                </a:cxn>
                <a:cxn ang="0">
                  <a:pos x="626" y="341"/>
                </a:cxn>
                <a:cxn ang="0">
                  <a:pos x="618" y="256"/>
                </a:cxn>
                <a:cxn ang="0">
                  <a:pos x="596" y="177"/>
                </a:cxn>
                <a:cxn ang="0">
                  <a:pos x="557" y="106"/>
                </a:cxn>
                <a:cxn ang="0">
                  <a:pos x="500" y="50"/>
                </a:cxn>
                <a:cxn ang="0">
                  <a:pos x="427" y="13"/>
                </a:cxn>
                <a:cxn ang="0">
                  <a:pos x="336" y="0"/>
                </a:cxn>
                <a:cxn ang="0">
                  <a:pos x="229" y="20"/>
                </a:cxn>
                <a:cxn ang="0">
                  <a:pos x="136" y="78"/>
                </a:cxn>
                <a:cxn ang="0">
                  <a:pos x="64" y="162"/>
                </a:cxn>
                <a:cxn ang="0">
                  <a:pos x="17" y="273"/>
                </a:cxn>
                <a:cxn ang="0">
                  <a:pos x="0" y="397"/>
                </a:cxn>
                <a:cxn ang="0">
                  <a:pos x="15" y="518"/>
                </a:cxn>
                <a:cxn ang="0">
                  <a:pos x="60" y="623"/>
                </a:cxn>
                <a:cxn ang="0">
                  <a:pos x="126" y="706"/>
                </a:cxn>
                <a:cxn ang="0">
                  <a:pos x="209" y="765"/>
                </a:cxn>
                <a:cxn ang="0">
                  <a:pos x="305" y="796"/>
                </a:cxn>
                <a:cxn ang="0">
                  <a:pos x="402" y="798"/>
                </a:cxn>
                <a:cxn ang="0">
                  <a:pos x="480" y="771"/>
                </a:cxn>
                <a:cxn ang="0">
                  <a:pos x="541" y="726"/>
                </a:cxn>
                <a:cxn ang="0">
                  <a:pos x="584" y="673"/>
                </a:cxn>
                <a:cxn ang="0">
                  <a:pos x="611" y="623"/>
                </a:cxn>
                <a:cxn ang="0">
                  <a:pos x="624" y="585"/>
                </a:cxn>
                <a:cxn ang="0">
                  <a:pos x="624" y="567"/>
                </a:cxn>
                <a:cxn ang="0">
                  <a:pos x="619" y="558"/>
                </a:cxn>
                <a:cxn ang="0">
                  <a:pos x="608" y="552"/>
                </a:cxn>
                <a:cxn ang="0">
                  <a:pos x="594" y="556"/>
                </a:cxn>
                <a:cxn ang="0">
                  <a:pos x="589" y="561"/>
                </a:cxn>
                <a:cxn ang="0">
                  <a:pos x="584" y="572"/>
                </a:cxn>
                <a:cxn ang="0">
                  <a:pos x="566" y="623"/>
                </a:cxn>
                <a:cxn ang="0">
                  <a:pos x="522" y="688"/>
                </a:cxn>
                <a:cxn ang="0">
                  <a:pos x="472" y="728"/>
                </a:cxn>
                <a:cxn ang="0">
                  <a:pos x="423" y="749"/>
                </a:cxn>
                <a:cxn ang="0">
                  <a:pos x="385" y="756"/>
                </a:cxn>
                <a:cxn ang="0">
                  <a:pos x="326" y="753"/>
                </a:cxn>
                <a:cxn ang="0">
                  <a:pos x="258" y="722"/>
                </a:cxn>
                <a:cxn ang="0">
                  <a:pos x="203" y="672"/>
                </a:cxn>
                <a:cxn ang="0">
                  <a:pos x="162" y="596"/>
                </a:cxn>
                <a:cxn ang="0">
                  <a:pos x="139" y="502"/>
                </a:cxn>
                <a:cxn ang="0">
                  <a:pos x="134" y="413"/>
                </a:cxn>
                <a:cxn ang="0">
                  <a:pos x="586" y="379"/>
                </a:cxn>
                <a:cxn ang="0">
                  <a:pos x="141" y="285"/>
                </a:cxn>
                <a:cxn ang="0">
                  <a:pos x="159" y="193"/>
                </a:cxn>
                <a:cxn ang="0">
                  <a:pos x="191" y="128"/>
                </a:cxn>
                <a:cxn ang="0">
                  <a:pos x="228" y="83"/>
                </a:cxn>
                <a:cxn ang="0">
                  <a:pos x="268" y="56"/>
                </a:cxn>
                <a:cxn ang="0">
                  <a:pos x="305" y="41"/>
                </a:cxn>
                <a:cxn ang="0">
                  <a:pos x="336" y="38"/>
                </a:cxn>
                <a:cxn ang="0">
                  <a:pos x="403" y="52"/>
                </a:cxn>
                <a:cxn ang="0">
                  <a:pos x="450" y="94"/>
                </a:cxn>
                <a:cxn ang="0">
                  <a:pos x="484" y="150"/>
                </a:cxn>
                <a:cxn ang="0">
                  <a:pos x="504" y="211"/>
                </a:cxn>
                <a:cxn ang="0">
                  <a:pos x="514" y="273"/>
                </a:cxn>
                <a:cxn ang="0">
                  <a:pos x="519" y="323"/>
                </a:cxn>
                <a:cxn ang="0">
                  <a:pos x="136" y="341"/>
                </a:cxn>
              </a:cxnLst>
              <a:rect l="0" t="0" r="r" b="b"/>
              <a:pathLst>
                <a:path w="626" h="802">
                  <a:moveTo>
                    <a:pt x="586" y="379"/>
                  </a:moveTo>
                  <a:lnTo>
                    <a:pt x="603" y="379"/>
                  </a:lnTo>
                  <a:lnTo>
                    <a:pt x="614" y="375"/>
                  </a:lnTo>
                  <a:lnTo>
                    <a:pt x="621" y="370"/>
                  </a:lnTo>
                  <a:lnTo>
                    <a:pt x="624" y="359"/>
                  </a:lnTo>
                  <a:lnTo>
                    <a:pt x="626" y="341"/>
                  </a:lnTo>
                  <a:lnTo>
                    <a:pt x="624" y="298"/>
                  </a:lnTo>
                  <a:lnTo>
                    <a:pt x="618" y="256"/>
                  </a:lnTo>
                  <a:lnTo>
                    <a:pt x="609" y="215"/>
                  </a:lnTo>
                  <a:lnTo>
                    <a:pt x="596" y="177"/>
                  </a:lnTo>
                  <a:lnTo>
                    <a:pt x="577" y="139"/>
                  </a:lnTo>
                  <a:lnTo>
                    <a:pt x="557" y="106"/>
                  </a:lnTo>
                  <a:lnTo>
                    <a:pt x="531" y="76"/>
                  </a:lnTo>
                  <a:lnTo>
                    <a:pt x="500" y="50"/>
                  </a:lnTo>
                  <a:lnTo>
                    <a:pt x="467" y="29"/>
                  </a:lnTo>
                  <a:lnTo>
                    <a:pt x="427" y="13"/>
                  </a:lnTo>
                  <a:lnTo>
                    <a:pt x="383" y="4"/>
                  </a:lnTo>
                  <a:lnTo>
                    <a:pt x="336" y="0"/>
                  </a:lnTo>
                  <a:lnTo>
                    <a:pt x="281" y="5"/>
                  </a:lnTo>
                  <a:lnTo>
                    <a:pt x="229" y="20"/>
                  </a:lnTo>
                  <a:lnTo>
                    <a:pt x="181" y="45"/>
                  </a:lnTo>
                  <a:lnTo>
                    <a:pt x="136" y="78"/>
                  </a:lnTo>
                  <a:lnTo>
                    <a:pt x="97" y="117"/>
                  </a:lnTo>
                  <a:lnTo>
                    <a:pt x="64" y="162"/>
                  </a:lnTo>
                  <a:lnTo>
                    <a:pt x="37" y="215"/>
                  </a:lnTo>
                  <a:lnTo>
                    <a:pt x="17" y="273"/>
                  </a:lnTo>
                  <a:lnTo>
                    <a:pt x="3" y="334"/>
                  </a:lnTo>
                  <a:lnTo>
                    <a:pt x="0" y="397"/>
                  </a:lnTo>
                  <a:lnTo>
                    <a:pt x="3" y="458"/>
                  </a:lnTo>
                  <a:lnTo>
                    <a:pt x="15" y="518"/>
                  </a:lnTo>
                  <a:lnTo>
                    <a:pt x="34" y="572"/>
                  </a:lnTo>
                  <a:lnTo>
                    <a:pt x="60" y="623"/>
                  </a:lnTo>
                  <a:lnTo>
                    <a:pt x="90" y="666"/>
                  </a:lnTo>
                  <a:lnTo>
                    <a:pt x="126" y="706"/>
                  </a:lnTo>
                  <a:lnTo>
                    <a:pt x="166" y="738"/>
                  </a:lnTo>
                  <a:lnTo>
                    <a:pt x="209" y="765"/>
                  </a:lnTo>
                  <a:lnTo>
                    <a:pt x="256" y="785"/>
                  </a:lnTo>
                  <a:lnTo>
                    <a:pt x="305" y="796"/>
                  </a:lnTo>
                  <a:lnTo>
                    <a:pt x="355" y="802"/>
                  </a:lnTo>
                  <a:lnTo>
                    <a:pt x="402" y="798"/>
                  </a:lnTo>
                  <a:lnTo>
                    <a:pt x="444" y="787"/>
                  </a:lnTo>
                  <a:lnTo>
                    <a:pt x="480" y="771"/>
                  </a:lnTo>
                  <a:lnTo>
                    <a:pt x="512" y="749"/>
                  </a:lnTo>
                  <a:lnTo>
                    <a:pt x="541" y="726"/>
                  </a:lnTo>
                  <a:lnTo>
                    <a:pt x="564" y="700"/>
                  </a:lnTo>
                  <a:lnTo>
                    <a:pt x="584" y="673"/>
                  </a:lnTo>
                  <a:lnTo>
                    <a:pt x="599" y="648"/>
                  </a:lnTo>
                  <a:lnTo>
                    <a:pt x="611" y="623"/>
                  </a:lnTo>
                  <a:lnTo>
                    <a:pt x="619" y="603"/>
                  </a:lnTo>
                  <a:lnTo>
                    <a:pt x="624" y="585"/>
                  </a:lnTo>
                  <a:lnTo>
                    <a:pt x="626" y="574"/>
                  </a:lnTo>
                  <a:lnTo>
                    <a:pt x="624" y="567"/>
                  </a:lnTo>
                  <a:lnTo>
                    <a:pt x="623" y="561"/>
                  </a:lnTo>
                  <a:lnTo>
                    <a:pt x="619" y="558"/>
                  </a:lnTo>
                  <a:lnTo>
                    <a:pt x="613" y="554"/>
                  </a:lnTo>
                  <a:lnTo>
                    <a:pt x="608" y="552"/>
                  </a:lnTo>
                  <a:lnTo>
                    <a:pt x="599" y="552"/>
                  </a:lnTo>
                  <a:lnTo>
                    <a:pt x="594" y="556"/>
                  </a:lnTo>
                  <a:lnTo>
                    <a:pt x="591" y="558"/>
                  </a:lnTo>
                  <a:lnTo>
                    <a:pt x="589" y="561"/>
                  </a:lnTo>
                  <a:lnTo>
                    <a:pt x="586" y="567"/>
                  </a:lnTo>
                  <a:lnTo>
                    <a:pt x="584" y="572"/>
                  </a:lnTo>
                  <a:lnTo>
                    <a:pt x="584" y="578"/>
                  </a:lnTo>
                  <a:lnTo>
                    <a:pt x="566" y="623"/>
                  </a:lnTo>
                  <a:lnTo>
                    <a:pt x="546" y="659"/>
                  </a:lnTo>
                  <a:lnTo>
                    <a:pt x="522" y="688"/>
                  </a:lnTo>
                  <a:lnTo>
                    <a:pt x="497" y="711"/>
                  </a:lnTo>
                  <a:lnTo>
                    <a:pt x="472" y="728"/>
                  </a:lnTo>
                  <a:lnTo>
                    <a:pt x="447" y="740"/>
                  </a:lnTo>
                  <a:lnTo>
                    <a:pt x="423" y="749"/>
                  </a:lnTo>
                  <a:lnTo>
                    <a:pt x="403" y="753"/>
                  </a:lnTo>
                  <a:lnTo>
                    <a:pt x="385" y="756"/>
                  </a:lnTo>
                  <a:lnTo>
                    <a:pt x="365" y="756"/>
                  </a:lnTo>
                  <a:lnTo>
                    <a:pt x="326" y="753"/>
                  </a:lnTo>
                  <a:lnTo>
                    <a:pt x="290" y="740"/>
                  </a:lnTo>
                  <a:lnTo>
                    <a:pt x="258" y="722"/>
                  </a:lnTo>
                  <a:lnTo>
                    <a:pt x="228" y="699"/>
                  </a:lnTo>
                  <a:lnTo>
                    <a:pt x="203" y="672"/>
                  </a:lnTo>
                  <a:lnTo>
                    <a:pt x="182" y="641"/>
                  </a:lnTo>
                  <a:lnTo>
                    <a:pt x="162" y="596"/>
                  </a:lnTo>
                  <a:lnTo>
                    <a:pt x="147" y="549"/>
                  </a:lnTo>
                  <a:lnTo>
                    <a:pt x="139" y="502"/>
                  </a:lnTo>
                  <a:lnTo>
                    <a:pt x="136" y="455"/>
                  </a:lnTo>
                  <a:lnTo>
                    <a:pt x="134" y="413"/>
                  </a:lnTo>
                  <a:lnTo>
                    <a:pt x="134" y="379"/>
                  </a:lnTo>
                  <a:lnTo>
                    <a:pt x="586" y="379"/>
                  </a:lnTo>
                  <a:close/>
                  <a:moveTo>
                    <a:pt x="136" y="341"/>
                  </a:moveTo>
                  <a:lnTo>
                    <a:pt x="141" y="285"/>
                  </a:lnTo>
                  <a:lnTo>
                    <a:pt x="147" y="236"/>
                  </a:lnTo>
                  <a:lnTo>
                    <a:pt x="159" y="193"/>
                  </a:lnTo>
                  <a:lnTo>
                    <a:pt x="174" y="157"/>
                  </a:lnTo>
                  <a:lnTo>
                    <a:pt x="191" y="128"/>
                  </a:lnTo>
                  <a:lnTo>
                    <a:pt x="209" y="103"/>
                  </a:lnTo>
                  <a:lnTo>
                    <a:pt x="228" y="83"/>
                  </a:lnTo>
                  <a:lnTo>
                    <a:pt x="248" y="67"/>
                  </a:lnTo>
                  <a:lnTo>
                    <a:pt x="268" y="56"/>
                  </a:lnTo>
                  <a:lnTo>
                    <a:pt x="288" y="47"/>
                  </a:lnTo>
                  <a:lnTo>
                    <a:pt x="305" y="41"/>
                  </a:lnTo>
                  <a:lnTo>
                    <a:pt x="321" y="40"/>
                  </a:lnTo>
                  <a:lnTo>
                    <a:pt x="336" y="38"/>
                  </a:lnTo>
                  <a:lnTo>
                    <a:pt x="372" y="41"/>
                  </a:lnTo>
                  <a:lnTo>
                    <a:pt x="403" y="52"/>
                  </a:lnTo>
                  <a:lnTo>
                    <a:pt x="429" y="70"/>
                  </a:lnTo>
                  <a:lnTo>
                    <a:pt x="450" y="94"/>
                  </a:lnTo>
                  <a:lnTo>
                    <a:pt x="469" y="119"/>
                  </a:lnTo>
                  <a:lnTo>
                    <a:pt x="484" y="150"/>
                  </a:lnTo>
                  <a:lnTo>
                    <a:pt x="495" y="180"/>
                  </a:lnTo>
                  <a:lnTo>
                    <a:pt x="504" y="211"/>
                  </a:lnTo>
                  <a:lnTo>
                    <a:pt x="511" y="244"/>
                  </a:lnTo>
                  <a:lnTo>
                    <a:pt x="514" y="273"/>
                  </a:lnTo>
                  <a:lnTo>
                    <a:pt x="517" y="300"/>
                  </a:lnTo>
                  <a:lnTo>
                    <a:pt x="519" y="323"/>
                  </a:lnTo>
                  <a:lnTo>
                    <a:pt x="519" y="341"/>
                  </a:lnTo>
                  <a:lnTo>
                    <a:pt x="136" y="34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1270" name="Freeform 22"/>
            <p:cNvSpPr>
              <a:spLocks/>
            </p:cNvSpPr>
            <p:nvPr/>
          </p:nvSpPr>
          <p:spPr bwMode="auto">
            <a:xfrm>
              <a:off x="8613" y="1560"/>
              <a:ext cx="529" cy="802"/>
            </a:xfrm>
            <a:custGeom>
              <a:avLst/>
              <a:gdLst/>
              <a:ahLst/>
              <a:cxnLst>
                <a:cxn ang="0">
                  <a:pos x="312" y="449"/>
                </a:cxn>
                <a:cxn ang="0">
                  <a:pos x="370" y="473"/>
                </a:cxn>
                <a:cxn ang="0">
                  <a:pos x="427" y="522"/>
                </a:cxn>
                <a:cxn ang="0">
                  <a:pos x="452" y="603"/>
                </a:cxn>
                <a:cxn ang="0">
                  <a:pos x="427" y="693"/>
                </a:cxn>
                <a:cxn ang="0">
                  <a:pos x="352" y="751"/>
                </a:cxn>
                <a:cxn ang="0">
                  <a:pos x="226" y="758"/>
                </a:cxn>
                <a:cxn ang="0">
                  <a:pos x="129" y="708"/>
                </a:cxn>
                <a:cxn ang="0">
                  <a:pos x="69" y="607"/>
                </a:cxn>
                <a:cxn ang="0">
                  <a:pos x="41" y="500"/>
                </a:cxn>
                <a:cxn ang="0">
                  <a:pos x="22" y="486"/>
                </a:cxn>
                <a:cxn ang="0">
                  <a:pos x="0" y="509"/>
                </a:cxn>
                <a:cxn ang="0">
                  <a:pos x="9" y="798"/>
                </a:cxn>
                <a:cxn ang="0">
                  <a:pos x="26" y="800"/>
                </a:cxn>
                <a:cxn ang="0">
                  <a:pos x="66" y="756"/>
                </a:cxn>
                <a:cxn ang="0">
                  <a:pos x="91" y="726"/>
                </a:cxn>
                <a:cxn ang="0">
                  <a:pos x="195" y="791"/>
                </a:cxn>
                <a:cxn ang="0">
                  <a:pos x="270" y="802"/>
                </a:cxn>
                <a:cxn ang="0">
                  <a:pos x="407" y="773"/>
                </a:cxn>
                <a:cxn ang="0">
                  <a:pos x="493" y="699"/>
                </a:cxn>
                <a:cxn ang="0">
                  <a:pos x="528" y="596"/>
                </a:cxn>
                <a:cxn ang="0">
                  <a:pos x="519" y="489"/>
                </a:cxn>
                <a:cxn ang="0">
                  <a:pos x="484" y="419"/>
                </a:cxn>
                <a:cxn ang="0">
                  <a:pos x="429" y="363"/>
                </a:cxn>
                <a:cxn ang="0">
                  <a:pos x="317" y="318"/>
                </a:cxn>
                <a:cxn ang="0">
                  <a:pos x="221" y="296"/>
                </a:cxn>
                <a:cxn ang="0">
                  <a:pos x="144" y="267"/>
                </a:cxn>
                <a:cxn ang="0">
                  <a:pos x="91" y="217"/>
                </a:cxn>
                <a:cxn ang="0">
                  <a:pos x="81" y="144"/>
                </a:cxn>
                <a:cxn ang="0">
                  <a:pos x="108" y="85"/>
                </a:cxn>
                <a:cxn ang="0">
                  <a:pos x="181" y="43"/>
                </a:cxn>
                <a:cxn ang="0">
                  <a:pos x="300" y="36"/>
                </a:cxn>
                <a:cxn ang="0">
                  <a:pos x="387" y="76"/>
                </a:cxn>
                <a:cxn ang="0">
                  <a:pos x="431" y="141"/>
                </a:cxn>
                <a:cxn ang="0">
                  <a:pos x="446" y="209"/>
                </a:cxn>
                <a:cxn ang="0">
                  <a:pos x="451" y="249"/>
                </a:cxn>
                <a:cxn ang="0">
                  <a:pos x="461" y="258"/>
                </a:cxn>
                <a:cxn ang="0">
                  <a:pos x="481" y="258"/>
                </a:cxn>
                <a:cxn ang="0">
                  <a:pos x="489" y="22"/>
                </a:cxn>
                <a:cxn ang="0">
                  <a:pos x="472" y="0"/>
                </a:cxn>
                <a:cxn ang="0">
                  <a:pos x="451" y="11"/>
                </a:cxn>
                <a:cxn ang="0">
                  <a:pos x="375" y="25"/>
                </a:cxn>
                <a:cxn ang="0">
                  <a:pos x="278" y="0"/>
                </a:cxn>
                <a:cxn ang="0">
                  <a:pos x="164" y="11"/>
                </a:cxn>
                <a:cxn ang="0">
                  <a:pos x="67" y="59"/>
                </a:cxn>
                <a:cxn ang="0">
                  <a:pos x="16" y="134"/>
                </a:cxn>
                <a:cxn ang="0">
                  <a:pos x="0" y="215"/>
                </a:cxn>
                <a:cxn ang="0">
                  <a:pos x="27" y="312"/>
                </a:cxn>
                <a:cxn ang="0">
                  <a:pos x="92" y="381"/>
                </a:cxn>
                <a:cxn ang="0">
                  <a:pos x="168" y="415"/>
                </a:cxn>
                <a:cxn ang="0">
                  <a:pos x="283" y="442"/>
                </a:cxn>
              </a:cxnLst>
              <a:rect l="0" t="0" r="r" b="b"/>
              <a:pathLst>
                <a:path w="529" h="802">
                  <a:moveTo>
                    <a:pt x="283" y="442"/>
                  </a:moveTo>
                  <a:lnTo>
                    <a:pt x="295" y="444"/>
                  </a:lnTo>
                  <a:lnTo>
                    <a:pt x="312" y="449"/>
                  </a:lnTo>
                  <a:lnTo>
                    <a:pt x="330" y="455"/>
                  </a:lnTo>
                  <a:lnTo>
                    <a:pt x="350" y="462"/>
                  </a:lnTo>
                  <a:lnTo>
                    <a:pt x="370" y="473"/>
                  </a:lnTo>
                  <a:lnTo>
                    <a:pt x="392" y="486"/>
                  </a:lnTo>
                  <a:lnTo>
                    <a:pt x="411" y="502"/>
                  </a:lnTo>
                  <a:lnTo>
                    <a:pt x="427" y="522"/>
                  </a:lnTo>
                  <a:lnTo>
                    <a:pt x="441" y="545"/>
                  </a:lnTo>
                  <a:lnTo>
                    <a:pt x="449" y="572"/>
                  </a:lnTo>
                  <a:lnTo>
                    <a:pt x="452" y="603"/>
                  </a:lnTo>
                  <a:lnTo>
                    <a:pt x="449" y="635"/>
                  </a:lnTo>
                  <a:lnTo>
                    <a:pt x="441" y="666"/>
                  </a:lnTo>
                  <a:lnTo>
                    <a:pt x="427" y="693"/>
                  </a:lnTo>
                  <a:lnTo>
                    <a:pt x="409" y="717"/>
                  </a:lnTo>
                  <a:lnTo>
                    <a:pt x="382" y="737"/>
                  </a:lnTo>
                  <a:lnTo>
                    <a:pt x="352" y="751"/>
                  </a:lnTo>
                  <a:lnTo>
                    <a:pt x="313" y="760"/>
                  </a:lnTo>
                  <a:lnTo>
                    <a:pt x="270" y="762"/>
                  </a:lnTo>
                  <a:lnTo>
                    <a:pt x="226" y="758"/>
                  </a:lnTo>
                  <a:lnTo>
                    <a:pt x="190" y="747"/>
                  </a:lnTo>
                  <a:lnTo>
                    <a:pt x="158" y="731"/>
                  </a:lnTo>
                  <a:lnTo>
                    <a:pt x="129" y="708"/>
                  </a:lnTo>
                  <a:lnTo>
                    <a:pt x="106" y="679"/>
                  </a:lnTo>
                  <a:lnTo>
                    <a:pt x="86" y="644"/>
                  </a:lnTo>
                  <a:lnTo>
                    <a:pt x="69" y="607"/>
                  </a:lnTo>
                  <a:lnTo>
                    <a:pt x="56" y="561"/>
                  </a:lnTo>
                  <a:lnTo>
                    <a:pt x="44" y="514"/>
                  </a:lnTo>
                  <a:lnTo>
                    <a:pt x="41" y="500"/>
                  </a:lnTo>
                  <a:lnTo>
                    <a:pt x="37" y="491"/>
                  </a:lnTo>
                  <a:lnTo>
                    <a:pt x="31" y="486"/>
                  </a:lnTo>
                  <a:lnTo>
                    <a:pt x="22" y="486"/>
                  </a:lnTo>
                  <a:lnTo>
                    <a:pt x="10" y="487"/>
                  </a:lnTo>
                  <a:lnTo>
                    <a:pt x="4" y="495"/>
                  </a:lnTo>
                  <a:lnTo>
                    <a:pt x="0" y="509"/>
                  </a:lnTo>
                  <a:lnTo>
                    <a:pt x="0" y="778"/>
                  </a:lnTo>
                  <a:lnTo>
                    <a:pt x="2" y="791"/>
                  </a:lnTo>
                  <a:lnTo>
                    <a:pt x="9" y="798"/>
                  </a:lnTo>
                  <a:lnTo>
                    <a:pt x="19" y="802"/>
                  </a:lnTo>
                  <a:lnTo>
                    <a:pt x="22" y="802"/>
                  </a:lnTo>
                  <a:lnTo>
                    <a:pt x="26" y="800"/>
                  </a:lnTo>
                  <a:lnTo>
                    <a:pt x="31" y="796"/>
                  </a:lnTo>
                  <a:lnTo>
                    <a:pt x="62" y="762"/>
                  </a:lnTo>
                  <a:lnTo>
                    <a:pt x="66" y="756"/>
                  </a:lnTo>
                  <a:lnTo>
                    <a:pt x="71" y="751"/>
                  </a:lnTo>
                  <a:lnTo>
                    <a:pt x="79" y="740"/>
                  </a:lnTo>
                  <a:lnTo>
                    <a:pt x="91" y="726"/>
                  </a:lnTo>
                  <a:lnTo>
                    <a:pt x="126" y="756"/>
                  </a:lnTo>
                  <a:lnTo>
                    <a:pt x="161" y="778"/>
                  </a:lnTo>
                  <a:lnTo>
                    <a:pt x="195" y="791"/>
                  </a:lnTo>
                  <a:lnTo>
                    <a:pt x="223" y="798"/>
                  </a:lnTo>
                  <a:lnTo>
                    <a:pt x="250" y="800"/>
                  </a:lnTo>
                  <a:lnTo>
                    <a:pt x="270" y="802"/>
                  </a:lnTo>
                  <a:lnTo>
                    <a:pt x="322" y="798"/>
                  </a:lnTo>
                  <a:lnTo>
                    <a:pt x="369" y="789"/>
                  </a:lnTo>
                  <a:lnTo>
                    <a:pt x="407" y="773"/>
                  </a:lnTo>
                  <a:lnTo>
                    <a:pt x="442" y="751"/>
                  </a:lnTo>
                  <a:lnTo>
                    <a:pt x="469" y="728"/>
                  </a:lnTo>
                  <a:lnTo>
                    <a:pt x="493" y="699"/>
                  </a:lnTo>
                  <a:lnTo>
                    <a:pt x="509" y="666"/>
                  </a:lnTo>
                  <a:lnTo>
                    <a:pt x="521" y="632"/>
                  </a:lnTo>
                  <a:lnTo>
                    <a:pt x="528" y="596"/>
                  </a:lnTo>
                  <a:lnTo>
                    <a:pt x="529" y="558"/>
                  </a:lnTo>
                  <a:lnTo>
                    <a:pt x="526" y="520"/>
                  </a:lnTo>
                  <a:lnTo>
                    <a:pt x="519" y="489"/>
                  </a:lnTo>
                  <a:lnTo>
                    <a:pt x="509" y="460"/>
                  </a:lnTo>
                  <a:lnTo>
                    <a:pt x="498" y="437"/>
                  </a:lnTo>
                  <a:lnTo>
                    <a:pt x="484" y="419"/>
                  </a:lnTo>
                  <a:lnTo>
                    <a:pt x="472" y="402"/>
                  </a:lnTo>
                  <a:lnTo>
                    <a:pt x="462" y="392"/>
                  </a:lnTo>
                  <a:lnTo>
                    <a:pt x="429" y="363"/>
                  </a:lnTo>
                  <a:lnTo>
                    <a:pt x="394" y="343"/>
                  </a:lnTo>
                  <a:lnTo>
                    <a:pt x="357" y="329"/>
                  </a:lnTo>
                  <a:lnTo>
                    <a:pt x="317" y="318"/>
                  </a:lnTo>
                  <a:lnTo>
                    <a:pt x="277" y="309"/>
                  </a:lnTo>
                  <a:lnTo>
                    <a:pt x="250" y="303"/>
                  </a:lnTo>
                  <a:lnTo>
                    <a:pt x="221" y="296"/>
                  </a:lnTo>
                  <a:lnTo>
                    <a:pt x="195" y="289"/>
                  </a:lnTo>
                  <a:lnTo>
                    <a:pt x="168" y="280"/>
                  </a:lnTo>
                  <a:lnTo>
                    <a:pt x="144" y="267"/>
                  </a:lnTo>
                  <a:lnTo>
                    <a:pt x="123" y="254"/>
                  </a:lnTo>
                  <a:lnTo>
                    <a:pt x="104" y="238"/>
                  </a:lnTo>
                  <a:lnTo>
                    <a:pt x="91" y="217"/>
                  </a:lnTo>
                  <a:lnTo>
                    <a:pt x="81" y="193"/>
                  </a:lnTo>
                  <a:lnTo>
                    <a:pt x="79" y="166"/>
                  </a:lnTo>
                  <a:lnTo>
                    <a:pt x="81" y="144"/>
                  </a:lnTo>
                  <a:lnTo>
                    <a:pt x="86" y="124"/>
                  </a:lnTo>
                  <a:lnTo>
                    <a:pt x="94" y="105"/>
                  </a:lnTo>
                  <a:lnTo>
                    <a:pt x="108" y="85"/>
                  </a:lnTo>
                  <a:lnTo>
                    <a:pt x="126" y="69"/>
                  </a:lnTo>
                  <a:lnTo>
                    <a:pt x="151" y="54"/>
                  </a:lnTo>
                  <a:lnTo>
                    <a:pt x="181" y="43"/>
                  </a:lnTo>
                  <a:lnTo>
                    <a:pt x="216" y="36"/>
                  </a:lnTo>
                  <a:lnTo>
                    <a:pt x="260" y="32"/>
                  </a:lnTo>
                  <a:lnTo>
                    <a:pt x="300" y="36"/>
                  </a:lnTo>
                  <a:lnTo>
                    <a:pt x="335" y="45"/>
                  </a:lnTo>
                  <a:lnTo>
                    <a:pt x="364" y="58"/>
                  </a:lnTo>
                  <a:lnTo>
                    <a:pt x="387" y="76"/>
                  </a:lnTo>
                  <a:lnTo>
                    <a:pt x="405" y="96"/>
                  </a:lnTo>
                  <a:lnTo>
                    <a:pt x="421" y="117"/>
                  </a:lnTo>
                  <a:lnTo>
                    <a:pt x="431" y="141"/>
                  </a:lnTo>
                  <a:lnTo>
                    <a:pt x="437" y="166"/>
                  </a:lnTo>
                  <a:lnTo>
                    <a:pt x="442" y="188"/>
                  </a:lnTo>
                  <a:lnTo>
                    <a:pt x="446" y="209"/>
                  </a:lnTo>
                  <a:lnTo>
                    <a:pt x="447" y="229"/>
                  </a:lnTo>
                  <a:lnTo>
                    <a:pt x="449" y="244"/>
                  </a:lnTo>
                  <a:lnTo>
                    <a:pt x="451" y="249"/>
                  </a:lnTo>
                  <a:lnTo>
                    <a:pt x="452" y="253"/>
                  </a:lnTo>
                  <a:lnTo>
                    <a:pt x="457" y="258"/>
                  </a:lnTo>
                  <a:lnTo>
                    <a:pt x="461" y="258"/>
                  </a:lnTo>
                  <a:lnTo>
                    <a:pt x="464" y="260"/>
                  </a:lnTo>
                  <a:lnTo>
                    <a:pt x="469" y="260"/>
                  </a:lnTo>
                  <a:lnTo>
                    <a:pt x="481" y="258"/>
                  </a:lnTo>
                  <a:lnTo>
                    <a:pt x="488" y="251"/>
                  </a:lnTo>
                  <a:lnTo>
                    <a:pt x="489" y="238"/>
                  </a:lnTo>
                  <a:lnTo>
                    <a:pt x="489" y="22"/>
                  </a:lnTo>
                  <a:lnTo>
                    <a:pt x="488" y="9"/>
                  </a:lnTo>
                  <a:lnTo>
                    <a:pt x="482" y="2"/>
                  </a:lnTo>
                  <a:lnTo>
                    <a:pt x="472" y="0"/>
                  </a:lnTo>
                  <a:lnTo>
                    <a:pt x="467" y="0"/>
                  </a:lnTo>
                  <a:lnTo>
                    <a:pt x="457" y="4"/>
                  </a:lnTo>
                  <a:lnTo>
                    <a:pt x="451" y="11"/>
                  </a:lnTo>
                  <a:lnTo>
                    <a:pt x="439" y="20"/>
                  </a:lnTo>
                  <a:lnTo>
                    <a:pt x="412" y="49"/>
                  </a:lnTo>
                  <a:lnTo>
                    <a:pt x="375" y="25"/>
                  </a:lnTo>
                  <a:lnTo>
                    <a:pt x="339" y="11"/>
                  </a:lnTo>
                  <a:lnTo>
                    <a:pt x="307" y="4"/>
                  </a:lnTo>
                  <a:lnTo>
                    <a:pt x="278" y="0"/>
                  </a:lnTo>
                  <a:lnTo>
                    <a:pt x="260" y="0"/>
                  </a:lnTo>
                  <a:lnTo>
                    <a:pt x="210" y="4"/>
                  </a:lnTo>
                  <a:lnTo>
                    <a:pt x="164" y="11"/>
                  </a:lnTo>
                  <a:lnTo>
                    <a:pt x="128" y="23"/>
                  </a:lnTo>
                  <a:lnTo>
                    <a:pt x="94" y="40"/>
                  </a:lnTo>
                  <a:lnTo>
                    <a:pt x="67" y="59"/>
                  </a:lnTo>
                  <a:lnTo>
                    <a:pt x="46" y="81"/>
                  </a:lnTo>
                  <a:lnTo>
                    <a:pt x="29" y="106"/>
                  </a:lnTo>
                  <a:lnTo>
                    <a:pt x="16" y="134"/>
                  </a:lnTo>
                  <a:lnTo>
                    <a:pt x="7" y="161"/>
                  </a:lnTo>
                  <a:lnTo>
                    <a:pt x="2" y="188"/>
                  </a:lnTo>
                  <a:lnTo>
                    <a:pt x="0" y="215"/>
                  </a:lnTo>
                  <a:lnTo>
                    <a:pt x="4" y="249"/>
                  </a:lnTo>
                  <a:lnTo>
                    <a:pt x="12" y="282"/>
                  </a:lnTo>
                  <a:lnTo>
                    <a:pt x="27" y="312"/>
                  </a:lnTo>
                  <a:lnTo>
                    <a:pt x="46" y="338"/>
                  </a:lnTo>
                  <a:lnTo>
                    <a:pt x="71" y="363"/>
                  </a:lnTo>
                  <a:lnTo>
                    <a:pt x="92" y="381"/>
                  </a:lnTo>
                  <a:lnTo>
                    <a:pt x="114" y="393"/>
                  </a:lnTo>
                  <a:lnTo>
                    <a:pt x="139" y="406"/>
                  </a:lnTo>
                  <a:lnTo>
                    <a:pt x="168" y="415"/>
                  </a:lnTo>
                  <a:lnTo>
                    <a:pt x="200" y="424"/>
                  </a:lnTo>
                  <a:lnTo>
                    <a:pt x="238" y="433"/>
                  </a:lnTo>
                  <a:lnTo>
                    <a:pt x="283" y="44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83" name="投影片編號版面配置區 1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85" name="圖片 18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37354" y="1389138"/>
            <a:ext cx="1788378" cy="576064"/>
          </a:xfrm>
          <a:prstGeom prst="rect">
            <a:avLst/>
          </a:prstGeom>
        </p:spPr>
      </p:pic>
      <p:pic>
        <p:nvPicPr>
          <p:cNvPr id="187" name="圖片 18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27584" y="2836067"/>
            <a:ext cx="7416824" cy="340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Recurrence relation</a:t>
            </a:r>
          </a:p>
        </p:txBody>
      </p:sp>
      <p:sp>
        <p:nvSpPr>
          <p:cNvPr id="2112752" name="Oval 240"/>
          <p:cNvSpPr>
            <a:spLocks noChangeArrowheads="1"/>
          </p:cNvSpPr>
          <p:nvPr/>
        </p:nvSpPr>
        <p:spPr bwMode="auto">
          <a:xfrm>
            <a:off x="2459038" y="44910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12753" name="AutoShape 241"/>
          <p:cNvCxnSpPr>
            <a:cxnSpLocks noChangeShapeType="1"/>
            <a:stCxn id="2112752" idx="6"/>
            <a:endCxn id="2112754" idx="2"/>
          </p:cNvCxnSpPr>
          <p:nvPr/>
        </p:nvCxnSpPr>
        <p:spPr bwMode="auto">
          <a:xfrm>
            <a:off x="2941638" y="4732338"/>
            <a:ext cx="5683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2754" name="Oval 242"/>
          <p:cNvSpPr>
            <a:spLocks noChangeArrowheads="1"/>
          </p:cNvSpPr>
          <p:nvPr/>
        </p:nvSpPr>
        <p:spPr bwMode="auto">
          <a:xfrm>
            <a:off x="3509963" y="44910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112755" name="Oval 243"/>
          <p:cNvSpPr>
            <a:spLocks noChangeArrowheads="1"/>
          </p:cNvSpPr>
          <p:nvPr/>
        </p:nvSpPr>
        <p:spPr bwMode="auto">
          <a:xfrm>
            <a:off x="1409700" y="44910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</p:txBody>
      </p:sp>
      <p:cxnSp>
        <p:nvCxnSpPr>
          <p:cNvPr id="2112756" name="AutoShape 244"/>
          <p:cNvCxnSpPr>
            <a:cxnSpLocks noChangeShapeType="1"/>
            <a:stCxn id="2112755" idx="6"/>
            <a:endCxn id="2112752" idx="2"/>
          </p:cNvCxnSpPr>
          <p:nvPr/>
        </p:nvCxnSpPr>
        <p:spPr bwMode="auto">
          <a:xfrm>
            <a:off x="1892300" y="4732338"/>
            <a:ext cx="566738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2757" name="Oval 245"/>
          <p:cNvSpPr>
            <a:spLocks noChangeArrowheads="1"/>
          </p:cNvSpPr>
          <p:nvPr/>
        </p:nvSpPr>
        <p:spPr bwMode="auto">
          <a:xfrm>
            <a:off x="4560888" y="44910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solidFill>
                  <a:schemeClr val="bg1"/>
                </a:solidFill>
                <a:latin typeface="Times New Roman" pitchFamily="18" charset="0"/>
              </a:rPr>
              <a:t>t</a:t>
            </a:r>
          </a:p>
        </p:txBody>
      </p:sp>
      <p:cxnSp>
        <p:nvCxnSpPr>
          <p:cNvPr id="2112758" name="AutoShape 246"/>
          <p:cNvCxnSpPr>
            <a:cxnSpLocks noChangeShapeType="1"/>
            <a:stCxn id="2112754" idx="6"/>
            <a:endCxn id="2112757" idx="2"/>
          </p:cNvCxnSpPr>
          <p:nvPr/>
        </p:nvCxnSpPr>
        <p:spPr bwMode="auto">
          <a:xfrm>
            <a:off x="3992563" y="4732338"/>
            <a:ext cx="5683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2759" name="Freeform 247"/>
          <p:cNvSpPr>
            <a:spLocks/>
          </p:cNvSpPr>
          <p:nvPr/>
        </p:nvSpPr>
        <p:spPr bwMode="auto">
          <a:xfrm>
            <a:off x="2209800" y="4922838"/>
            <a:ext cx="1044575" cy="555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2760" name="Freeform 248"/>
          <p:cNvSpPr>
            <a:spLocks/>
          </p:cNvSpPr>
          <p:nvPr/>
        </p:nvSpPr>
        <p:spPr bwMode="auto">
          <a:xfrm>
            <a:off x="3178175" y="4887913"/>
            <a:ext cx="219075" cy="674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2761" name="Freeform 249"/>
          <p:cNvSpPr>
            <a:spLocks/>
          </p:cNvSpPr>
          <p:nvPr/>
        </p:nvSpPr>
        <p:spPr bwMode="auto">
          <a:xfrm flipH="1">
            <a:off x="3435350" y="4919663"/>
            <a:ext cx="752475" cy="598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2770" name="Oval 258"/>
          <p:cNvSpPr>
            <a:spLocks noChangeArrowheads="1"/>
          </p:cNvSpPr>
          <p:nvPr/>
        </p:nvSpPr>
        <p:spPr bwMode="auto">
          <a:xfrm>
            <a:off x="5610225" y="44894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12771" name="AutoShape 259"/>
          <p:cNvCxnSpPr>
            <a:cxnSpLocks noChangeShapeType="1"/>
            <a:stCxn id="2112770" idx="6"/>
            <a:endCxn id="2112772" idx="2"/>
          </p:cNvCxnSpPr>
          <p:nvPr/>
        </p:nvCxnSpPr>
        <p:spPr bwMode="auto">
          <a:xfrm>
            <a:off x="6092825" y="4730750"/>
            <a:ext cx="5683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2772" name="Oval 260"/>
          <p:cNvSpPr>
            <a:spLocks noChangeArrowheads="1"/>
          </p:cNvSpPr>
          <p:nvPr/>
        </p:nvSpPr>
        <p:spPr bwMode="auto">
          <a:xfrm>
            <a:off x="6661150" y="44894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112773" name="Oval 261"/>
          <p:cNvSpPr>
            <a:spLocks noChangeArrowheads="1"/>
          </p:cNvSpPr>
          <p:nvPr/>
        </p:nvSpPr>
        <p:spPr bwMode="auto">
          <a:xfrm>
            <a:off x="7712075" y="44894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solidFill>
                  <a:schemeClr val="bg1"/>
                </a:solidFill>
                <a:latin typeface="Times New Roman" pitchFamily="18" charset="0"/>
              </a:rPr>
              <a:t>j</a:t>
            </a:r>
          </a:p>
        </p:txBody>
      </p:sp>
      <p:cxnSp>
        <p:nvCxnSpPr>
          <p:cNvPr id="2112774" name="AutoShape 262"/>
          <p:cNvCxnSpPr>
            <a:cxnSpLocks noChangeShapeType="1"/>
            <a:stCxn id="2112772" idx="6"/>
            <a:endCxn id="2112773" idx="2"/>
          </p:cNvCxnSpPr>
          <p:nvPr/>
        </p:nvCxnSpPr>
        <p:spPr bwMode="auto">
          <a:xfrm>
            <a:off x="7143750" y="4730750"/>
            <a:ext cx="5683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2775" name="AutoShape 263"/>
          <p:cNvCxnSpPr>
            <a:cxnSpLocks noChangeShapeType="1"/>
            <a:stCxn id="2112757" idx="6"/>
            <a:endCxn id="2112770" idx="2"/>
          </p:cNvCxnSpPr>
          <p:nvPr/>
        </p:nvCxnSpPr>
        <p:spPr bwMode="auto">
          <a:xfrm flipV="1">
            <a:off x="5043488" y="4730750"/>
            <a:ext cx="566737" cy="15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2778" name="Freeform 266"/>
          <p:cNvSpPr>
            <a:spLocks/>
          </p:cNvSpPr>
          <p:nvPr/>
        </p:nvSpPr>
        <p:spPr bwMode="auto">
          <a:xfrm>
            <a:off x="5334000" y="4956175"/>
            <a:ext cx="1044575" cy="555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2779" name="Freeform 267"/>
          <p:cNvSpPr>
            <a:spLocks/>
          </p:cNvSpPr>
          <p:nvPr/>
        </p:nvSpPr>
        <p:spPr bwMode="auto">
          <a:xfrm>
            <a:off x="6302375" y="4921250"/>
            <a:ext cx="219075" cy="674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2780" name="Freeform 268"/>
          <p:cNvSpPr>
            <a:spLocks/>
          </p:cNvSpPr>
          <p:nvPr/>
        </p:nvSpPr>
        <p:spPr bwMode="auto">
          <a:xfrm flipH="1">
            <a:off x="6559550" y="4953000"/>
            <a:ext cx="752475" cy="598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grpSp>
        <p:nvGrpSpPr>
          <p:cNvPr id="3" name="Group 5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45448" y="5601970"/>
            <a:ext cx="805339" cy="249396"/>
            <a:chOff x="2039" y="3662"/>
            <a:chExt cx="5073" cy="1571"/>
          </a:xfrm>
        </p:grpSpPr>
        <p:sp>
          <p:nvSpPr>
            <p:cNvPr id="2102331" name="Freeform 59"/>
            <p:cNvSpPr>
              <a:spLocks/>
            </p:cNvSpPr>
            <p:nvPr/>
          </p:nvSpPr>
          <p:spPr bwMode="auto">
            <a:xfrm>
              <a:off x="2039" y="3662"/>
              <a:ext cx="733" cy="1232"/>
            </a:xfrm>
            <a:custGeom>
              <a:avLst/>
              <a:gdLst/>
              <a:ahLst/>
              <a:cxnLst>
                <a:cxn ang="0">
                  <a:pos x="375" y="15"/>
                </a:cxn>
                <a:cxn ang="0">
                  <a:pos x="362" y="0"/>
                </a:cxn>
                <a:cxn ang="0">
                  <a:pos x="275" y="6"/>
                </a:cxn>
                <a:cxn ang="0">
                  <a:pos x="158" y="18"/>
                </a:cxn>
                <a:cxn ang="0">
                  <a:pos x="129" y="36"/>
                </a:cxn>
                <a:cxn ang="0">
                  <a:pos x="137" y="71"/>
                </a:cxn>
                <a:cxn ang="0">
                  <a:pos x="194" y="74"/>
                </a:cxn>
                <a:cxn ang="0">
                  <a:pos x="240" y="83"/>
                </a:cxn>
                <a:cxn ang="0">
                  <a:pos x="246" y="103"/>
                </a:cxn>
                <a:cxn ang="0">
                  <a:pos x="4" y="1158"/>
                </a:cxn>
                <a:cxn ang="0">
                  <a:pos x="0" y="1183"/>
                </a:cxn>
                <a:cxn ang="0">
                  <a:pos x="29" y="1228"/>
                </a:cxn>
                <a:cxn ang="0">
                  <a:pos x="69" y="1226"/>
                </a:cxn>
                <a:cxn ang="0">
                  <a:pos x="106" y="1185"/>
                </a:cxn>
                <a:cxn ang="0">
                  <a:pos x="124" y="1109"/>
                </a:cxn>
                <a:cxn ang="0">
                  <a:pos x="169" y="914"/>
                </a:cxn>
                <a:cxn ang="0">
                  <a:pos x="189" y="827"/>
                </a:cxn>
                <a:cxn ang="0">
                  <a:pos x="233" y="818"/>
                </a:cxn>
                <a:cxn ang="0">
                  <a:pos x="330" y="860"/>
                </a:cxn>
                <a:cxn ang="0">
                  <a:pos x="377" y="928"/>
                </a:cxn>
                <a:cxn ang="0">
                  <a:pos x="377" y="997"/>
                </a:cxn>
                <a:cxn ang="0">
                  <a:pos x="373" y="1100"/>
                </a:cxn>
                <a:cxn ang="0">
                  <a:pos x="425" y="1195"/>
                </a:cxn>
                <a:cxn ang="0">
                  <a:pos x="519" y="1232"/>
                </a:cxn>
                <a:cxn ang="0">
                  <a:pos x="599" y="1199"/>
                </a:cxn>
                <a:cxn ang="0">
                  <a:pos x="663" y="1103"/>
                </a:cxn>
                <a:cxn ang="0">
                  <a:pos x="700" y="984"/>
                </a:cxn>
                <a:cxn ang="0">
                  <a:pos x="702" y="952"/>
                </a:cxn>
                <a:cxn ang="0">
                  <a:pos x="693" y="946"/>
                </a:cxn>
                <a:cxn ang="0">
                  <a:pos x="675" y="946"/>
                </a:cxn>
                <a:cxn ang="0">
                  <a:pos x="663" y="975"/>
                </a:cxn>
                <a:cxn ang="0">
                  <a:pos x="623" y="1100"/>
                </a:cxn>
                <a:cxn ang="0">
                  <a:pos x="569" y="1177"/>
                </a:cxn>
                <a:cxn ang="0">
                  <a:pos x="507" y="1190"/>
                </a:cxn>
                <a:cxn ang="0">
                  <a:pos x="477" y="1159"/>
                </a:cxn>
                <a:cxn ang="0">
                  <a:pos x="472" y="1078"/>
                </a:cxn>
                <a:cxn ang="0">
                  <a:pos x="486" y="995"/>
                </a:cxn>
                <a:cxn ang="0">
                  <a:pos x="486" y="923"/>
                </a:cxn>
                <a:cxn ang="0">
                  <a:pos x="435" y="842"/>
                </a:cxn>
                <a:cxn ang="0">
                  <a:pos x="335" y="793"/>
                </a:cxn>
                <a:cxn ang="0">
                  <a:pos x="288" y="748"/>
                </a:cxn>
                <a:cxn ang="0">
                  <a:pos x="427" y="601"/>
                </a:cxn>
                <a:cxn ang="0">
                  <a:pos x="543" y="502"/>
                </a:cxn>
                <a:cxn ang="0">
                  <a:pos x="633" y="479"/>
                </a:cxn>
                <a:cxn ang="0">
                  <a:pos x="655" y="484"/>
                </a:cxn>
                <a:cxn ang="0">
                  <a:pos x="675" y="500"/>
                </a:cxn>
                <a:cxn ang="0">
                  <a:pos x="611" y="527"/>
                </a:cxn>
                <a:cxn ang="0">
                  <a:pos x="586" y="573"/>
                </a:cxn>
                <a:cxn ang="0">
                  <a:pos x="584" y="610"/>
                </a:cxn>
                <a:cxn ang="0">
                  <a:pos x="609" y="647"/>
                </a:cxn>
                <a:cxn ang="0">
                  <a:pos x="666" y="654"/>
                </a:cxn>
                <a:cxn ang="0">
                  <a:pos x="720" y="609"/>
                </a:cxn>
                <a:cxn ang="0">
                  <a:pos x="732" y="527"/>
                </a:cxn>
                <a:cxn ang="0">
                  <a:pos x="698" y="466"/>
                </a:cxn>
                <a:cxn ang="0">
                  <a:pos x="623" y="441"/>
                </a:cxn>
                <a:cxn ang="0">
                  <a:pos x="568" y="450"/>
                </a:cxn>
                <a:cxn ang="0">
                  <a:pos x="491" y="491"/>
                </a:cxn>
                <a:cxn ang="0">
                  <a:pos x="387" y="594"/>
                </a:cxn>
                <a:cxn ang="0">
                  <a:pos x="281" y="706"/>
                </a:cxn>
                <a:cxn ang="0">
                  <a:pos x="377" y="20"/>
                </a:cxn>
              </a:cxnLst>
              <a:rect l="0" t="0" r="r" b="b"/>
              <a:pathLst>
                <a:path w="733" h="1232">
                  <a:moveTo>
                    <a:pt x="377" y="20"/>
                  </a:moveTo>
                  <a:lnTo>
                    <a:pt x="377" y="16"/>
                  </a:lnTo>
                  <a:lnTo>
                    <a:pt x="375" y="15"/>
                  </a:lnTo>
                  <a:lnTo>
                    <a:pt x="370" y="4"/>
                  </a:lnTo>
                  <a:lnTo>
                    <a:pt x="367" y="2"/>
                  </a:lnTo>
                  <a:lnTo>
                    <a:pt x="362" y="0"/>
                  </a:lnTo>
                  <a:lnTo>
                    <a:pt x="335" y="0"/>
                  </a:lnTo>
                  <a:lnTo>
                    <a:pt x="307" y="4"/>
                  </a:lnTo>
                  <a:lnTo>
                    <a:pt x="275" y="6"/>
                  </a:lnTo>
                  <a:lnTo>
                    <a:pt x="208" y="13"/>
                  </a:lnTo>
                  <a:lnTo>
                    <a:pt x="179" y="15"/>
                  </a:lnTo>
                  <a:lnTo>
                    <a:pt x="158" y="18"/>
                  </a:lnTo>
                  <a:lnTo>
                    <a:pt x="141" y="22"/>
                  </a:lnTo>
                  <a:lnTo>
                    <a:pt x="134" y="27"/>
                  </a:lnTo>
                  <a:lnTo>
                    <a:pt x="129" y="36"/>
                  </a:lnTo>
                  <a:lnTo>
                    <a:pt x="127" y="53"/>
                  </a:lnTo>
                  <a:lnTo>
                    <a:pt x="129" y="65"/>
                  </a:lnTo>
                  <a:lnTo>
                    <a:pt x="137" y="71"/>
                  </a:lnTo>
                  <a:lnTo>
                    <a:pt x="149" y="72"/>
                  </a:lnTo>
                  <a:lnTo>
                    <a:pt x="166" y="74"/>
                  </a:lnTo>
                  <a:lnTo>
                    <a:pt x="194" y="74"/>
                  </a:lnTo>
                  <a:lnTo>
                    <a:pt x="216" y="76"/>
                  </a:lnTo>
                  <a:lnTo>
                    <a:pt x="230" y="80"/>
                  </a:lnTo>
                  <a:lnTo>
                    <a:pt x="240" y="83"/>
                  </a:lnTo>
                  <a:lnTo>
                    <a:pt x="245" y="90"/>
                  </a:lnTo>
                  <a:lnTo>
                    <a:pt x="246" y="96"/>
                  </a:lnTo>
                  <a:lnTo>
                    <a:pt x="246" y="103"/>
                  </a:lnTo>
                  <a:lnTo>
                    <a:pt x="241" y="137"/>
                  </a:lnTo>
                  <a:lnTo>
                    <a:pt x="7" y="1143"/>
                  </a:lnTo>
                  <a:lnTo>
                    <a:pt x="4" y="1158"/>
                  </a:lnTo>
                  <a:lnTo>
                    <a:pt x="2" y="1168"/>
                  </a:lnTo>
                  <a:lnTo>
                    <a:pt x="0" y="1176"/>
                  </a:lnTo>
                  <a:lnTo>
                    <a:pt x="0" y="1183"/>
                  </a:lnTo>
                  <a:lnTo>
                    <a:pt x="4" y="1201"/>
                  </a:lnTo>
                  <a:lnTo>
                    <a:pt x="9" y="1213"/>
                  </a:lnTo>
                  <a:lnTo>
                    <a:pt x="29" y="1228"/>
                  </a:lnTo>
                  <a:lnTo>
                    <a:pt x="39" y="1230"/>
                  </a:lnTo>
                  <a:lnTo>
                    <a:pt x="47" y="1232"/>
                  </a:lnTo>
                  <a:lnTo>
                    <a:pt x="69" y="1226"/>
                  </a:lnTo>
                  <a:lnTo>
                    <a:pt x="89" y="1213"/>
                  </a:lnTo>
                  <a:lnTo>
                    <a:pt x="102" y="1194"/>
                  </a:lnTo>
                  <a:lnTo>
                    <a:pt x="106" y="1185"/>
                  </a:lnTo>
                  <a:lnTo>
                    <a:pt x="111" y="1167"/>
                  </a:lnTo>
                  <a:lnTo>
                    <a:pt x="117" y="1141"/>
                  </a:lnTo>
                  <a:lnTo>
                    <a:pt x="124" y="1109"/>
                  </a:lnTo>
                  <a:lnTo>
                    <a:pt x="132" y="1073"/>
                  </a:lnTo>
                  <a:lnTo>
                    <a:pt x="153" y="993"/>
                  </a:lnTo>
                  <a:lnTo>
                    <a:pt x="169" y="914"/>
                  </a:lnTo>
                  <a:lnTo>
                    <a:pt x="178" y="879"/>
                  </a:lnTo>
                  <a:lnTo>
                    <a:pt x="184" y="851"/>
                  </a:lnTo>
                  <a:lnTo>
                    <a:pt x="189" y="827"/>
                  </a:lnTo>
                  <a:lnTo>
                    <a:pt x="193" y="813"/>
                  </a:lnTo>
                  <a:lnTo>
                    <a:pt x="211" y="814"/>
                  </a:lnTo>
                  <a:lnTo>
                    <a:pt x="233" y="818"/>
                  </a:lnTo>
                  <a:lnTo>
                    <a:pt x="283" y="832"/>
                  </a:lnTo>
                  <a:lnTo>
                    <a:pt x="308" y="845"/>
                  </a:lnTo>
                  <a:lnTo>
                    <a:pt x="330" y="860"/>
                  </a:lnTo>
                  <a:lnTo>
                    <a:pt x="350" y="878"/>
                  </a:lnTo>
                  <a:lnTo>
                    <a:pt x="367" y="901"/>
                  </a:lnTo>
                  <a:lnTo>
                    <a:pt x="377" y="928"/>
                  </a:lnTo>
                  <a:lnTo>
                    <a:pt x="380" y="961"/>
                  </a:lnTo>
                  <a:lnTo>
                    <a:pt x="380" y="982"/>
                  </a:lnTo>
                  <a:lnTo>
                    <a:pt x="377" y="997"/>
                  </a:lnTo>
                  <a:lnTo>
                    <a:pt x="372" y="1028"/>
                  </a:lnTo>
                  <a:lnTo>
                    <a:pt x="370" y="1058"/>
                  </a:lnTo>
                  <a:lnTo>
                    <a:pt x="373" y="1100"/>
                  </a:lnTo>
                  <a:lnTo>
                    <a:pt x="385" y="1138"/>
                  </a:lnTo>
                  <a:lnTo>
                    <a:pt x="402" y="1170"/>
                  </a:lnTo>
                  <a:lnTo>
                    <a:pt x="425" y="1195"/>
                  </a:lnTo>
                  <a:lnTo>
                    <a:pt x="452" y="1215"/>
                  </a:lnTo>
                  <a:lnTo>
                    <a:pt x="484" y="1226"/>
                  </a:lnTo>
                  <a:lnTo>
                    <a:pt x="519" y="1232"/>
                  </a:lnTo>
                  <a:lnTo>
                    <a:pt x="548" y="1228"/>
                  </a:lnTo>
                  <a:lnTo>
                    <a:pt x="574" y="1217"/>
                  </a:lnTo>
                  <a:lnTo>
                    <a:pt x="599" y="1199"/>
                  </a:lnTo>
                  <a:lnTo>
                    <a:pt x="625" y="1172"/>
                  </a:lnTo>
                  <a:lnTo>
                    <a:pt x="646" y="1138"/>
                  </a:lnTo>
                  <a:lnTo>
                    <a:pt x="663" y="1103"/>
                  </a:lnTo>
                  <a:lnTo>
                    <a:pt x="686" y="1038"/>
                  </a:lnTo>
                  <a:lnTo>
                    <a:pt x="695" y="1009"/>
                  </a:lnTo>
                  <a:lnTo>
                    <a:pt x="700" y="984"/>
                  </a:lnTo>
                  <a:lnTo>
                    <a:pt x="705" y="963"/>
                  </a:lnTo>
                  <a:lnTo>
                    <a:pt x="705" y="957"/>
                  </a:lnTo>
                  <a:lnTo>
                    <a:pt x="702" y="952"/>
                  </a:lnTo>
                  <a:lnTo>
                    <a:pt x="700" y="948"/>
                  </a:lnTo>
                  <a:lnTo>
                    <a:pt x="697" y="946"/>
                  </a:lnTo>
                  <a:lnTo>
                    <a:pt x="693" y="946"/>
                  </a:lnTo>
                  <a:lnTo>
                    <a:pt x="690" y="944"/>
                  </a:lnTo>
                  <a:lnTo>
                    <a:pt x="685" y="944"/>
                  </a:lnTo>
                  <a:lnTo>
                    <a:pt x="675" y="946"/>
                  </a:lnTo>
                  <a:lnTo>
                    <a:pt x="670" y="952"/>
                  </a:lnTo>
                  <a:lnTo>
                    <a:pt x="666" y="961"/>
                  </a:lnTo>
                  <a:lnTo>
                    <a:pt x="663" y="975"/>
                  </a:lnTo>
                  <a:lnTo>
                    <a:pt x="650" y="1022"/>
                  </a:lnTo>
                  <a:lnTo>
                    <a:pt x="636" y="1064"/>
                  </a:lnTo>
                  <a:lnTo>
                    <a:pt x="623" y="1100"/>
                  </a:lnTo>
                  <a:lnTo>
                    <a:pt x="606" y="1132"/>
                  </a:lnTo>
                  <a:lnTo>
                    <a:pt x="589" y="1158"/>
                  </a:lnTo>
                  <a:lnTo>
                    <a:pt x="569" y="1177"/>
                  </a:lnTo>
                  <a:lnTo>
                    <a:pt x="548" y="1188"/>
                  </a:lnTo>
                  <a:lnTo>
                    <a:pt x="522" y="1192"/>
                  </a:lnTo>
                  <a:lnTo>
                    <a:pt x="507" y="1190"/>
                  </a:lnTo>
                  <a:lnTo>
                    <a:pt x="494" y="1185"/>
                  </a:lnTo>
                  <a:lnTo>
                    <a:pt x="484" y="1176"/>
                  </a:lnTo>
                  <a:lnTo>
                    <a:pt x="477" y="1159"/>
                  </a:lnTo>
                  <a:lnTo>
                    <a:pt x="472" y="1138"/>
                  </a:lnTo>
                  <a:lnTo>
                    <a:pt x="471" y="1111"/>
                  </a:lnTo>
                  <a:lnTo>
                    <a:pt x="472" y="1078"/>
                  </a:lnTo>
                  <a:lnTo>
                    <a:pt x="477" y="1044"/>
                  </a:lnTo>
                  <a:lnTo>
                    <a:pt x="482" y="1013"/>
                  </a:lnTo>
                  <a:lnTo>
                    <a:pt x="486" y="995"/>
                  </a:lnTo>
                  <a:lnTo>
                    <a:pt x="489" y="981"/>
                  </a:lnTo>
                  <a:lnTo>
                    <a:pt x="489" y="959"/>
                  </a:lnTo>
                  <a:lnTo>
                    <a:pt x="486" y="923"/>
                  </a:lnTo>
                  <a:lnTo>
                    <a:pt x="476" y="892"/>
                  </a:lnTo>
                  <a:lnTo>
                    <a:pt x="457" y="865"/>
                  </a:lnTo>
                  <a:lnTo>
                    <a:pt x="435" y="842"/>
                  </a:lnTo>
                  <a:lnTo>
                    <a:pt x="407" y="822"/>
                  </a:lnTo>
                  <a:lnTo>
                    <a:pt x="373" y="805"/>
                  </a:lnTo>
                  <a:lnTo>
                    <a:pt x="335" y="793"/>
                  </a:lnTo>
                  <a:lnTo>
                    <a:pt x="295" y="782"/>
                  </a:lnTo>
                  <a:lnTo>
                    <a:pt x="250" y="775"/>
                  </a:lnTo>
                  <a:lnTo>
                    <a:pt x="288" y="748"/>
                  </a:lnTo>
                  <a:lnTo>
                    <a:pt x="325" y="715"/>
                  </a:lnTo>
                  <a:lnTo>
                    <a:pt x="389" y="647"/>
                  </a:lnTo>
                  <a:lnTo>
                    <a:pt x="427" y="601"/>
                  </a:lnTo>
                  <a:lnTo>
                    <a:pt x="466" y="562"/>
                  </a:lnTo>
                  <a:lnTo>
                    <a:pt x="504" y="527"/>
                  </a:lnTo>
                  <a:lnTo>
                    <a:pt x="543" y="502"/>
                  </a:lnTo>
                  <a:lnTo>
                    <a:pt x="581" y="484"/>
                  </a:lnTo>
                  <a:lnTo>
                    <a:pt x="621" y="479"/>
                  </a:lnTo>
                  <a:lnTo>
                    <a:pt x="633" y="479"/>
                  </a:lnTo>
                  <a:lnTo>
                    <a:pt x="635" y="480"/>
                  </a:lnTo>
                  <a:lnTo>
                    <a:pt x="646" y="482"/>
                  </a:lnTo>
                  <a:lnTo>
                    <a:pt x="655" y="484"/>
                  </a:lnTo>
                  <a:lnTo>
                    <a:pt x="661" y="488"/>
                  </a:lnTo>
                  <a:lnTo>
                    <a:pt x="670" y="495"/>
                  </a:lnTo>
                  <a:lnTo>
                    <a:pt x="675" y="500"/>
                  </a:lnTo>
                  <a:lnTo>
                    <a:pt x="648" y="506"/>
                  </a:lnTo>
                  <a:lnTo>
                    <a:pt x="628" y="515"/>
                  </a:lnTo>
                  <a:lnTo>
                    <a:pt x="611" y="527"/>
                  </a:lnTo>
                  <a:lnTo>
                    <a:pt x="599" y="542"/>
                  </a:lnTo>
                  <a:lnTo>
                    <a:pt x="591" y="558"/>
                  </a:lnTo>
                  <a:lnTo>
                    <a:pt x="586" y="573"/>
                  </a:lnTo>
                  <a:lnTo>
                    <a:pt x="584" y="585"/>
                  </a:lnTo>
                  <a:lnTo>
                    <a:pt x="583" y="596"/>
                  </a:lnTo>
                  <a:lnTo>
                    <a:pt x="584" y="610"/>
                  </a:lnTo>
                  <a:lnTo>
                    <a:pt x="589" y="623"/>
                  </a:lnTo>
                  <a:lnTo>
                    <a:pt x="598" y="636"/>
                  </a:lnTo>
                  <a:lnTo>
                    <a:pt x="609" y="647"/>
                  </a:lnTo>
                  <a:lnTo>
                    <a:pt x="625" y="654"/>
                  </a:lnTo>
                  <a:lnTo>
                    <a:pt x="645" y="657"/>
                  </a:lnTo>
                  <a:lnTo>
                    <a:pt x="666" y="654"/>
                  </a:lnTo>
                  <a:lnTo>
                    <a:pt x="686" y="645"/>
                  </a:lnTo>
                  <a:lnTo>
                    <a:pt x="705" y="629"/>
                  </a:lnTo>
                  <a:lnTo>
                    <a:pt x="720" y="609"/>
                  </a:lnTo>
                  <a:lnTo>
                    <a:pt x="730" y="582"/>
                  </a:lnTo>
                  <a:lnTo>
                    <a:pt x="733" y="551"/>
                  </a:lnTo>
                  <a:lnTo>
                    <a:pt x="732" y="527"/>
                  </a:lnTo>
                  <a:lnTo>
                    <a:pt x="725" y="506"/>
                  </a:lnTo>
                  <a:lnTo>
                    <a:pt x="713" y="484"/>
                  </a:lnTo>
                  <a:lnTo>
                    <a:pt x="698" y="466"/>
                  </a:lnTo>
                  <a:lnTo>
                    <a:pt x="678" y="453"/>
                  </a:lnTo>
                  <a:lnTo>
                    <a:pt x="653" y="443"/>
                  </a:lnTo>
                  <a:lnTo>
                    <a:pt x="623" y="441"/>
                  </a:lnTo>
                  <a:lnTo>
                    <a:pt x="606" y="441"/>
                  </a:lnTo>
                  <a:lnTo>
                    <a:pt x="589" y="444"/>
                  </a:lnTo>
                  <a:lnTo>
                    <a:pt x="568" y="450"/>
                  </a:lnTo>
                  <a:lnTo>
                    <a:pt x="544" y="459"/>
                  </a:lnTo>
                  <a:lnTo>
                    <a:pt x="519" y="471"/>
                  </a:lnTo>
                  <a:lnTo>
                    <a:pt x="491" y="491"/>
                  </a:lnTo>
                  <a:lnTo>
                    <a:pt x="459" y="518"/>
                  </a:lnTo>
                  <a:lnTo>
                    <a:pt x="425" y="551"/>
                  </a:lnTo>
                  <a:lnTo>
                    <a:pt x="387" y="594"/>
                  </a:lnTo>
                  <a:lnTo>
                    <a:pt x="353" y="634"/>
                  </a:lnTo>
                  <a:lnTo>
                    <a:pt x="318" y="672"/>
                  </a:lnTo>
                  <a:lnTo>
                    <a:pt x="281" y="706"/>
                  </a:lnTo>
                  <a:lnTo>
                    <a:pt x="245" y="735"/>
                  </a:lnTo>
                  <a:lnTo>
                    <a:pt x="208" y="757"/>
                  </a:lnTo>
                  <a:lnTo>
                    <a:pt x="377" y="2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32" name="Freeform 60"/>
            <p:cNvSpPr>
              <a:spLocks noEditPoints="1"/>
            </p:cNvSpPr>
            <p:nvPr/>
          </p:nvSpPr>
          <p:spPr bwMode="auto">
            <a:xfrm>
              <a:off x="3428" y="4092"/>
              <a:ext cx="626" cy="802"/>
            </a:xfrm>
            <a:custGeom>
              <a:avLst/>
              <a:gdLst/>
              <a:ahLst/>
              <a:cxnLst>
                <a:cxn ang="0">
                  <a:pos x="605" y="379"/>
                </a:cxn>
                <a:cxn ang="0">
                  <a:pos x="623" y="370"/>
                </a:cxn>
                <a:cxn ang="0">
                  <a:pos x="626" y="341"/>
                </a:cxn>
                <a:cxn ang="0">
                  <a:pos x="620" y="256"/>
                </a:cxn>
                <a:cxn ang="0">
                  <a:pos x="596" y="177"/>
                </a:cxn>
                <a:cxn ang="0">
                  <a:pos x="558" y="106"/>
                </a:cxn>
                <a:cxn ang="0">
                  <a:pos x="503" y="50"/>
                </a:cxn>
                <a:cxn ang="0">
                  <a:pos x="429" y="13"/>
                </a:cxn>
                <a:cxn ang="0">
                  <a:pos x="337" y="0"/>
                </a:cxn>
                <a:cxn ang="0">
                  <a:pos x="230" y="20"/>
                </a:cxn>
                <a:cxn ang="0">
                  <a:pos x="138" y="78"/>
                </a:cxn>
                <a:cxn ang="0">
                  <a:pos x="66" y="162"/>
                </a:cxn>
                <a:cxn ang="0">
                  <a:pos x="17" y="273"/>
                </a:cxn>
                <a:cxn ang="0">
                  <a:pos x="0" y="397"/>
                </a:cxn>
                <a:cxn ang="0">
                  <a:pos x="17" y="518"/>
                </a:cxn>
                <a:cxn ang="0">
                  <a:pos x="61" y="623"/>
                </a:cxn>
                <a:cxn ang="0">
                  <a:pos x="128" y="706"/>
                </a:cxn>
                <a:cxn ang="0">
                  <a:pos x="211" y="765"/>
                </a:cxn>
                <a:cxn ang="0">
                  <a:pos x="307" y="796"/>
                </a:cxn>
                <a:cxn ang="0">
                  <a:pos x="404" y="798"/>
                </a:cxn>
                <a:cxn ang="0">
                  <a:pos x="483" y="771"/>
                </a:cxn>
                <a:cxn ang="0">
                  <a:pos x="543" y="726"/>
                </a:cxn>
                <a:cxn ang="0">
                  <a:pos x="585" y="673"/>
                </a:cxn>
                <a:cxn ang="0">
                  <a:pos x="613" y="623"/>
                </a:cxn>
                <a:cxn ang="0">
                  <a:pos x="625" y="585"/>
                </a:cxn>
                <a:cxn ang="0">
                  <a:pos x="626" y="567"/>
                </a:cxn>
                <a:cxn ang="0">
                  <a:pos x="621" y="558"/>
                </a:cxn>
                <a:cxn ang="0">
                  <a:pos x="613" y="554"/>
                </a:cxn>
                <a:cxn ang="0">
                  <a:pos x="601" y="552"/>
                </a:cxn>
                <a:cxn ang="0">
                  <a:pos x="593" y="558"/>
                </a:cxn>
                <a:cxn ang="0">
                  <a:pos x="585" y="578"/>
                </a:cxn>
                <a:cxn ang="0">
                  <a:pos x="546" y="659"/>
                </a:cxn>
                <a:cxn ang="0">
                  <a:pos x="498" y="711"/>
                </a:cxn>
                <a:cxn ang="0">
                  <a:pos x="447" y="740"/>
                </a:cxn>
                <a:cxn ang="0">
                  <a:pos x="404" y="753"/>
                </a:cxn>
                <a:cxn ang="0">
                  <a:pos x="367" y="756"/>
                </a:cxn>
                <a:cxn ang="0">
                  <a:pos x="292" y="740"/>
                </a:cxn>
                <a:cxn ang="0">
                  <a:pos x="230" y="699"/>
                </a:cxn>
                <a:cxn ang="0">
                  <a:pos x="183" y="641"/>
                </a:cxn>
                <a:cxn ang="0">
                  <a:pos x="149" y="549"/>
                </a:cxn>
                <a:cxn ang="0">
                  <a:pos x="136" y="455"/>
                </a:cxn>
                <a:cxn ang="0">
                  <a:pos x="134" y="379"/>
                </a:cxn>
                <a:cxn ang="0">
                  <a:pos x="136" y="341"/>
                </a:cxn>
                <a:cxn ang="0">
                  <a:pos x="149" y="236"/>
                </a:cxn>
                <a:cxn ang="0">
                  <a:pos x="175" y="157"/>
                </a:cxn>
                <a:cxn ang="0">
                  <a:pos x="210" y="103"/>
                </a:cxn>
                <a:cxn ang="0">
                  <a:pos x="250" y="67"/>
                </a:cxn>
                <a:cxn ang="0">
                  <a:pos x="288" y="47"/>
                </a:cxn>
                <a:cxn ang="0">
                  <a:pos x="324" y="40"/>
                </a:cxn>
                <a:cxn ang="0">
                  <a:pos x="372" y="41"/>
                </a:cxn>
                <a:cxn ang="0">
                  <a:pos x="431" y="70"/>
                </a:cxn>
                <a:cxn ang="0">
                  <a:pos x="471" y="119"/>
                </a:cxn>
                <a:cxn ang="0">
                  <a:pos x="496" y="180"/>
                </a:cxn>
                <a:cxn ang="0">
                  <a:pos x="511" y="244"/>
                </a:cxn>
                <a:cxn ang="0">
                  <a:pos x="518" y="300"/>
                </a:cxn>
                <a:cxn ang="0">
                  <a:pos x="519" y="341"/>
                </a:cxn>
              </a:cxnLst>
              <a:rect l="0" t="0" r="r" b="b"/>
              <a:pathLst>
                <a:path w="626" h="802">
                  <a:moveTo>
                    <a:pt x="586" y="379"/>
                  </a:moveTo>
                  <a:lnTo>
                    <a:pt x="605" y="379"/>
                  </a:lnTo>
                  <a:lnTo>
                    <a:pt x="616" y="375"/>
                  </a:lnTo>
                  <a:lnTo>
                    <a:pt x="623" y="370"/>
                  </a:lnTo>
                  <a:lnTo>
                    <a:pt x="626" y="359"/>
                  </a:lnTo>
                  <a:lnTo>
                    <a:pt x="626" y="341"/>
                  </a:lnTo>
                  <a:lnTo>
                    <a:pt x="625" y="298"/>
                  </a:lnTo>
                  <a:lnTo>
                    <a:pt x="620" y="256"/>
                  </a:lnTo>
                  <a:lnTo>
                    <a:pt x="610" y="215"/>
                  </a:lnTo>
                  <a:lnTo>
                    <a:pt x="596" y="177"/>
                  </a:lnTo>
                  <a:lnTo>
                    <a:pt x="580" y="139"/>
                  </a:lnTo>
                  <a:lnTo>
                    <a:pt x="558" y="106"/>
                  </a:lnTo>
                  <a:lnTo>
                    <a:pt x="533" y="76"/>
                  </a:lnTo>
                  <a:lnTo>
                    <a:pt x="503" y="50"/>
                  </a:lnTo>
                  <a:lnTo>
                    <a:pt x="467" y="29"/>
                  </a:lnTo>
                  <a:lnTo>
                    <a:pt x="429" y="13"/>
                  </a:lnTo>
                  <a:lnTo>
                    <a:pt x="385" y="4"/>
                  </a:lnTo>
                  <a:lnTo>
                    <a:pt x="337" y="0"/>
                  </a:lnTo>
                  <a:lnTo>
                    <a:pt x="282" y="5"/>
                  </a:lnTo>
                  <a:lnTo>
                    <a:pt x="230" y="20"/>
                  </a:lnTo>
                  <a:lnTo>
                    <a:pt x="181" y="45"/>
                  </a:lnTo>
                  <a:lnTo>
                    <a:pt x="138" y="78"/>
                  </a:lnTo>
                  <a:lnTo>
                    <a:pt x="99" y="117"/>
                  </a:lnTo>
                  <a:lnTo>
                    <a:pt x="66" y="162"/>
                  </a:lnTo>
                  <a:lnTo>
                    <a:pt x="37" y="215"/>
                  </a:lnTo>
                  <a:lnTo>
                    <a:pt x="17" y="273"/>
                  </a:lnTo>
                  <a:lnTo>
                    <a:pt x="5" y="334"/>
                  </a:lnTo>
                  <a:lnTo>
                    <a:pt x="0" y="397"/>
                  </a:lnTo>
                  <a:lnTo>
                    <a:pt x="4" y="458"/>
                  </a:lnTo>
                  <a:lnTo>
                    <a:pt x="17" y="518"/>
                  </a:lnTo>
                  <a:lnTo>
                    <a:pt x="36" y="572"/>
                  </a:lnTo>
                  <a:lnTo>
                    <a:pt x="61" y="623"/>
                  </a:lnTo>
                  <a:lnTo>
                    <a:pt x="91" y="666"/>
                  </a:lnTo>
                  <a:lnTo>
                    <a:pt x="128" y="706"/>
                  </a:lnTo>
                  <a:lnTo>
                    <a:pt x="168" y="738"/>
                  </a:lnTo>
                  <a:lnTo>
                    <a:pt x="211" y="765"/>
                  </a:lnTo>
                  <a:lnTo>
                    <a:pt x="258" y="785"/>
                  </a:lnTo>
                  <a:lnTo>
                    <a:pt x="307" y="796"/>
                  </a:lnTo>
                  <a:lnTo>
                    <a:pt x="357" y="802"/>
                  </a:lnTo>
                  <a:lnTo>
                    <a:pt x="404" y="798"/>
                  </a:lnTo>
                  <a:lnTo>
                    <a:pt x="446" y="787"/>
                  </a:lnTo>
                  <a:lnTo>
                    <a:pt x="483" y="771"/>
                  </a:lnTo>
                  <a:lnTo>
                    <a:pt x="514" y="749"/>
                  </a:lnTo>
                  <a:lnTo>
                    <a:pt x="543" y="726"/>
                  </a:lnTo>
                  <a:lnTo>
                    <a:pt x="566" y="700"/>
                  </a:lnTo>
                  <a:lnTo>
                    <a:pt x="585" y="673"/>
                  </a:lnTo>
                  <a:lnTo>
                    <a:pt x="601" y="648"/>
                  </a:lnTo>
                  <a:lnTo>
                    <a:pt x="613" y="623"/>
                  </a:lnTo>
                  <a:lnTo>
                    <a:pt x="621" y="603"/>
                  </a:lnTo>
                  <a:lnTo>
                    <a:pt x="625" y="585"/>
                  </a:lnTo>
                  <a:lnTo>
                    <a:pt x="626" y="574"/>
                  </a:lnTo>
                  <a:lnTo>
                    <a:pt x="626" y="567"/>
                  </a:lnTo>
                  <a:lnTo>
                    <a:pt x="625" y="561"/>
                  </a:lnTo>
                  <a:lnTo>
                    <a:pt x="621" y="558"/>
                  </a:lnTo>
                  <a:lnTo>
                    <a:pt x="618" y="556"/>
                  </a:lnTo>
                  <a:lnTo>
                    <a:pt x="613" y="554"/>
                  </a:lnTo>
                  <a:lnTo>
                    <a:pt x="610" y="552"/>
                  </a:lnTo>
                  <a:lnTo>
                    <a:pt x="601" y="552"/>
                  </a:lnTo>
                  <a:lnTo>
                    <a:pt x="596" y="556"/>
                  </a:lnTo>
                  <a:lnTo>
                    <a:pt x="593" y="558"/>
                  </a:lnTo>
                  <a:lnTo>
                    <a:pt x="590" y="561"/>
                  </a:lnTo>
                  <a:lnTo>
                    <a:pt x="585" y="578"/>
                  </a:lnTo>
                  <a:lnTo>
                    <a:pt x="568" y="623"/>
                  </a:lnTo>
                  <a:lnTo>
                    <a:pt x="546" y="659"/>
                  </a:lnTo>
                  <a:lnTo>
                    <a:pt x="523" y="688"/>
                  </a:lnTo>
                  <a:lnTo>
                    <a:pt x="498" y="711"/>
                  </a:lnTo>
                  <a:lnTo>
                    <a:pt x="472" y="728"/>
                  </a:lnTo>
                  <a:lnTo>
                    <a:pt x="447" y="740"/>
                  </a:lnTo>
                  <a:lnTo>
                    <a:pt x="426" y="749"/>
                  </a:lnTo>
                  <a:lnTo>
                    <a:pt x="404" y="753"/>
                  </a:lnTo>
                  <a:lnTo>
                    <a:pt x="387" y="756"/>
                  </a:lnTo>
                  <a:lnTo>
                    <a:pt x="367" y="756"/>
                  </a:lnTo>
                  <a:lnTo>
                    <a:pt x="327" y="753"/>
                  </a:lnTo>
                  <a:lnTo>
                    <a:pt x="292" y="740"/>
                  </a:lnTo>
                  <a:lnTo>
                    <a:pt x="258" y="722"/>
                  </a:lnTo>
                  <a:lnTo>
                    <a:pt x="230" y="699"/>
                  </a:lnTo>
                  <a:lnTo>
                    <a:pt x="205" y="672"/>
                  </a:lnTo>
                  <a:lnTo>
                    <a:pt x="183" y="641"/>
                  </a:lnTo>
                  <a:lnTo>
                    <a:pt x="163" y="596"/>
                  </a:lnTo>
                  <a:lnTo>
                    <a:pt x="149" y="549"/>
                  </a:lnTo>
                  <a:lnTo>
                    <a:pt x="141" y="502"/>
                  </a:lnTo>
                  <a:lnTo>
                    <a:pt x="136" y="455"/>
                  </a:lnTo>
                  <a:lnTo>
                    <a:pt x="134" y="413"/>
                  </a:lnTo>
                  <a:lnTo>
                    <a:pt x="134" y="379"/>
                  </a:lnTo>
                  <a:lnTo>
                    <a:pt x="586" y="379"/>
                  </a:lnTo>
                  <a:close/>
                  <a:moveTo>
                    <a:pt x="136" y="341"/>
                  </a:moveTo>
                  <a:lnTo>
                    <a:pt x="141" y="285"/>
                  </a:lnTo>
                  <a:lnTo>
                    <a:pt x="149" y="236"/>
                  </a:lnTo>
                  <a:lnTo>
                    <a:pt x="161" y="193"/>
                  </a:lnTo>
                  <a:lnTo>
                    <a:pt x="175" y="157"/>
                  </a:lnTo>
                  <a:lnTo>
                    <a:pt x="191" y="128"/>
                  </a:lnTo>
                  <a:lnTo>
                    <a:pt x="210" y="103"/>
                  </a:lnTo>
                  <a:lnTo>
                    <a:pt x="230" y="83"/>
                  </a:lnTo>
                  <a:lnTo>
                    <a:pt x="250" y="67"/>
                  </a:lnTo>
                  <a:lnTo>
                    <a:pt x="270" y="56"/>
                  </a:lnTo>
                  <a:lnTo>
                    <a:pt x="288" y="47"/>
                  </a:lnTo>
                  <a:lnTo>
                    <a:pt x="307" y="41"/>
                  </a:lnTo>
                  <a:lnTo>
                    <a:pt x="324" y="40"/>
                  </a:lnTo>
                  <a:lnTo>
                    <a:pt x="337" y="38"/>
                  </a:lnTo>
                  <a:lnTo>
                    <a:pt x="372" y="41"/>
                  </a:lnTo>
                  <a:lnTo>
                    <a:pt x="404" y="52"/>
                  </a:lnTo>
                  <a:lnTo>
                    <a:pt x="431" y="70"/>
                  </a:lnTo>
                  <a:lnTo>
                    <a:pt x="452" y="94"/>
                  </a:lnTo>
                  <a:lnTo>
                    <a:pt x="471" y="119"/>
                  </a:lnTo>
                  <a:lnTo>
                    <a:pt x="484" y="150"/>
                  </a:lnTo>
                  <a:lnTo>
                    <a:pt x="496" y="180"/>
                  </a:lnTo>
                  <a:lnTo>
                    <a:pt x="506" y="211"/>
                  </a:lnTo>
                  <a:lnTo>
                    <a:pt x="511" y="244"/>
                  </a:lnTo>
                  <a:lnTo>
                    <a:pt x="516" y="273"/>
                  </a:lnTo>
                  <a:lnTo>
                    <a:pt x="518" y="300"/>
                  </a:lnTo>
                  <a:lnTo>
                    <a:pt x="519" y="323"/>
                  </a:lnTo>
                  <a:lnTo>
                    <a:pt x="519" y="341"/>
                  </a:lnTo>
                  <a:lnTo>
                    <a:pt x="136" y="34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33" name="Freeform 61"/>
            <p:cNvSpPr>
              <a:spLocks noEditPoints="1"/>
            </p:cNvSpPr>
            <p:nvPr/>
          </p:nvSpPr>
          <p:spPr bwMode="auto">
            <a:xfrm>
              <a:off x="4158" y="3662"/>
              <a:ext cx="797" cy="1232"/>
            </a:xfrm>
            <a:custGeom>
              <a:avLst/>
              <a:gdLst/>
              <a:ahLst/>
              <a:cxnLst>
                <a:cxn ang="0">
                  <a:pos x="559" y="1232"/>
                </a:cxn>
                <a:cxn ang="0">
                  <a:pos x="797" y="1158"/>
                </a:cxn>
                <a:cxn ang="0">
                  <a:pos x="730" y="1154"/>
                </a:cxn>
                <a:cxn ang="0">
                  <a:pos x="691" y="1141"/>
                </a:cxn>
                <a:cxn ang="0">
                  <a:pos x="675" y="1111"/>
                </a:cxn>
                <a:cxn ang="0">
                  <a:pos x="671" y="0"/>
                </a:cxn>
                <a:cxn ang="0">
                  <a:pos x="437" y="74"/>
                </a:cxn>
                <a:cxn ang="0">
                  <a:pos x="506" y="78"/>
                </a:cxn>
                <a:cxn ang="0">
                  <a:pos x="544" y="90"/>
                </a:cxn>
                <a:cxn ang="0">
                  <a:pos x="561" y="119"/>
                </a:cxn>
                <a:cxn ang="0">
                  <a:pos x="564" y="549"/>
                </a:cxn>
                <a:cxn ang="0">
                  <a:pos x="511" y="493"/>
                </a:cxn>
                <a:cxn ang="0">
                  <a:pos x="442" y="453"/>
                </a:cxn>
                <a:cxn ang="0">
                  <a:pos x="360" y="441"/>
                </a:cxn>
                <a:cxn ang="0">
                  <a:pos x="250" y="461"/>
                </a:cxn>
                <a:cxn ang="0">
                  <a:pos x="151" y="515"/>
                </a:cxn>
                <a:cxn ang="0">
                  <a:pos x="72" y="600"/>
                </a:cxn>
                <a:cxn ang="0">
                  <a:pos x="19" y="708"/>
                </a:cxn>
                <a:cxn ang="0">
                  <a:pos x="0" y="836"/>
                </a:cxn>
                <a:cxn ang="0">
                  <a:pos x="19" y="963"/>
                </a:cxn>
                <a:cxn ang="0">
                  <a:pos x="67" y="1071"/>
                </a:cxn>
                <a:cxn ang="0">
                  <a:pos x="142" y="1156"/>
                </a:cxn>
                <a:cxn ang="0">
                  <a:pos x="236" y="1212"/>
                </a:cxn>
                <a:cxn ang="0">
                  <a:pos x="343" y="1232"/>
                </a:cxn>
                <a:cxn ang="0">
                  <a:pos x="424" y="1219"/>
                </a:cxn>
                <a:cxn ang="0">
                  <a:pos x="491" y="1185"/>
                </a:cxn>
                <a:cxn ang="0">
                  <a:pos x="541" y="1139"/>
                </a:cxn>
                <a:cxn ang="0">
                  <a:pos x="559" y="648"/>
                </a:cxn>
                <a:cxn ang="0">
                  <a:pos x="556" y="1044"/>
                </a:cxn>
                <a:cxn ang="0">
                  <a:pos x="542" y="1071"/>
                </a:cxn>
                <a:cxn ang="0">
                  <a:pos x="486" y="1139"/>
                </a:cxn>
                <a:cxn ang="0">
                  <a:pos x="420" y="1179"/>
                </a:cxn>
                <a:cxn ang="0">
                  <a:pos x="350" y="1192"/>
                </a:cxn>
                <a:cxn ang="0">
                  <a:pos x="283" y="1177"/>
                </a:cxn>
                <a:cxn ang="0">
                  <a:pos x="226" y="1139"/>
                </a:cxn>
                <a:cxn ang="0">
                  <a:pos x="181" y="1080"/>
                </a:cxn>
                <a:cxn ang="0">
                  <a:pos x="151" y="1002"/>
                </a:cxn>
                <a:cxn ang="0">
                  <a:pos x="134" y="876"/>
                </a:cxn>
                <a:cxn ang="0">
                  <a:pos x="136" y="762"/>
                </a:cxn>
                <a:cxn ang="0">
                  <a:pos x="151" y="675"/>
                </a:cxn>
                <a:cxn ang="0">
                  <a:pos x="184" y="591"/>
                </a:cxn>
                <a:cxn ang="0">
                  <a:pos x="228" y="536"/>
                </a:cxn>
                <a:cxn ang="0">
                  <a:pos x="288" y="495"/>
                </a:cxn>
                <a:cxn ang="0">
                  <a:pos x="367" y="479"/>
                </a:cxn>
                <a:cxn ang="0">
                  <a:pos x="427" y="488"/>
                </a:cxn>
                <a:cxn ang="0">
                  <a:pos x="487" y="522"/>
                </a:cxn>
                <a:cxn ang="0">
                  <a:pos x="542" y="583"/>
                </a:cxn>
                <a:cxn ang="0">
                  <a:pos x="556" y="610"/>
                </a:cxn>
                <a:cxn ang="0">
                  <a:pos x="559" y="648"/>
                </a:cxn>
              </a:cxnLst>
              <a:rect l="0" t="0" r="r" b="b"/>
              <a:pathLst>
                <a:path w="797" h="1232">
                  <a:moveTo>
                    <a:pt x="559" y="1116"/>
                  </a:moveTo>
                  <a:lnTo>
                    <a:pt x="559" y="1232"/>
                  </a:lnTo>
                  <a:lnTo>
                    <a:pt x="797" y="1212"/>
                  </a:lnTo>
                  <a:lnTo>
                    <a:pt x="797" y="1158"/>
                  </a:lnTo>
                  <a:lnTo>
                    <a:pt x="758" y="1158"/>
                  </a:lnTo>
                  <a:lnTo>
                    <a:pt x="730" y="1154"/>
                  </a:lnTo>
                  <a:lnTo>
                    <a:pt x="708" y="1148"/>
                  </a:lnTo>
                  <a:lnTo>
                    <a:pt x="691" y="1141"/>
                  </a:lnTo>
                  <a:lnTo>
                    <a:pt x="681" y="1129"/>
                  </a:lnTo>
                  <a:lnTo>
                    <a:pt x="675" y="1111"/>
                  </a:lnTo>
                  <a:lnTo>
                    <a:pt x="671" y="1089"/>
                  </a:lnTo>
                  <a:lnTo>
                    <a:pt x="671" y="0"/>
                  </a:lnTo>
                  <a:lnTo>
                    <a:pt x="437" y="20"/>
                  </a:lnTo>
                  <a:lnTo>
                    <a:pt x="437" y="74"/>
                  </a:lnTo>
                  <a:lnTo>
                    <a:pt x="476" y="74"/>
                  </a:lnTo>
                  <a:lnTo>
                    <a:pt x="506" y="78"/>
                  </a:lnTo>
                  <a:lnTo>
                    <a:pt x="527" y="81"/>
                  </a:lnTo>
                  <a:lnTo>
                    <a:pt x="544" y="90"/>
                  </a:lnTo>
                  <a:lnTo>
                    <a:pt x="554" y="103"/>
                  </a:lnTo>
                  <a:lnTo>
                    <a:pt x="561" y="119"/>
                  </a:lnTo>
                  <a:lnTo>
                    <a:pt x="564" y="143"/>
                  </a:lnTo>
                  <a:lnTo>
                    <a:pt x="564" y="549"/>
                  </a:lnTo>
                  <a:lnTo>
                    <a:pt x="539" y="518"/>
                  </a:lnTo>
                  <a:lnTo>
                    <a:pt x="511" y="493"/>
                  </a:lnTo>
                  <a:lnTo>
                    <a:pt x="477" y="471"/>
                  </a:lnTo>
                  <a:lnTo>
                    <a:pt x="442" y="453"/>
                  </a:lnTo>
                  <a:lnTo>
                    <a:pt x="402" y="444"/>
                  </a:lnTo>
                  <a:lnTo>
                    <a:pt x="360" y="441"/>
                  </a:lnTo>
                  <a:lnTo>
                    <a:pt x="303" y="446"/>
                  </a:lnTo>
                  <a:lnTo>
                    <a:pt x="250" y="461"/>
                  </a:lnTo>
                  <a:lnTo>
                    <a:pt x="198" y="484"/>
                  </a:lnTo>
                  <a:lnTo>
                    <a:pt x="151" y="515"/>
                  </a:lnTo>
                  <a:lnTo>
                    <a:pt x="109" y="554"/>
                  </a:lnTo>
                  <a:lnTo>
                    <a:pt x="72" y="600"/>
                  </a:lnTo>
                  <a:lnTo>
                    <a:pt x="42" y="652"/>
                  </a:lnTo>
                  <a:lnTo>
                    <a:pt x="19" y="708"/>
                  </a:lnTo>
                  <a:lnTo>
                    <a:pt x="5" y="771"/>
                  </a:lnTo>
                  <a:lnTo>
                    <a:pt x="0" y="836"/>
                  </a:lnTo>
                  <a:lnTo>
                    <a:pt x="5" y="901"/>
                  </a:lnTo>
                  <a:lnTo>
                    <a:pt x="19" y="963"/>
                  </a:lnTo>
                  <a:lnTo>
                    <a:pt x="39" y="1018"/>
                  </a:lnTo>
                  <a:lnTo>
                    <a:pt x="67" y="1071"/>
                  </a:lnTo>
                  <a:lnTo>
                    <a:pt x="102" y="1116"/>
                  </a:lnTo>
                  <a:lnTo>
                    <a:pt x="142" y="1156"/>
                  </a:lnTo>
                  <a:lnTo>
                    <a:pt x="188" y="1188"/>
                  </a:lnTo>
                  <a:lnTo>
                    <a:pt x="236" y="1212"/>
                  </a:lnTo>
                  <a:lnTo>
                    <a:pt x="288" y="1226"/>
                  </a:lnTo>
                  <a:lnTo>
                    <a:pt x="343" y="1232"/>
                  </a:lnTo>
                  <a:lnTo>
                    <a:pt x="385" y="1228"/>
                  </a:lnTo>
                  <a:lnTo>
                    <a:pt x="424" y="1219"/>
                  </a:lnTo>
                  <a:lnTo>
                    <a:pt x="459" y="1203"/>
                  </a:lnTo>
                  <a:lnTo>
                    <a:pt x="491" y="1185"/>
                  </a:lnTo>
                  <a:lnTo>
                    <a:pt x="517" y="1163"/>
                  </a:lnTo>
                  <a:lnTo>
                    <a:pt x="541" y="1139"/>
                  </a:lnTo>
                  <a:lnTo>
                    <a:pt x="559" y="1116"/>
                  </a:lnTo>
                  <a:close/>
                  <a:moveTo>
                    <a:pt x="559" y="648"/>
                  </a:moveTo>
                  <a:lnTo>
                    <a:pt x="559" y="1022"/>
                  </a:lnTo>
                  <a:lnTo>
                    <a:pt x="556" y="1044"/>
                  </a:lnTo>
                  <a:lnTo>
                    <a:pt x="551" y="1055"/>
                  </a:lnTo>
                  <a:lnTo>
                    <a:pt x="542" y="1071"/>
                  </a:lnTo>
                  <a:lnTo>
                    <a:pt x="516" y="1109"/>
                  </a:lnTo>
                  <a:lnTo>
                    <a:pt x="486" y="1139"/>
                  </a:lnTo>
                  <a:lnTo>
                    <a:pt x="454" y="1163"/>
                  </a:lnTo>
                  <a:lnTo>
                    <a:pt x="420" y="1179"/>
                  </a:lnTo>
                  <a:lnTo>
                    <a:pt x="385" y="1190"/>
                  </a:lnTo>
                  <a:lnTo>
                    <a:pt x="350" y="1192"/>
                  </a:lnTo>
                  <a:lnTo>
                    <a:pt x="315" y="1188"/>
                  </a:lnTo>
                  <a:lnTo>
                    <a:pt x="283" y="1177"/>
                  </a:lnTo>
                  <a:lnTo>
                    <a:pt x="253" y="1161"/>
                  </a:lnTo>
                  <a:lnTo>
                    <a:pt x="226" y="1139"/>
                  </a:lnTo>
                  <a:lnTo>
                    <a:pt x="201" y="1112"/>
                  </a:lnTo>
                  <a:lnTo>
                    <a:pt x="181" y="1080"/>
                  </a:lnTo>
                  <a:lnTo>
                    <a:pt x="163" y="1042"/>
                  </a:lnTo>
                  <a:lnTo>
                    <a:pt x="151" y="1002"/>
                  </a:lnTo>
                  <a:lnTo>
                    <a:pt x="141" y="959"/>
                  </a:lnTo>
                  <a:lnTo>
                    <a:pt x="134" y="876"/>
                  </a:lnTo>
                  <a:lnTo>
                    <a:pt x="134" y="802"/>
                  </a:lnTo>
                  <a:lnTo>
                    <a:pt x="136" y="762"/>
                  </a:lnTo>
                  <a:lnTo>
                    <a:pt x="141" y="719"/>
                  </a:lnTo>
                  <a:lnTo>
                    <a:pt x="151" y="675"/>
                  </a:lnTo>
                  <a:lnTo>
                    <a:pt x="164" y="632"/>
                  </a:lnTo>
                  <a:lnTo>
                    <a:pt x="184" y="591"/>
                  </a:lnTo>
                  <a:lnTo>
                    <a:pt x="203" y="564"/>
                  </a:lnTo>
                  <a:lnTo>
                    <a:pt x="228" y="536"/>
                  </a:lnTo>
                  <a:lnTo>
                    <a:pt x="256" y="515"/>
                  </a:lnTo>
                  <a:lnTo>
                    <a:pt x="288" y="495"/>
                  </a:lnTo>
                  <a:lnTo>
                    <a:pt x="325" y="482"/>
                  </a:lnTo>
                  <a:lnTo>
                    <a:pt x="367" y="479"/>
                  </a:lnTo>
                  <a:lnTo>
                    <a:pt x="395" y="480"/>
                  </a:lnTo>
                  <a:lnTo>
                    <a:pt x="427" y="488"/>
                  </a:lnTo>
                  <a:lnTo>
                    <a:pt x="457" y="502"/>
                  </a:lnTo>
                  <a:lnTo>
                    <a:pt x="487" y="522"/>
                  </a:lnTo>
                  <a:lnTo>
                    <a:pt x="516" y="547"/>
                  </a:lnTo>
                  <a:lnTo>
                    <a:pt x="542" y="583"/>
                  </a:lnTo>
                  <a:lnTo>
                    <a:pt x="551" y="598"/>
                  </a:lnTo>
                  <a:lnTo>
                    <a:pt x="556" y="610"/>
                  </a:lnTo>
                  <a:lnTo>
                    <a:pt x="559" y="619"/>
                  </a:lnTo>
                  <a:lnTo>
                    <a:pt x="559" y="64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34" name="Freeform 62"/>
            <p:cNvSpPr>
              <a:spLocks noEditPoints="1"/>
            </p:cNvSpPr>
            <p:nvPr/>
          </p:nvSpPr>
          <p:spPr bwMode="auto">
            <a:xfrm>
              <a:off x="5047" y="4083"/>
              <a:ext cx="740" cy="1150"/>
            </a:xfrm>
            <a:custGeom>
              <a:avLst/>
              <a:gdLst/>
              <a:ahLst/>
              <a:cxnLst>
                <a:cxn ang="0">
                  <a:pos x="233" y="462"/>
                </a:cxn>
                <a:cxn ang="0">
                  <a:pos x="184" y="374"/>
                </a:cxn>
                <a:cxn ang="0">
                  <a:pos x="174" y="240"/>
                </a:cxn>
                <a:cxn ang="0">
                  <a:pos x="207" y="117"/>
                </a:cxn>
                <a:cxn ang="0">
                  <a:pos x="284" y="63"/>
                </a:cxn>
                <a:cxn ang="0">
                  <a:pos x="395" y="87"/>
                </a:cxn>
                <a:cxn ang="0">
                  <a:pos x="445" y="177"/>
                </a:cxn>
                <a:cxn ang="0">
                  <a:pos x="455" y="262"/>
                </a:cxn>
                <a:cxn ang="0">
                  <a:pos x="443" y="386"/>
                </a:cxn>
                <a:cxn ang="0">
                  <a:pos x="392" y="464"/>
                </a:cxn>
                <a:cxn ang="0">
                  <a:pos x="154" y="476"/>
                </a:cxn>
                <a:cxn ang="0">
                  <a:pos x="291" y="529"/>
                </a:cxn>
                <a:cxn ang="0">
                  <a:pos x="448" y="495"/>
                </a:cxn>
                <a:cxn ang="0">
                  <a:pos x="561" y="363"/>
                </a:cxn>
                <a:cxn ang="0">
                  <a:pos x="564" y="200"/>
                </a:cxn>
                <a:cxn ang="0">
                  <a:pos x="546" y="76"/>
                </a:cxn>
                <a:cxn ang="0">
                  <a:pos x="656" y="38"/>
                </a:cxn>
                <a:cxn ang="0">
                  <a:pos x="659" y="47"/>
                </a:cxn>
                <a:cxn ang="0">
                  <a:pos x="649" y="106"/>
                </a:cxn>
                <a:cxn ang="0">
                  <a:pos x="701" y="137"/>
                </a:cxn>
                <a:cxn ang="0">
                  <a:pos x="738" y="103"/>
                </a:cxn>
                <a:cxn ang="0">
                  <a:pos x="726" y="40"/>
                </a:cxn>
                <a:cxn ang="0">
                  <a:pos x="658" y="0"/>
                </a:cxn>
                <a:cxn ang="0">
                  <a:pos x="552" y="29"/>
                </a:cxn>
                <a:cxn ang="0">
                  <a:pos x="407" y="34"/>
                </a:cxn>
                <a:cxn ang="0">
                  <a:pos x="266" y="23"/>
                </a:cxn>
                <a:cxn ang="0">
                  <a:pos x="112" y="112"/>
                </a:cxn>
                <a:cxn ang="0">
                  <a:pos x="52" y="274"/>
                </a:cxn>
                <a:cxn ang="0">
                  <a:pos x="104" y="428"/>
                </a:cxn>
                <a:cxn ang="0">
                  <a:pos x="89" y="529"/>
                </a:cxn>
                <a:cxn ang="0">
                  <a:pos x="85" y="655"/>
                </a:cxn>
                <a:cxn ang="0">
                  <a:pos x="149" y="755"/>
                </a:cxn>
                <a:cxn ang="0">
                  <a:pos x="28" y="839"/>
                </a:cxn>
                <a:cxn ang="0">
                  <a:pos x="5" y="964"/>
                </a:cxn>
                <a:cxn ang="0">
                  <a:pos x="105" y="1087"/>
                </a:cxn>
                <a:cxn ang="0">
                  <a:pos x="300" y="1148"/>
                </a:cxn>
                <a:cxn ang="0">
                  <a:pos x="520" y="1127"/>
                </a:cxn>
                <a:cxn ang="0">
                  <a:pos x="676" y="1034"/>
                </a:cxn>
                <a:cxn ang="0">
                  <a:pos x="715" y="897"/>
                </a:cxn>
                <a:cxn ang="0">
                  <a:pos x="669" y="776"/>
                </a:cxn>
                <a:cxn ang="0">
                  <a:pos x="505" y="688"/>
                </a:cxn>
                <a:cxn ang="0">
                  <a:pos x="212" y="675"/>
                </a:cxn>
                <a:cxn ang="0">
                  <a:pos x="137" y="612"/>
                </a:cxn>
                <a:cxn ang="0">
                  <a:pos x="129" y="527"/>
                </a:cxn>
                <a:cxn ang="0">
                  <a:pos x="301" y="1107"/>
                </a:cxn>
                <a:cxn ang="0">
                  <a:pos x="129" y="1027"/>
                </a:cxn>
                <a:cxn ang="0">
                  <a:pos x="89" y="890"/>
                </a:cxn>
                <a:cxn ang="0">
                  <a:pos x="182" y="785"/>
                </a:cxn>
                <a:cxn ang="0">
                  <a:pos x="457" y="783"/>
                </a:cxn>
                <a:cxn ang="0">
                  <a:pos x="581" y="823"/>
                </a:cxn>
                <a:cxn ang="0">
                  <a:pos x="633" y="928"/>
                </a:cxn>
                <a:cxn ang="0">
                  <a:pos x="556" y="1054"/>
                </a:cxn>
                <a:cxn ang="0">
                  <a:pos x="360" y="1110"/>
                </a:cxn>
              </a:cxnLst>
              <a:rect l="0" t="0" r="r" b="b"/>
              <a:pathLst>
                <a:path w="740" h="1150">
                  <a:moveTo>
                    <a:pt x="315" y="491"/>
                  </a:moveTo>
                  <a:lnTo>
                    <a:pt x="283" y="487"/>
                  </a:lnTo>
                  <a:lnTo>
                    <a:pt x="254" y="478"/>
                  </a:lnTo>
                  <a:lnTo>
                    <a:pt x="233" y="462"/>
                  </a:lnTo>
                  <a:lnTo>
                    <a:pt x="216" y="444"/>
                  </a:lnTo>
                  <a:lnTo>
                    <a:pt x="201" y="422"/>
                  </a:lnTo>
                  <a:lnTo>
                    <a:pt x="191" y="399"/>
                  </a:lnTo>
                  <a:lnTo>
                    <a:pt x="184" y="374"/>
                  </a:lnTo>
                  <a:lnTo>
                    <a:pt x="179" y="348"/>
                  </a:lnTo>
                  <a:lnTo>
                    <a:pt x="176" y="327"/>
                  </a:lnTo>
                  <a:lnTo>
                    <a:pt x="174" y="305"/>
                  </a:lnTo>
                  <a:lnTo>
                    <a:pt x="174" y="240"/>
                  </a:lnTo>
                  <a:lnTo>
                    <a:pt x="177" y="200"/>
                  </a:lnTo>
                  <a:lnTo>
                    <a:pt x="184" y="164"/>
                  </a:lnTo>
                  <a:lnTo>
                    <a:pt x="199" y="130"/>
                  </a:lnTo>
                  <a:lnTo>
                    <a:pt x="207" y="117"/>
                  </a:lnTo>
                  <a:lnTo>
                    <a:pt x="221" y="101"/>
                  </a:lnTo>
                  <a:lnTo>
                    <a:pt x="238" y="87"/>
                  </a:lnTo>
                  <a:lnTo>
                    <a:pt x="258" y="72"/>
                  </a:lnTo>
                  <a:lnTo>
                    <a:pt x="284" y="63"/>
                  </a:lnTo>
                  <a:lnTo>
                    <a:pt x="315" y="59"/>
                  </a:lnTo>
                  <a:lnTo>
                    <a:pt x="346" y="63"/>
                  </a:lnTo>
                  <a:lnTo>
                    <a:pt x="373" y="72"/>
                  </a:lnTo>
                  <a:lnTo>
                    <a:pt x="395" y="87"/>
                  </a:lnTo>
                  <a:lnTo>
                    <a:pt x="413" y="106"/>
                  </a:lnTo>
                  <a:lnTo>
                    <a:pt x="427" y="128"/>
                  </a:lnTo>
                  <a:lnTo>
                    <a:pt x="437" y="152"/>
                  </a:lnTo>
                  <a:lnTo>
                    <a:pt x="445" y="177"/>
                  </a:lnTo>
                  <a:lnTo>
                    <a:pt x="450" y="200"/>
                  </a:lnTo>
                  <a:lnTo>
                    <a:pt x="452" y="224"/>
                  </a:lnTo>
                  <a:lnTo>
                    <a:pt x="454" y="244"/>
                  </a:lnTo>
                  <a:lnTo>
                    <a:pt x="455" y="262"/>
                  </a:lnTo>
                  <a:lnTo>
                    <a:pt x="455" y="274"/>
                  </a:lnTo>
                  <a:lnTo>
                    <a:pt x="454" y="310"/>
                  </a:lnTo>
                  <a:lnTo>
                    <a:pt x="450" y="348"/>
                  </a:lnTo>
                  <a:lnTo>
                    <a:pt x="443" y="386"/>
                  </a:lnTo>
                  <a:lnTo>
                    <a:pt x="428" y="421"/>
                  </a:lnTo>
                  <a:lnTo>
                    <a:pt x="420" y="433"/>
                  </a:lnTo>
                  <a:lnTo>
                    <a:pt x="408" y="448"/>
                  </a:lnTo>
                  <a:lnTo>
                    <a:pt x="392" y="464"/>
                  </a:lnTo>
                  <a:lnTo>
                    <a:pt x="370" y="476"/>
                  </a:lnTo>
                  <a:lnTo>
                    <a:pt x="345" y="487"/>
                  </a:lnTo>
                  <a:lnTo>
                    <a:pt x="315" y="491"/>
                  </a:lnTo>
                  <a:close/>
                  <a:moveTo>
                    <a:pt x="154" y="476"/>
                  </a:moveTo>
                  <a:lnTo>
                    <a:pt x="192" y="500"/>
                  </a:lnTo>
                  <a:lnTo>
                    <a:pt x="229" y="516"/>
                  </a:lnTo>
                  <a:lnTo>
                    <a:pt x="263" y="525"/>
                  </a:lnTo>
                  <a:lnTo>
                    <a:pt x="291" y="529"/>
                  </a:lnTo>
                  <a:lnTo>
                    <a:pt x="315" y="531"/>
                  </a:lnTo>
                  <a:lnTo>
                    <a:pt x="363" y="527"/>
                  </a:lnTo>
                  <a:lnTo>
                    <a:pt x="408" y="514"/>
                  </a:lnTo>
                  <a:lnTo>
                    <a:pt x="448" y="495"/>
                  </a:lnTo>
                  <a:lnTo>
                    <a:pt x="485" y="469"/>
                  </a:lnTo>
                  <a:lnTo>
                    <a:pt x="517" y="437"/>
                  </a:lnTo>
                  <a:lnTo>
                    <a:pt x="542" y="401"/>
                  </a:lnTo>
                  <a:lnTo>
                    <a:pt x="561" y="363"/>
                  </a:lnTo>
                  <a:lnTo>
                    <a:pt x="572" y="319"/>
                  </a:lnTo>
                  <a:lnTo>
                    <a:pt x="576" y="276"/>
                  </a:lnTo>
                  <a:lnTo>
                    <a:pt x="572" y="238"/>
                  </a:lnTo>
                  <a:lnTo>
                    <a:pt x="564" y="200"/>
                  </a:lnTo>
                  <a:lnTo>
                    <a:pt x="551" y="164"/>
                  </a:lnTo>
                  <a:lnTo>
                    <a:pt x="532" y="133"/>
                  </a:lnTo>
                  <a:lnTo>
                    <a:pt x="510" y="106"/>
                  </a:lnTo>
                  <a:lnTo>
                    <a:pt x="546" y="76"/>
                  </a:lnTo>
                  <a:lnTo>
                    <a:pt x="577" y="56"/>
                  </a:lnTo>
                  <a:lnTo>
                    <a:pt x="609" y="45"/>
                  </a:lnTo>
                  <a:lnTo>
                    <a:pt x="634" y="40"/>
                  </a:lnTo>
                  <a:lnTo>
                    <a:pt x="656" y="38"/>
                  </a:lnTo>
                  <a:lnTo>
                    <a:pt x="663" y="38"/>
                  </a:lnTo>
                  <a:lnTo>
                    <a:pt x="668" y="40"/>
                  </a:lnTo>
                  <a:lnTo>
                    <a:pt x="671" y="40"/>
                  </a:lnTo>
                  <a:lnTo>
                    <a:pt x="659" y="47"/>
                  </a:lnTo>
                  <a:lnTo>
                    <a:pt x="653" y="58"/>
                  </a:lnTo>
                  <a:lnTo>
                    <a:pt x="648" y="72"/>
                  </a:lnTo>
                  <a:lnTo>
                    <a:pt x="646" y="87"/>
                  </a:lnTo>
                  <a:lnTo>
                    <a:pt x="649" y="106"/>
                  </a:lnTo>
                  <a:lnTo>
                    <a:pt x="659" y="123"/>
                  </a:lnTo>
                  <a:lnTo>
                    <a:pt x="674" y="133"/>
                  </a:lnTo>
                  <a:lnTo>
                    <a:pt x="693" y="137"/>
                  </a:lnTo>
                  <a:lnTo>
                    <a:pt x="701" y="137"/>
                  </a:lnTo>
                  <a:lnTo>
                    <a:pt x="711" y="133"/>
                  </a:lnTo>
                  <a:lnTo>
                    <a:pt x="723" y="126"/>
                  </a:lnTo>
                  <a:lnTo>
                    <a:pt x="731" y="117"/>
                  </a:lnTo>
                  <a:lnTo>
                    <a:pt x="738" y="103"/>
                  </a:lnTo>
                  <a:lnTo>
                    <a:pt x="740" y="85"/>
                  </a:lnTo>
                  <a:lnTo>
                    <a:pt x="738" y="70"/>
                  </a:lnTo>
                  <a:lnTo>
                    <a:pt x="735" y="56"/>
                  </a:lnTo>
                  <a:lnTo>
                    <a:pt x="726" y="40"/>
                  </a:lnTo>
                  <a:lnTo>
                    <a:pt x="716" y="23"/>
                  </a:lnTo>
                  <a:lnTo>
                    <a:pt x="701" y="11"/>
                  </a:lnTo>
                  <a:lnTo>
                    <a:pt x="681" y="3"/>
                  </a:lnTo>
                  <a:lnTo>
                    <a:pt x="658" y="0"/>
                  </a:lnTo>
                  <a:lnTo>
                    <a:pt x="638" y="2"/>
                  </a:lnTo>
                  <a:lnTo>
                    <a:pt x="614" y="5"/>
                  </a:lnTo>
                  <a:lnTo>
                    <a:pt x="584" y="14"/>
                  </a:lnTo>
                  <a:lnTo>
                    <a:pt x="552" y="29"/>
                  </a:lnTo>
                  <a:lnTo>
                    <a:pt x="519" y="50"/>
                  </a:lnTo>
                  <a:lnTo>
                    <a:pt x="485" y="81"/>
                  </a:lnTo>
                  <a:lnTo>
                    <a:pt x="445" y="52"/>
                  </a:lnTo>
                  <a:lnTo>
                    <a:pt x="407" y="34"/>
                  </a:lnTo>
                  <a:lnTo>
                    <a:pt x="370" y="25"/>
                  </a:lnTo>
                  <a:lnTo>
                    <a:pt x="340" y="20"/>
                  </a:lnTo>
                  <a:lnTo>
                    <a:pt x="315" y="20"/>
                  </a:lnTo>
                  <a:lnTo>
                    <a:pt x="266" y="23"/>
                  </a:lnTo>
                  <a:lnTo>
                    <a:pt x="221" y="36"/>
                  </a:lnTo>
                  <a:lnTo>
                    <a:pt x="179" y="56"/>
                  </a:lnTo>
                  <a:lnTo>
                    <a:pt x="142" y="81"/>
                  </a:lnTo>
                  <a:lnTo>
                    <a:pt x="112" y="112"/>
                  </a:lnTo>
                  <a:lnTo>
                    <a:pt x="87" y="148"/>
                  </a:lnTo>
                  <a:lnTo>
                    <a:pt x="67" y="188"/>
                  </a:lnTo>
                  <a:lnTo>
                    <a:pt x="55" y="229"/>
                  </a:lnTo>
                  <a:lnTo>
                    <a:pt x="52" y="274"/>
                  </a:lnTo>
                  <a:lnTo>
                    <a:pt x="55" y="319"/>
                  </a:lnTo>
                  <a:lnTo>
                    <a:pt x="67" y="359"/>
                  </a:lnTo>
                  <a:lnTo>
                    <a:pt x="84" y="397"/>
                  </a:lnTo>
                  <a:lnTo>
                    <a:pt x="104" y="428"/>
                  </a:lnTo>
                  <a:lnTo>
                    <a:pt x="127" y="453"/>
                  </a:lnTo>
                  <a:lnTo>
                    <a:pt x="114" y="473"/>
                  </a:lnTo>
                  <a:lnTo>
                    <a:pt x="100" y="498"/>
                  </a:lnTo>
                  <a:lnTo>
                    <a:pt x="89" y="529"/>
                  </a:lnTo>
                  <a:lnTo>
                    <a:pt x="80" y="563"/>
                  </a:lnTo>
                  <a:lnTo>
                    <a:pt x="77" y="599"/>
                  </a:lnTo>
                  <a:lnTo>
                    <a:pt x="79" y="626"/>
                  </a:lnTo>
                  <a:lnTo>
                    <a:pt x="85" y="655"/>
                  </a:lnTo>
                  <a:lnTo>
                    <a:pt x="94" y="684"/>
                  </a:lnTo>
                  <a:lnTo>
                    <a:pt x="109" y="709"/>
                  </a:lnTo>
                  <a:lnTo>
                    <a:pt x="125" y="735"/>
                  </a:lnTo>
                  <a:lnTo>
                    <a:pt x="149" y="755"/>
                  </a:lnTo>
                  <a:lnTo>
                    <a:pt x="110" y="769"/>
                  </a:lnTo>
                  <a:lnTo>
                    <a:pt x="77" y="789"/>
                  </a:lnTo>
                  <a:lnTo>
                    <a:pt x="50" y="814"/>
                  </a:lnTo>
                  <a:lnTo>
                    <a:pt x="28" y="839"/>
                  </a:lnTo>
                  <a:lnTo>
                    <a:pt x="13" y="868"/>
                  </a:lnTo>
                  <a:lnTo>
                    <a:pt x="3" y="899"/>
                  </a:lnTo>
                  <a:lnTo>
                    <a:pt x="0" y="928"/>
                  </a:lnTo>
                  <a:lnTo>
                    <a:pt x="5" y="964"/>
                  </a:lnTo>
                  <a:lnTo>
                    <a:pt x="18" y="1000"/>
                  </a:lnTo>
                  <a:lnTo>
                    <a:pt x="40" y="1031"/>
                  </a:lnTo>
                  <a:lnTo>
                    <a:pt x="69" y="1062"/>
                  </a:lnTo>
                  <a:lnTo>
                    <a:pt x="105" y="1087"/>
                  </a:lnTo>
                  <a:lnTo>
                    <a:pt x="147" y="1108"/>
                  </a:lnTo>
                  <a:lnTo>
                    <a:pt x="194" y="1127"/>
                  </a:lnTo>
                  <a:lnTo>
                    <a:pt x="244" y="1139"/>
                  </a:lnTo>
                  <a:lnTo>
                    <a:pt x="300" y="1148"/>
                  </a:lnTo>
                  <a:lnTo>
                    <a:pt x="358" y="1150"/>
                  </a:lnTo>
                  <a:lnTo>
                    <a:pt x="415" y="1148"/>
                  </a:lnTo>
                  <a:lnTo>
                    <a:pt x="469" y="1139"/>
                  </a:lnTo>
                  <a:lnTo>
                    <a:pt x="520" y="1127"/>
                  </a:lnTo>
                  <a:lnTo>
                    <a:pt x="567" y="1110"/>
                  </a:lnTo>
                  <a:lnTo>
                    <a:pt x="609" y="1089"/>
                  </a:lnTo>
                  <a:lnTo>
                    <a:pt x="646" y="1063"/>
                  </a:lnTo>
                  <a:lnTo>
                    <a:pt x="676" y="1034"/>
                  </a:lnTo>
                  <a:lnTo>
                    <a:pt x="698" y="1000"/>
                  </a:lnTo>
                  <a:lnTo>
                    <a:pt x="711" y="964"/>
                  </a:lnTo>
                  <a:lnTo>
                    <a:pt x="716" y="924"/>
                  </a:lnTo>
                  <a:lnTo>
                    <a:pt x="715" y="897"/>
                  </a:lnTo>
                  <a:lnTo>
                    <a:pt x="710" y="867"/>
                  </a:lnTo>
                  <a:lnTo>
                    <a:pt x="701" y="836"/>
                  </a:lnTo>
                  <a:lnTo>
                    <a:pt x="688" y="805"/>
                  </a:lnTo>
                  <a:lnTo>
                    <a:pt x="669" y="776"/>
                  </a:lnTo>
                  <a:lnTo>
                    <a:pt x="644" y="749"/>
                  </a:lnTo>
                  <a:lnTo>
                    <a:pt x="613" y="726"/>
                  </a:lnTo>
                  <a:lnTo>
                    <a:pt x="559" y="702"/>
                  </a:lnTo>
                  <a:lnTo>
                    <a:pt x="505" y="688"/>
                  </a:lnTo>
                  <a:lnTo>
                    <a:pt x="450" y="681"/>
                  </a:lnTo>
                  <a:lnTo>
                    <a:pt x="392" y="677"/>
                  </a:lnTo>
                  <a:lnTo>
                    <a:pt x="223" y="677"/>
                  </a:lnTo>
                  <a:lnTo>
                    <a:pt x="212" y="675"/>
                  </a:lnTo>
                  <a:lnTo>
                    <a:pt x="187" y="668"/>
                  </a:lnTo>
                  <a:lnTo>
                    <a:pt x="167" y="653"/>
                  </a:lnTo>
                  <a:lnTo>
                    <a:pt x="151" y="635"/>
                  </a:lnTo>
                  <a:lnTo>
                    <a:pt x="137" y="612"/>
                  </a:lnTo>
                  <a:lnTo>
                    <a:pt x="129" y="587"/>
                  </a:lnTo>
                  <a:lnTo>
                    <a:pt x="125" y="558"/>
                  </a:lnTo>
                  <a:lnTo>
                    <a:pt x="127" y="547"/>
                  </a:lnTo>
                  <a:lnTo>
                    <a:pt x="129" y="527"/>
                  </a:lnTo>
                  <a:lnTo>
                    <a:pt x="137" y="504"/>
                  </a:lnTo>
                  <a:lnTo>
                    <a:pt x="154" y="476"/>
                  </a:lnTo>
                  <a:close/>
                  <a:moveTo>
                    <a:pt x="360" y="1110"/>
                  </a:moveTo>
                  <a:lnTo>
                    <a:pt x="301" y="1107"/>
                  </a:lnTo>
                  <a:lnTo>
                    <a:pt x="248" y="1094"/>
                  </a:lnTo>
                  <a:lnTo>
                    <a:pt x="201" y="1078"/>
                  </a:lnTo>
                  <a:lnTo>
                    <a:pt x="161" y="1054"/>
                  </a:lnTo>
                  <a:lnTo>
                    <a:pt x="129" y="1027"/>
                  </a:lnTo>
                  <a:lnTo>
                    <a:pt x="104" y="997"/>
                  </a:lnTo>
                  <a:lnTo>
                    <a:pt x="89" y="962"/>
                  </a:lnTo>
                  <a:lnTo>
                    <a:pt x="84" y="928"/>
                  </a:lnTo>
                  <a:lnTo>
                    <a:pt x="89" y="890"/>
                  </a:lnTo>
                  <a:lnTo>
                    <a:pt x="102" y="856"/>
                  </a:lnTo>
                  <a:lnTo>
                    <a:pt x="124" y="825"/>
                  </a:lnTo>
                  <a:lnTo>
                    <a:pt x="151" y="802"/>
                  </a:lnTo>
                  <a:lnTo>
                    <a:pt x="182" y="785"/>
                  </a:lnTo>
                  <a:lnTo>
                    <a:pt x="218" y="778"/>
                  </a:lnTo>
                  <a:lnTo>
                    <a:pt x="385" y="778"/>
                  </a:lnTo>
                  <a:lnTo>
                    <a:pt x="422" y="780"/>
                  </a:lnTo>
                  <a:lnTo>
                    <a:pt x="457" y="783"/>
                  </a:lnTo>
                  <a:lnTo>
                    <a:pt x="492" y="789"/>
                  </a:lnTo>
                  <a:lnTo>
                    <a:pt x="525" y="798"/>
                  </a:lnTo>
                  <a:lnTo>
                    <a:pt x="554" y="809"/>
                  </a:lnTo>
                  <a:lnTo>
                    <a:pt x="581" y="823"/>
                  </a:lnTo>
                  <a:lnTo>
                    <a:pt x="602" y="841"/>
                  </a:lnTo>
                  <a:lnTo>
                    <a:pt x="619" y="865"/>
                  </a:lnTo>
                  <a:lnTo>
                    <a:pt x="629" y="894"/>
                  </a:lnTo>
                  <a:lnTo>
                    <a:pt x="633" y="928"/>
                  </a:lnTo>
                  <a:lnTo>
                    <a:pt x="628" y="962"/>
                  </a:lnTo>
                  <a:lnTo>
                    <a:pt x="613" y="997"/>
                  </a:lnTo>
                  <a:lnTo>
                    <a:pt x="587" y="1027"/>
                  </a:lnTo>
                  <a:lnTo>
                    <a:pt x="556" y="1054"/>
                  </a:lnTo>
                  <a:lnTo>
                    <a:pt x="515" y="1078"/>
                  </a:lnTo>
                  <a:lnTo>
                    <a:pt x="469" y="1096"/>
                  </a:lnTo>
                  <a:lnTo>
                    <a:pt x="417" y="1107"/>
                  </a:lnTo>
                  <a:lnTo>
                    <a:pt x="360" y="111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35" name="Freeform 63"/>
            <p:cNvSpPr>
              <a:spLocks noEditPoints="1"/>
            </p:cNvSpPr>
            <p:nvPr/>
          </p:nvSpPr>
          <p:spPr bwMode="auto">
            <a:xfrm>
              <a:off x="5857" y="4092"/>
              <a:ext cx="626" cy="802"/>
            </a:xfrm>
            <a:custGeom>
              <a:avLst/>
              <a:gdLst/>
              <a:ahLst/>
              <a:cxnLst>
                <a:cxn ang="0">
                  <a:pos x="603" y="379"/>
                </a:cxn>
                <a:cxn ang="0">
                  <a:pos x="621" y="370"/>
                </a:cxn>
                <a:cxn ang="0">
                  <a:pos x="626" y="341"/>
                </a:cxn>
                <a:cxn ang="0">
                  <a:pos x="618" y="256"/>
                </a:cxn>
                <a:cxn ang="0">
                  <a:pos x="596" y="177"/>
                </a:cxn>
                <a:cxn ang="0">
                  <a:pos x="557" y="106"/>
                </a:cxn>
                <a:cxn ang="0">
                  <a:pos x="500" y="50"/>
                </a:cxn>
                <a:cxn ang="0">
                  <a:pos x="427" y="13"/>
                </a:cxn>
                <a:cxn ang="0">
                  <a:pos x="336" y="0"/>
                </a:cxn>
                <a:cxn ang="0">
                  <a:pos x="229" y="20"/>
                </a:cxn>
                <a:cxn ang="0">
                  <a:pos x="136" y="78"/>
                </a:cxn>
                <a:cxn ang="0">
                  <a:pos x="64" y="162"/>
                </a:cxn>
                <a:cxn ang="0">
                  <a:pos x="17" y="273"/>
                </a:cxn>
                <a:cxn ang="0">
                  <a:pos x="0" y="397"/>
                </a:cxn>
                <a:cxn ang="0">
                  <a:pos x="15" y="518"/>
                </a:cxn>
                <a:cxn ang="0">
                  <a:pos x="60" y="623"/>
                </a:cxn>
                <a:cxn ang="0">
                  <a:pos x="126" y="706"/>
                </a:cxn>
                <a:cxn ang="0">
                  <a:pos x="209" y="765"/>
                </a:cxn>
                <a:cxn ang="0">
                  <a:pos x="305" y="796"/>
                </a:cxn>
                <a:cxn ang="0">
                  <a:pos x="402" y="798"/>
                </a:cxn>
                <a:cxn ang="0">
                  <a:pos x="480" y="771"/>
                </a:cxn>
                <a:cxn ang="0">
                  <a:pos x="541" y="726"/>
                </a:cxn>
                <a:cxn ang="0">
                  <a:pos x="584" y="673"/>
                </a:cxn>
                <a:cxn ang="0">
                  <a:pos x="611" y="623"/>
                </a:cxn>
                <a:cxn ang="0">
                  <a:pos x="624" y="585"/>
                </a:cxn>
                <a:cxn ang="0">
                  <a:pos x="624" y="567"/>
                </a:cxn>
                <a:cxn ang="0">
                  <a:pos x="619" y="558"/>
                </a:cxn>
                <a:cxn ang="0">
                  <a:pos x="608" y="552"/>
                </a:cxn>
                <a:cxn ang="0">
                  <a:pos x="594" y="556"/>
                </a:cxn>
                <a:cxn ang="0">
                  <a:pos x="589" y="561"/>
                </a:cxn>
                <a:cxn ang="0">
                  <a:pos x="584" y="572"/>
                </a:cxn>
                <a:cxn ang="0">
                  <a:pos x="566" y="623"/>
                </a:cxn>
                <a:cxn ang="0">
                  <a:pos x="522" y="688"/>
                </a:cxn>
                <a:cxn ang="0">
                  <a:pos x="472" y="728"/>
                </a:cxn>
                <a:cxn ang="0">
                  <a:pos x="423" y="749"/>
                </a:cxn>
                <a:cxn ang="0">
                  <a:pos x="385" y="756"/>
                </a:cxn>
                <a:cxn ang="0">
                  <a:pos x="326" y="753"/>
                </a:cxn>
                <a:cxn ang="0">
                  <a:pos x="258" y="722"/>
                </a:cxn>
                <a:cxn ang="0">
                  <a:pos x="203" y="672"/>
                </a:cxn>
                <a:cxn ang="0">
                  <a:pos x="162" y="596"/>
                </a:cxn>
                <a:cxn ang="0">
                  <a:pos x="139" y="502"/>
                </a:cxn>
                <a:cxn ang="0">
                  <a:pos x="134" y="413"/>
                </a:cxn>
                <a:cxn ang="0">
                  <a:pos x="586" y="379"/>
                </a:cxn>
                <a:cxn ang="0">
                  <a:pos x="141" y="285"/>
                </a:cxn>
                <a:cxn ang="0">
                  <a:pos x="159" y="193"/>
                </a:cxn>
                <a:cxn ang="0">
                  <a:pos x="191" y="128"/>
                </a:cxn>
                <a:cxn ang="0">
                  <a:pos x="228" y="83"/>
                </a:cxn>
                <a:cxn ang="0">
                  <a:pos x="268" y="56"/>
                </a:cxn>
                <a:cxn ang="0">
                  <a:pos x="305" y="41"/>
                </a:cxn>
                <a:cxn ang="0">
                  <a:pos x="336" y="38"/>
                </a:cxn>
                <a:cxn ang="0">
                  <a:pos x="403" y="52"/>
                </a:cxn>
                <a:cxn ang="0">
                  <a:pos x="450" y="94"/>
                </a:cxn>
                <a:cxn ang="0">
                  <a:pos x="484" y="150"/>
                </a:cxn>
                <a:cxn ang="0">
                  <a:pos x="504" y="211"/>
                </a:cxn>
                <a:cxn ang="0">
                  <a:pos x="514" y="273"/>
                </a:cxn>
                <a:cxn ang="0">
                  <a:pos x="519" y="323"/>
                </a:cxn>
                <a:cxn ang="0">
                  <a:pos x="136" y="341"/>
                </a:cxn>
              </a:cxnLst>
              <a:rect l="0" t="0" r="r" b="b"/>
              <a:pathLst>
                <a:path w="626" h="802">
                  <a:moveTo>
                    <a:pt x="586" y="379"/>
                  </a:moveTo>
                  <a:lnTo>
                    <a:pt x="603" y="379"/>
                  </a:lnTo>
                  <a:lnTo>
                    <a:pt x="614" y="375"/>
                  </a:lnTo>
                  <a:lnTo>
                    <a:pt x="621" y="370"/>
                  </a:lnTo>
                  <a:lnTo>
                    <a:pt x="624" y="359"/>
                  </a:lnTo>
                  <a:lnTo>
                    <a:pt x="626" y="341"/>
                  </a:lnTo>
                  <a:lnTo>
                    <a:pt x="624" y="298"/>
                  </a:lnTo>
                  <a:lnTo>
                    <a:pt x="618" y="256"/>
                  </a:lnTo>
                  <a:lnTo>
                    <a:pt x="609" y="215"/>
                  </a:lnTo>
                  <a:lnTo>
                    <a:pt x="596" y="177"/>
                  </a:lnTo>
                  <a:lnTo>
                    <a:pt x="577" y="139"/>
                  </a:lnTo>
                  <a:lnTo>
                    <a:pt x="557" y="106"/>
                  </a:lnTo>
                  <a:lnTo>
                    <a:pt x="531" y="76"/>
                  </a:lnTo>
                  <a:lnTo>
                    <a:pt x="500" y="50"/>
                  </a:lnTo>
                  <a:lnTo>
                    <a:pt x="467" y="29"/>
                  </a:lnTo>
                  <a:lnTo>
                    <a:pt x="427" y="13"/>
                  </a:lnTo>
                  <a:lnTo>
                    <a:pt x="383" y="4"/>
                  </a:lnTo>
                  <a:lnTo>
                    <a:pt x="336" y="0"/>
                  </a:lnTo>
                  <a:lnTo>
                    <a:pt x="281" y="5"/>
                  </a:lnTo>
                  <a:lnTo>
                    <a:pt x="229" y="20"/>
                  </a:lnTo>
                  <a:lnTo>
                    <a:pt x="181" y="45"/>
                  </a:lnTo>
                  <a:lnTo>
                    <a:pt x="136" y="78"/>
                  </a:lnTo>
                  <a:lnTo>
                    <a:pt x="97" y="117"/>
                  </a:lnTo>
                  <a:lnTo>
                    <a:pt x="64" y="162"/>
                  </a:lnTo>
                  <a:lnTo>
                    <a:pt x="37" y="215"/>
                  </a:lnTo>
                  <a:lnTo>
                    <a:pt x="17" y="273"/>
                  </a:lnTo>
                  <a:lnTo>
                    <a:pt x="3" y="334"/>
                  </a:lnTo>
                  <a:lnTo>
                    <a:pt x="0" y="397"/>
                  </a:lnTo>
                  <a:lnTo>
                    <a:pt x="3" y="458"/>
                  </a:lnTo>
                  <a:lnTo>
                    <a:pt x="15" y="518"/>
                  </a:lnTo>
                  <a:lnTo>
                    <a:pt x="34" y="572"/>
                  </a:lnTo>
                  <a:lnTo>
                    <a:pt x="60" y="623"/>
                  </a:lnTo>
                  <a:lnTo>
                    <a:pt x="90" y="666"/>
                  </a:lnTo>
                  <a:lnTo>
                    <a:pt x="126" y="706"/>
                  </a:lnTo>
                  <a:lnTo>
                    <a:pt x="166" y="738"/>
                  </a:lnTo>
                  <a:lnTo>
                    <a:pt x="209" y="765"/>
                  </a:lnTo>
                  <a:lnTo>
                    <a:pt x="256" y="785"/>
                  </a:lnTo>
                  <a:lnTo>
                    <a:pt x="305" y="796"/>
                  </a:lnTo>
                  <a:lnTo>
                    <a:pt x="355" y="802"/>
                  </a:lnTo>
                  <a:lnTo>
                    <a:pt x="402" y="798"/>
                  </a:lnTo>
                  <a:lnTo>
                    <a:pt x="444" y="787"/>
                  </a:lnTo>
                  <a:lnTo>
                    <a:pt x="480" y="771"/>
                  </a:lnTo>
                  <a:lnTo>
                    <a:pt x="512" y="749"/>
                  </a:lnTo>
                  <a:lnTo>
                    <a:pt x="541" y="726"/>
                  </a:lnTo>
                  <a:lnTo>
                    <a:pt x="564" y="700"/>
                  </a:lnTo>
                  <a:lnTo>
                    <a:pt x="584" y="673"/>
                  </a:lnTo>
                  <a:lnTo>
                    <a:pt x="599" y="648"/>
                  </a:lnTo>
                  <a:lnTo>
                    <a:pt x="611" y="623"/>
                  </a:lnTo>
                  <a:lnTo>
                    <a:pt x="619" y="603"/>
                  </a:lnTo>
                  <a:lnTo>
                    <a:pt x="624" y="585"/>
                  </a:lnTo>
                  <a:lnTo>
                    <a:pt x="626" y="574"/>
                  </a:lnTo>
                  <a:lnTo>
                    <a:pt x="624" y="567"/>
                  </a:lnTo>
                  <a:lnTo>
                    <a:pt x="623" y="561"/>
                  </a:lnTo>
                  <a:lnTo>
                    <a:pt x="619" y="558"/>
                  </a:lnTo>
                  <a:lnTo>
                    <a:pt x="613" y="554"/>
                  </a:lnTo>
                  <a:lnTo>
                    <a:pt x="608" y="552"/>
                  </a:lnTo>
                  <a:lnTo>
                    <a:pt x="599" y="552"/>
                  </a:lnTo>
                  <a:lnTo>
                    <a:pt x="594" y="556"/>
                  </a:lnTo>
                  <a:lnTo>
                    <a:pt x="591" y="558"/>
                  </a:lnTo>
                  <a:lnTo>
                    <a:pt x="589" y="561"/>
                  </a:lnTo>
                  <a:lnTo>
                    <a:pt x="586" y="567"/>
                  </a:lnTo>
                  <a:lnTo>
                    <a:pt x="584" y="572"/>
                  </a:lnTo>
                  <a:lnTo>
                    <a:pt x="584" y="578"/>
                  </a:lnTo>
                  <a:lnTo>
                    <a:pt x="566" y="623"/>
                  </a:lnTo>
                  <a:lnTo>
                    <a:pt x="546" y="659"/>
                  </a:lnTo>
                  <a:lnTo>
                    <a:pt x="522" y="688"/>
                  </a:lnTo>
                  <a:lnTo>
                    <a:pt x="497" y="711"/>
                  </a:lnTo>
                  <a:lnTo>
                    <a:pt x="472" y="728"/>
                  </a:lnTo>
                  <a:lnTo>
                    <a:pt x="447" y="740"/>
                  </a:lnTo>
                  <a:lnTo>
                    <a:pt x="423" y="749"/>
                  </a:lnTo>
                  <a:lnTo>
                    <a:pt x="403" y="753"/>
                  </a:lnTo>
                  <a:lnTo>
                    <a:pt x="385" y="756"/>
                  </a:lnTo>
                  <a:lnTo>
                    <a:pt x="365" y="756"/>
                  </a:lnTo>
                  <a:lnTo>
                    <a:pt x="326" y="753"/>
                  </a:lnTo>
                  <a:lnTo>
                    <a:pt x="290" y="740"/>
                  </a:lnTo>
                  <a:lnTo>
                    <a:pt x="258" y="722"/>
                  </a:lnTo>
                  <a:lnTo>
                    <a:pt x="228" y="699"/>
                  </a:lnTo>
                  <a:lnTo>
                    <a:pt x="203" y="672"/>
                  </a:lnTo>
                  <a:lnTo>
                    <a:pt x="182" y="641"/>
                  </a:lnTo>
                  <a:lnTo>
                    <a:pt x="162" y="596"/>
                  </a:lnTo>
                  <a:lnTo>
                    <a:pt x="147" y="549"/>
                  </a:lnTo>
                  <a:lnTo>
                    <a:pt x="139" y="502"/>
                  </a:lnTo>
                  <a:lnTo>
                    <a:pt x="136" y="455"/>
                  </a:lnTo>
                  <a:lnTo>
                    <a:pt x="134" y="413"/>
                  </a:lnTo>
                  <a:lnTo>
                    <a:pt x="134" y="379"/>
                  </a:lnTo>
                  <a:lnTo>
                    <a:pt x="586" y="379"/>
                  </a:lnTo>
                  <a:close/>
                  <a:moveTo>
                    <a:pt x="136" y="341"/>
                  </a:moveTo>
                  <a:lnTo>
                    <a:pt x="141" y="285"/>
                  </a:lnTo>
                  <a:lnTo>
                    <a:pt x="147" y="236"/>
                  </a:lnTo>
                  <a:lnTo>
                    <a:pt x="159" y="193"/>
                  </a:lnTo>
                  <a:lnTo>
                    <a:pt x="174" y="157"/>
                  </a:lnTo>
                  <a:lnTo>
                    <a:pt x="191" y="128"/>
                  </a:lnTo>
                  <a:lnTo>
                    <a:pt x="209" y="103"/>
                  </a:lnTo>
                  <a:lnTo>
                    <a:pt x="228" y="83"/>
                  </a:lnTo>
                  <a:lnTo>
                    <a:pt x="248" y="67"/>
                  </a:lnTo>
                  <a:lnTo>
                    <a:pt x="268" y="56"/>
                  </a:lnTo>
                  <a:lnTo>
                    <a:pt x="288" y="47"/>
                  </a:lnTo>
                  <a:lnTo>
                    <a:pt x="305" y="41"/>
                  </a:lnTo>
                  <a:lnTo>
                    <a:pt x="321" y="40"/>
                  </a:lnTo>
                  <a:lnTo>
                    <a:pt x="336" y="38"/>
                  </a:lnTo>
                  <a:lnTo>
                    <a:pt x="372" y="41"/>
                  </a:lnTo>
                  <a:lnTo>
                    <a:pt x="403" y="52"/>
                  </a:lnTo>
                  <a:lnTo>
                    <a:pt x="429" y="70"/>
                  </a:lnTo>
                  <a:lnTo>
                    <a:pt x="450" y="94"/>
                  </a:lnTo>
                  <a:lnTo>
                    <a:pt x="469" y="119"/>
                  </a:lnTo>
                  <a:lnTo>
                    <a:pt x="484" y="150"/>
                  </a:lnTo>
                  <a:lnTo>
                    <a:pt x="495" y="180"/>
                  </a:lnTo>
                  <a:lnTo>
                    <a:pt x="504" y="211"/>
                  </a:lnTo>
                  <a:lnTo>
                    <a:pt x="511" y="244"/>
                  </a:lnTo>
                  <a:lnTo>
                    <a:pt x="514" y="273"/>
                  </a:lnTo>
                  <a:lnTo>
                    <a:pt x="517" y="300"/>
                  </a:lnTo>
                  <a:lnTo>
                    <a:pt x="519" y="323"/>
                  </a:lnTo>
                  <a:lnTo>
                    <a:pt x="519" y="341"/>
                  </a:lnTo>
                  <a:lnTo>
                    <a:pt x="136" y="34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36" name="Freeform 64"/>
            <p:cNvSpPr>
              <a:spLocks/>
            </p:cNvSpPr>
            <p:nvPr/>
          </p:nvSpPr>
          <p:spPr bwMode="auto">
            <a:xfrm>
              <a:off x="6583" y="4092"/>
              <a:ext cx="529" cy="802"/>
            </a:xfrm>
            <a:custGeom>
              <a:avLst/>
              <a:gdLst/>
              <a:ahLst/>
              <a:cxnLst>
                <a:cxn ang="0">
                  <a:pos x="312" y="449"/>
                </a:cxn>
                <a:cxn ang="0">
                  <a:pos x="370" y="473"/>
                </a:cxn>
                <a:cxn ang="0">
                  <a:pos x="427" y="522"/>
                </a:cxn>
                <a:cxn ang="0">
                  <a:pos x="452" y="603"/>
                </a:cxn>
                <a:cxn ang="0">
                  <a:pos x="427" y="693"/>
                </a:cxn>
                <a:cxn ang="0">
                  <a:pos x="352" y="751"/>
                </a:cxn>
                <a:cxn ang="0">
                  <a:pos x="226" y="758"/>
                </a:cxn>
                <a:cxn ang="0">
                  <a:pos x="129" y="708"/>
                </a:cxn>
                <a:cxn ang="0">
                  <a:pos x="69" y="607"/>
                </a:cxn>
                <a:cxn ang="0">
                  <a:pos x="41" y="500"/>
                </a:cxn>
                <a:cxn ang="0">
                  <a:pos x="22" y="486"/>
                </a:cxn>
                <a:cxn ang="0">
                  <a:pos x="0" y="509"/>
                </a:cxn>
                <a:cxn ang="0">
                  <a:pos x="9" y="798"/>
                </a:cxn>
                <a:cxn ang="0">
                  <a:pos x="26" y="800"/>
                </a:cxn>
                <a:cxn ang="0">
                  <a:pos x="66" y="756"/>
                </a:cxn>
                <a:cxn ang="0">
                  <a:pos x="91" y="726"/>
                </a:cxn>
                <a:cxn ang="0">
                  <a:pos x="195" y="791"/>
                </a:cxn>
                <a:cxn ang="0">
                  <a:pos x="270" y="802"/>
                </a:cxn>
                <a:cxn ang="0">
                  <a:pos x="407" y="773"/>
                </a:cxn>
                <a:cxn ang="0">
                  <a:pos x="493" y="699"/>
                </a:cxn>
                <a:cxn ang="0">
                  <a:pos x="528" y="596"/>
                </a:cxn>
                <a:cxn ang="0">
                  <a:pos x="519" y="489"/>
                </a:cxn>
                <a:cxn ang="0">
                  <a:pos x="484" y="419"/>
                </a:cxn>
                <a:cxn ang="0">
                  <a:pos x="429" y="363"/>
                </a:cxn>
                <a:cxn ang="0">
                  <a:pos x="317" y="318"/>
                </a:cxn>
                <a:cxn ang="0">
                  <a:pos x="221" y="296"/>
                </a:cxn>
                <a:cxn ang="0">
                  <a:pos x="144" y="267"/>
                </a:cxn>
                <a:cxn ang="0">
                  <a:pos x="91" y="217"/>
                </a:cxn>
                <a:cxn ang="0">
                  <a:pos x="81" y="144"/>
                </a:cxn>
                <a:cxn ang="0">
                  <a:pos x="108" y="85"/>
                </a:cxn>
                <a:cxn ang="0">
                  <a:pos x="181" y="43"/>
                </a:cxn>
                <a:cxn ang="0">
                  <a:pos x="300" y="36"/>
                </a:cxn>
                <a:cxn ang="0">
                  <a:pos x="387" y="76"/>
                </a:cxn>
                <a:cxn ang="0">
                  <a:pos x="431" y="141"/>
                </a:cxn>
                <a:cxn ang="0">
                  <a:pos x="446" y="209"/>
                </a:cxn>
                <a:cxn ang="0">
                  <a:pos x="451" y="249"/>
                </a:cxn>
                <a:cxn ang="0">
                  <a:pos x="461" y="258"/>
                </a:cxn>
                <a:cxn ang="0">
                  <a:pos x="481" y="258"/>
                </a:cxn>
                <a:cxn ang="0">
                  <a:pos x="489" y="22"/>
                </a:cxn>
                <a:cxn ang="0">
                  <a:pos x="472" y="0"/>
                </a:cxn>
                <a:cxn ang="0">
                  <a:pos x="451" y="11"/>
                </a:cxn>
                <a:cxn ang="0">
                  <a:pos x="375" y="25"/>
                </a:cxn>
                <a:cxn ang="0">
                  <a:pos x="278" y="0"/>
                </a:cxn>
                <a:cxn ang="0">
                  <a:pos x="164" y="11"/>
                </a:cxn>
                <a:cxn ang="0">
                  <a:pos x="67" y="59"/>
                </a:cxn>
                <a:cxn ang="0">
                  <a:pos x="16" y="134"/>
                </a:cxn>
                <a:cxn ang="0">
                  <a:pos x="0" y="215"/>
                </a:cxn>
                <a:cxn ang="0">
                  <a:pos x="27" y="312"/>
                </a:cxn>
                <a:cxn ang="0">
                  <a:pos x="92" y="381"/>
                </a:cxn>
                <a:cxn ang="0">
                  <a:pos x="168" y="415"/>
                </a:cxn>
                <a:cxn ang="0">
                  <a:pos x="283" y="442"/>
                </a:cxn>
              </a:cxnLst>
              <a:rect l="0" t="0" r="r" b="b"/>
              <a:pathLst>
                <a:path w="529" h="802">
                  <a:moveTo>
                    <a:pt x="283" y="442"/>
                  </a:moveTo>
                  <a:lnTo>
                    <a:pt x="295" y="444"/>
                  </a:lnTo>
                  <a:lnTo>
                    <a:pt x="312" y="449"/>
                  </a:lnTo>
                  <a:lnTo>
                    <a:pt x="330" y="455"/>
                  </a:lnTo>
                  <a:lnTo>
                    <a:pt x="350" y="462"/>
                  </a:lnTo>
                  <a:lnTo>
                    <a:pt x="370" y="473"/>
                  </a:lnTo>
                  <a:lnTo>
                    <a:pt x="392" y="486"/>
                  </a:lnTo>
                  <a:lnTo>
                    <a:pt x="411" y="502"/>
                  </a:lnTo>
                  <a:lnTo>
                    <a:pt x="427" y="522"/>
                  </a:lnTo>
                  <a:lnTo>
                    <a:pt x="441" y="545"/>
                  </a:lnTo>
                  <a:lnTo>
                    <a:pt x="449" y="572"/>
                  </a:lnTo>
                  <a:lnTo>
                    <a:pt x="452" y="603"/>
                  </a:lnTo>
                  <a:lnTo>
                    <a:pt x="449" y="635"/>
                  </a:lnTo>
                  <a:lnTo>
                    <a:pt x="441" y="666"/>
                  </a:lnTo>
                  <a:lnTo>
                    <a:pt x="427" y="693"/>
                  </a:lnTo>
                  <a:lnTo>
                    <a:pt x="409" y="717"/>
                  </a:lnTo>
                  <a:lnTo>
                    <a:pt x="382" y="737"/>
                  </a:lnTo>
                  <a:lnTo>
                    <a:pt x="352" y="751"/>
                  </a:lnTo>
                  <a:lnTo>
                    <a:pt x="313" y="760"/>
                  </a:lnTo>
                  <a:lnTo>
                    <a:pt x="270" y="762"/>
                  </a:lnTo>
                  <a:lnTo>
                    <a:pt x="226" y="758"/>
                  </a:lnTo>
                  <a:lnTo>
                    <a:pt x="190" y="747"/>
                  </a:lnTo>
                  <a:lnTo>
                    <a:pt x="158" y="731"/>
                  </a:lnTo>
                  <a:lnTo>
                    <a:pt x="129" y="708"/>
                  </a:lnTo>
                  <a:lnTo>
                    <a:pt x="106" y="679"/>
                  </a:lnTo>
                  <a:lnTo>
                    <a:pt x="86" y="644"/>
                  </a:lnTo>
                  <a:lnTo>
                    <a:pt x="69" y="607"/>
                  </a:lnTo>
                  <a:lnTo>
                    <a:pt x="56" y="561"/>
                  </a:lnTo>
                  <a:lnTo>
                    <a:pt x="44" y="514"/>
                  </a:lnTo>
                  <a:lnTo>
                    <a:pt x="41" y="500"/>
                  </a:lnTo>
                  <a:lnTo>
                    <a:pt x="37" y="491"/>
                  </a:lnTo>
                  <a:lnTo>
                    <a:pt x="31" y="486"/>
                  </a:lnTo>
                  <a:lnTo>
                    <a:pt x="22" y="486"/>
                  </a:lnTo>
                  <a:lnTo>
                    <a:pt x="10" y="487"/>
                  </a:lnTo>
                  <a:lnTo>
                    <a:pt x="4" y="495"/>
                  </a:lnTo>
                  <a:lnTo>
                    <a:pt x="0" y="509"/>
                  </a:lnTo>
                  <a:lnTo>
                    <a:pt x="0" y="778"/>
                  </a:lnTo>
                  <a:lnTo>
                    <a:pt x="2" y="791"/>
                  </a:lnTo>
                  <a:lnTo>
                    <a:pt x="9" y="798"/>
                  </a:lnTo>
                  <a:lnTo>
                    <a:pt x="19" y="802"/>
                  </a:lnTo>
                  <a:lnTo>
                    <a:pt x="22" y="802"/>
                  </a:lnTo>
                  <a:lnTo>
                    <a:pt x="26" y="800"/>
                  </a:lnTo>
                  <a:lnTo>
                    <a:pt x="31" y="796"/>
                  </a:lnTo>
                  <a:lnTo>
                    <a:pt x="62" y="762"/>
                  </a:lnTo>
                  <a:lnTo>
                    <a:pt x="66" y="756"/>
                  </a:lnTo>
                  <a:lnTo>
                    <a:pt x="71" y="751"/>
                  </a:lnTo>
                  <a:lnTo>
                    <a:pt x="79" y="740"/>
                  </a:lnTo>
                  <a:lnTo>
                    <a:pt x="91" y="726"/>
                  </a:lnTo>
                  <a:lnTo>
                    <a:pt x="126" y="756"/>
                  </a:lnTo>
                  <a:lnTo>
                    <a:pt x="161" y="778"/>
                  </a:lnTo>
                  <a:lnTo>
                    <a:pt x="195" y="791"/>
                  </a:lnTo>
                  <a:lnTo>
                    <a:pt x="223" y="798"/>
                  </a:lnTo>
                  <a:lnTo>
                    <a:pt x="250" y="800"/>
                  </a:lnTo>
                  <a:lnTo>
                    <a:pt x="270" y="802"/>
                  </a:lnTo>
                  <a:lnTo>
                    <a:pt x="322" y="798"/>
                  </a:lnTo>
                  <a:lnTo>
                    <a:pt x="369" y="789"/>
                  </a:lnTo>
                  <a:lnTo>
                    <a:pt x="407" y="773"/>
                  </a:lnTo>
                  <a:lnTo>
                    <a:pt x="442" y="751"/>
                  </a:lnTo>
                  <a:lnTo>
                    <a:pt x="469" y="728"/>
                  </a:lnTo>
                  <a:lnTo>
                    <a:pt x="493" y="699"/>
                  </a:lnTo>
                  <a:lnTo>
                    <a:pt x="509" y="666"/>
                  </a:lnTo>
                  <a:lnTo>
                    <a:pt x="521" y="632"/>
                  </a:lnTo>
                  <a:lnTo>
                    <a:pt x="528" y="596"/>
                  </a:lnTo>
                  <a:lnTo>
                    <a:pt x="529" y="558"/>
                  </a:lnTo>
                  <a:lnTo>
                    <a:pt x="526" y="520"/>
                  </a:lnTo>
                  <a:lnTo>
                    <a:pt x="519" y="489"/>
                  </a:lnTo>
                  <a:lnTo>
                    <a:pt x="509" y="460"/>
                  </a:lnTo>
                  <a:lnTo>
                    <a:pt x="498" y="437"/>
                  </a:lnTo>
                  <a:lnTo>
                    <a:pt x="484" y="419"/>
                  </a:lnTo>
                  <a:lnTo>
                    <a:pt x="472" y="402"/>
                  </a:lnTo>
                  <a:lnTo>
                    <a:pt x="462" y="392"/>
                  </a:lnTo>
                  <a:lnTo>
                    <a:pt x="429" y="363"/>
                  </a:lnTo>
                  <a:lnTo>
                    <a:pt x="394" y="343"/>
                  </a:lnTo>
                  <a:lnTo>
                    <a:pt x="357" y="329"/>
                  </a:lnTo>
                  <a:lnTo>
                    <a:pt x="317" y="318"/>
                  </a:lnTo>
                  <a:lnTo>
                    <a:pt x="277" y="309"/>
                  </a:lnTo>
                  <a:lnTo>
                    <a:pt x="250" y="303"/>
                  </a:lnTo>
                  <a:lnTo>
                    <a:pt x="221" y="296"/>
                  </a:lnTo>
                  <a:lnTo>
                    <a:pt x="195" y="289"/>
                  </a:lnTo>
                  <a:lnTo>
                    <a:pt x="168" y="280"/>
                  </a:lnTo>
                  <a:lnTo>
                    <a:pt x="144" y="267"/>
                  </a:lnTo>
                  <a:lnTo>
                    <a:pt x="123" y="254"/>
                  </a:lnTo>
                  <a:lnTo>
                    <a:pt x="104" y="238"/>
                  </a:lnTo>
                  <a:lnTo>
                    <a:pt x="91" y="217"/>
                  </a:lnTo>
                  <a:lnTo>
                    <a:pt x="81" y="193"/>
                  </a:lnTo>
                  <a:lnTo>
                    <a:pt x="79" y="166"/>
                  </a:lnTo>
                  <a:lnTo>
                    <a:pt x="81" y="144"/>
                  </a:lnTo>
                  <a:lnTo>
                    <a:pt x="86" y="124"/>
                  </a:lnTo>
                  <a:lnTo>
                    <a:pt x="94" y="105"/>
                  </a:lnTo>
                  <a:lnTo>
                    <a:pt x="108" y="85"/>
                  </a:lnTo>
                  <a:lnTo>
                    <a:pt x="126" y="69"/>
                  </a:lnTo>
                  <a:lnTo>
                    <a:pt x="151" y="54"/>
                  </a:lnTo>
                  <a:lnTo>
                    <a:pt x="181" y="43"/>
                  </a:lnTo>
                  <a:lnTo>
                    <a:pt x="216" y="36"/>
                  </a:lnTo>
                  <a:lnTo>
                    <a:pt x="260" y="32"/>
                  </a:lnTo>
                  <a:lnTo>
                    <a:pt x="300" y="36"/>
                  </a:lnTo>
                  <a:lnTo>
                    <a:pt x="335" y="45"/>
                  </a:lnTo>
                  <a:lnTo>
                    <a:pt x="364" y="58"/>
                  </a:lnTo>
                  <a:lnTo>
                    <a:pt x="387" y="76"/>
                  </a:lnTo>
                  <a:lnTo>
                    <a:pt x="405" y="96"/>
                  </a:lnTo>
                  <a:lnTo>
                    <a:pt x="421" y="117"/>
                  </a:lnTo>
                  <a:lnTo>
                    <a:pt x="431" y="141"/>
                  </a:lnTo>
                  <a:lnTo>
                    <a:pt x="437" y="166"/>
                  </a:lnTo>
                  <a:lnTo>
                    <a:pt x="442" y="188"/>
                  </a:lnTo>
                  <a:lnTo>
                    <a:pt x="446" y="209"/>
                  </a:lnTo>
                  <a:lnTo>
                    <a:pt x="447" y="229"/>
                  </a:lnTo>
                  <a:lnTo>
                    <a:pt x="449" y="244"/>
                  </a:lnTo>
                  <a:lnTo>
                    <a:pt x="451" y="249"/>
                  </a:lnTo>
                  <a:lnTo>
                    <a:pt x="452" y="253"/>
                  </a:lnTo>
                  <a:lnTo>
                    <a:pt x="457" y="258"/>
                  </a:lnTo>
                  <a:lnTo>
                    <a:pt x="461" y="258"/>
                  </a:lnTo>
                  <a:lnTo>
                    <a:pt x="464" y="260"/>
                  </a:lnTo>
                  <a:lnTo>
                    <a:pt x="469" y="260"/>
                  </a:lnTo>
                  <a:lnTo>
                    <a:pt x="481" y="258"/>
                  </a:lnTo>
                  <a:lnTo>
                    <a:pt x="488" y="251"/>
                  </a:lnTo>
                  <a:lnTo>
                    <a:pt x="489" y="238"/>
                  </a:lnTo>
                  <a:lnTo>
                    <a:pt x="489" y="22"/>
                  </a:lnTo>
                  <a:lnTo>
                    <a:pt x="488" y="9"/>
                  </a:lnTo>
                  <a:lnTo>
                    <a:pt x="482" y="2"/>
                  </a:lnTo>
                  <a:lnTo>
                    <a:pt x="472" y="0"/>
                  </a:lnTo>
                  <a:lnTo>
                    <a:pt x="467" y="0"/>
                  </a:lnTo>
                  <a:lnTo>
                    <a:pt x="457" y="4"/>
                  </a:lnTo>
                  <a:lnTo>
                    <a:pt x="451" y="11"/>
                  </a:lnTo>
                  <a:lnTo>
                    <a:pt x="439" y="20"/>
                  </a:lnTo>
                  <a:lnTo>
                    <a:pt x="412" y="49"/>
                  </a:lnTo>
                  <a:lnTo>
                    <a:pt x="375" y="25"/>
                  </a:lnTo>
                  <a:lnTo>
                    <a:pt x="339" y="11"/>
                  </a:lnTo>
                  <a:lnTo>
                    <a:pt x="307" y="4"/>
                  </a:lnTo>
                  <a:lnTo>
                    <a:pt x="278" y="0"/>
                  </a:lnTo>
                  <a:lnTo>
                    <a:pt x="260" y="0"/>
                  </a:lnTo>
                  <a:lnTo>
                    <a:pt x="210" y="4"/>
                  </a:lnTo>
                  <a:lnTo>
                    <a:pt x="164" y="11"/>
                  </a:lnTo>
                  <a:lnTo>
                    <a:pt x="128" y="23"/>
                  </a:lnTo>
                  <a:lnTo>
                    <a:pt x="94" y="40"/>
                  </a:lnTo>
                  <a:lnTo>
                    <a:pt x="67" y="59"/>
                  </a:lnTo>
                  <a:lnTo>
                    <a:pt x="46" y="81"/>
                  </a:lnTo>
                  <a:lnTo>
                    <a:pt x="29" y="106"/>
                  </a:lnTo>
                  <a:lnTo>
                    <a:pt x="16" y="134"/>
                  </a:lnTo>
                  <a:lnTo>
                    <a:pt x="7" y="161"/>
                  </a:lnTo>
                  <a:lnTo>
                    <a:pt x="2" y="188"/>
                  </a:lnTo>
                  <a:lnTo>
                    <a:pt x="0" y="215"/>
                  </a:lnTo>
                  <a:lnTo>
                    <a:pt x="4" y="249"/>
                  </a:lnTo>
                  <a:lnTo>
                    <a:pt x="12" y="282"/>
                  </a:lnTo>
                  <a:lnTo>
                    <a:pt x="27" y="312"/>
                  </a:lnTo>
                  <a:lnTo>
                    <a:pt x="46" y="338"/>
                  </a:lnTo>
                  <a:lnTo>
                    <a:pt x="71" y="363"/>
                  </a:lnTo>
                  <a:lnTo>
                    <a:pt x="92" y="381"/>
                  </a:lnTo>
                  <a:lnTo>
                    <a:pt x="114" y="393"/>
                  </a:lnTo>
                  <a:lnTo>
                    <a:pt x="139" y="406"/>
                  </a:lnTo>
                  <a:lnTo>
                    <a:pt x="168" y="415"/>
                  </a:lnTo>
                  <a:lnTo>
                    <a:pt x="200" y="424"/>
                  </a:lnTo>
                  <a:lnTo>
                    <a:pt x="238" y="433"/>
                  </a:lnTo>
                  <a:lnTo>
                    <a:pt x="283" y="44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4" name="Group 67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6002973" y="5613083"/>
            <a:ext cx="805339" cy="249396"/>
            <a:chOff x="3965" y="3669"/>
            <a:chExt cx="5073" cy="1571"/>
          </a:xfrm>
        </p:grpSpPr>
        <p:sp>
          <p:nvSpPr>
            <p:cNvPr id="2102341" name="Freeform 69"/>
            <p:cNvSpPr>
              <a:spLocks/>
            </p:cNvSpPr>
            <p:nvPr/>
          </p:nvSpPr>
          <p:spPr bwMode="auto">
            <a:xfrm>
              <a:off x="3965" y="3669"/>
              <a:ext cx="733" cy="1232"/>
            </a:xfrm>
            <a:custGeom>
              <a:avLst/>
              <a:gdLst/>
              <a:ahLst/>
              <a:cxnLst>
                <a:cxn ang="0">
                  <a:pos x="375" y="15"/>
                </a:cxn>
                <a:cxn ang="0">
                  <a:pos x="362" y="0"/>
                </a:cxn>
                <a:cxn ang="0">
                  <a:pos x="275" y="6"/>
                </a:cxn>
                <a:cxn ang="0">
                  <a:pos x="158" y="18"/>
                </a:cxn>
                <a:cxn ang="0">
                  <a:pos x="129" y="36"/>
                </a:cxn>
                <a:cxn ang="0">
                  <a:pos x="137" y="71"/>
                </a:cxn>
                <a:cxn ang="0">
                  <a:pos x="194" y="74"/>
                </a:cxn>
                <a:cxn ang="0">
                  <a:pos x="240" y="83"/>
                </a:cxn>
                <a:cxn ang="0">
                  <a:pos x="246" y="103"/>
                </a:cxn>
                <a:cxn ang="0">
                  <a:pos x="4" y="1158"/>
                </a:cxn>
                <a:cxn ang="0">
                  <a:pos x="0" y="1183"/>
                </a:cxn>
                <a:cxn ang="0">
                  <a:pos x="29" y="1228"/>
                </a:cxn>
                <a:cxn ang="0">
                  <a:pos x="69" y="1226"/>
                </a:cxn>
                <a:cxn ang="0">
                  <a:pos x="106" y="1185"/>
                </a:cxn>
                <a:cxn ang="0">
                  <a:pos x="124" y="1109"/>
                </a:cxn>
                <a:cxn ang="0">
                  <a:pos x="169" y="914"/>
                </a:cxn>
                <a:cxn ang="0">
                  <a:pos x="189" y="827"/>
                </a:cxn>
                <a:cxn ang="0">
                  <a:pos x="233" y="818"/>
                </a:cxn>
                <a:cxn ang="0">
                  <a:pos x="330" y="860"/>
                </a:cxn>
                <a:cxn ang="0">
                  <a:pos x="377" y="928"/>
                </a:cxn>
                <a:cxn ang="0">
                  <a:pos x="377" y="997"/>
                </a:cxn>
                <a:cxn ang="0">
                  <a:pos x="373" y="1100"/>
                </a:cxn>
                <a:cxn ang="0">
                  <a:pos x="425" y="1195"/>
                </a:cxn>
                <a:cxn ang="0">
                  <a:pos x="519" y="1232"/>
                </a:cxn>
                <a:cxn ang="0">
                  <a:pos x="599" y="1199"/>
                </a:cxn>
                <a:cxn ang="0">
                  <a:pos x="663" y="1103"/>
                </a:cxn>
                <a:cxn ang="0">
                  <a:pos x="700" y="984"/>
                </a:cxn>
                <a:cxn ang="0">
                  <a:pos x="702" y="952"/>
                </a:cxn>
                <a:cxn ang="0">
                  <a:pos x="693" y="946"/>
                </a:cxn>
                <a:cxn ang="0">
                  <a:pos x="675" y="946"/>
                </a:cxn>
                <a:cxn ang="0">
                  <a:pos x="663" y="975"/>
                </a:cxn>
                <a:cxn ang="0">
                  <a:pos x="623" y="1100"/>
                </a:cxn>
                <a:cxn ang="0">
                  <a:pos x="569" y="1177"/>
                </a:cxn>
                <a:cxn ang="0">
                  <a:pos x="507" y="1190"/>
                </a:cxn>
                <a:cxn ang="0">
                  <a:pos x="477" y="1159"/>
                </a:cxn>
                <a:cxn ang="0">
                  <a:pos x="472" y="1078"/>
                </a:cxn>
                <a:cxn ang="0">
                  <a:pos x="486" y="995"/>
                </a:cxn>
                <a:cxn ang="0">
                  <a:pos x="486" y="923"/>
                </a:cxn>
                <a:cxn ang="0">
                  <a:pos x="435" y="842"/>
                </a:cxn>
                <a:cxn ang="0">
                  <a:pos x="335" y="793"/>
                </a:cxn>
                <a:cxn ang="0">
                  <a:pos x="288" y="748"/>
                </a:cxn>
                <a:cxn ang="0">
                  <a:pos x="427" y="601"/>
                </a:cxn>
                <a:cxn ang="0">
                  <a:pos x="543" y="502"/>
                </a:cxn>
                <a:cxn ang="0">
                  <a:pos x="633" y="479"/>
                </a:cxn>
                <a:cxn ang="0">
                  <a:pos x="655" y="484"/>
                </a:cxn>
                <a:cxn ang="0">
                  <a:pos x="675" y="500"/>
                </a:cxn>
                <a:cxn ang="0">
                  <a:pos x="611" y="527"/>
                </a:cxn>
                <a:cxn ang="0">
                  <a:pos x="586" y="573"/>
                </a:cxn>
                <a:cxn ang="0">
                  <a:pos x="584" y="610"/>
                </a:cxn>
                <a:cxn ang="0">
                  <a:pos x="609" y="647"/>
                </a:cxn>
                <a:cxn ang="0">
                  <a:pos x="666" y="654"/>
                </a:cxn>
                <a:cxn ang="0">
                  <a:pos x="720" y="609"/>
                </a:cxn>
                <a:cxn ang="0">
                  <a:pos x="732" y="527"/>
                </a:cxn>
                <a:cxn ang="0">
                  <a:pos x="698" y="466"/>
                </a:cxn>
                <a:cxn ang="0">
                  <a:pos x="623" y="441"/>
                </a:cxn>
                <a:cxn ang="0">
                  <a:pos x="568" y="450"/>
                </a:cxn>
                <a:cxn ang="0">
                  <a:pos x="491" y="491"/>
                </a:cxn>
                <a:cxn ang="0">
                  <a:pos x="387" y="594"/>
                </a:cxn>
                <a:cxn ang="0">
                  <a:pos x="281" y="706"/>
                </a:cxn>
                <a:cxn ang="0">
                  <a:pos x="377" y="20"/>
                </a:cxn>
              </a:cxnLst>
              <a:rect l="0" t="0" r="r" b="b"/>
              <a:pathLst>
                <a:path w="733" h="1232">
                  <a:moveTo>
                    <a:pt x="377" y="20"/>
                  </a:moveTo>
                  <a:lnTo>
                    <a:pt x="377" y="16"/>
                  </a:lnTo>
                  <a:lnTo>
                    <a:pt x="375" y="15"/>
                  </a:lnTo>
                  <a:lnTo>
                    <a:pt x="370" y="4"/>
                  </a:lnTo>
                  <a:lnTo>
                    <a:pt x="367" y="2"/>
                  </a:lnTo>
                  <a:lnTo>
                    <a:pt x="362" y="0"/>
                  </a:lnTo>
                  <a:lnTo>
                    <a:pt x="335" y="0"/>
                  </a:lnTo>
                  <a:lnTo>
                    <a:pt x="307" y="4"/>
                  </a:lnTo>
                  <a:lnTo>
                    <a:pt x="275" y="6"/>
                  </a:lnTo>
                  <a:lnTo>
                    <a:pt x="208" y="13"/>
                  </a:lnTo>
                  <a:lnTo>
                    <a:pt x="179" y="15"/>
                  </a:lnTo>
                  <a:lnTo>
                    <a:pt x="158" y="18"/>
                  </a:lnTo>
                  <a:lnTo>
                    <a:pt x="141" y="22"/>
                  </a:lnTo>
                  <a:lnTo>
                    <a:pt x="134" y="27"/>
                  </a:lnTo>
                  <a:lnTo>
                    <a:pt x="129" y="36"/>
                  </a:lnTo>
                  <a:lnTo>
                    <a:pt x="127" y="53"/>
                  </a:lnTo>
                  <a:lnTo>
                    <a:pt x="129" y="65"/>
                  </a:lnTo>
                  <a:lnTo>
                    <a:pt x="137" y="71"/>
                  </a:lnTo>
                  <a:lnTo>
                    <a:pt x="149" y="72"/>
                  </a:lnTo>
                  <a:lnTo>
                    <a:pt x="166" y="74"/>
                  </a:lnTo>
                  <a:lnTo>
                    <a:pt x="194" y="74"/>
                  </a:lnTo>
                  <a:lnTo>
                    <a:pt x="216" y="76"/>
                  </a:lnTo>
                  <a:lnTo>
                    <a:pt x="230" y="80"/>
                  </a:lnTo>
                  <a:lnTo>
                    <a:pt x="240" y="83"/>
                  </a:lnTo>
                  <a:lnTo>
                    <a:pt x="245" y="90"/>
                  </a:lnTo>
                  <a:lnTo>
                    <a:pt x="246" y="96"/>
                  </a:lnTo>
                  <a:lnTo>
                    <a:pt x="246" y="103"/>
                  </a:lnTo>
                  <a:lnTo>
                    <a:pt x="241" y="137"/>
                  </a:lnTo>
                  <a:lnTo>
                    <a:pt x="7" y="1143"/>
                  </a:lnTo>
                  <a:lnTo>
                    <a:pt x="4" y="1158"/>
                  </a:lnTo>
                  <a:lnTo>
                    <a:pt x="2" y="1168"/>
                  </a:lnTo>
                  <a:lnTo>
                    <a:pt x="0" y="1176"/>
                  </a:lnTo>
                  <a:lnTo>
                    <a:pt x="0" y="1183"/>
                  </a:lnTo>
                  <a:lnTo>
                    <a:pt x="4" y="1201"/>
                  </a:lnTo>
                  <a:lnTo>
                    <a:pt x="9" y="1213"/>
                  </a:lnTo>
                  <a:lnTo>
                    <a:pt x="29" y="1228"/>
                  </a:lnTo>
                  <a:lnTo>
                    <a:pt x="39" y="1230"/>
                  </a:lnTo>
                  <a:lnTo>
                    <a:pt x="47" y="1232"/>
                  </a:lnTo>
                  <a:lnTo>
                    <a:pt x="69" y="1226"/>
                  </a:lnTo>
                  <a:lnTo>
                    <a:pt x="89" y="1213"/>
                  </a:lnTo>
                  <a:lnTo>
                    <a:pt x="102" y="1194"/>
                  </a:lnTo>
                  <a:lnTo>
                    <a:pt x="106" y="1185"/>
                  </a:lnTo>
                  <a:lnTo>
                    <a:pt x="111" y="1167"/>
                  </a:lnTo>
                  <a:lnTo>
                    <a:pt x="117" y="1141"/>
                  </a:lnTo>
                  <a:lnTo>
                    <a:pt x="124" y="1109"/>
                  </a:lnTo>
                  <a:lnTo>
                    <a:pt x="132" y="1073"/>
                  </a:lnTo>
                  <a:lnTo>
                    <a:pt x="153" y="993"/>
                  </a:lnTo>
                  <a:lnTo>
                    <a:pt x="169" y="914"/>
                  </a:lnTo>
                  <a:lnTo>
                    <a:pt x="178" y="879"/>
                  </a:lnTo>
                  <a:lnTo>
                    <a:pt x="184" y="851"/>
                  </a:lnTo>
                  <a:lnTo>
                    <a:pt x="189" y="827"/>
                  </a:lnTo>
                  <a:lnTo>
                    <a:pt x="193" y="813"/>
                  </a:lnTo>
                  <a:lnTo>
                    <a:pt x="211" y="814"/>
                  </a:lnTo>
                  <a:lnTo>
                    <a:pt x="233" y="818"/>
                  </a:lnTo>
                  <a:lnTo>
                    <a:pt x="283" y="832"/>
                  </a:lnTo>
                  <a:lnTo>
                    <a:pt x="308" y="845"/>
                  </a:lnTo>
                  <a:lnTo>
                    <a:pt x="330" y="860"/>
                  </a:lnTo>
                  <a:lnTo>
                    <a:pt x="350" y="878"/>
                  </a:lnTo>
                  <a:lnTo>
                    <a:pt x="367" y="901"/>
                  </a:lnTo>
                  <a:lnTo>
                    <a:pt x="377" y="928"/>
                  </a:lnTo>
                  <a:lnTo>
                    <a:pt x="380" y="961"/>
                  </a:lnTo>
                  <a:lnTo>
                    <a:pt x="380" y="982"/>
                  </a:lnTo>
                  <a:lnTo>
                    <a:pt x="377" y="997"/>
                  </a:lnTo>
                  <a:lnTo>
                    <a:pt x="372" y="1028"/>
                  </a:lnTo>
                  <a:lnTo>
                    <a:pt x="370" y="1058"/>
                  </a:lnTo>
                  <a:lnTo>
                    <a:pt x="373" y="1100"/>
                  </a:lnTo>
                  <a:lnTo>
                    <a:pt x="385" y="1138"/>
                  </a:lnTo>
                  <a:lnTo>
                    <a:pt x="402" y="1170"/>
                  </a:lnTo>
                  <a:lnTo>
                    <a:pt x="425" y="1195"/>
                  </a:lnTo>
                  <a:lnTo>
                    <a:pt x="452" y="1215"/>
                  </a:lnTo>
                  <a:lnTo>
                    <a:pt x="484" y="1226"/>
                  </a:lnTo>
                  <a:lnTo>
                    <a:pt x="519" y="1232"/>
                  </a:lnTo>
                  <a:lnTo>
                    <a:pt x="548" y="1228"/>
                  </a:lnTo>
                  <a:lnTo>
                    <a:pt x="574" y="1217"/>
                  </a:lnTo>
                  <a:lnTo>
                    <a:pt x="599" y="1199"/>
                  </a:lnTo>
                  <a:lnTo>
                    <a:pt x="625" y="1172"/>
                  </a:lnTo>
                  <a:lnTo>
                    <a:pt x="646" y="1138"/>
                  </a:lnTo>
                  <a:lnTo>
                    <a:pt x="663" y="1103"/>
                  </a:lnTo>
                  <a:lnTo>
                    <a:pt x="686" y="1038"/>
                  </a:lnTo>
                  <a:lnTo>
                    <a:pt x="695" y="1009"/>
                  </a:lnTo>
                  <a:lnTo>
                    <a:pt x="700" y="984"/>
                  </a:lnTo>
                  <a:lnTo>
                    <a:pt x="705" y="963"/>
                  </a:lnTo>
                  <a:lnTo>
                    <a:pt x="705" y="957"/>
                  </a:lnTo>
                  <a:lnTo>
                    <a:pt x="702" y="952"/>
                  </a:lnTo>
                  <a:lnTo>
                    <a:pt x="700" y="948"/>
                  </a:lnTo>
                  <a:lnTo>
                    <a:pt x="697" y="946"/>
                  </a:lnTo>
                  <a:lnTo>
                    <a:pt x="693" y="946"/>
                  </a:lnTo>
                  <a:lnTo>
                    <a:pt x="690" y="944"/>
                  </a:lnTo>
                  <a:lnTo>
                    <a:pt x="685" y="944"/>
                  </a:lnTo>
                  <a:lnTo>
                    <a:pt x="675" y="946"/>
                  </a:lnTo>
                  <a:lnTo>
                    <a:pt x="670" y="952"/>
                  </a:lnTo>
                  <a:lnTo>
                    <a:pt x="666" y="961"/>
                  </a:lnTo>
                  <a:lnTo>
                    <a:pt x="663" y="975"/>
                  </a:lnTo>
                  <a:lnTo>
                    <a:pt x="650" y="1022"/>
                  </a:lnTo>
                  <a:lnTo>
                    <a:pt x="636" y="1064"/>
                  </a:lnTo>
                  <a:lnTo>
                    <a:pt x="623" y="1100"/>
                  </a:lnTo>
                  <a:lnTo>
                    <a:pt x="606" y="1132"/>
                  </a:lnTo>
                  <a:lnTo>
                    <a:pt x="589" y="1158"/>
                  </a:lnTo>
                  <a:lnTo>
                    <a:pt x="569" y="1177"/>
                  </a:lnTo>
                  <a:lnTo>
                    <a:pt x="548" y="1188"/>
                  </a:lnTo>
                  <a:lnTo>
                    <a:pt x="522" y="1192"/>
                  </a:lnTo>
                  <a:lnTo>
                    <a:pt x="507" y="1190"/>
                  </a:lnTo>
                  <a:lnTo>
                    <a:pt x="494" y="1185"/>
                  </a:lnTo>
                  <a:lnTo>
                    <a:pt x="484" y="1176"/>
                  </a:lnTo>
                  <a:lnTo>
                    <a:pt x="477" y="1159"/>
                  </a:lnTo>
                  <a:lnTo>
                    <a:pt x="472" y="1138"/>
                  </a:lnTo>
                  <a:lnTo>
                    <a:pt x="471" y="1111"/>
                  </a:lnTo>
                  <a:lnTo>
                    <a:pt x="472" y="1078"/>
                  </a:lnTo>
                  <a:lnTo>
                    <a:pt x="477" y="1044"/>
                  </a:lnTo>
                  <a:lnTo>
                    <a:pt x="482" y="1013"/>
                  </a:lnTo>
                  <a:lnTo>
                    <a:pt x="486" y="995"/>
                  </a:lnTo>
                  <a:lnTo>
                    <a:pt x="489" y="981"/>
                  </a:lnTo>
                  <a:lnTo>
                    <a:pt x="489" y="959"/>
                  </a:lnTo>
                  <a:lnTo>
                    <a:pt x="486" y="923"/>
                  </a:lnTo>
                  <a:lnTo>
                    <a:pt x="476" y="892"/>
                  </a:lnTo>
                  <a:lnTo>
                    <a:pt x="457" y="865"/>
                  </a:lnTo>
                  <a:lnTo>
                    <a:pt x="435" y="842"/>
                  </a:lnTo>
                  <a:lnTo>
                    <a:pt x="407" y="822"/>
                  </a:lnTo>
                  <a:lnTo>
                    <a:pt x="373" y="805"/>
                  </a:lnTo>
                  <a:lnTo>
                    <a:pt x="335" y="793"/>
                  </a:lnTo>
                  <a:lnTo>
                    <a:pt x="295" y="782"/>
                  </a:lnTo>
                  <a:lnTo>
                    <a:pt x="250" y="775"/>
                  </a:lnTo>
                  <a:lnTo>
                    <a:pt x="288" y="748"/>
                  </a:lnTo>
                  <a:lnTo>
                    <a:pt x="325" y="715"/>
                  </a:lnTo>
                  <a:lnTo>
                    <a:pt x="389" y="647"/>
                  </a:lnTo>
                  <a:lnTo>
                    <a:pt x="427" y="601"/>
                  </a:lnTo>
                  <a:lnTo>
                    <a:pt x="466" y="562"/>
                  </a:lnTo>
                  <a:lnTo>
                    <a:pt x="504" y="527"/>
                  </a:lnTo>
                  <a:lnTo>
                    <a:pt x="543" y="502"/>
                  </a:lnTo>
                  <a:lnTo>
                    <a:pt x="581" y="484"/>
                  </a:lnTo>
                  <a:lnTo>
                    <a:pt x="621" y="479"/>
                  </a:lnTo>
                  <a:lnTo>
                    <a:pt x="633" y="479"/>
                  </a:lnTo>
                  <a:lnTo>
                    <a:pt x="635" y="480"/>
                  </a:lnTo>
                  <a:lnTo>
                    <a:pt x="646" y="482"/>
                  </a:lnTo>
                  <a:lnTo>
                    <a:pt x="655" y="484"/>
                  </a:lnTo>
                  <a:lnTo>
                    <a:pt x="661" y="488"/>
                  </a:lnTo>
                  <a:lnTo>
                    <a:pt x="670" y="495"/>
                  </a:lnTo>
                  <a:lnTo>
                    <a:pt x="675" y="500"/>
                  </a:lnTo>
                  <a:lnTo>
                    <a:pt x="648" y="506"/>
                  </a:lnTo>
                  <a:lnTo>
                    <a:pt x="628" y="515"/>
                  </a:lnTo>
                  <a:lnTo>
                    <a:pt x="611" y="527"/>
                  </a:lnTo>
                  <a:lnTo>
                    <a:pt x="599" y="542"/>
                  </a:lnTo>
                  <a:lnTo>
                    <a:pt x="591" y="558"/>
                  </a:lnTo>
                  <a:lnTo>
                    <a:pt x="586" y="573"/>
                  </a:lnTo>
                  <a:lnTo>
                    <a:pt x="584" y="585"/>
                  </a:lnTo>
                  <a:lnTo>
                    <a:pt x="583" y="596"/>
                  </a:lnTo>
                  <a:lnTo>
                    <a:pt x="584" y="610"/>
                  </a:lnTo>
                  <a:lnTo>
                    <a:pt x="589" y="623"/>
                  </a:lnTo>
                  <a:lnTo>
                    <a:pt x="598" y="636"/>
                  </a:lnTo>
                  <a:lnTo>
                    <a:pt x="609" y="647"/>
                  </a:lnTo>
                  <a:lnTo>
                    <a:pt x="625" y="654"/>
                  </a:lnTo>
                  <a:lnTo>
                    <a:pt x="645" y="657"/>
                  </a:lnTo>
                  <a:lnTo>
                    <a:pt x="666" y="654"/>
                  </a:lnTo>
                  <a:lnTo>
                    <a:pt x="686" y="645"/>
                  </a:lnTo>
                  <a:lnTo>
                    <a:pt x="705" y="629"/>
                  </a:lnTo>
                  <a:lnTo>
                    <a:pt x="720" y="609"/>
                  </a:lnTo>
                  <a:lnTo>
                    <a:pt x="730" y="582"/>
                  </a:lnTo>
                  <a:lnTo>
                    <a:pt x="733" y="551"/>
                  </a:lnTo>
                  <a:lnTo>
                    <a:pt x="732" y="527"/>
                  </a:lnTo>
                  <a:lnTo>
                    <a:pt x="725" y="506"/>
                  </a:lnTo>
                  <a:lnTo>
                    <a:pt x="713" y="484"/>
                  </a:lnTo>
                  <a:lnTo>
                    <a:pt x="698" y="466"/>
                  </a:lnTo>
                  <a:lnTo>
                    <a:pt x="678" y="453"/>
                  </a:lnTo>
                  <a:lnTo>
                    <a:pt x="653" y="443"/>
                  </a:lnTo>
                  <a:lnTo>
                    <a:pt x="623" y="441"/>
                  </a:lnTo>
                  <a:lnTo>
                    <a:pt x="606" y="441"/>
                  </a:lnTo>
                  <a:lnTo>
                    <a:pt x="589" y="444"/>
                  </a:lnTo>
                  <a:lnTo>
                    <a:pt x="568" y="450"/>
                  </a:lnTo>
                  <a:lnTo>
                    <a:pt x="544" y="459"/>
                  </a:lnTo>
                  <a:lnTo>
                    <a:pt x="519" y="471"/>
                  </a:lnTo>
                  <a:lnTo>
                    <a:pt x="491" y="491"/>
                  </a:lnTo>
                  <a:lnTo>
                    <a:pt x="459" y="518"/>
                  </a:lnTo>
                  <a:lnTo>
                    <a:pt x="425" y="551"/>
                  </a:lnTo>
                  <a:lnTo>
                    <a:pt x="387" y="594"/>
                  </a:lnTo>
                  <a:lnTo>
                    <a:pt x="353" y="634"/>
                  </a:lnTo>
                  <a:lnTo>
                    <a:pt x="318" y="672"/>
                  </a:lnTo>
                  <a:lnTo>
                    <a:pt x="281" y="706"/>
                  </a:lnTo>
                  <a:lnTo>
                    <a:pt x="245" y="735"/>
                  </a:lnTo>
                  <a:lnTo>
                    <a:pt x="208" y="757"/>
                  </a:lnTo>
                  <a:lnTo>
                    <a:pt x="377" y="2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42" name="Freeform 70"/>
            <p:cNvSpPr>
              <a:spLocks noEditPoints="1"/>
            </p:cNvSpPr>
            <p:nvPr/>
          </p:nvSpPr>
          <p:spPr bwMode="auto">
            <a:xfrm>
              <a:off x="5354" y="4099"/>
              <a:ext cx="626" cy="802"/>
            </a:xfrm>
            <a:custGeom>
              <a:avLst/>
              <a:gdLst/>
              <a:ahLst/>
              <a:cxnLst>
                <a:cxn ang="0">
                  <a:pos x="605" y="379"/>
                </a:cxn>
                <a:cxn ang="0">
                  <a:pos x="623" y="370"/>
                </a:cxn>
                <a:cxn ang="0">
                  <a:pos x="626" y="341"/>
                </a:cxn>
                <a:cxn ang="0">
                  <a:pos x="620" y="256"/>
                </a:cxn>
                <a:cxn ang="0">
                  <a:pos x="596" y="177"/>
                </a:cxn>
                <a:cxn ang="0">
                  <a:pos x="558" y="106"/>
                </a:cxn>
                <a:cxn ang="0">
                  <a:pos x="503" y="50"/>
                </a:cxn>
                <a:cxn ang="0">
                  <a:pos x="429" y="13"/>
                </a:cxn>
                <a:cxn ang="0">
                  <a:pos x="337" y="0"/>
                </a:cxn>
                <a:cxn ang="0">
                  <a:pos x="230" y="20"/>
                </a:cxn>
                <a:cxn ang="0">
                  <a:pos x="138" y="78"/>
                </a:cxn>
                <a:cxn ang="0">
                  <a:pos x="66" y="162"/>
                </a:cxn>
                <a:cxn ang="0">
                  <a:pos x="17" y="273"/>
                </a:cxn>
                <a:cxn ang="0">
                  <a:pos x="0" y="397"/>
                </a:cxn>
                <a:cxn ang="0">
                  <a:pos x="17" y="518"/>
                </a:cxn>
                <a:cxn ang="0">
                  <a:pos x="61" y="623"/>
                </a:cxn>
                <a:cxn ang="0">
                  <a:pos x="128" y="706"/>
                </a:cxn>
                <a:cxn ang="0">
                  <a:pos x="211" y="765"/>
                </a:cxn>
                <a:cxn ang="0">
                  <a:pos x="307" y="796"/>
                </a:cxn>
                <a:cxn ang="0">
                  <a:pos x="404" y="798"/>
                </a:cxn>
                <a:cxn ang="0">
                  <a:pos x="483" y="771"/>
                </a:cxn>
                <a:cxn ang="0">
                  <a:pos x="543" y="726"/>
                </a:cxn>
                <a:cxn ang="0">
                  <a:pos x="585" y="673"/>
                </a:cxn>
                <a:cxn ang="0">
                  <a:pos x="613" y="623"/>
                </a:cxn>
                <a:cxn ang="0">
                  <a:pos x="625" y="585"/>
                </a:cxn>
                <a:cxn ang="0">
                  <a:pos x="626" y="567"/>
                </a:cxn>
                <a:cxn ang="0">
                  <a:pos x="621" y="558"/>
                </a:cxn>
                <a:cxn ang="0">
                  <a:pos x="613" y="554"/>
                </a:cxn>
                <a:cxn ang="0">
                  <a:pos x="601" y="552"/>
                </a:cxn>
                <a:cxn ang="0">
                  <a:pos x="593" y="558"/>
                </a:cxn>
                <a:cxn ang="0">
                  <a:pos x="585" y="578"/>
                </a:cxn>
                <a:cxn ang="0">
                  <a:pos x="546" y="659"/>
                </a:cxn>
                <a:cxn ang="0">
                  <a:pos x="498" y="711"/>
                </a:cxn>
                <a:cxn ang="0">
                  <a:pos x="447" y="740"/>
                </a:cxn>
                <a:cxn ang="0">
                  <a:pos x="404" y="753"/>
                </a:cxn>
                <a:cxn ang="0">
                  <a:pos x="367" y="756"/>
                </a:cxn>
                <a:cxn ang="0">
                  <a:pos x="292" y="740"/>
                </a:cxn>
                <a:cxn ang="0">
                  <a:pos x="230" y="699"/>
                </a:cxn>
                <a:cxn ang="0">
                  <a:pos x="183" y="641"/>
                </a:cxn>
                <a:cxn ang="0">
                  <a:pos x="149" y="549"/>
                </a:cxn>
                <a:cxn ang="0">
                  <a:pos x="136" y="455"/>
                </a:cxn>
                <a:cxn ang="0">
                  <a:pos x="134" y="379"/>
                </a:cxn>
                <a:cxn ang="0">
                  <a:pos x="136" y="341"/>
                </a:cxn>
                <a:cxn ang="0">
                  <a:pos x="149" y="236"/>
                </a:cxn>
                <a:cxn ang="0">
                  <a:pos x="175" y="157"/>
                </a:cxn>
                <a:cxn ang="0">
                  <a:pos x="210" y="103"/>
                </a:cxn>
                <a:cxn ang="0">
                  <a:pos x="250" y="67"/>
                </a:cxn>
                <a:cxn ang="0">
                  <a:pos x="288" y="47"/>
                </a:cxn>
                <a:cxn ang="0">
                  <a:pos x="324" y="40"/>
                </a:cxn>
                <a:cxn ang="0">
                  <a:pos x="372" y="41"/>
                </a:cxn>
                <a:cxn ang="0">
                  <a:pos x="431" y="70"/>
                </a:cxn>
                <a:cxn ang="0">
                  <a:pos x="471" y="119"/>
                </a:cxn>
                <a:cxn ang="0">
                  <a:pos x="496" y="180"/>
                </a:cxn>
                <a:cxn ang="0">
                  <a:pos x="511" y="244"/>
                </a:cxn>
                <a:cxn ang="0">
                  <a:pos x="518" y="300"/>
                </a:cxn>
                <a:cxn ang="0">
                  <a:pos x="519" y="341"/>
                </a:cxn>
              </a:cxnLst>
              <a:rect l="0" t="0" r="r" b="b"/>
              <a:pathLst>
                <a:path w="626" h="802">
                  <a:moveTo>
                    <a:pt x="586" y="379"/>
                  </a:moveTo>
                  <a:lnTo>
                    <a:pt x="605" y="379"/>
                  </a:lnTo>
                  <a:lnTo>
                    <a:pt x="616" y="375"/>
                  </a:lnTo>
                  <a:lnTo>
                    <a:pt x="623" y="370"/>
                  </a:lnTo>
                  <a:lnTo>
                    <a:pt x="626" y="359"/>
                  </a:lnTo>
                  <a:lnTo>
                    <a:pt x="626" y="341"/>
                  </a:lnTo>
                  <a:lnTo>
                    <a:pt x="625" y="298"/>
                  </a:lnTo>
                  <a:lnTo>
                    <a:pt x="620" y="256"/>
                  </a:lnTo>
                  <a:lnTo>
                    <a:pt x="610" y="215"/>
                  </a:lnTo>
                  <a:lnTo>
                    <a:pt x="596" y="177"/>
                  </a:lnTo>
                  <a:lnTo>
                    <a:pt x="580" y="139"/>
                  </a:lnTo>
                  <a:lnTo>
                    <a:pt x="558" y="106"/>
                  </a:lnTo>
                  <a:lnTo>
                    <a:pt x="533" y="76"/>
                  </a:lnTo>
                  <a:lnTo>
                    <a:pt x="503" y="50"/>
                  </a:lnTo>
                  <a:lnTo>
                    <a:pt x="467" y="29"/>
                  </a:lnTo>
                  <a:lnTo>
                    <a:pt x="429" y="13"/>
                  </a:lnTo>
                  <a:lnTo>
                    <a:pt x="385" y="4"/>
                  </a:lnTo>
                  <a:lnTo>
                    <a:pt x="337" y="0"/>
                  </a:lnTo>
                  <a:lnTo>
                    <a:pt x="282" y="5"/>
                  </a:lnTo>
                  <a:lnTo>
                    <a:pt x="230" y="20"/>
                  </a:lnTo>
                  <a:lnTo>
                    <a:pt x="181" y="45"/>
                  </a:lnTo>
                  <a:lnTo>
                    <a:pt x="138" y="78"/>
                  </a:lnTo>
                  <a:lnTo>
                    <a:pt x="99" y="117"/>
                  </a:lnTo>
                  <a:lnTo>
                    <a:pt x="66" y="162"/>
                  </a:lnTo>
                  <a:lnTo>
                    <a:pt x="37" y="215"/>
                  </a:lnTo>
                  <a:lnTo>
                    <a:pt x="17" y="273"/>
                  </a:lnTo>
                  <a:lnTo>
                    <a:pt x="5" y="334"/>
                  </a:lnTo>
                  <a:lnTo>
                    <a:pt x="0" y="397"/>
                  </a:lnTo>
                  <a:lnTo>
                    <a:pt x="4" y="458"/>
                  </a:lnTo>
                  <a:lnTo>
                    <a:pt x="17" y="518"/>
                  </a:lnTo>
                  <a:lnTo>
                    <a:pt x="36" y="572"/>
                  </a:lnTo>
                  <a:lnTo>
                    <a:pt x="61" y="623"/>
                  </a:lnTo>
                  <a:lnTo>
                    <a:pt x="91" y="666"/>
                  </a:lnTo>
                  <a:lnTo>
                    <a:pt x="128" y="706"/>
                  </a:lnTo>
                  <a:lnTo>
                    <a:pt x="168" y="738"/>
                  </a:lnTo>
                  <a:lnTo>
                    <a:pt x="211" y="765"/>
                  </a:lnTo>
                  <a:lnTo>
                    <a:pt x="258" y="785"/>
                  </a:lnTo>
                  <a:lnTo>
                    <a:pt x="307" y="796"/>
                  </a:lnTo>
                  <a:lnTo>
                    <a:pt x="357" y="802"/>
                  </a:lnTo>
                  <a:lnTo>
                    <a:pt x="404" y="798"/>
                  </a:lnTo>
                  <a:lnTo>
                    <a:pt x="446" y="787"/>
                  </a:lnTo>
                  <a:lnTo>
                    <a:pt x="483" y="771"/>
                  </a:lnTo>
                  <a:lnTo>
                    <a:pt x="514" y="749"/>
                  </a:lnTo>
                  <a:lnTo>
                    <a:pt x="543" y="726"/>
                  </a:lnTo>
                  <a:lnTo>
                    <a:pt x="566" y="700"/>
                  </a:lnTo>
                  <a:lnTo>
                    <a:pt x="585" y="673"/>
                  </a:lnTo>
                  <a:lnTo>
                    <a:pt x="601" y="648"/>
                  </a:lnTo>
                  <a:lnTo>
                    <a:pt x="613" y="623"/>
                  </a:lnTo>
                  <a:lnTo>
                    <a:pt x="621" y="603"/>
                  </a:lnTo>
                  <a:lnTo>
                    <a:pt x="625" y="585"/>
                  </a:lnTo>
                  <a:lnTo>
                    <a:pt x="626" y="574"/>
                  </a:lnTo>
                  <a:lnTo>
                    <a:pt x="626" y="567"/>
                  </a:lnTo>
                  <a:lnTo>
                    <a:pt x="625" y="561"/>
                  </a:lnTo>
                  <a:lnTo>
                    <a:pt x="621" y="558"/>
                  </a:lnTo>
                  <a:lnTo>
                    <a:pt x="618" y="556"/>
                  </a:lnTo>
                  <a:lnTo>
                    <a:pt x="613" y="554"/>
                  </a:lnTo>
                  <a:lnTo>
                    <a:pt x="610" y="552"/>
                  </a:lnTo>
                  <a:lnTo>
                    <a:pt x="601" y="552"/>
                  </a:lnTo>
                  <a:lnTo>
                    <a:pt x="596" y="556"/>
                  </a:lnTo>
                  <a:lnTo>
                    <a:pt x="593" y="558"/>
                  </a:lnTo>
                  <a:lnTo>
                    <a:pt x="590" y="561"/>
                  </a:lnTo>
                  <a:lnTo>
                    <a:pt x="585" y="578"/>
                  </a:lnTo>
                  <a:lnTo>
                    <a:pt x="568" y="623"/>
                  </a:lnTo>
                  <a:lnTo>
                    <a:pt x="546" y="659"/>
                  </a:lnTo>
                  <a:lnTo>
                    <a:pt x="523" y="688"/>
                  </a:lnTo>
                  <a:lnTo>
                    <a:pt x="498" y="711"/>
                  </a:lnTo>
                  <a:lnTo>
                    <a:pt x="472" y="728"/>
                  </a:lnTo>
                  <a:lnTo>
                    <a:pt x="447" y="740"/>
                  </a:lnTo>
                  <a:lnTo>
                    <a:pt x="426" y="749"/>
                  </a:lnTo>
                  <a:lnTo>
                    <a:pt x="404" y="753"/>
                  </a:lnTo>
                  <a:lnTo>
                    <a:pt x="387" y="756"/>
                  </a:lnTo>
                  <a:lnTo>
                    <a:pt x="367" y="756"/>
                  </a:lnTo>
                  <a:lnTo>
                    <a:pt x="327" y="753"/>
                  </a:lnTo>
                  <a:lnTo>
                    <a:pt x="292" y="740"/>
                  </a:lnTo>
                  <a:lnTo>
                    <a:pt x="258" y="722"/>
                  </a:lnTo>
                  <a:lnTo>
                    <a:pt x="230" y="699"/>
                  </a:lnTo>
                  <a:lnTo>
                    <a:pt x="205" y="672"/>
                  </a:lnTo>
                  <a:lnTo>
                    <a:pt x="183" y="641"/>
                  </a:lnTo>
                  <a:lnTo>
                    <a:pt x="163" y="596"/>
                  </a:lnTo>
                  <a:lnTo>
                    <a:pt x="149" y="549"/>
                  </a:lnTo>
                  <a:lnTo>
                    <a:pt x="141" y="502"/>
                  </a:lnTo>
                  <a:lnTo>
                    <a:pt x="136" y="455"/>
                  </a:lnTo>
                  <a:lnTo>
                    <a:pt x="134" y="413"/>
                  </a:lnTo>
                  <a:lnTo>
                    <a:pt x="134" y="379"/>
                  </a:lnTo>
                  <a:lnTo>
                    <a:pt x="586" y="379"/>
                  </a:lnTo>
                  <a:close/>
                  <a:moveTo>
                    <a:pt x="136" y="341"/>
                  </a:moveTo>
                  <a:lnTo>
                    <a:pt x="141" y="285"/>
                  </a:lnTo>
                  <a:lnTo>
                    <a:pt x="149" y="236"/>
                  </a:lnTo>
                  <a:lnTo>
                    <a:pt x="161" y="193"/>
                  </a:lnTo>
                  <a:lnTo>
                    <a:pt x="175" y="157"/>
                  </a:lnTo>
                  <a:lnTo>
                    <a:pt x="191" y="128"/>
                  </a:lnTo>
                  <a:lnTo>
                    <a:pt x="210" y="103"/>
                  </a:lnTo>
                  <a:lnTo>
                    <a:pt x="230" y="83"/>
                  </a:lnTo>
                  <a:lnTo>
                    <a:pt x="250" y="67"/>
                  </a:lnTo>
                  <a:lnTo>
                    <a:pt x="270" y="56"/>
                  </a:lnTo>
                  <a:lnTo>
                    <a:pt x="288" y="47"/>
                  </a:lnTo>
                  <a:lnTo>
                    <a:pt x="307" y="41"/>
                  </a:lnTo>
                  <a:lnTo>
                    <a:pt x="324" y="40"/>
                  </a:lnTo>
                  <a:lnTo>
                    <a:pt x="337" y="38"/>
                  </a:lnTo>
                  <a:lnTo>
                    <a:pt x="372" y="41"/>
                  </a:lnTo>
                  <a:lnTo>
                    <a:pt x="404" y="52"/>
                  </a:lnTo>
                  <a:lnTo>
                    <a:pt x="431" y="70"/>
                  </a:lnTo>
                  <a:lnTo>
                    <a:pt x="452" y="94"/>
                  </a:lnTo>
                  <a:lnTo>
                    <a:pt x="471" y="119"/>
                  </a:lnTo>
                  <a:lnTo>
                    <a:pt x="484" y="150"/>
                  </a:lnTo>
                  <a:lnTo>
                    <a:pt x="496" y="180"/>
                  </a:lnTo>
                  <a:lnTo>
                    <a:pt x="506" y="211"/>
                  </a:lnTo>
                  <a:lnTo>
                    <a:pt x="511" y="244"/>
                  </a:lnTo>
                  <a:lnTo>
                    <a:pt x="516" y="273"/>
                  </a:lnTo>
                  <a:lnTo>
                    <a:pt x="518" y="300"/>
                  </a:lnTo>
                  <a:lnTo>
                    <a:pt x="519" y="323"/>
                  </a:lnTo>
                  <a:lnTo>
                    <a:pt x="519" y="341"/>
                  </a:lnTo>
                  <a:lnTo>
                    <a:pt x="136" y="34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43" name="Freeform 71"/>
            <p:cNvSpPr>
              <a:spLocks noEditPoints="1"/>
            </p:cNvSpPr>
            <p:nvPr/>
          </p:nvSpPr>
          <p:spPr bwMode="auto">
            <a:xfrm>
              <a:off x="6084" y="3669"/>
              <a:ext cx="797" cy="1232"/>
            </a:xfrm>
            <a:custGeom>
              <a:avLst/>
              <a:gdLst/>
              <a:ahLst/>
              <a:cxnLst>
                <a:cxn ang="0">
                  <a:pos x="559" y="1232"/>
                </a:cxn>
                <a:cxn ang="0">
                  <a:pos x="797" y="1158"/>
                </a:cxn>
                <a:cxn ang="0">
                  <a:pos x="730" y="1154"/>
                </a:cxn>
                <a:cxn ang="0">
                  <a:pos x="691" y="1141"/>
                </a:cxn>
                <a:cxn ang="0">
                  <a:pos x="675" y="1111"/>
                </a:cxn>
                <a:cxn ang="0">
                  <a:pos x="671" y="0"/>
                </a:cxn>
                <a:cxn ang="0">
                  <a:pos x="437" y="74"/>
                </a:cxn>
                <a:cxn ang="0">
                  <a:pos x="506" y="78"/>
                </a:cxn>
                <a:cxn ang="0">
                  <a:pos x="544" y="90"/>
                </a:cxn>
                <a:cxn ang="0">
                  <a:pos x="561" y="119"/>
                </a:cxn>
                <a:cxn ang="0">
                  <a:pos x="564" y="549"/>
                </a:cxn>
                <a:cxn ang="0">
                  <a:pos x="511" y="493"/>
                </a:cxn>
                <a:cxn ang="0">
                  <a:pos x="442" y="453"/>
                </a:cxn>
                <a:cxn ang="0">
                  <a:pos x="360" y="441"/>
                </a:cxn>
                <a:cxn ang="0">
                  <a:pos x="250" y="461"/>
                </a:cxn>
                <a:cxn ang="0">
                  <a:pos x="151" y="515"/>
                </a:cxn>
                <a:cxn ang="0">
                  <a:pos x="72" y="600"/>
                </a:cxn>
                <a:cxn ang="0">
                  <a:pos x="19" y="708"/>
                </a:cxn>
                <a:cxn ang="0">
                  <a:pos x="0" y="836"/>
                </a:cxn>
                <a:cxn ang="0">
                  <a:pos x="19" y="963"/>
                </a:cxn>
                <a:cxn ang="0">
                  <a:pos x="67" y="1071"/>
                </a:cxn>
                <a:cxn ang="0">
                  <a:pos x="142" y="1156"/>
                </a:cxn>
                <a:cxn ang="0">
                  <a:pos x="236" y="1212"/>
                </a:cxn>
                <a:cxn ang="0">
                  <a:pos x="343" y="1232"/>
                </a:cxn>
                <a:cxn ang="0">
                  <a:pos x="424" y="1219"/>
                </a:cxn>
                <a:cxn ang="0">
                  <a:pos x="491" y="1185"/>
                </a:cxn>
                <a:cxn ang="0">
                  <a:pos x="541" y="1139"/>
                </a:cxn>
                <a:cxn ang="0">
                  <a:pos x="559" y="648"/>
                </a:cxn>
                <a:cxn ang="0">
                  <a:pos x="556" y="1044"/>
                </a:cxn>
                <a:cxn ang="0">
                  <a:pos x="542" y="1071"/>
                </a:cxn>
                <a:cxn ang="0">
                  <a:pos x="486" y="1139"/>
                </a:cxn>
                <a:cxn ang="0">
                  <a:pos x="420" y="1179"/>
                </a:cxn>
                <a:cxn ang="0">
                  <a:pos x="350" y="1192"/>
                </a:cxn>
                <a:cxn ang="0">
                  <a:pos x="283" y="1177"/>
                </a:cxn>
                <a:cxn ang="0">
                  <a:pos x="226" y="1139"/>
                </a:cxn>
                <a:cxn ang="0">
                  <a:pos x="181" y="1080"/>
                </a:cxn>
                <a:cxn ang="0">
                  <a:pos x="151" y="1002"/>
                </a:cxn>
                <a:cxn ang="0">
                  <a:pos x="134" y="876"/>
                </a:cxn>
                <a:cxn ang="0">
                  <a:pos x="136" y="762"/>
                </a:cxn>
                <a:cxn ang="0">
                  <a:pos x="151" y="675"/>
                </a:cxn>
                <a:cxn ang="0">
                  <a:pos x="184" y="591"/>
                </a:cxn>
                <a:cxn ang="0">
                  <a:pos x="228" y="536"/>
                </a:cxn>
                <a:cxn ang="0">
                  <a:pos x="288" y="495"/>
                </a:cxn>
                <a:cxn ang="0">
                  <a:pos x="367" y="479"/>
                </a:cxn>
                <a:cxn ang="0">
                  <a:pos x="427" y="488"/>
                </a:cxn>
                <a:cxn ang="0">
                  <a:pos x="487" y="522"/>
                </a:cxn>
                <a:cxn ang="0">
                  <a:pos x="542" y="583"/>
                </a:cxn>
                <a:cxn ang="0">
                  <a:pos x="556" y="610"/>
                </a:cxn>
                <a:cxn ang="0">
                  <a:pos x="559" y="648"/>
                </a:cxn>
              </a:cxnLst>
              <a:rect l="0" t="0" r="r" b="b"/>
              <a:pathLst>
                <a:path w="797" h="1232">
                  <a:moveTo>
                    <a:pt x="559" y="1116"/>
                  </a:moveTo>
                  <a:lnTo>
                    <a:pt x="559" y="1232"/>
                  </a:lnTo>
                  <a:lnTo>
                    <a:pt x="797" y="1212"/>
                  </a:lnTo>
                  <a:lnTo>
                    <a:pt x="797" y="1158"/>
                  </a:lnTo>
                  <a:lnTo>
                    <a:pt x="758" y="1158"/>
                  </a:lnTo>
                  <a:lnTo>
                    <a:pt x="730" y="1154"/>
                  </a:lnTo>
                  <a:lnTo>
                    <a:pt x="708" y="1148"/>
                  </a:lnTo>
                  <a:lnTo>
                    <a:pt x="691" y="1141"/>
                  </a:lnTo>
                  <a:lnTo>
                    <a:pt x="681" y="1129"/>
                  </a:lnTo>
                  <a:lnTo>
                    <a:pt x="675" y="1111"/>
                  </a:lnTo>
                  <a:lnTo>
                    <a:pt x="671" y="1089"/>
                  </a:lnTo>
                  <a:lnTo>
                    <a:pt x="671" y="0"/>
                  </a:lnTo>
                  <a:lnTo>
                    <a:pt x="437" y="20"/>
                  </a:lnTo>
                  <a:lnTo>
                    <a:pt x="437" y="74"/>
                  </a:lnTo>
                  <a:lnTo>
                    <a:pt x="476" y="74"/>
                  </a:lnTo>
                  <a:lnTo>
                    <a:pt x="506" y="78"/>
                  </a:lnTo>
                  <a:lnTo>
                    <a:pt x="527" y="81"/>
                  </a:lnTo>
                  <a:lnTo>
                    <a:pt x="544" y="90"/>
                  </a:lnTo>
                  <a:lnTo>
                    <a:pt x="554" y="103"/>
                  </a:lnTo>
                  <a:lnTo>
                    <a:pt x="561" y="119"/>
                  </a:lnTo>
                  <a:lnTo>
                    <a:pt x="564" y="143"/>
                  </a:lnTo>
                  <a:lnTo>
                    <a:pt x="564" y="549"/>
                  </a:lnTo>
                  <a:lnTo>
                    <a:pt x="539" y="518"/>
                  </a:lnTo>
                  <a:lnTo>
                    <a:pt x="511" y="493"/>
                  </a:lnTo>
                  <a:lnTo>
                    <a:pt x="477" y="471"/>
                  </a:lnTo>
                  <a:lnTo>
                    <a:pt x="442" y="453"/>
                  </a:lnTo>
                  <a:lnTo>
                    <a:pt x="402" y="444"/>
                  </a:lnTo>
                  <a:lnTo>
                    <a:pt x="360" y="441"/>
                  </a:lnTo>
                  <a:lnTo>
                    <a:pt x="303" y="446"/>
                  </a:lnTo>
                  <a:lnTo>
                    <a:pt x="250" y="461"/>
                  </a:lnTo>
                  <a:lnTo>
                    <a:pt x="198" y="484"/>
                  </a:lnTo>
                  <a:lnTo>
                    <a:pt x="151" y="515"/>
                  </a:lnTo>
                  <a:lnTo>
                    <a:pt x="109" y="554"/>
                  </a:lnTo>
                  <a:lnTo>
                    <a:pt x="72" y="600"/>
                  </a:lnTo>
                  <a:lnTo>
                    <a:pt x="42" y="652"/>
                  </a:lnTo>
                  <a:lnTo>
                    <a:pt x="19" y="708"/>
                  </a:lnTo>
                  <a:lnTo>
                    <a:pt x="5" y="771"/>
                  </a:lnTo>
                  <a:lnTo>
                    <a:pt x="0" y="836"/>
                  </a:lnTo>
                  <a:lnTo>
                    <a:pt x="5" y="901"/>
                  </a:lnTo>
                  <a:lnTo>
                    <a:pt x="19" y="963"/>
                  </a:lnTo>
                  <a:lnTo>
                    <a:pt x="39" y="1018"/>
                  </a:lnTo>
                  <a:lnTo>
                    <a:pt x="67" y="1071"/>
                  </a:lnTo>
                  <a:lnTo>
                    <a:pt x="102" y="1116"/>
                  </a:lnTo>
                  <a:lnTo>
                    <a:pt x="142" y="1156"/>
                  </a:lnTo>
                  <a:lnTo>
                    <a:pt x="188" y="1188"/>
                  </a:lnTo>
                  <a:lnTo>
                    <a:pt x="236" y="1212"/>
                  </a:lnTo>
                  <a:lnTo>
                    <a:pt x="288" y="1226"/>
                  </a:lnTo>
                  <a:lnTo>
                    <a:pt x="343" y="1232"/>
                  </a:lnTo>
                  <a:lnTo>
                    <a:pt x="385" y="1228"/>
                  </a:lnTo>
                  <a:lnTo>
                    <a:pt x="424" y="1219"/>
                  </a:lnTo>
                  <a:lnTo>
                    <a:pt x="459" y="1203"/>
                  </a:lnTo>
                  <a:lnTo>
                    <a:pt x="491" y="1185"/>
                  </a:lnTo>
                  <a:lnTo>
                    <a:pt x="517" y="1163"/>
                  </a:lnTo>
                  <a:lnTo>
                    <a:pt x="541" y="1139"/>
                  </a:lnTo>
                  <a:lnTo>
                    <a:pt x="559" y="1116"/>
                  </a:lnTo>
                  <a:close/>
                  <a:moveTo>
                    <a:pt x="559" y="648"/>
                  </a:moveTo>
                  <a:lnTo>
                    <a:pt x="559" y="1022"/>
                  </a:lnTo>
                  <a:lnTo>
                    <a:pt x="556" y="1044"/>
                  </a:lnTo>
                  <a:lnTo>
                    <a:pt x="551" y="1055"/>
                  </a:lnTo>
                  <a:lnTo>
                    <a:pt x="542" y="1071"/>
                  </a:lnTo>
                  <a:lnTo>
                    <a:pt x="516" y="1109"/>
                  </a:lnTo>
                  <a:lnTo>
                    <a:pt x="486" y="1139"/>
                  </a:lnTo>
                  <a:lnTo>
                    <a:pt x="454" y="1163"/>
                  </a:lnTo>
                  <a:lnTo>
                    <a:pt x="420" y="1179"/>
                  </a:lnTo>
                  <a:lnTo>
                    <a:pt x="385" y="1190"/>
                  </a:lnTo>
                  <a:lnTo>
                    <a:pt x="350" y="1192"/>
                  </a:lnTo>
                  <a:lnTo>
                    <a:pt x="315" y="1188"/>
                  </a:lnTo>
                  <a:lnTo>
                    <a:pt x="283" y="1177"/>
                  </a:lnTo>
                  <a:lnTo>
                    <a:pt x="253" y="1161"/>
                  </a:lnTo>
                  <a:lnTo>
                    <a:pt x="226" y="1139"/>
                  </a:lnTo>
                  <a:lnTo>
                    <a:pt x="201" y="1112"/>
                  </a:lnTo>
                  <a:lnTo>
                    <a:pt x="181" y="1080"/>
                  </a:lnTo>
                  <a:lnTo>
                    <a:pt x="163" y="1042"/>
                  </a:lnTo>
                  <a:lnTo>
                    <a:pt x="151" y="1002"/>
                  </a:lnTo>
                  <a:lnTo>
                    <a:pt x="141" y="959"/>
                  </a:lnTo>
                  <a:lnTo>
                    <a:pt x="134" y="876"/>
                  </a:lnTo>
                  <a:lnTo>
                    <a:pt x="134" y="802"/>
                  </a:lnTo>
                  <a:lnTo>
                    <a:pt x="136" y="762"/>
                  </a:lnTo>
                  <a:lnTo>
                    <a:pt x="141" y="719"/>
                  </a:lnTo>
                  <a:lnTo>
                    <a:pt x="151" y="675"/>
                  </a:lnTo>
                  <a:lnTo>
                    <a:pt x="164" y="632"/>
                  </a:lnTo>
                  <a:lnTo>
                    <a:pt x="184" y="591"/>
                  </a:lnTo>
                  <a:lnTo>
                    <a:pt x="203" y="564"/>
                  </a:lnTo>
                  <a:lnTo>
                    <a:pt x="228" y="536"/>
                  </a:lnTo>
                  <a:lnTo>
                    <a:pt x="256" y="515"/>
                  </a:lnTo>
                  <a:lnTo>
                    <a:pt x="288" y="495"/>
                  </a:lnTo>
                  <a:lnTo>
                    <a:pt x="325" y="482"/>
                  </a:lnTo>
                  <a:lnTo>
                    <a:pt x="367" y="479"/>
                  </a:lnTo>
                  <a:lnTo>
                    <a:pt x="395" y="480"/>
                  </a:lnTo>
                  <a:lnTo>
                    <a:pt x="427" y="488"/>
                  </a:lnTo>
                  <a:lnTo>
                    <a:pt x="457" y="502"/>
                  </a:lnTo>
                  <a:lnTo>
                    <a:pt x="487" y="522"/>
                  </a:lnTo>
                  <a:lnTo>
                    <a:pt x="516" y="547"/>
                  </a:lnTo>
                  <a:lnTo>
                    <a:pt x="542" y="583"/>
                  </a:lnTo>
                  <a:lnTo>
                    <a:pt x="551" y="598"/>
                  </a:lnTo>
                  <a:lnTo>
                    <a:pt x="556" y="610"/>
                  </a:lnTo>
                  <a:lnTo>
                    <a:pt x="559" y="619"/>
                  </a:lnTo>
                  <a:lnTo>
                    <a:pt x="559" y="64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44" name="Freeform 72"/>
            <p:cNvSpPr>
              <a:spLocks noEditPoints="1"/>
            </p:cNvSpPr>
            <p:nvPr/>
          </p:nvSpPr>
          <p:spPr bwMode="auto">
            <a:xfrm>
              <a:off x="6973" y="4090"/>
              <a:ext cx="740" cy="1150"/>
            </a:xfrm>
            <a:custGeom>
              <a:avLst/>
              <a:gdLst/>
              <a:ahLst/>
              <a:cxnLst>
                <a:cxn ang="0">
                  <a:pos x="233" y="462"/>
                </a:cxn>
                <a:cxn ang="0">
                  <a:pos x="184" y="374"/>
                </a:cxn>
                <a:cxn ang="0">
                  <a:pos x="174" y="240"/>
                </a:cxn>
                <a:cxn ang="0">
                  <a:pos x="207" y="117"/>
                </a:cxn>
                <a:cxn ang="0">
                  <a:pos x="284" y="63"/>
                </a:cxn>
                <a:cxn ang="0">
                  <a:pos x="395" y="87"/>
                </a:cxn>
                <a:cxn ang="0">
                  <a:pos x="445" y="177"/>
                </a:cxn>
                <a:cxn ang="0">
                  <a:pos x="455" y="262"/>
                </a:cxn>
                <a:cxn ang="0">
                  <a:pos x="443" y="386"/>
                </a:cxn>
                <a:cxn ang="0">
                  <a:pos x="392" y="464"/>
                </a:cxn>
                <a:cxn ang="0">
                  <a:pos x="154" y="476"/>
                </a:cxn>
                <a:cxn ang="0">
                  <a:pos x="291" y="529"/>
                </a:cxn>
                <a:cxn ang="0">
                  <a:pos x="448" y="495"/>
                </a:cxn>
                <a:cxn ang="0">
                  <a:pos x="561" y="363"/>
                </a:cxn>
                <a:cxn ang="0">
                  <a:pos x="564" y="200"/>
                </a:cxn>
                <a:cxn ang="0">
                  <a:pos x="546" y="76"/>
                </a:cxn>
                <a:cxn ang="0">
                  <a:pos x="656" y="38"/>
                </a:cxn>
                <a:cxn ang="0">
                  <a:pos x="659" y="47"/>
                </a:cxn>
                <a:cxn ang="0">
                  <a:pos x="649" y="106"/>
                </a:cxn>
                <a:cxn ang="0">
                  <a:pos x="701" y="137"/>
                </a:cxn>
                <a:cxn ang="0">
                  <a:pos x="738" y="103"/>
                </a:cxn>
                <a:cxn ang="0">
                  <a:pos x="726" y="40"/>
                </a:cxn>
                <a:cxn ang="0">
                  <a:pos x="658" y="0"/>
                </a:cxn>
                <a:cxn ang="0">
                  <a:pos x="552" y="29"/>
                </a:cxn>
                <a:cxn ang="0">
                  <a:pos x="407" y="34"/>
                </a:cxn>
                <a:cxn ang="0">
                  <a:pos x="266" y="23"/>
                </a:cxn>
                <a:cxn ang="0">
                  <a:pos x="112" y="112"/>
                </a:cxn>
                <a:cxn ang="0">
                  <a:pos x="52" y="274"/>
                </a:cxn>
                <a:cxn ang="0">
                  <a:pos x="104" y="428"/>
                </a:cxn>
                <a:cxn ang="0">
                  <a:pos x="89" y="529"/>
                </a:cxn>
                <a:cxn ang="0">
                  <a:pos x="85" y="655"/>
                </a:cxn>
                <a:cxn ang="0">
                  <a:pos x="149" y="755"/>
                </a:cxn>
                <a:cxn ang="0">
                  <a:pos x="28" y="839"/>
                </a:cxn>
                <a:cxn ang="0">
                  <a:pos x="5" y="964"/>
                </a:cxn>
                <a:cxn ang="0">
                  <a:pos x="105" y="1087"/>
                </a:cxn>
                <a:cxn ang="0">
                  <a:pos x="300" y="1148"/>
                </a:cxn>
                <a:cxn ang="0">
                  <a:pos x="520" y="1127"/>
                </a:cxn>
                <a:cxn ang="0">
                  <a:pos x="676" y="1034"/>
                </a:cxn>
                <a:cxn ang="0">
                  <a:pos x="715" y="897"/>
                </a:cxn>
                <a:cxn ang="0">
                  <a:pos x="669" y="776"/>
                </a:cxn>
                <a:cxn ang="0">
                  <a:pos x="505" y="688"/>
                </a:cxn>
                <a:cxn ang="0">
                  <a:pos x="212" y="675"/>
                </a:cxn>
                <a:cxn ang="0">
                  <a:pos x="137" y="612"/>
                </a:cxn>
                <a:cxn ang="0">
                  <a:pos x="129" y="527"/>
                </a:cxn>
                <a:cxn ang="0">
                  <a:pos x="301" y="1107"/>
                </a:cxn>
                <a:cxn ang="0">
                  <a:pos x="129" y="1027"/>
                </a:cxn>
                <a:cxn ang="0">
                  <a:pos x="89" y="890"/>
                </a:cxn>
                <a:cxn ang="0">
                  <a:pos x="182" y="785"/>
                </a:cxn>
                <a:cxn ang="0">
                  <a:pos x="457" y="783"/>
                </a:cxn>
                <a:cxn ang="0">
                  <a:pos x="581" y="823"/>
                </a:cxn>
                <a:cxn ang="0">
                  <a:pos x="633" y="928"/>
                </a:cxn>
                <a:cxn ang="0">
                  <a:pos x="556" y="1054"/>
                </a:cxn>
                <a:cxn ang="0">
                  <a:pos x="360" y="1110"/>
                </a:cxn>
              </a:cxnLst>
              <a:rect l="0" t="0" r="r" b="b"/>
              <a:pathLst>
                <a:path w="740" h="1150">
                  <a:moveTo>
                    <a:pt x="315" y="491"/>
                  </a:moveTo>
                  <a:lnTo>
                    <a:pt x="283" y="487"/>
                  </a:lnTo>
                  <a:lnTo>
                    <a:pt x="254" y="478"/>
                  </a:lnTo>
                  <a:lnTo>
                    <a:pt x="233" y="462"/>
                  </a:lnTo>
                  <a:lnTo>
                    <a:pt x="216" y="444"/>
                  </a:lnTo>
                  <a:lnTo>
                    <a:pt x="201" y="422"/>
                  </a:lnTo>
                  <a:lnTo>
                    <a:pt x="191" y="399"/>
                  </a:lnTo>
                  <a:lnTo>
                    <a:pt x="184" y="374"/>
                  </a:lnTo>
                  <a:lnTo>
                    <a:pt x="179" y="348"/>
                  </a:lnTo>
                  <a:lnTo>
                    <a:pt x="176" y="327"/>
                  </a:lnTo>
                  <a:lnTo>
                    <a:pt x="174" y="305"/>
                  </a:lnTo>
                  <a:lnTo>
                    <a:pt x="174" y="240"/>
                  </a:lnTo>
                  <a:lnTo>
                    <a:pt x="177" y="200"/>
                  </a:lnTo>
                  <a:lnTo>
                    <a:pt x="184" y="164"/>
                  </a:lnTo>
                  <a:lnTo>
                    <a:pt x="199" y="130"/>
                  </a:lnTo>
                  <a:lnTo>
                    <a:pt x="207" y="117"/>
                  </a:lnTo>
                  <a:lnTo>
                    <a:pt x="221" y="101"/>
                  </a:lnTo>
                  <a:lnTo>
                    <a:pt x="238" y="87"/>
                  </a:lnTo>
                  <a:lnTo>
                    <a:pt x="258" y="72"/>
                  </a:lnTo>
                  <a:lnTo>
                    <a:pt x="284" y="63"/>
                  </a:lnTo>
                  <a:lnTo>
                    <a:pt x="315" y="59"/>
                  </a:lnTo>
                  <a:lnTo>
                    <a:pt x="346" y="63"/>
                  </a:lnTo>
                  <a:lnTo>
                    <a:pt x="373" y="72"/>
                  </a:lnTo>
                  <a:lnTo>
                    <a:pt x="395" y="87"/>
                  </a:lnTo>
                  <a:lnTo>
                    <a:pt x="413" y="106"/>
                  </a:lnTo>
                  <a:lnTo>
                    <a:pt x="427" y="128"/>
                  </a:lnTo>
                  <a:lnTo>
                    <a:pt x="437" y="152"/>
                  </a:lnTo>
                  <a:lnTo>
                    <a:pt x="445" y="177"/>
                  </a:lnTo>
                  <a:lnTo>
                    <a:pt x="450" y="200"/>
                  </a:lnTo>
                  <a:lnTo>
                    <a:pt x="452" y="224"/>
                  </a:lnTo>
                  <a:lnTo>
                    <a:pt x="454" y="244"/>
                  </a:lnTo>
                  <a:lnTo>
                    <a:pt x="455" y="262"/>
                  </a:lnTo>
                  <a:lnTo>
                    <a:pt x="455" y="274"/>
                  </a:lnTo>
                  <a:lnTo>
                    <a:pt x="454" y="310"/>
                  </a:lnTo>
                  <a:lnTo>
                    <a:pt x="450" y="348"/>
                  </a:lnTo>
                  <a:lnTo>
                    <a:pt x="443" y="386"/>
                  </a:lnTo>
                  <a:lnTo>
                    <a:pt x="428" y="421"/>
                  </a:lnTo>
                  <a:lnTo>
                    <a:pt x="420" y="433"/>
                  </a:lnTo>
                  <a:lnTo>
                    <a:pt x="408" y="448"/>
                  </a:lnTo>
                  <a:lnTo>
                    <a:pt x="392" y="464"/>
                  </a:lnTo>
                  <a:lnTo>
                    <a:pt x="370" y="476"/>
                  </a:lnTo>
                  <a:lnTo>
                    <a:pt x="345" y="487"/>
                  </a:lnTo>
                  <a:lnTo>
                    <a:pt x="315" y="491"/>
                  </a:lnTo>
                  <a:close/>
                  <a:moveTo>
                    <a:pt x="154" y="476"/>
                  </a:moveTo>
                  <a:lnTo>
                    <a:pt x="192" y="500"/>
                  </a:lnTo>
                  <a:lnTo>
                    <a:pt x="229" y="516"/>
                  </a:lnTo>
                  <a:lnTo>
                    <a:pt x="263" y="525"/>
                  </a:lnTo>
                  <a:lnTo>
                    <a:pt x="291" y="529"/>
                  </a:lnTo>
                  <a:lnTo>
                    <a:pt x="315" y="531"/>
                  </a:lnTo>
                  <a:lnTo>
                    <a:pt x="363" y="527"/>
                  </a:lnTo>
                  <a:lnTo>
                    <a:pt x="408" y="514"/>
                  </a:lnTo>
                  <a:lnTo>
                    <a:pt x="448" y="495"/>
                  </a:lnTo>
                  <a:lnTo>
                    <a:pt x="485" y="469"/>
                  </a:lnTo>
                  <a:lnTo>
                    <a:pt x="517" y="437"/>
                  </a:lnTo>
                  <a:lnTo>
                    <a:pt x="542" y="401"/>
                  </a:lnTo>
                  <a:lnTo>
                    <a:pt x="561" y="363"/>
                  </a:lnTo>
                  <a:lnTo>
                    <a:pt x="572" y="319"/>
                  </a:lnTo>
                  <a:lnTo>
                    <a:pt x="576" y="276"/>
                  </a:lnTo>
                  <a:lnTo>
                    <a:pt x="572" y="238"/>
                  </a:lnTo>
                  <a:lnTo>
                    <a:pt x="564" y="200"/>
                  </a:lnTo>
                  <a:lnTo>
                    <a:pt x="551" y="164"/>
                  </a:lnTo>
                  <a:lnTo>
                    <a:pt x="532" y="133"/>
                  </a:lnTo>
                  <a:lnTo>
                    <a:pt x="510" y="106"/>
                  </a:lnTo>
                  <a:lnTo>
                    <a:pt x="546" y="76"/>
                  </a:lnTo>
                  <a:lnTo>
                    <a:pt x="577" y="56"/>
                  </a:lnTo>
                  <a:lnTo>
                    <a:pt x="609" y="45"/>
                  </a:lnTo>
                  <a:lnTo>
                    <a:pt x="634" y="40"/>
                  </a:lnTo>
                  <a:lnTo>
                    <a:pt x="656" y="38"/>
                  </a:lnTo>
                  <a:lnTo>
                    <a:pt x="663" y="38"/>
                  </a:lnTo>
                  <a:lnTo>
                    <a:pt x="668" y="40"/>
                  </a:lnTo>
                  <a:lnTo>
                    <a:pt x="671" y="40"/>
                  </a:lnTo>
                  <a:lnTo>
                    <a:pt x="659" y="47"/>
                  </a:lnTo>
                  <a:lnTo>
                    <a:pt x="653" y="58"/>
                  </a:lnTo>
                  <a:lnTo>
                    <a:pt x="648" y="72"/>
                  </a:lnTo>
                  <a:lnTo>
                    <a:pt x="646" y="87"/>
                  </a:lnTo>
                  <a:lnTo>
                    <a:pt x="649" y="106"/>
                  </a:lnTo>
                  <a:lnTo>
                    <a:pt x="659" y="123"/>
                  </a:lnTo>
                  <a:lnTo>
                    <a:pt x="674" y="133"/>
                  </a:lnTo>
                  <a:lnTo>
                    <a:pt x="693" y="137"/>
                  </a:lnTo>
                  <a:lnTo>
                    <a:pt x="701" y="137"/>
                  </a:lnTo>
                  <a:lnTo>
                    <a:pt x="711" y="133"/>
                  </a:lnTo>
                  <a:lnTo>
                    <a:pt x="723" y="126"/>
                  </a:lnTo>
                  <a:lnTo>
                    <a:pt x="731" y="117"/>
                  </a:lnTo>
                  <a:lnTo>
                    <a:pt x="738" y="103"/>
                  </a:lnTo>
                  <a:lnTo>
                    <a:pt x="740" y="85"/>
                  </a:lnTo>
                  <a:lnTo>
                    <a:pt x="738" y="70"/>
                  </a:lnTo>
                  <a:lnTo>
                    <a:pt x="735" y="56"/>
                  </a:lnTo>
                  <a:lnTo>
                    <a:pt x="726" y="40"/>
                  </a:lnTo>
                  <a:lnTo>
                    <a:pt x="716" y="23"/>
                  </a:lnTo>
                  <a:lnTo>
                    <a:pt x="701" y="11"/>
                  </a:lnTo>
                  <a:lnTo>
                    <a:pt x="681" y="3"/>
                  </a:lnTo>
                  <a:lnTo>
                    <a:pt x="658" y="0"/>
                  </a:lnTo>
                  <a:lnTo>
                    <a:pt x="638" y="2"/>
                  </a:lnTo>
                  <a:lnTo>
                    <a:pt x="614" y="5"/>
                  </a:lnTo>
                  <a:lnTo>
                    <a:pt x="584" y="14"/>
                  </a:lnTo>
                  <a:lnTo>
                    <a:pt x="552" y="29"/>
                  </a:lnTo>
                  <a:lnTo>
                    <a:pt x="519" y="50"/>
                  </a:lnTo>
                  <a:lnTo>
                    <a:pt x="485" y="81"/>
                  </a:lnTo>
                  <a:lnTo>
                    <a:pt x="445" y="52"/>
                  </a:lnTo>
                  <a:lnTo>
                    <a:pt x="407" y="34"/>
                  </a:lnTo>
                  <a:lnTo>
                    <a:pt x="370" y="25"/>
                  </a:lnTo>
                  <a:lnTo>
                    <a:pt x="340" y="20"/>
                  </a:lnTo>
                  <a:lnTo>
                    <a:pt x="315" y="20"/>
                  </a:lnTo>
                  <a:lnTo>
                    <a:pt x="266" y="23"/>
                  </a:lnTo>
                  <a:lnTo>
                    <a:pt x="221" y="36"/>
                  </a:lnTo>
                  <a:lnTo>
                    <a:pt x="179" y="56"/>
                  </a:lnTo>
                  <a:lnTo>
                    <a:pt x="142" y="81"/>
                  </a:lnTo>
                  <a:lnTo>
                    <a:pt x="112" y="112"/>
                  </a:lnTo>
                  <a:lnTo>
                    <a:pt x="87" y="148"/>
                  </a:lnTo>
                  <a:lnTo>
                    <a:pt x="67" y="188"/>
                  </a:lnTo>
                  <a:lnTo>
                    <a:pt x="55" y="229"/>
                  </a:lnTo>
                  <a:lnTo>
                    <a:pt x="52" y="274"/>
                  </a:lnTo>
                  <a:lnTo>
                    <a:pt x="55" y="319"/>
                  </a:lnTo>
                  <a:lnTo>
                    <a:pt x="67" y="359"/>
                  </a:lnTo>
                  <a:lnTo>
                    <a:pt x="84" y="397"/>
                  </a:lnTo>
                  <a:lnTo>
                    <a:pt x="104" y="428"/>
                  </a:lnTo>
                  <a:lnTo>
                    <a:pt x="127" y="453"/>
                  </a:lnTo>
                  <a:lnTo>
                    <a:pt x="114" y="473"/>
                  </a:lnTo>
                  <a:lnTo>
                    <a:pt x="100" y="498"/>
                  </a:lnTo>
                  <a:lnTo>
                    <a:pt x="89" y="529"/>
                  </a:lnTo>
                  <a:lnTo>
                    <a:pt x="80" y="563"/>
                  </a:lnTo>
                  <a:lnTo>
                    <a:pt x="77" y="599"/>
                  </a:lnTo>
                  <a:lnTo>
                    <a:pt x="79" y="626"/>
                  </a:lnTo>
                  <a:lnTo>
                    <a:pt x="85" y="655"/>
                  </a:lnTo>
                  <a:lnTo>
                    <a:pt x="94" y="684"/>
                  </a:lnTo>
                  <a:lnTo>
                    <a:pt x="109" y="709"/>
                  </a:lnTo>
                  <a:lnTo>
                    <a:pt x="125" y="735"/>
                  </a:lnTo>
                  <a:lnTo>
                    <a:pt x="149" y="755"/>
                  </a:lnTo>
                  <a:lnTo>
                    <a:pt x="110" y="769"/>
                  </a:lnTo>
                  <a:lnTo>
                    <a:pt x="77" y="789"/>
                  </a:lnTo>
                  <a:lnTo>
                    <a:pt x="50" y="814"/>
                  </a:lnTo>
                  <a:lnTo>
                    <a:pt x="28" y="839"/>
                  </a:lnTo>
                  <a:lnTo>
                    <a:pt x="13" y="868"/>
                  </a:lnTo>
                  <a:lnTo>
                    <a:pt x="3" y="899"/>
                  </a:lnTo>
                  <a:lnTo>
                    <a:pt x="0" y="928"/>
                  </a:lnTo>
                  <a:lnTo>
                    <a:pt x="5" y="964"/>
                  </a:lnTo>
                  <a:lnTo>
                    <a:pt x="18" y="1000"/>
                  </a:lnTo>
                  <a:lnTo>
                    <a:pt x="40" y="1031"/>
                  </a:lnTo>
                  <a:lnTo>
                    <a:pt x="69" y="1062"/>
                  </a:lnTo>
                  <a:lnTo>
                    <a:pt x="105" y="1087"/>
                  </a:lnTo>
                  <a:lnTo>
                    <a:pt x="147" y="1108"/>
                  </a:lnTo>
                  <a:lnTo>
                    <a:pt x="194" y="1127"/>
                  </a:lnTo>
                  <a:lnTo>
                    <a:pt x="244" y="1139"/>
                  </a:lnTo>
                  <a:lnTo>
                    <a:pt x="300" y="1148"/>
                  </a:lnTo>
                  <a:lnTo>
                    <a:pt x="358" y="1150"/>
                  </a:lnTo>
                  <a:lnTo>
                    <a:pt x="415" y="1148"/>
                  </a:lnTo>
                  <a:lnTo>
                    <a:pt x="469" y="1139"/>
                  </a:lnTo>
                  <a:lnTo>
                    <a:pt x="520" y="1127"/>
                  </a:lnTo>
                  <a:lnTo>
                    <a:pt x="567" y="1110"/>
                  </a:lnTo>
                  <a:lnTo>
                    <a:pt x="609" y="1089"/>
                  </a:lnTo>
                  <a:lnTo>
                    <a:pt x="646" y="1063"/>
                  </a:lnTo>
                  <a:lnTo>
                    <a:pt x="676" y="1034"/>
                  </a:lnTo>
                  <a:lnTo>
                    <a:pt x="698" y="1000"/>
                  </a:lnTo>
                  <a:lnTo>
                    <a:pt x="711" y="964"/>
                  </a:lnTo>
                  <a:lnTo>
                    <a:pt x="716" y="924"/>
                  </a:lnTo>
                  <a:lnTo>
                    <a:pt x="715" y="897"/>
                  </a:lnTo>
                  <a:lnTo>
                    <a:pt x="710" y="867"/>
                  </a:lnTo>
                  <a:lnTo>
                    <a:pt x="701" y="836"/>
                  </a:lnTo>
                  <a:lnTo>
                    <a:pt x="688" y="805"/>
                  </a:lnTo>
                  <a:lnTo>
                    <a:pt x="669" y="776"/>
                  </a:lnTo>
                  <a:lnTo>
                    <a:pt x="644" y="749"/>
                  </a:lnTo>
                  <a:lnTo>
                    <a:pt x="613" y="726"/>
                  </a:lnTo>
                  <a:lnTo>
                    <a:pt x="559" y="702"/>
                  </a:lnTo>
                  <a:lnTo>
                    <a:pt x="505" y="688"/>
                  </a:lnTo>
                  <a:lnTo>
                    <a:pt x="450" y="681"/>
                  </a:lnTo>
                  <a:lnTo>
                    <a:pt x="392" y="677"/>
                  </a:lnTo>
                  <a:lnTo>
                    <a:pt x="223" y="677"/>
                  </a:lnTo>
                  <a:lnTo>
                    <a:pt x="212" y="675"/>
                  </a:lnTo>
                  <a:lnTo>
                    <a:pt x="187" y="668"/>
                  </a:lnTo>
                  <a:lnTo>
                    <a:pt x="167" y="653"/>
                  </a:lnTo>
                  <a:lnTo>
                    <a:pt x="151" y="635"/>
                  </a:lnTo>
                  <a:lnTo>
                    <a:pt x="137" y="612"/>
                  </a:lnTo>
                  <a:lnTo>
                    <a:pt x="129" y="587"/>
                  </a:lnTo>
                  <a:lnTo>
                    <a:pt x="125" y="558"/>
                  </a:lnTo>
                  <a:lnTo>
                    <a:pt x="127" y="547"/>
                  </a:lnTo>
                  <a:lnTo>
                    <a:pt x="129" y="527"/>
                  </a:lnTo>
                  <a:lnTo>
                    <a:pt x="137" y="504"/>
                  </a:lnTo>
                  <a:lnTo>
                    <a:pt x="154" y="476"/>
                  </a:lnTo>
                  <a:close/>
                  <a:moveTo>
                    <a:pt x="360" y="1110"/>
                  </a:moveTo>
                  <a:lnTo>
                    <a:pt x="301" y="1107"/>
                  </a:lnTo>
                  <a:lnTo>
                    <a:pt x="248" y="1094"/>
                  </a:lnTo>
                  <a:lnTo>
                    <a:pt x="201" y="1078"/>
                  </a:lnTo>
                  <a:lnTo>
                    <a:pt x="161" y="1054"/>
                  </a:lnTo>
                  <a:lnTo>
                    <a:pt x="129" y="1027"/>
                  </a:lnTo>
                  <a:lnTo>
                    <a:pt x="104" y="997"/>
                  </a:lnTo>
                  <a:lnTo>
                    <a:pt x="89" y="962"/>
                  </a:lnTo>
                  <a:lnTo>
                    <a:pt x="84" y="928"/>
                  </a:lnTo>
                  <a:lnTo>
                    <a:pt x="89" y="890"/>
                  </a:lnTo>
                  <a:lnTo>
                    <a:pt x="102" y="856"/>
                  </a:lnTo>
                  <a:lnTo>
                    <a:pt x="124" y="825"/>
                  </a:lnTo>
                  <a:lnTo>
                    <a:pt x="151" y="802"/>
                  </a:lnTo>
                  <a:lnTo>
                    <a:pt x="182" y="785"/>
                  </a:lnTo>
                  <a:lnTo>
                    <a:pt x="218" y="778"/>
                  </a:lnTo>
                  <a:lnTo>
                    <a:pt x="385" y="778"/>
                  </a:lnTo>
                  <a:lnTo>
                    <a:pt x="422" y="780"/>
                  </a:lnTo>
                  <a:lnTo>
                    <a:pt x="457" y="783"/>
                  </a:lnTo>
                  <a:lnTo>
                    <a:pt x="492" y="789"/>
                  </a:lnTo>
                  <a:lnTo>
                    <a:pt x="525" y="798"/>
                  </a:lnTo>
                  <a:lnTo>
                    <a:pt x="554" y="809"/>
                  </a:lnTo>
                  <a:lnTo>
                    <a:pt x="581" y="823"/>
                  </a:lnTo>
                  <a:lnTo>
                    <a:pt x="602" y="841"/>
                  </a:lnTo>
                  <a:lnTo>
                    <a:pt x="619" y="865"/>
                  </a:lnTo>
                  <a:lnTo>
                    <a:pt x="629" y="894"/>
                  </a:lnTo>
                  <a:lnTo>
                    <a:pt x="633" y="928"/>
                  </a:lnTo>
                  <a:lnTo>
                    <a:pt x="628" y="962"/>
                  </a:lnTo>
                  <a:lnTo>
                    <a:pt x="613" y="997"/>
                  </a:lnTo>
                  <a:lnTo>
                    <a:pt x="587" y="1027"/>
                  </a:lnTo>
                  <a:lnTo>
                    <a:pt x="556" y="1054"/>
                  </a:lnTo>
                  <a:lnTo>
                    <a:pt x="515" y="1078"/>
                  </a:lnTo>
                  <a:lnTo>
                    <a:pt x="469" y="1096"/>
                  </a:lnTo>
                  <a:lnTo>
                    <a:pt x="417" y="1107"/>
                  </a:lnTo>
                  <a:lnTo>
                    <a:pt x="360" y="111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45" name="Freeform 73"/>
            <p:cNvSpPr>
              <a:spLocks noEditPoints="1"/>
            </p:cNvSpPr>
            <p:nvPr/>
          </p:nvSpPr>
          <p:spPr bwMode="auto">
            <a:xfrm>
              <a:off x="7783" y="4099"/>
              <a:ext cx="626" cy="802"/>
            </a:xfrm>
            <a:custGeom>
              <a:avLst/>
              <a:gdLst/>
              <a:ahLst/>
              <a:cxnLst>
                <a:cxn ang="0">
                  <a:pos x="603" y="379"/>
                </a:cxn>
                <a:cxn ang="0">
                  <a:pos x="621" y="370"/>
                </a:cxn>
                <a:cxn ang="0">
                  <a:pos x="626" y="341"/>
                </a:cxn>
                <a:cxn ang="0">
                  <a:pos x="618" y="256"/>
                </a:cxn>
                <a:cxn ang="0">
                  <a:pos x="596" y="177"/>
                </a:cxn>
                <a:cxn ang="0">
                  <a:pos x="557" y="106"/>
                </a:cxn>
                <a:cxn ang="0">
                  <a:pos x="500" y="50"/>
                </a:cxn>
                <a:cxn ang="0">
                  <a:pos x="427" y="13"/>
                </a:cxn>
                <a:cxn ang="0">
                  <a:pos x="336" y="0"/>
                </a:cxn>
                <a:cxn ang="0">
                  <a:pos x="229" y="20"/>
                </a:cxn>
                <a:cxn ang="0">
                  <a:pos x="136" y="78"/>
                </a:cxn>
                <a:cxn ang="0">
                  <a:pos x="64" y="162"/>
                </a:cxn>
                <a:cxn ang="0">
                  <a:pos x="17" y="273"/>
                </a:cxn>
                <a:cxn ang="0">
                  <a:pos x="0" y="397"/>
                </a:cxn>
                <a:cxn ang="0">
                  <a:pos x="15" y="518"/>
                </a:cxn>
                <a:cxn ang="0">
                  <a:pos x="60" y="623"/>
                </a:cxn>
                <a:cxn ang="0">
                  <a:pos x="126" y="706"/>
                </a:cxn>
                <a:cxn ang="0">
                  <a:pos x="209" y="765"/>
                </a:cxn>
                <a:cxn ang="0">
                  <a:pos x="305" y="796"/>
                </a:cxn>
                <a:cxn ang="0">
                  <a:pos x="402" y="798"/>
                </a:cxn>
                <a:cxn ang="0">
                  <a:pos x="480" y="771"/>
                </a:cxn>
                <a:cxn ang="0">
                  <a:pos x="541" y="726"/>
                </a:cxn>
                <a:cxn ang="0">
                  <a:pos x="584" y="673"/>
                </a:cxn>
                <a:cxn ang="0">
                  <a:pos x="611" y="623"/>
                </a:cxn>
                <a:cxn ang="0">
                  <a:pos x="624" y="585"/>
                </a:cxn>
                <a:cxn ang="0">
                  <a:pos x="624" y="567"/>
                </a:cxn>
                <a:cxn ang="0">
                  <a:pos x="619" y="558"/>
                </a:cxn>
                <a:cxn ang="0">
                  <a:pos x="608" y="552"/>
                </a:cxn>
                <a:cxn ang="0">
                  <a:pos x="594" y="556"/>
                </a:cxn>
                <a:cxn ang="0">
                  <a:pos x="589" y="561"/>
                </a:cxn>
                <a:cxn ang="0">
                  <a:pos x="584" y="572"/>
                </a:cxn>
                <a:cxn ang="0">
                  <a:pos x="566" y="623"/>
                </a:cxn>
                <a:cxn ang="0">
                  <a:pos x="522" y="688"/>
                </a:cxn>
                <a:cxn ang="0">
                  <a:pos x="472" y="728"/>
                </a:cxn>
                <a:cxn ang="0">
                  <a:pos x="423" y="749"/>
                </a:cxn>
                <a:cxn ang="0">
                  <a:pos x="385" y="756"/>
                </a:cxn>
                <a:cxn ang="0">
                  <a:pos x="326" y="753"/>
                </a:cxn>
                <a:cxn ang="0">
                  <a:pos x="258" y="722"/>
                </a:cxn>
                <a:cxn ang="0">
                  <a:pos x="203" y="672"/>
                </a:cxn>
                <a:cxn ang="0">
                  <a:pos x="162" y="596"/>
                </a:cxn>
                <a:cxn ang="0">
                  <a:pos x="139" y="502"/>
                </a:cxn>
                <a:cxn ang="0">
                  <a:pos x="134" y="413"/>
                </a:cxn>
                <a:cxn ang="0">
                  <a:pos x="586" y="379"/>
                </a:cxn>
                <a:cxn ang="0">
                  <a:pos x="141" y="285"/>
                </a:cxn>
                <a:cxn ang="0">
                  <a:pos x="159" y="193"/>
                </a:cxn>
                <a:cxn ang="0">
                  <a:pos x="191" y="128"/>
                </a:cxn>
                <a:cxn ang="0">
                  <a:pos x="228" y="83"/>
                </a:cxn>
                <a:cxn ang="0">
                  <a:pos x="268" y="56"/>
                </a:cxn>
                <a:cxn ang="0">
                  <a:pos x="305" y="41"/>
                </a:cxn>
                <a:cxn ang="0">
                  <a:pos x="336" y="38"/>
                </a:cxn>
                <a:cxn ang="0">
                  <a:pos x="403" y="52"/>
                </a:cxn>
                <a:cxn ang="0">
                  <a:pos x="450" y="94"/>
                </a:cxn>
                <a:cxn ang="0">
                  <a:pos x="484" y="150"/>
                </a:cxn>
                <a:cxn ang="0">
                  <a:pos x="504" y="211"/>
                </a:cxn>
                <a:cxn ang="0">
                  <a:pos x="514" y="273"/>
                </a:cxn>
                <a:cxn ang="0">
                  <a:pos x="519" y="323"/>
                </a:cxn>
                <a:cxn ang="0">
                  <a:pos x="136" y="341"/>
                </a:cxn>
              </a:cxnLst>
              <a:rect l="0" t="0" r="r" b="b"/>
              <a:pathLst>
                <a:path w="626" h="802">
                  <a:moveTo>
                    <a:pt x="586" y="379"/>
                  </a:moveTo>
                  <a:lnTo>
                    <a:pt x="603" y="379"/>
                  </a:lnTo>
                  <a:lnTo>
                    <a:pt x="614" y="375"/>
                  </a:lnTo>
                  <a:lnTo>
                    <a:pt x="621" y="370"/>
                  </a:lnTo>
                  <a:lnTo>
                    <a:pt x="624" y="359"/>
                  </a:lnTo>
                  <a:lnTo>
                    <a:pt x="626" y="341"/>
                  </a:lnTo>
                  <a:lnTo>
                    <a:pt x="624" y="298"/>
                  </a:lnTo>
                  <a:lnTo>
                    <a:pt x="618" y="256"/>
                  </a:lnTo>
                  <a:lnTo>
                    <a:pt x="609" y="215"/>
                  </a:lnTo>
                  <a:lnTo>
                    <a:pt x="596" y="177"/>
                  </a:lnTo>
                  <a:lnTo>
                    <a:pt x="577" y="139"/>
                  </a:lnTo>
                  <a:lnTo>
                    <a:pt x="557" y="106"/>
                  </a:lnTo>
                  <a:lnTo>
                    <a:pt x="531" y="76"/>
                  </a:lnTo>
                  <a:lnTo>
                    <a:pt x="500" y="50"/>
                  </a:lnTo>
                  <a:lnTo>
                    <a:pt x="467" y="29"/>
                  </a:lnTo>
                  <a:lnTo>
                    <a:pt x="427" y="13"/>
                  </a:lnTo>
                  <a:lnTo>
                    <a:pt x="383" y="4"/>
                  </a:lnTo>
                  <a:lnTo>
                    <a:pt x="336" y="0"/>
                  </a:lnTo>
                  <a:lnTo>
                    <a:pt x="281" y="5"/>
                  </a:lnTo>
                  <a:lnTo>
                    <a:pt x="229" y="20"/>
                  </a:lnTo>
                  <a:lnTo>
                    <a:pt x="181" y="45"/>
                  </a:lnTo>
                  <a:lnTo>
                    <a:pt x="136" y="78"/>
                  </a:lnTo>
                  <a:lnTo>
                    <a:pt x="97" y="117"/>
                  </a:lnTo>
                  <a:lnTo>
                    <a:pt x="64" y="162"/>
                  </a:lnTo>
                  <a:lnTo>
                    <a:pt x="37" y="215"/>
                  </a:lnTo>
                  <a:lnTo>
                    <a:pt x="17" y="273"/>
                  </a:lnTo>
                  <a:lnTo>
                    <a:pt x="3" y="334"/>
                  </a:lnTo>
                  <a:lnTo>
                    <a:pt x="0" y="397"/>
                  </a:lnTo>
                  <a:lnTo>
                    <a:pt x="3" y="458"/>
                  </a:lnTo>
                  <a:lnTo>
                    <a:pt x="15" y="518"/>
                  </a:lnTo>
                  <a:lnTo>
                    <a:pt x="34" y="572"/>
                  </a:lnTo>
                  <a:lnTo>
                    <a:pt x="60" y="623"/>
                  </a:lnTo>
                  <a:lnTo>
                    <a:pt x="90" y="666"/>
                  </a:lnTo>
                  <a:lnTo>
                    <a:pt x="126" y="706"/>
                  </a:lnTo>
                  <a:lnTo>
                    <a:pt x="166" y="738"/>
                  </a:lnTo>
                  <a:lnTo>
                    <a:pt x="209" y="765"/>
                  </a:lnTo>
                  <a:lnTo>
                    <a:pt x="256" y="785"/>
                  </a:lnTo>
                  <a:lnTo>
                    <a:pt x="305" y="796"/>
                  </a:lnTo>
                  <a:lnTo>
                    <a:pt x="355" y="802"/>
                  </a:lnTo>
                  <a:lnTo>
                    <a:pt x="402" y="798"/>
                  </a:lnTo>
                  <a:lnTo>
                    <a:pt x="444" y="787"/>
                  </a:lnTo>
                  <a:lnTo>
                    <a:pt x="480" y="771"/>
                  </a:lnTo>
                  <a:lnTo>
                    <a:pt x="512" y="749"/>
                  </a:lnTo>
                  <a:lnTo>
                    <a:pt x="541" y="726"/>
                  </a:lnTo>
                  <a:lnTo>
                    <a:pt x="564" y="700"/>
                  </a:lnTo>
                  <a:lnTo>
                    <a:pt x="584" y="673"/>
                  </a:lnTo>
                  <a:lnTo>
                    <a:pt x="599" y="648"/>
                  </a:lnTo>
                  <a:lnTo>
                    <a:pt x="611" y="623"/>
                  </a:lnTo>
                  <a:lnTo>
                    <a:pt x="619" y="603"/>
                  </a:lnTo>
                  <a:lnTo>
                    <a:pt x="624" y="585"/>
                  </a:lnTo>
                  <a:lnTo>
                    <a:pt x="626" y="574"/>
                  </a:lnTo>
                  <a:lnTo>
                    <a:pt x="624" y="567"/>
                  </a:lnTo>
                  <a:lnTo>
                    <a:pt x="623" y="561"/>
                  </a:lnTo>
                  <a:lnTo>
                    <a:pt x="619" y="558"/>
                  </a:lnTo>
                  <a:lnTo>
                    <a:pt x="613" y="554"/>
                  </a:lnTo>
                  <a:lnTo>
                    <a:pt x="608" y="552"/>
                  </a:lnTo>
                  <a:lnTo>
                    <a:pt x="599" y="552"/>
                  </a:lnTo>
                  <a:lnTo>
                    <a:pt x="594" y="556"/>
                  </a:lnTo>
                  <a:lnTo>
                    <a:pt x="591" y="558"/>
                  </a:lnTo>
                  <a:lnTo>
                    <a:pt x="589" y="561"/>
                  </a:lnTo>
                  <a:lnTo>
                    <a:pt x="586" y="567"/>
                  </a:lnTo>
                  <a:lnTo>
                    <a:pt x="584" y="572"/>
                  </a:lnTo>
                  <a:lnTo>
                    <a:pt x="584" y="578"/>
                  </a:lnTo>
                  <a:lnTo>
                    <a:pt x="566" y="623"/>
                  </a:lnTo>
                  <a:lnTo>
                    <a:pt x="546" y="659"/>
                  </a:lnTo>
                  <a:lnTo>
                    <a:pt x="522" y="688"/>
                  </a:lnTo>
                  <a:lnTo>
                    <a:pt x="497" y="711"/>
                  </a:lnTo>
                  <a:lnTo>
                    <a:pt x="472" y="728"/>
                  </a:lnTo>
                  <a:lnTo>
                    <a:pt x="447" y="740"/>
                  </a:lnTo>
                  <a:lnTo>
                    <a:pt x="423" y="749"/>
                  </a:lnTo>
                  <a:lnTo>
                    <a:pt x="403" y="753"/>
                  </a:lnTo>
                  <a:lnTo>
                    <a:pt x="385" y="756"/>
                  </a:lnTo>
                  <a:lnTo>
                    <a:pt x="365" y="756"/>
                  </a:lnTo>
                  <a:lnTo>
                    <a:pt x="326" y="753"/>
                  </a:lnTo>
                  <a:lnTo>
                    <a:pt x="290" y="740"/>
                  </a:lnTo>
                  <a:lnTo>
                    <a:pt x="258" y="722"/>
                  </a:lnTo>
                  <a:lnTo>
                    <a:pt x="228" y="699"/>
                  </a:lnTo>
                  <a:lnTo>
                    <a:pt x="203" y="672"/>
                  </a:lnTo>
                  <a:lnTo>
                    <a:pt x="182" y="641"/>
                  </a:lnTo>
                  <a:lnTo>
                    <a:pt x="162" y="596"/>
                  </a:lnTo>
                  <a:lnTo>
                    <a:pt x="147" y="549"/>
                  </a:lnTo>
                  <a:lnTo>
                    <a:pt x="139" y="502"/>
                  </a:lnTo>
                  <a:lnTo>
                    <a:pt x="136" y="455"/>
                  </a:lnTo>
                  <a:lnTo>
                    <a:pt x="134" y="413"/>
                  </a:lnTo>
                  <a:lnTo>
                    <a:pt x="134" y="379"/>
                  </a:lnTo>
                  <a:lnTo>
                    <a:pt x="586" y="379"/>
                  </a:lnTo>
                  <a:close/>
                  <a:moveTo>
                    <a:pt x="136" y="341"/>
                  </a:moveTo>
                  <a:lnTo>
                    <a:pt x="141" y="285"/>
                  </a:lnTo>
                  <a:lnTo>
                    <a:pt x="147" y="236"/>
                  </a:lnTo>
                  <a:lnTo>
                    <a:pt x="159" y="193"/>
                  </a:lnTo>
                  <a:lnTo>
                    <a:pt x="174" y="157"/>
                  </a:lnTo>
                  <a:lnTo>
                    <a:pt x="191" y="128"/>
                  </a:lnTo>
                  <a:lnTo>
                    <a:pt x="209" y="103"/>
                  </a:lnTo>
                  <a:lnTo>
                    <a:pt x="228" y="83"/>
                  </a:lnTo>
                  <a:lnTo>
                    <a:pt x="248" y="67"/>
                  </a:lnTo>
                  <a:lnTo>
                    <a:pt x="268" y="56"/>
                  </a:lnTo>
                  <a:lnTo>
                    <a:pt x="288" y="47"/>
                  </a:lnTo>
                  <a:lnTo>
                    <a:pt x="305" y="41"/>
                  </a:lnTo>
                  <a:lnTo>
                    <a:pt x="321" y="40"/>
                  </a:lnTo>
                  <a:lnTo>
                    <a:pt x="336" y="38"/>
                  </a:lnTo>
                  <a:lnTo>
                    <a:pt x="372" y="41"/>
                  </a:lnTo>
                  <a:lnTo>
                    <a:pt x="403" y="52"/>
                  </a:lnTo>
                  <a:lnTo>
                    <a:pt x="429" y="70"/>
                  </a:lnTo>
                  <a:lnTo>
                    <a:pt x="450" y="94"/>
                  </a:lnTo>
                  <a:lnTo>
                    <a:pt x="469" y="119"/>
                  </a:lnTo>
                  <a:lnTo>
                    <a:pt x="484" y="150"/>
                  </a:lnTo>
                  <a:lnTo>
                    <a:pt x="495" y="180"/>
                  </a:lnTo>
                  <a:lnTo>
                    <a:pt x="504" y="211"/>
                  </a:lnTo>
                  <a:lnTo>
                    <a:pt x="511" y="244"/>
                  </a:lnTo>
                  <a:lnTo>
                    <a:pt x="514" y="273"/>
                  </a:lnTo>
                  <a:lnTo>
                    <a:pt x="517" y="300"/>
                  </a:lnTo>
                  <a:lnTo>
                    <a:pt x="519" y="323"/>
                  </a:lnTo>
                  <a:lnTo>
                    <a:pt x="519" y="341"/>
                  </a:lnTo>
                  <a:lnTo>
                    <a:pt x="136" y="34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346" name="Freeform 74"/>
            <p:cNvSpPr>
              <a:spLocks/>
            </p:cNvSpPr>
            <p:nvPr/>
          </p:nvSpPr>
          <p:spPr bwMode="auto">
            <a:xfrm>
              <a:off x="8509" y="4099"/>
              <a:ext cx="529" cy="802"/>
            </a:xfrm>
            <a:custGeom>
              <a:avLst/>
              <a:gdLst/>
              <a:ahLst/>
              <a:cxnLst>
                <a:cxn ang="0">
                  <a:pos x="312" y="449"/>
                </a:cxn>
                <a:cxn ang="0">
                  <a:pos x="370" y="473"/>
                </a:cxn>
                <a:cxn ang="0">
                  <a:pos x="427" y="522"/>
                </a:cxn>
                <a:cxn ang="0">
                  <a:pos x="452" y="603"/>
                </a:cxn>
                <a:cxn ang="0">
                  <a:pos x="427" y="693"/>
                </a:cxn>
                <a:cxn ang="0">
                  <a:pos x="352" y="751"/>
                </a:cxn>
                <a:cxn ang="0">
                  <a:pos x="226" y="758"/>
                </a:cxn>
                <a:cxn ang="0">
                  <a:pos x="129" y="708"/>
                </a:cxn>
                <a:cxn ang="0">
                  <a:pos x="69" y="607"/>
                </a:cxn>
                <a:cxn ang="0">
                  <a:pos x="41" y="500"/>
                </a:cxn>
                <a:cxn ang="0">
                  <a:pos x="22" y="486"/>
                </a:cxn>
                <a:cxn ang="0">
                  <a:pos x="0" y="509"/>
                </a:cxn>
                <a:cxn ang="0">
                  <a:pos x="9" y="798"/>
                </a:cxn>
                <a:cxn ang="0">
                  <a:pos x="26" y="800"/>
                </a:cxn>
                <a:cxn ang="0">
                  <a:pos x="66" y="756"/>
                </a:cxn>
                <a:cxn ang="0">
                  <a:pos x="91" y="726"/>
                </a:cxn>
                <a:cxn ang="0">
                  <a:pos x="195" y="791"/>
                </a:cxn>
                <a:cxn ang="0">
                  <a:pos x="270" y="802"/>
                </a:cxn>
                <a:cxn ang="0">
                  <a:pos x="407" y="773"/>
                </a:cxn>
                <a:cxn ang="0">
                  <a:pos x="493" y="699"/>
                </a:cxn>
                <a:cxn ang="0">
                  <a:pos x="528" y="596"/>
                </a:cxn>
                <a:cxn ang="0">
                  <a:pos x="519" y="489"/>
                </a:cxn>
                <a:cxn ang="0">
                  <a:pos x="484" y="419"/>
                </a:cxn>
                <a:cxn ang="0">
                  <a:pos x="429" y="363"/>
                </a:cxn>
                <a:cxn ang="0">
                  <a:pos x="317" y="318"/>
                </a:cxn>
                <a:cxn ang="0">
                  <a:pos x="221" y="296"/>
                </a:cxn>
                <a:cxn ang="0">
                  <a:pos x="144" y="267"/>
                </a:cxn>
                <a:cxn ang="0">
                  <a:pos x="91" y="217"/>
                </a:cxn>
                <a:cxn ang="0">
                  <a:pos x="81" y="144"/>
                </a:cxn>
                <a:cxn ang="0">
                  <a:pos x="108" y="85"/>
                </a:cxn>
                <a:cxn ang="0">
                  <a:pos x="181" y="43"/>
                </a:cxn>
                <a:cxn ang="0">
                  <a:pos x="300" y="36"/>
                </a:cxn>
                <a:cxn ang="0">
                  <a:pos x="387" y="76"/>
                </a:cxn>
                <a:cxn ang="0">
                  <a:pos x="431" y="141"/>
                </a:cxn>
                <a:cxn ang="0">
                  <a:pos x="446" y="209"/>
                </a:cxn>
                <a:cxn ang="0">
                  <a:pos x="451" y="249"/>
                </a:cxn>
                <a:cxn ang="0">
                  <a:pos x="461" y="258"/>
                </a:cxn>
                <a:cxn ang="0">
                  <a:pos x="481" y="258"/>
                </a:cxn>
                <a:cxn ang="0">
                  <a:pos x="489" y="22"/>
                </a:cxn>
                <a:cxn ang="0">
                  <a:pos x="472" y="0"/>
                </a:cxn>
                <a:cxn ang="0">
                  <a:pos x="451" y="11"/>
                </a:cxn>
                <a:cxn ang="0">
                  <a:pos x="375" y="25"/>
                </a:cxn>
                <a:cxn ang="0">
                  <a:pos x="278" y="0"/>
                </a:cxn>
                <a:cxn ang="0">
                  <a:pos x="164" y="11"/>
                </a:cxn>
                <a:cxn ang="0">
                  <a:pos x="67" y="59"/>
                </a:cxn>
                <a:cxn ang="0">
                  <a:pos x="16" y="134"/>
                </a:cxn>
                <a:cxn ang="0">
                  <a:pos x="0" y="215"/>
                </a:cxn>
                <a:cxn ang="0">
                  <a:pos x="27" y="312"/>
                </a:cxn>
                <a:cxn ang="0">
                  <a:pos x="92" y="381"/>
                </a:cxn>
                <a:cxn ang="0">
                  <a:pos x="168" y="415"/>
                </a:cxn>
                <a:cxn ang="0">
                  <a:pos x="283" y="442"/>
                </a:cxn>
              </a:cxnLst>
              <a:rect l="0" t="0" r="r" b="b"/>
              <a:pathLst>
                <a:path w="529" h="802">
                  <a:moveTo>
                    <a:pt x="283" y="442"/>
                  </a:moveTo>
                  <a:lnTo>
                    <a:pt x="295" y="444"/>
                  </a:lnTo>
                  <a:lnTo>
                    <a:pt x="312" y="449"/>
                  </a:lnTo>
                  <a:lnTo>
                    <a:pt x="330" y="455"/>
                  </a:lnTo>
                  <a:lnTo>
                    <a:pt x="350" y="462"/>
                  </a:lnTo>
                  <a:lnTo>
                    <a:pt x="370" y="473"/>
                  </a:lnTo>
                  <a:lnTo>
                    <a:pt x="392" y="486"/>
                  </a:lnTo>
                  <a:lnTo>
                    <a:pt x="411" y="502"/>
                  </a:lnTo>
                  <a:lnTo>
                    <a:pt x="427" y="522"/>
                  </a:lnTo>
                  <a:lnTo>
                    <a:pt x="441" y="545"/>
                  </a:lnTo>
                  <a:lnTo>
                    <a:pt x="449" y="572"/>
                  </a:lnTo>
                  <a:lnTo>
                    <a:pt x="452" y="603"/>
                  </a:lnTo>
                  <a:lnTo>
                    <a:pt x="449" y="635"/>
                  </a:lnTo>
                  <a:lnTo>
                    <a:pt x="441" y="666"/>
                  </a:lnTo>
                  <a:lnTo>
                    <a:pt x="427" y="693"/>
                  </a:lnTo>
                  <a:lnTo>
                    <a:pt x="409" y="717"/>
                  </a:lnTo>
                  <a:lnTo>
                    <a:pt x="382" y="737"/>
                  </a:lnTo>
                  <a:lnTo>
                    <a:pt x="352" y="751"/>
                  </a:lnTo>
                  <a:lnTo>
                    <a:pt x="313" y="760"/>
                  </a:lnTo>
                  <a:lnTo>
                    <a:pt x="270" y="762"/>
                  </a:lnTo>
                  <a:lnTo>
                    <a:pt x="226" y="758"/>
                  </a:lnTo>
                  <a:lnTo>
                    <a:pt x="190" y="747"/>
                  </a:lnTo>
                  <a:lnTo>
                    <a:pt x="158" y="731"/>
                  </a:lnTo>
                  <a:lnTo>
                    <a:pt x="129" y="708"/>
                  </a:lnTo>
                  <a:lnTo>
                    <a:pt x="106" y="679"/>
                  </a:lnTo>
                  <a:lnTo>
                    <a:pt x="86" y="644"/>
                  </a:lnTo>
                  <a:lnTo>
                    <a:pt x="69" y="607"/>
                  </a:lnTo>
                  <a:lnTo>
                    <a:pt x="56" y="561"/>
                  </a:lnTo>
                  <a:lnTo>
                    <a:pt x="44" y="514"/>
                  </a:lnTo>
                  <a:lnTo>
                    <a:pt x="41" y="500"/>
                  </a:lnTo>
                  <a:lnTo>
                    <a:pt x="37" y="491"/>
                  </a:lnTo>
                  <a:lnTo>
                    <a:pt x="31" y="486"/>
                  </a:lnTo>
                  <a:lnTo>
                    <a:pt x="22" y="486"/>
                  </a:lnTo>
                  <a:lnTo>
                    <a:pt x="10" y="487"/>
                  </a:lnTo>
                  <a:lnTo>
                    <a:pt x="4" y="495"/>
                  </a:lnTo>
                  <a:lnTo>
                    <a:pt x="0" y="509"/>
                  </a:lnTo>
                  <a:lnTo>
                    <a:pt x="0" y="778"/>
                  </a:lnTo>
                  <a:lnTo>
                    <a:pt x="2" y="791"/>
                  </a:lnTo>
                  <a:lnTo>
                    <a:pt x="9" y="798"/>
                  </a:lnTo>
                  <a:lnTo>
                    <a:pt x="19" y="802"/>
                  </a:lnTo>
                  <a:lnTo>
                    <a:pt x="22" y="802"/>
                  </a:lnTo>
                  <a:lnTo>
                    <a:pt x="26" y="800"/>
                  </a:lnTo>
                  <a:lnTo>
                    <a:pt x="31" y="796"/>
                  </a:lnTo>
                  <a:lnTo>
                    <a:pt x="62" y="762"/>
                  </a:lnTo>
                  <a:lnTo>
                    <a:pt x="66" y="756"/>
                  </a:lnTo>
                  <a:lnTo>
                    <a:pt x="71" y="751"/>
                  </a:lnTo>
                  <a:lnTo>
                    <a:pt x="79" y="740"/>
                  </a:lnTo>
                  <a:lnTo>
                    <a:pt x="91" y="726"/>
                  </a:lnTo>
                  <a:lnTo>
                    <a:pt x="126" y="756"/>
                  </a:lnTo>
                  <a:lnTo>
                    <a:pt x="161" y="778"/>
                  </a:lnTo>
                  <a:lnTo>
                    <a:pt x="195" y="791"/>
                  </a:lnTo>
                  <a:lnTo>
                    <a:pt x="223" y="798"/>
                  </a:lnTo>
                  <a:lnTo>
                    <a:pt x="250" y="800"/>
                  </a:lnTo>
                  <a:lnTo>
                    <a:pt x="270" y="802"/>
                  </a:lnTo>
                  <a:lnTo>
                    <a:pt x="322" y="798"/>
                  </a:lnTo>
                  <a:lnTo>
                    <a:pt x="369" y="789"/>
                  </a:lnTo>
                  <a:lnTo>
                    <a:pt x="407" y="773"/>
                  </a:lnTo>
                  <a:lnTo>
                    <a:pt x="442" y="751"/>
                  </a:lnTo>
                  <a:lnTo>
                    <a:pt x="469" y="728"/>
                  </a:lnTo>
                  <a:lnTo>
                    <a:pt x="493" y="699"/>
                  </a:lnTo>
                  <a:lnTo>
                    <a:pt x="509" y="666"/>
                  </a:lnTo>
                  <a:lnTo>
                    <a:pt x="521" y="632"/>
                  </a:lnTo>
                  <a:lnTo>
                    <a:pt x="528" y="596"/>
                  </a:lnTo>
                  <a:lnTo>
                    <a:pt x="529" y="558"/>
                  </a:lnTo>
                  <a:lnTo>
                    <a:pt x="526" y="520"/>
                  </a:lnTo>
                  <a:lnTo>
                    <a:pt x="519" y="489"/>
                  </a:lnTo>
                  <a:lnTo>
                    <a:pt x="509" y="460"/>
                  </a:lnTo>
                  <a:lnTo>
                    <a:pt x="498" y="437"/>
                  </a:lnTo>
                  <a:lnTo>
                    <a:pt x="484" y="419"/>
                  </a:lnTo>
                  <a:lnTo>
                    <a:pt x="472" y="402"/>
                  </a:lnTo>
                  <a:lnTo>
                    <a:pt x="462" y="392"/>
                  </a:lnTo>
                  <a:lnTo>
                    <a:pt x="429" y="363"/>
                  </a:lnTo>
                  <a:lnTo>
                    <a:pt x="394" y="343"/>
                  </a:lnTo>
                  <a:lnTo>
                    <a:pt x="357" y="329"/>
                  </a:lnTo>
                  <a:lnTo>
                    <a:pt x="317" y="318"/>
                  </a:lnTo>
                  <a:lnTo>
                    <a:pt x="277" y="309"/>
                  </a:lnTo>
                  <a:lnTo>
                    <a:pt x="250" y="303"/>
                  </a:lnTo>
                  <a:lnTo>
                    <a:pt x="221" y="296"/>
                  </a:lnTo>
                  <a:lnTo>
                    <a:pt x="195" y="289"/>
                  </a:lnTo>
                  <a:lnTo>
                    <a:pt x="168" y="280"/>
                  </a:lnTo>
                  <a:lnTo>
                    <a:pt x="144" y="267"/>
                  </a:lnTo>
                  <a:lnTo>
                    <a:pt x="123" y="254"/>
                  </a:lnTo>
                  <a:lnTo>
                    <a:pt x="104" y="238"/>
                  </a:lnTo>
                  <a:lnTo>
                    <a:pt x="91" y="217"/>
                  </a:lnTo>
                  <a:lnTo>
                    <a:pt x="81" y="193"/>
                  </a:lnTo>
                  <a:lnTo>
                    <a:pt x="79" y="166"/>
                  </a:lnTo>
                  <a:lnTo>
                    <a:pt x="81" y="144"/>
                  </a:lnTo>
                  <a:lnTo>
                    <a:pt x="86" y="124"/>
                  </a:lnTo>
                  <a:lnTo>
                    <a:pt x="94" y="105"/>
                  </a:lnTo>
                  <a:lnTo>
                    <a:pt x="108" y="85"/>
                  </a:lnTo>
                  <a:lnTo>
                    <a:pt x="126" y="69"/>
                  </a:lnTo>
                  <a:lnTo>
                    <a:pt x="151" y="54"/>
                  </a:lnTo>
                  <a:lnTo>
                    <a:pt x="181" y="43"/>
                  </a:lnTo>
                  <a:lnTo>
                    <a:pt x="216" y="36"/>
                  </a:lnTo>
                  <a:lnTo>
                    <a:pt x="260" y="32"/>
                  </a:lnTo>
                  <a:lnTo>
                    <a:pt x="300" y="36"/>
                  </a:lnTo>
                  <a:lnTo>
                    <a:pt x="335" y="45"/>
                  </a:lnTo>
                  <a:lnTo>
                    <a:pt x="364" y="58"/>
                  </a:lnTo>
                  <a:lnTo>
                    <a:pt x="387" y="76"/>
                  </a:lnTo>
                  <a:lnTo>
                    <a:pt x="405" y="96"/>
                  </a:lnTo>
                  <a:lnTo>
                    <a:pt x="421" y="117"/>
                  </a:lnTo>
                  <a:lnTo>
                    <a:pt x="431" y="141"/>
                  </a:lnTo>
                  <a:lnTo>
                    <a:pt x="437" y="166"/>
                  </a:lnTo>
                  <a:lnTo>
                    <a:pt x="442" y="188"/>
                  </a:lnTo>
                  <a:lnTo>
                    <a:pt x="446" y="209"/>
                  </a:lnTo>
                  <a:lnTo>
                    <a:pt x="447" y="229"/>
                  </a:lnTo>
                  <a:lnTo>
                    <a:pt x="449" y="244"/>
                  </a:lnTo>
                  <a:lnTo>
                    <a:pt x="451" y="249"/>
                  </a:lnTo>
                  <a:lnTo>
                    <a:pt x="452" y="253"/>
                  </a:lnTo>
                  <a:lnTo>
                    <a:pt x="457" y="258"/>
                  </a:lnTo>
                  <a:lnTo>
                    <a:pt x="461" y="258"/>
                  </a:lnTo>
                  <a:lnTo>
                    <a:pt x="464" y="260"/>
                  </a:lnTo>
                  <a:lnTo>
                    <a:pt x="469" y="260"/>
                  </a:lnTo>
                  <a:lnTo>
                    <a:pt x="481" y="258"/>
                  </a:lnTo>
                  <a:lnTo>
                    <a:pt x="488" y="251"/>
                  </a:lnTo>
                  <a:lnTo>
                    <a:pt x="489" y="238"/>
                  </a:lnTo>
                  <a:lnTo>
                    <a:pt x="489" y="22"/>
                  </a:lnTo>
                  <a:lnTo>
                    <a:pt x="488" y="9"/>
                  </a:lnTo>
                  <a:lnTo>
                    <a:pt x="482" y="2"/>
                  </a:lnTo>
                  <a:lnTo>
                    <a:pt x="472" y="0"/>
                  </a:lnTo>
                  <a:lnTo>
                    <a:pt x="467" y="0"/>
                  </a:lnTo>
                  <a:lnTo>
                    <a:pt x="457" y="4"/>
                  </a:lnTo>
                  <a:lnTo>
                    <a:pt x="451" y="11"/>
                  </a:lnTo>
                  <a:lnTo>
                    <a:pt x="439" y="20"/>
                  </a:lnTo>
                  <a:lnTo>
                    <a:pt x="412" y="49"/>
                  </a:lnTo>
                  <a:lnTo>
                    <a:pt x="375" y="25"/>
                  </a:lnTo>
                  <a:lnTo>
                    <a:pt x="339" y="11"/>
                  </a:lnTo>
                  <a:lnTo>
                    <a:pt x="307" y="4"/>
                  </a:lnTo>
                  <a:lnTo>
                    <a:pt x="278" y="0"/>
                  </a:lnTo>
                  <a:lnTo>
                    <a:pt x="260" y="0"/>
                  </a:lnTo>
                  <a:lnTo>
                    <a:pt x="210" y="4"/>
                  </a:lnTo>
                  <a:lnTo>
                    <a:pt x="164" y="11"/>
                  </a:lnTo>
                  <a:lnTo>
                    <a:pt x="128" y="23"/>
                  </a:lnTo>
                  <a:lnTo>
                    <a:pt x="94" y="40"/>
                  </a:lnTo>
                  <a:lnTo>
                    <a:pt x="67" y="59"/>
                  </a:lnTo>
                  <a:lnTo>
                    <a:pt x="46" y="81"/>
                  </a:lnTo>
                  <a:lnTo>
                    <a:pt x="29" y="106"/>
                  </a:lnTo>
                  <a:lnTo>
                    <a:pt x="16" y="134"/>
                  </a:lnTo>
                  <a:lnTo>
                    <a:pt x="7" y="161"/>
                  </a:lnTo>
                  <a:lnTo>
                    <a:pt x="2" y="188"/>
                  </a:lnTo>
                  <a:lnTo>
                    <a:pt x="0" y="215"/>
                  </a:lnTo>
                  <a:lnTo>
                    <a:pt x="4" y="249"/>
                  </a:lnTo>
                  <a:lnTo>
                    <a:pt x="12" y="282"/>
                  </a:lnTo>
                  <a:lnTo>
                    <a:pt x="27" y="312"/>
                  </a:lnTo>
                  <a:lnTo>
                    <a:pt x="46" y="338"/>
                  </a:lnTo>
                  <a:lnTo>
                    <a:pt x="71" y="363"/>
                  </a:lnTo>
                  <a:lnTo>
                    <a:pt x="92" y="381"/>
                  </a:lnTo>
                  <a:lnTo>
                    <a:pt x="114" y="393"/>
                  </a:lnTo>
                  <a:lnTo>
                    <a:pt x="139" y="406"/>
                  </a:lnTo>
                  <a:lnTo>
                    <a:pt x="168" y="415"/>
                  </a:lnTo>
                  <a:lnTo>
                    <a:pt x="200" y="424"/>
                  </a:lnTo>
                  <a:lnTo>
                    <a:pt x="238" y="433"/>
                  </a:lnTo>
                  <a:lnTo>
                    <a:pt x="283" y="44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92" name="投影片編號版面配置區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4" name="圖片 9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043608" y="2276872"/>
            <a:ext cx="6951836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Time = O(</a:t>
            </a:r>
            <a:r>
              <a:rPr lang="en-US" altLang="zh-TW" i="1"/>
              <a:t>n</a:t>
            </a:r>
            <a:r>
              <a:rPr lang="en-US" altLang="zh-TW" baseline="30000"/>
              <a:t>3</a:t>
            </a:r>
            <a:r>
              <a:rPr lang="en-US" altLang="zh-TW"/>
              <a:t>log </a:t>
            </a:r>
            <a:r>
              <a:rPr lang="en-US" altLang="zh-TW" i="1"/>
              <a:t>n</a:t>
            </a:r>
            <a:r>
              <a:rPr lang="en-US" altLang="zh-TW"/>
              <a:t>)</a:t>
            </a:r>
          </a:p>
        </p:txBody>
      </p:sp>
      <p:graphicFrame>
        <p:nvGraphicFramePr>
          <p:cNvPr id="2114705" name="Group 1169"/>
          <p:cNvGraphicFramePr>
            <a:graphicFrameLocks noGrp="1"/>
          </p:cNvGraphicFramePr>
          <p:nvPr/>
        </p:nvGraphicFramePr>
        <p:xfrm>
          <a:off x="5019675" y="4225925"/>
          <a:ext cx="2660650" cy="1920240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14701" name="Group 1165"/>
          <p:cNvGraphicFramePr>
            <a:graphicFrameLocks noGrp="1"/>
          </p:cNvGraphicFramePr>
          <p:nvPr/>
        </p:nvGraphicFramePr>
        <p:xfrm>
          <a:off x="1651000" y="4225925"/>
          <a:ext cx="2752725" cy="192024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14706" name="AutoShape 1170"/>
          <p:cNvSpPr>
            <a:spLocks noChangeArrowheads="1"/>
          </p:cNvSpPr>
          <p:nvPr/>
        </p:nvSpPr>
        <p:spPr bwMode="auto">
          <a:xfrm>
            <a:off x="4471988" y="4986338"/>
            <a:ext cx="530225" cy="485775"/>
          </a:xfrm>
          <a:prstGeom prst="rightArrow">
            <a:avLst>
              <a:gd name="adj1" fmla="val 45102"/>
              <a:gd name="adj2" fmla="val 67319"/>
            </a:avLst>
          </a:prstGeom>
          <a:gradFill rotWithShape="1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64" name="投影片編號版面配置區 1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42324"/>
            <a:ext cx="6038571" cy="1182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99592" y="3140968"/>
            <a:ext cx="7307002" cy="674860"/>
            <a:chOff x="922" y="1967"/>
            <a:chExt cx="19890" cy="1837"/>
          </a:xfrm>
        </p:grpSpPr>
        <p:sp>
          <p:nvSpPr>
            <p:cNvPr id="2104326" name="Freeform 6"/>
            <p:cNvSpPr>
              <a:spLocks noEditPoints="1"/>
            </p:cNvSpPr>
            <p:nvPr/>
          </p:nvSpPr>
          <p:spPr bwMode="auto">
            <a:xfrm>
              <a:off x="922" y="2171"/>
              <a:ext cx="1076" cy="1534"/>
            </a:xfrm>
            <a:custGeom>
              <a:avLst/>
              <a:gdLst/>
              <a:ahLst/>
              <a:cxnLst>
                <a:cxn ang="0">
                  <a:pos x="847" y="1126"/>
                </a:cxn>
                <a:cxn ang="0">
                  <a:pos x="1008" y="908"/>
                </a:cxn>
                <a:cxn ang="0">
                  <a:pos x="1070" y="625"/>
                </a:cxn>
                <a:cxn ang="0">
                  <a:pos x="1014" y="349"/>
                </a:cxn>
                <a:cxn ang="0">
                  <a:pos x="866" y="138"/>
                </a:cxn>
                <a:cxn ang="0">
                  <a:pos x="656" y="20"/>
                </a:cxn>
                <a:cxn ang="0">
                  <a:pos x="414" y="20"/>
                </a:cxn>
                <a:cxn ang="0">
                  <a:pos x="204" y="138"/>
                </a:cxn>
                <a:cxn ang="0">
                  <a:pos x="56" y="349"/>
                </a:cxn>
                <a:cxn ang="0">
                  <a:pos x="0" y="625"/>
                </a:cxn>
                <a:cxn ang="0">
                  <a:pos x="56" y="902"/>
                </a:cxn>
                <a:cxn ang="0">
                  <a:pos x="204" y="1106"/>
                </a:cxn>
                <a:cxn ang="0">
                  <a:pos x="414" y="1224"/>
                </a:cxn>
                <a:cxn ang="0">
                  <a:pos x="612" y="1238"/>
                </a:cxn>
                <a:cxn ang="0">
                  <a:pos x="699" y="1297"/>
                </a:cxn>
                <a:cxn ang="0">
                  <a:pos x="736" y="1435"/>
                </a:cxn>
                <a:cxn ang="0">
                  <a:pos x="816" y="1521"/>
                </a:cxn>
                <a:cxn ang="0">
                  <a:pos x="946" y="1521"/>
                </a:cxn>
                <a:cxn ang="0">
                  <a:pos x="1027" y="1442"/>
                </a:cxn>
                <a:cxn ang="0">
                  <a:pos x="1070" y="1323"/>
                </a:cxn>
                <a:cxn ang="0">
                  <a:pos x="1076" y="1192"/>
                </a:cxn>
                <a:cxn ang="0">
                  <a:pos x="1051" y="1185"/>
                </a:cxn>
                <a:cxn ang="0">
                  <a:pos x="1045" y="1218"/>
                </a:cxn>
                <a:cxn ang="0">
                  <a:pos x="989" y="1323"/>
                </a:cxn>
                <a:cxn ang="0">
                  <a:pos x="897" y="1363"/>
                </a:cxn>
                <a:cxn ang="0">
                  <a:pos x="804" y="1317"/>
                </a:cxn>
                <a:cxn ang="0">
                  <a:pos x="742" y="1192"/>
                </a:cxn>
                <a:cxn ang="0">
                  <a:pos x="390" y="1159"/>
                </a:cxn>
                <a:cxn ang="0">
                  <a:pos x="309" y="1093"/>
                </a:cxn>
                <a:cxn ang="0">
                  <a:pos x="223" y="968"/>
                </a:cxn>
                <a:cxn ang="0">
                  <a:pos x="173" y="764"/>
                </a:cxn>
                <a:cxn ang="0">
                  <a:pos x="173" y="474"/>
                </a:cxn>
                <a:cxn ang="0">
                  <a:pos x="241" y="250"/>
                </a:cxn>
                <a:cxn ang="0">
                  <a:pos x="352" y="112"/>
                </a:cxn>
                <a:cxn ang="0">
                  <a:pos x="476" y="52"/>
                </a:cxn>
                <a:cxn ang="0">
                  <a:pos x="594" y="52"/>
                </a:cxn>
                <a:cxn ang="0">
                  <a:pos x="717" y="118"/>
                </a:cxn>
                <a:cxn ang="0">
                  <a:pos x="829" y="250"/>
                </a:cxn>
                <a:cxn ang="0">
                  <a:pos x="897" y="474"/>
                </a:cxn>
                <a:cxn ang="0">
                  <a:pos x="909" y="698"/>
                </a:cxn>
                <a:cxn ang="0">
                  <a:pos x="878" y="882"/>
                </a:cxn>
                <a:cxn ang="0">
                  <a:pos x="792" y="1060"/>
                </a:cxn>
                <a:cxn ang="0">
                  <a:pos x="686" y="1066"/>
                </a:cxn>
                <a:cxn ang="0">
                  <a:pos x="600" y="968"/>
                </a:cxn>
                <a:cxn ang="0">
                  <a:pos x="482" y="968"/>
                </a:cxn>
                <a:cxn ang="0">
                  <a:pos x="414" y="1047"/>
                </a:cxn>
                <a:cxn ang="0">
                  <a:pos x="408" y="1119"/>
                </a:cxn>
                <a:cxn ang="0">
                  <a:pos x="427" y="1172"/>
                </a:cxn>
                <a:cxn ang="0">
                  <a:pos x="674" y="1159"/>
                </a:cxn>
                <a:cxn ang="0">
                  <a:pos x="538" y="1198"/>
                </a:cxn>
                <a:cxn ang="0">
                  <a:pos x="495" y="1192"/>
                </a:cxn>
                <a:cxn ang="0">
                  <a:pos x="451" y="1152"/>
                </a:cxn>
                <a:cxn ang="0">
                  <a:pos x="445" y="1106"/>
                </a:cxn>
                <a:cxn ang="0">
                  <a:pos x="439" y="1073"/>
                </a:cxn>
                <a:cxn ang="0">
                  <a:pos x="458" y="1034"/>
                </a:cxn>
                <a:cxn ang="0">
                  <a:pos x="538" y="987"/>
                </a:cxn>
                <a:cxn ang="0">
                  <a:pos x="631" y="1040"/>
                </a:cxn>
                <a:cxn ang="0">
                  <a:pos x="674" y="1159"/>
                </a:cxn>
              </a:cxnLst>
              <a:rect l="0" t="0" r="r" b="b"/>
              <a:pathLst>
                <a:path w="1076" h="1534">
                  <a:moveTo>
                    <a:pt x="742" y="1192"/>
                  </a:moveTo>
                  <a:lnTo>
                    <a:pt x="847" y="1126"/>
                  </a:lnTo>
                  <a:lnTo>
                    <a:pt x="940" y="1027"/>
                  </a:lnTo>
                  <a:lnTo>
                    <a:pt x="1008" y="908"/>
                  </a:lnTo>
                  <a:lnTo>
                    <a:pt x="1051" y="777"/>
                  </a:lnTo>
                  <a:lnTo>
                    <a:pt x="1070" y="625"/>
                  </a:lnTo>
                  <a:lnTo>
                    <a:pt x="1058" y="480"/>
                  </a:lnTo>
                  <a:lnTo>
                    <a:pt x="1014" y="349"/>
                  </a:lnTo>
                  <a:lnTo>
                    <a:pt x="952" y="237"/>
                  </a:lnTo>
                  <a:lnTo>
                    <a:pt x="866" y="138"/>
                  </a:lnTo>
                  <a:lnTo>
                    <a:pt x="767" y="66"/>
                  </a:lnTo>
                  <a:lnTo>
                    <a:pt x="656" y="20"/>
                  </a:lnTo>
                  <a:lnTo>
                    <a:pt x="532" y="0"/>
                  </a:lnTo>
                  <a:lnTo>
                    <a:pt x="414" y="20"/>
                  </a:lnTo>
                  <a:lnTo>
                    <a:pt x="303" y="66"/>
                  </a:lnTo>
                  <a:lnTo>
                    <a:pt x="204" y="138"/>
                  </a:lnTo>
                  <a:lnTo>
                    <a:pt x="124" y="237"/>
                  </a:lnTo>
                  <a:lnTo>
                    <a:pt x="56" y="349"/>
                  </a:lnTo>
                  <a:lnTo>
                    <a:pt x="19" y="480"/>
                  </a:lnTo>
                  <a:lnTo>
                    <a:pt x="0" y="625"/>
                  </a:lnTo>
                  <a:lnTo>
                    <a:pt x="12" y="770"/>
                  </a:lnTo>
                  <a:lnTo>
                    <a:pt x="56" y="902"/>
                  </a:lnTo>
                  <a:lnTo>
                    <a:pt x="117" y="1014"/>
                  </a:lnTo>
                  <a:lnTo>
                    <a:pt x="204" y="1106"/>
                  </a:lnTo>
                  <a:lnTo>
                    <a:pt x="303" y="1178"/>
                  </a:lnTo>
                  <a:lnTo>
                    <a:pt x="414" y="1224"/>
                  </a:lnTo>
                  <a:lnTo>
                    <a:pt x="538" y="1244"/>
                  </a:lnTo>
                  <a:lnTo>
                    <a:pt x="612" y="1238"/>
                  </a:lnTo>
                  <a:lnTo>
                    <a:pt x="686" y="1218"/>
                  </a:lnTo>
                  <a:lnTo>
                    <a:pt x="699" y="1297"/>
                  </a:lnTo>
                  <a:lnTo>
                    <a:pt x="717" y="1369"/>
                  </a:lnTo>
                  <a:lnTo>
                    <a:pt x="736" y="1435"/>
                  </a:lnTo>
                  <a:lnTo>
                    <a:pt x="773" y="1488"/>
                  </a:lnTo>
                  <a:lnTo>
                    <a:pt x="816" y="1521"/>
                  </a:lnTo>
                  <a:lnTo>
                    <a:pt x="884" y="1534"/>
                  </a:lnTo>
                  <a:lnTo>
                    <a:pt x="946" y="1521"/>
                  </a:lnTo>
                  <a:lnTo>
                    <a:pt x="996" y="1488"/>
                  </a:lnTo>
                  <a:lnTo>
                    <a:pt x="1027" y="1442"/>
                  </a:lnTo>
                  <a:lnTo>
                    <a:pt x="1051" y="1383"/>
                  </a:lnTo>
                  <a:lnTo>
                    <a:pt x="1070" y="1323"/>
                  </a:lnTo>
                  <a:lnTo>
                    <a:pt x="1076" y="1264"/>
                  </a:lnTo>
                  <a:lnTo>
                    <a:pt x="1076" y="1192"/>
                  </a:lnTo>
                  <a:lnTo>
                    <a:pt x="1070" y="1185"/>
                  </a:lnTo>
                  <a:lnTo>
                    <a:pt x="1051" y="1185"/>
                  </a:lnTo>
                  <a:lnTo>
                    <a:pt x="1045" y="1192"/>
                  </a:lnTo>
                  <a:lnTo>
                    <a:pt x="1045" y="1218"/>
                  </a:lnTo>
                  <a:lnTo>
                    <a:pt x="1027" y="1277"/>
                  </a:lnTo>
                  <a:lnTo>
                    <a:pt x="989" y="1323"/>
                  </a:lnTo>
                  <a:lnTo>
                    <a:pt x="946" y="1350"/>
                  </a:lnTo>
                  <a:lnTo>
                    <a:pt x="897" y="1363"/>
                  </a:lnTo>
                  <a:lnTo>
                    <a:pt x="847" y="1350"/>
                  </a:lnTo>
                  <a:lnTo>
                    <a:pt x="804" y="1317"/>
                  </a:lnTo>
                  <a:lnTo>
                    <a:pt x="773" y="1264"/>
                  </a:lnTo>
                  <a:lnTo>
                    <a:pt x="742" y="1192"/>
                  </a:lnTo>
                  <a:close/>
                  <a:moveTo>
                    <a:pt x="427" y="1178"/>
                  </a:moveTo>
                  <a:lnTo>
                    <a:pt x="390" y="1159"/>
                  </a:lnTo>
                  <a:lnTo>
                    <a:pt x="352" y="1132"/>
                  </a:lnTo>
                  <a:lnTo>
                    <a:pt x="309" y="1093"/>
                  </a:lnTo>
                  <a:lnTo>
                    <a:pt x="266" y="1034"/>
                  </a:lnTo>
                  <a:lnTo>
                    <a:pt x="223" y="968"/>
                  </a:lnTo>
                  <a:lnTo>
                    <a:pt x="192" y="875"/>
                  </a:lnTo>
                  <a:lnTo>
                    <a:pt x="173" y="764"/>
                  </a:lnTo>
                  <a:lnTo>
                    <a:pt x="161" y="625"/>
                  </a:lnTo>
                  <a:lnTo>
                    <a:pt x="173" y="474"/>
                  </a:lnTo>
                  <a:lnTo>
                    <a:pt x="198" y="349"/>
                  </a:lnTo>
                  <a:lnTo>
                    <a:pt x="241" y="250"/>
                  </a:lnTo>
                  <a:lnTo>
                    <a:pt x="291" y="171"/>
                  </a:lnTo>
                  <a:lnTo>
                    <a:pt x="352" y="112"/>
                  </a:lnTo>
                  <a:lnTo>
                    <a:pt x="414" y="72"/>
                  </a:lnTo>
                  <a:lnTo>
                    <a:pt x="476" y="52"/>
                  </a:lnTo>
                  <a:lnTo>
                    <a:pt x="532" y="46"/>
                  </a:lnTo>
                  <a:lnTo>
                    <a:pt x="594" y="52"/>
                  </a:lnTo>
                  <a:lnTo>
                    <a:pt x="656" y="72"/>
                  </a:lnTo>
                  <a:lnTo>
                    <a:pt x="717" y="118"/>
                  </a:lnTo>
                  <a:lnTo>
                    <a:pt x="779" y="171"/>
                  </a:lnTo>
                  <a:lnTo>
                    <a:pt x="829" y="250"/>
                  </a:lnTo>
                  <a:lnTo>
                    <a:pt x="872" y="355"/>
                  </a:lnTo>
                  <a:lnTo>
                    <a:pt x="897" y="474"/>
                  </a:lnTo>
                  <a:lnTo>
                    <a:pt x="909" y="625"/>
                  </a:lnTo>
                  <a:lnTo>
                    <a:pt x="909" y="698"/>
                  </a:lnTo>
                  <a:lnTo>
                    <a:pt x="897" y="790"/>
                  </a:lnTo>
                  <a:lnTo>
                    <a:pt x="878" y="882"/>
                  </a:lnTo>
                  <a:lnTo>
                    <a:pt x="841" y="974"/>
                  </a:lnTo>
                  <a:lnTo>
                    <a:pt x="792" y="1060"/>
                  </a:lnTo>
                  <a:lnTo>
                    <a:pt x="717" y="1132"/>
                  </a:lnTo>
                  <a:lnTo>
                    <a:pt x="686" y="1066"/>
                  </a:lnTo>
                  <a:lnTo>
                    <a:pt x="649" y="1007"/>
                  </a:lnTo>
                  <a:lnTo>
                    <a:pt x="600" y="968"/>
                  </a:lnTo>
                  <a:lnTo>
                    <a:pt x="538" y="955"/>
                  </a:lnTo>
                  <a:lnTo>
                    <a:pt x="482" y="968"/>
                  </a:lnTo>
                  <a:lnTo>
                    <a:pt x="439" y="1001"/>
                  </a:lnTo>
                  <a:lnTo>
                    <a:pt x="414" y="1047"/>
                  </a:lnTo>
                  <a:lnTo>
                    <a:pt x="408" y="1093"/>
                  </a:lnTo>
                  <a:lnTo>
                    <a:pt x="408" y="1119"/>
                  </a:lnTo>
                  <a:lnTo>
                    <a:pt x="414" y="1145"/>
                  </a:lnTo>
                  <a:lnTo>
                    <a:pt x="427" y="1172"/>
                  </a:lnTo>
                  <a:lnTo>
                    <a:pt x="427" y="1178"/>
                  </a:lnTo>
                  <a:close/>
                  <a:moveTo>
                    <a:pt x="674" y="1159"/>
                  </a:moveTo>
                  <a:lnTo>
                    <a:pt x="600" y="1192"/>
                  </a:lnTo>
                  <a:lnTo>
                    <a:pt x="538" y="1198"/>
                  </a:lnTo>
                  <a:lnTo>
                    <a:pt x="513" y="1198"/>
                  </a:lnTo>
                  <a:lnTo>
                    <a:pt x="495" y="1192"/>
                  </a:lnTo>
                  <a:lnTo>
                    <a:pt x="476" y="1178"/>
                  </a:lnTo>
                  <a:lnTo>
                    <a:pt x="451" y="1152"/>
                  </a:lnTo>
                  <a:lnTo>
                    <a:pt x="445" y="1132"/>
                  </a:lnTo>
                  <a:lnTo>
                    <a:pt x="445" y="1106"/>
                  </a:lnTo>
                  <a:lnTo>
                    <a:pt x="439" y="1093"/>
                  </a:lnTo>
                  <a:lnTo>
                    <a:pt x="439" y="1073"/>
                  </a:lnTo>
                  <a:lnTo>
                    <a:pt x="451" y="1053"/>
                  </a:lnTo>
                  <a:lnTo>
                    <a:pt x="458" y="1034"/>
                  </a:lnTo>
                  <a:lnTo>
                    <a:pt x="489" y="1001"/>
                  </a:lnTo>
                  <a:lnTo>
                    <a:pt x="538" y="987"/>
                  </a:lnTo>
                  <a:lnTo>
                    <a:pt x="594" y="1001"/>
                  </a:lnTo>
                  <a:lnTo>
                    <a:pt x="631" y="1040"/>
                  </a:lnTo>
                  <a:lnTo>
                    <a:pt x="662" y="1093"/>
                  </a:lnTo>
                  <a:lnTo>
                    <a:pt x="674" y="11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27" name="Freeform 7"/>
            <p:cNvSpPr>
              <a:spLocks noEditPoints="1"/>
            </p:cNvSpPr>
            <p:nvPr/>
          </p:nvSpPr>
          <p:spPr bwMode="auto">
            <a:xfrm>
              <a:off x="2221" y="2638"/>
              <a:ext cx="167" cy="738"/>
            </a:xfrm>
            <a:custGeom>
              <a:avLst/>
              <a:gdLst/>
              <a:ahLst/>
              <a:cxnLst>
                <a:cxn ang="0">
                  <a:pos x="167" y="92"/>
                </a:cxn>
                <a:cxn ang="0">
                  <a:pos x="161" y="66"/>
                </a:cxn>
                <a:cxn ang="0">
                  <a:pos x="148" y="40"/>
                </a:cxn>
                <a:cxn ang="0">
                  <a:pos x="130" y="20"/>
                </a:cxn>
                <a:cxn ang="0">
                  <a:pos x="111" y="7"/>
                </a:cxn>
                <a:cxn ang="0">
                  <a:pos x="80" y="0"/>
                </a:cxn>
                <a:cxn ang="0">
                  <a:pos x="55" y="7"/>
                </a:cxn>
                <a:cxn ang="0">
                  <a:pos x="31" y="20"/>
                </a:cxn>
                <a:cxn ang="0">
                  <a:pos x="12" y="40"/>
                </a:cxn>
                <a:cxn ang="0">
                  <a:pos x="0" y="66"/>
                </a:cxn>
                <a:cxn ang="0">
                  <a:pos x="0" y="92"/>
                </a:cxn>
                <a:cxn ang="0">
                  <a:pos x="12" y="145"/>
                </a:cxn>
                <a:cxn ang="0">
                  <a:pos x="31" y="165"/>
                </a:cxn>
                <a:cxn ang="0">
                  <a:pos x="55" y="178"/>
                </a:cxn>
                <a:cxn ang="0">
                  <a:pos x="80" y="185"/>
                </a:cxn>
                <a:cxn ang="0">
                  <a:pos x="105" y="178"/>
                </a:cxn>
                <a:cxn ang="0">
                  <a:pos x="130" y="165"/>
                </a:cxn>
                <a:cxn ang="0">
                  <a:pos x="148" y="145"/>
                </a:cxn>
                <a:cxn ang="0">
                  <a:pos x="161" y="119"/>
                </a:cxn>
                <a:cxn ang="0">
                  <a:pos x="167" y="92"/>
                </a:cxn>
                <a:cxn ang="0">
                  <a:pos x="167" y="646"/>
                </a:cxn>
                <a:cxn ang="0">
                  <a:pos x="161" y="619"/>
                </a:cxn>
                <a:cxn ang="0">
                  <a:pos x="148" y="593"/>
                </a:cxn>
                <a:cxn ang="0">
                  <a:pos x="130" y="573"/>
                </a:cxn>
                <a:cxn ang="0">
                  <a:pos x="111" y="560"/>
                </a:cxn>
                <a:cxn ang="0">
                  <a:pos x="55" y="560"/>
                </a:cxn>
                <a:cxn ang="0">
                  <a:pos x="31" y="573"/>
                </a:cxn>
                <a:cxn ang="0">
                  <a:pos x="12" y="593"/>
                </a:cxn>
                <a:cxn ang="0">
                  <a:pos x="0" y="619"/>
                </a:cxn>
                <a:cxn ang="0">
                  <a:pos x="0" y="646"/>
                </a:cxn>
                <a:cxn ang="0">
                  <a:pos x="12" y="698"/>
                </a:cxn>
                <a:cxn ang="0">
                  <a:pos x="31" y="718"/>
                </a:cxn>
                <a:cxn ang="0">
                  <a:pos x="55" y="731"/>
                </a:cxn>
                <a:cxn ang="0">
                  <a:pos x="80" y="738"/>
                </a:cxn>
                <a:cxn ang="0">
                  <a:pos x="105" y="731"/>
                </a:cxn>
                <a:cxn ang="0">
                  <a:pos x="130" y="718"/>
                </a:cxn>
                <a:cxn ang="0">
                  <a:pos x="148" y="698"/>
                </a:cxn>
                <a:cxn ang="0">
                  <a:pos x="161" y="678"/>
                </a:cxn>
                <a:cxn ang="0">
                  <a:pos x="167" y="646"/>
                </a:cxn>
              </a:cxnLst>
              <a:rect l="0" t="0" r="r" b="b"/>
              <a:pathLst>
                <a:path w="167" h="738">
                  <a:moveTo>
                    <a:pt x="167" y="92"/>
                  </a:moveTo>
                  <a:lnTo>
                    <a:pt x="161" y="66"/>
                  </a:lnTo>
                  <a:lnTo>
                    <a:pt x="148" y="40"/>
                  </a:lnTo>
                  <a:lnTo>
                    <a:pt x="130" y="20"/>
                  </a:lnTo>
                  <a:lnTo>
                    <a:pt x="111" y="7"/>
                  </a:lnTo>
                  <a:lnTo>
                    <a:pt x="80" y="0"/>
                  </a:lnTo>
                  <a:lnTo>
                    <a:pt x="55" y="7"/>
                  </a:lnTo>
                  <a:lnTo>
                    <a:pt x="31" y="20"/>
                  </a:lnTo>
                  <a:lnTo>
                    <a:pt x="12" y="40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12" y="145"/>
                  </a:lnTo>
                  <a:lnTo>
                    <a:pt x="31" y="165"/>
                  </a:lnTo>
                  <a:lnTo>
                    <a:pt x="55" y="178"/>
                  </a:lnTo>
                  <a:lnTo>
                    <a:pt x="80" y="185"/>
                  </a:lnTo>
                  <a:lnTo>
                    <a:pt x="105" y="178"/>
                  </a:lnTo>
                  <a:lnTo>
                    <a:pt x="130" y="165"/>
                  </a:lnTo>
                  <a:lnTo>
                    <a:pt x="148" y="145"/>
                  </a:lnTo>
                  <a:lnTo>
                    <a:pt x="161" y="119"/>
                  </a:lnTo>
                  <a:lnTo>
                    <a:pt x="167" y="92"/>
                  </a:lnTo>
                  <a:close/>
                  <a:moveTo>
                    <a:pt x="167" y="646"/>
                  </a:moveTo>
                  <a:lnTo>
                    <a:pt x="161" y="619"/>
                  </a:lnTo>
                  <a:lnTo>
                    <a:pt x="148" y="593"/>
                  </a:lnTo>
                  <a:lnTo>
                    <a:pt x="130" y="573"/>
                  </a:lnTo>
                  <a:lnTo>
                    <a:pt x="111" y="560"/>
                  </a:lnTo>
                  <a:lnTo>
                    <a:pt x="55" y="560"/>
                  </a:lnTo>
                  <a:lnTo>
                    <a:pt x="31" y="573"/>
                  </a:lnTo>
                  <a:lnTo>
                    <a:pt x="12" y="593"/>
                  </a:lnTo>
                  <a:lnTo>
                    <a:pt x="0" y="619"/>
                  </a:lnTo>
                  <a:lnTo>
                    <a:pt x="0" y="646"/>
                  </a:lnTo>
                  <a:lnTo>
                    <a:pt x="12" y="698"/>
                  </a:lnTo>
                  <a:lnTo>
                    <a:pt x="31" y="718"/>
                  </a:lnTo>
                  <a:lnTo>
                    <a:pt x="55" y="731"/>
                  </a:lnTo>
                  <a:lnTo>
                    <a:pt x="80" y="738"/>
                  </a:lnTo>
                  <a:lnTo>
                    <a:pt x="105" y="731"/>
                  </a:lnTo>
                  <a:lnTo>
                    <a:pt x="130" y="718"/>
                  </a:lnTo>
                  <a:lnTo>
                    <a:pt x="148" y="698"/>
                  </a:lnTo>
                  <a:lnTo>
                    <a:pt x="161" y="678"/>
                  </a:lnTo>
                  <a:lnTo>
                    <a:pt x="167" y="64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28" name="Freeform 8"/>
            <p:cNvSpPr>
              <a:spLocks/>
            </p:cNvSpPr>
            <p:nvPr/>
          </p:nvSpPr>
          <p:spPr bwMode="auto">
            <a:xfrm>
              <a:off x="3142" y="2171"/>
              <a:ext cx="977" cy="1244"/>
            </a:xfrm>
            <a:custGeom>
              <a:avLst/>
              <a:gdLst/>
              <a:ahLst/>
              <a:cxnLst>
                <a:cxn ang="0">
                  <a:pos x="977" y="13"/>
                </a:cxn>
                <a:cxn ang="0">
                  <a:pos x="959" y="0"/>
                </a:cxn>
                <a:cxn ang="0">
                  <a:pos x="953" y="6"/>
                </a:cxn>
                <a:cxn ang="0">
                  <a:pos x="854" y="151"/>
                </a:cxn>
                <a:cxn ang="0">
                  <a:pos x="767" y="72"/>
                </a:cxn>
                <a:cxn ang="0">
                  <a:pos x="643" y="13"/>
                </a:cxn>
                <a:cxn ang="0">
                  <a:pos x="439" y="20"/>
                </a:cxn>
                <a:cxn ang="0">
                  <a:pos x="217" y="138"/>
                </a:cxn>
                <a:cxn ang="0">
                  <a:pos x="62" y="349"/>
                </a:cxn>
                <a:cxn ang="0">
                  <a:pos x="0" y="619"/>
                </a:cxn>
                <a:cxn ang="0">
                  <a:pos x="62" y="895"/>
                </a:cxn>
                <a:cxn ang="0">
                  <a:pos x="217" y="1106"/>
                </a:cxn>
                <a:cxn ang="0">
                  <a:pos x="433" y="1224"/>
                </a:cxn>
                <a:cxn ang="0">
                  <a:pos x="668" y="1231"/>
                </a:cxn>
                <a:cxn ang="0">
                  <a:pos x="835" y="1132"/>
                </a:cxn>
                <a:cxn ang="0">
                  <a:pos x="940" y="981"/>
                </a:cxn>
                <a:cxn ang="0">
                  <a:pos x="977" y="810"/>
                </a:cxn>
                <a:cxn ang="0">
                  <a:pos x="971" y="783"/>
                </a:cxn>
                <a:cxn ang="0">
                  <a:pos x="947" y="777"/>
                </a:cxn>
                <a:cxn ang="0">
                  <a:pos x="940" y="803"/>
                </a:cxn>
                <a:cxn ang="0">
                  <a:pos x="878" y="1014"/>
                </a:cxn>
                <a:cxn ang="0">
                  <a:pos x="749" y="1145"/>
                </a:cxn>
                <a:cxn ang="0">
                  <a:pos x="582" y="1192"/>
                </a:cxn>
                <a:cxn ang="0">
                  <a:pos x="501" y="1178"/>
                </a:cxn>
                <a:cxn ang="0">
                  <a:pos x="396" y="1139"/>
                </a:cxn>
                <a:cxn ang="0">
                  <a:pos x="285" y="1040"/>
                </a:cxn>
                <a:cxn ang="0">
                  <a:pos x="204" y="875"/>
                </a:cxn>
                <a:cxn ang="0">
                  <a:pos x="167" y="625"/>
                </a:cxn>
                <a:cxn ang="0">
                  <a:pos x="198" y="369"/>
                </a:cxn>
                <a:cxn ang="0">
                  <a:pos x="285" y="204"/>
                </a:cxn>
                <a:cxn ang="0">
                  <a:pos x="390" y="112"/>
                </a:cxn>
                <a:cxn ang="0">
                  <a:pos x="495" y="66"/>
                </a:cxn>
                <a:cxn ang="0">
                  <a:pos x="575" y="59"/>
                </a:cxn>
                <a:cxn ang="0">
                  <a:pos x="767" y="125"/>
                </a:cxn>
                <a:cxn ang="0">
                  <a:pos x="897" y="322"/>
                </a:cxn>
                <a:cxn ang="0">
                  <a:pos x="928" y="474"/>
                </a:cxn>
                <a:cxn ang="0">
                  <a:pos x="965" y="487"/>
                </a:cxn>
                <a:cxn ang="0">
                  <a:pos x="977" y="448"/>
                </a:cxn>
              </a:cxnLst>
              <a:rect l="0" t="0" r="r" b="b"/>
              <a:pathLst>
                <a:path w="977" h="1244">
                  <a:moveTo>
                    <a:pt x="977" y="46"/>
                  </a:moveTo>
                  <a:lnTo>
                    <a:pt x="977" y="13"/>
                  </a:lnTo>
                  <a:lnTo>
                    <a:pt x="971" y="6"/>
                  </a:lnTo>
                  <a:lnTo>
                    <a:pt x="959" y="0"/>
                  </a:lnTo>
                  <a:lnTo>
                    <a:pt x="953" y="0"/>
                  </a:lnTo>
                  <a:lnTo>
                    <a:pt x="953" y="6"/>
                  </a:lnTo>
                  <a:lnTo>
                    <a:pt x="934" y="26"/>
                  </a:lnTo>
                  <a:lnTo>
                    <a:pt x="854" y="151"/>
                  </a:lnTo>
                  <a:lnTo>
                    <a:pt x="817" y="112"/>
                  </a:lnTo>
                  <a:lnTo>
                    <a:pt x="767" y="72"/>
                  </a:lnTo>
                  <a:lnTo>
                    <a:pt x="711" y="39"/>
                  </a:lnTo>
                  <a:lnTo>
                    <a:pt x="643" y="13"/>
                  </a:lnTo>
                  <a:lnTo>
                    <a:pt x="563" y="0"/>
                  </a:lnTo>
                  <a:lnTo>
                    <a:pt x="439" y="20"/>
                  </a:lnTo>
                  <a:lnTo>
                    <a:pt x="322" y="66"/>
                  </a:lnTo>
                  <a:lnTo>
                    <a:pt x="217" y="138"/>
                  </a:lnTo>
                  <a:lnTo>
                    <a:pt x="130" y="230"/>
                  </a:lnTo>
                  <a:lnTo>
                    <a:pt x="62" y="349"/>
                  </a:lnTo>
                  <a:lnTo>
                    <a:pt x="19" y="480"/>
                  </a:lnTo>
                  <a:lnTo>
                    <a:pt x="0" y="619"/>
                  </a:lnTo>
                  <a:lnTo>
                    <a:pt x="19" y="764"/>
                  </a:lnTo>
                  <a:lnTo>
                    <a:pt x="62" y="895"/>
                  </a:lnTo>
                  <a:lnTo>
                    <a:pt x="130" y="1014"/>
                  </a:lnTo>
                  <a:lnTo>
                    <a:pt x="217" y="1106"/>
                  </a:lnTo>
                  <a:lnTo>
                    <a:pt x="322" y="1178"/>
                  </a:lnTo>
                  <a:lnTo>
                    <a:pt x="433" y="1224"/>
                  </a:lnTo>
                  <a:lnTo>
                    <a:pt x="563" y="1244"/>
                  </a:lnTo>
                  <a:lnTo>
                    <a:pt x="668" y="1231"/>
                  </a:lnTo>
                  <a:lnTo>
                    <a:pt x="761" y="1192"/>
                  </a:lnTo>
                  <a:lnTo>
                    <a:pt x="835" y="1132"/>
                  </a:lnTo>
                  <a:lnTo>
                    <a:pt x="897" y="1060"/>
                  </a:lnTo>
                  <a:lnTo>
                    <a:pt x="940" y="981"/>
                  </a:lnTo>
                  <a:lnTo>
                    <a:pt x="971" y="895"/>
                  </a:lnTo>
                  <a:lnTo>
                    <a:pt x="977" y="810"/>
                  </a:lnTo>
                  <a:lnTo>
                    <a:pt x="977" y="790"/>
                  </a:lnTo>
                  <a:lnTo>
                    <a:pt x="971" y="783"/>
                  </a:lnTo>
                  <a:lnTo>
                    <a:pt x="959" y="777"/>
                  </a:lnTo>
                  <a:lnTo>
                    <a:pt x="947" y="777"/>
                  </a:lnTo>
                  <a:lnTo>
                    <a:pt x="940" y="783"/>
                  </a:lnTo>
                  <a:lnTo>
                    <a:pt x="940" y="803"/>
                  </a:lnTo>
                  <a:lnTo>
                    <a:pt x="922" y="915"/>
                  </a:lnTo>
                  <a:lnTo>
                    <a:pt x="878" y="1014"/>
                  </a:lnTo>
                  <a:lnTo>
                    <a:pt x="823" y="1086"/>
                  </a:lnTo>
                  <a:lnTo>
                    <a:pt x="749" y="1145"/>
                  </a:lnTo>
                  <a:lnTo>
                    <a:pt x="668" y="1178"/>
                  </a:lnTo>
                  <a:lnTo>
                    <a:pt x="582" y="1192"/>
                  </a:lnTo>
                  <a:lnTo>
                    <a:pt x="544" y="1192"/>
                  </a:lnTo>
                  <a:lnTo>
                    <a:pt x="501" y="1178"/>
                  </a:lnTo>
                  <a:lnTo>
                    <a:pt x="446" y="1165"/>
                  </a:lnTo>
                  <a:lnTo>
                    <a:pt x="396" y="1139"/>
                  </a:lnTo>
                  <a:lnTo>
                    <a:pt x="340" y="1099"/>
                  </a:lnTo>
                  <a:lnTo>
                    <a:pt x="285" y="1040"/>
                  </a:lnTo>
                  <a:lnTo>
                    <a:pt x="241" y="968"/>
                  </a:lnTo>
                  <a:lnTo>
                    <a:pt x="204" y="875"/>
                  </a:lnTo>
                  <a:lnTo>
                    <a:pt x="180" y="764"/>
                  </a:lnTo>
                  <a:lnTo>
                    <a:pt x="167" y="625"/>
                  </a:lnTo>
                  <a:lnTo>
                    <a:pt x="173" y="487"/>
                  </a:lnTo>
                  <a:lnTo>
                    <a:pt x="198" y="369"/>
                  </a:lnTo>
                  <a:lnTo>
                    <a:pt x="235" y="276"/>
                  </a:lnTo>
                  <a:lnTo>
                    <a:pt x="285" y="204"/>
                  </a:lnTo>
                  <a:lnTo>
                    <a:pt x="334" y="151"/>
                  </a:lnTo>
                  <a:lnTo>
                    <a:pt x="390" y="112"/>
                  </a:lnTo>
                  <a:lnTo>
                    <a:pt x="446" y="85"/>
                  </a:lnTo>
                  <a:lnTo>
                    <a:pt x="495" y="66"/>
                  </a:lnTo>
                  <a:lnTo>
                    <a:pt x="544" y="59"/>
                  </a:lnTo>
                  <a:lnTo>
                    <a:pt x="575" y="59"/>
                  </a:lnTo>
                  <a:lnTo>
                    <a:pt x="674" y="79"/>
                  </a:lnTo>
                  <a:lnTo>
                    <a:pt x="767" y="125"/>
                  </a:lnTo>
                  <a:lnTo>
                    <a:pt x="841" y="210"/>
                  </a:lnTo>
                  <a:lnTo>
                    <a:pt x="897" y="322"/>
                  </a:lnTo>
                  <a:lnTo>
                    <a:pt x="928" y="461"/>
                  </a:lnTo>
                  <a:lnTo>
                    <a:pt x="928" y="474"/>
                  </a:lnTo>
                  <a:lnTo>
                    <a:pt x="940" y="487"/>
                  </a:lnTo>
                  <a:lnTo>
                    <a:pt x="965" y="487"/>
                  </a:lnTo>
                  <a:lnTo>
                    <a:pt x="977" y="480"/>
                  </a:lnTo>
                  <a:lnTo>
                    <a:pt x="977" y="448"/>
                  </a:lnTo>
                  <a:lnTo>
                    <a:pt x="977" y="4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29" name="Freeform 9"/>
            <p:cNvSpPr>
              <a:spLocks noEditPoints="1"/>
            </p:cNvSpPr>
            <p:nvPr/>
          </p:nvSpPr>
          <p:spPr bwMode="auto">
            <a:xfrm>
              <a:off x="4280" y="2612"/>
              <a:ext cx="724" cy="783"/>
            </a:xfrm>
            <a:custGeom>
              <a:avLst/>
              <a:gdLst/>
              <a:ahLst/>
              <a:cxnLst>
                <a:cxn ang="0">
                  <a:pos x="476" y="685"/>
                </a:cxn>
                <a:cxn ang="0">
                  <a:pos x="538" y="764"/>
                </a:cxn>
                <a:cxn ang="0">
                  <a:pos x="613" y="770"/>
                </a:cxn>
                <a:cxn ang="0">
                  <a:pos x="687" y="731"/>
                </a:cxn>
                <a:cxn ang="0">
                  <a:pos x="724" y="612"/>
                </a:cxn>
                <a:cxn ang="0">
                  <a:pos x="681" y="514"/>
                </a:cxn>
                <a:cxn ang="0">
                  <a:pos x="674" y="672"/>
                </a:cxn>
                <a:cxn ang="0">
                  <a:pos x="625" y="724"/>
                </a:cxn>
                <a:cxn ang="0">
                  <a:pos x="594" y="711"/>
                </a:cxn>
                <a:cxn ang="0">
                  <a:pos x="575" y="685"/>
                </a:cxn>
                <a:cxn ang="0">
                  <a:pos x="569" y="652"/>
                </a:cxn>
                <a:cxn ang="0">
                  <a:pos x="563" y="224"/>
                </a:cxn>
                <a:cxn ang="0">
                  <a:pos x="507" y="92"/>
                </a:cxn>
                <a:cxn ang="0">
                  <a:pos x="365" y="7"/>
                </a:cxn>
                <a:cxn ang="0">
                  <a:pos x="211" y="7"/>
                </a:cxn>
                <a:cxn ang="0">
                  <a:pos x="93" y="79"/>
                </a:cxn>
                <a:cxn ang="0">
                  <a:pos x="44" y="191"/>
                </a:cxn>
                <a:cxn ang="0">
                  <a:pos x="56" y="237"/>
                </a:cxn>
                <a:cxn ang="0">
                  <a:pos x="99" y="270"/>
                </a:cxn>
                <a:cxn ang="0">
                  <a:pos x="155" y="263"/>
                </a:cxn>
                <a:cxn ang="0">
                  <a:pos x="186" y="237"/>
                </a:cxn>
                <a:cxn ang="0">
                  <a:pos x="192" y="178"/>
                </a:cxn>
                <a:cxn ang="0">
                  <a:pos x="155" y="125"/>
                </a:cxn>
                <a:cxn ang="0">
                  <a:pos x="112" y="118"/>
                </a:cxn>
                <a:cxn ang="0">
                  <a:pos x="192" y="53"/>
                </a:cxn>
                <a:cxn ang="0">
                  <a:pos x="285" y="39"/>
                </a:cxn>
                <a:cxn ang="0">
                  <a:pos x="377" y="72"/>
                </a:cxn>
                <a:cxn ang="0">
                  <a:pos x="446" y="178"/>
                </a:cxn>
                <a:cxn ang="0">
                  <a:pos x="452" y="316"/>
                </a:cxn>
                <a:cxn ang="0">
                  <a:pos x="260" y="342"/>
                </a:cxn>
                <a:cxn ang="0">
                  <a:pos x="87" y="428"/>
                </a:cxn>
                <a:cxn ang="0">
                  <a:pos x="6" y="546"/>
                </a:cxn>
                <a:cxn ang="0">
                  <a:pos x="13" y="658"/>
                </a:cxn>
                <a:cxn ang="0">
                  <a:pos x="87" y="744"/>
                </a:cxn>
                <a:cxn ang="0">
                  <a:pos x="204" y="777"/>
                </a:cxn>
                <a:cxn ang="0">
                  <a:pos x="328" y="770"/>
                </a:cxn>
                <a:cxn ang="0">
                  <a:pos x="433" y="691"/>
                </a:cxn>
                <a:cxn ang="0">
                  <a:pos x="452" y="355"/>
                </a:cxn>
                <a:cxn ang="0">
                  <a:pos x="446" y="599"/>
                </a:cxn>
                <a:cxn ang="0">
                  <a:pos x="390" y="698"/>
                </a:cxn>
                <a:cxn ang="0">
                  <a:pos x="303" y="737"/>
                </a:cxn>
                <a:cxn ang="0">
                  <a:pos x="211" y="731"/>
                </a:cxn>
                <a:cxn ang="0">
                  <a:pos x="136" y="658"/>
                </a:cxn>
                <a:cxn ang="0">
                  <a:pos x="130" y="560"/>
                </a:cxn>
                <a:cxn ang="0">
                  <a:pos x="167" y="467"/>
                </a:cxn>
                <a:cxn ang="0">
                  <a:pos x="272" y="388"/>
                </a:cxn>
                <a:cxn ang="0">
                  <a:pos x="452" y="355"/>
                </a:cxn>
              </a:cxnLst>
              <a:rect l="0" t="0" r="r" b="b"/>
              <a:pathLst>
                <a:path w="724" h="783">
                  <a:moveTo>
                    <a:pt x="464" y="632"/>
                  </a:moveTo>
                  <a:lnTo>
                    <a:pt x="476" y="685"/>
                  </a:lnTo>
                  <a:lnTo>
                    <a:pt x="501" y="731"/>
                  </a:lnTo>
                  <a:lnTo>
                    <a:pt x="538" y="764"/>
                  </a:lnTo>
                  <a:lnTo>
                    <a:pt x="588" y="777"/>
                  </a:lnTo>
                  <a:lnTo>
                    <a:pt x="613" y="770"/>
                  </a:lnTo>
                  <a:lnTo>
                    <a:pt x="650" y="757"/>
                  </a:lnTo>
                  <a:lnTo>
                    <a:pt x="687" y="731"/>
                  </a:lnTo>
                  <a:lnTo>
                    <a:pt x="711" y="685"/>
                  </a:lnTo>
                  <a:lnTo>
                    <a:pt x="724" y="612"/>
                  </a:lnTo>
                  <a:lnTo>
                    <a:pt x="724" y="514"/>
                  </a:lnTo>
                  <a:lnTo>
                    <a:pt x="681" y="514"/>
                  </a:lnTo>
                  <a:lnTo>
                    <a:pt x="681" y="612"/>
                  </a:lnTo>
                  <a:lnTo>
                    <a:pt x="674" y="672"/>
                  </a:lnTo>
                  <a:lnTo>
                    <a:pt x="662" y="704"/>
                  </a:lnTo>
                  <a:lnTo>
                    <a:pt x="625" y="724"/>
                  </a:lnTo>
                  <a:lnTo>
                    <a:pt x="606" y="718"/>
                  </a:lnTo>
                  <a:lnTo>
                    <a:pt x="594" y="711"/>
                  </a:lnTo>
                  <a:lnTo>
                    <a:pt x="582" y="698"/>
                  </a:lnTo>
                  <a:lnTo>
                    <a:pt x="575" y="685"/>
                  </a:lnTo>
                  <a:lnTo>
                    <a:pt x="569" y="665"/>
                  </a:lnTo>
                  <a:lnTo>
                    <a:pt x="569" y="652"/>
                  </a:lnTo>
                  <a:lnTo>
                    <a:pt x="563" y="645"/>
                  </a:lnTo>
                  <a:lnTo>
                    <a:pt x="563" y="224"/>
                  </a:lnTo>
                  <a:lnTo>
                    <a:pt x="544" y="158"/>
                  </a:lnTo>
                  <a:lnTo>
                    <a:pt x="507" y="92"/>
                  </a:lnTo>
                  <a:lnTo>
                    <a:pt x="439" y="39"/>
                  </a:lnTo>
                  <a:lnTo>
                    <a:pt x="365" y="7"/>
                  </a:lnTo>
                  <a:lnTo>
                    <a:pt x="285" y="0"/>
                  </a:lnTo>
                  <a:lnTo>
                    <a:pt x="211" y="7"/>
                  </a:lnTo>
                  <a:lnTo>
                    <a:pt x="142" y="33"/>
                  </a:lnTo>
                  <a:lnTo>
                    <a:pt x="93" y="79"/>
                  </a:lnTo>
                  <a:lnTo>
                    <a:pt x="56" y="132"/>
                  </a:lnTo>
                  <a:lnTo>
                    <a:pt x="44" y="191"/>
                  </a:lnTo>
                  <a:lnTo>
                    <a:pt x="50" y="217"/>
                  </a:lnTo>
                  <a:lnTo>
                    <a:pt x="56" y="237"/>
                  </a:lnTo>
                  <a:lnTo>
                    <a:pt x="81" y="263"/>
                  </a:lnTo>
                  <a:lnTo>
                    <a:pt x="99" y="270"/>
                  </a:lnTo>
                  <a:lnTo>
                    <a:pt x="142" y="270"/>
                  </a:lnTo>
                  <a:lnTo>
                    <a:pt x="155" y="263"/>
                  </a:lnTo>
                  <a:lnTo>
                    <a:pt x="173" y="250"/>
                  </a:lnTo>
                  <a:lnTo>
                    <a:pt x="186" y="237"/>
                  </a:lnTo>
                  <a:lnTo>
                    <a:pt x="192" y="217"/>
                  </a:lnTo>
                  <a:lnTo>
                    <a:pt x="192" y="178"/>
                  </a:lnTo>
                  <a:lnTo>
                    <a:pt x="180" y="151"/>
                  </a:lnTo>
                  <a:lnTo>
                    <a:pt x="155" y="125"/>
                  </a:lnTo>
                  <a:lnTo>
                    <a:pt x="136" y="118"/>
                  </a:lnTo>
                  <a:lnTo>
                    <a:pt x="112" y="118"/>
                  </a:lnTo>
                  <a:lnTo>
                    <a:pt x="149" y="79"/>
                  </a:lnTo>
                  <a:lnTo>
                    <a:pt x="192" y="53"/>
                  </a:lnTo>
                  <a:lnTo>
                    <a:pt x="241" y="39"/>
                  </a:lnTo>
                  <a:lnTo>
                    <a:pt x="285" y="39"/>
                  </a:lnTo>
                  <a:lnTo>
                    <a:pt x="334" y="46"/>
                  </a:lnTo>
                  <a:lnTo>
                    <a:pt x="377" y="72"/>
                  </a:lnTo>
                  <a:lnTo>
                    <a:pt x="415" y="112"/>
                  </a:lnTo>
                  <a:lnTo>
                    <a:pt x="446" y="178"/>
                  </a:lnTo>
                  <a:lnTo>
                    <a:pt x="452" y="257"/>
                  </a:lnTo>
                  <a:lnTo>
                    <a:pt x="452" y="316"/>
                  </a:lnTo>
                  <a:lnTo>
                    <a:pt x="365" y="323"/>
                  </a:lnTo>
                  <a:lnTo>
                    <a:pt x="260" y="342"/>
                  </a:lnTo>
                  <a:lnTo>
                    <a:pt x="161" y="382"/>
                  </a:lnTo>
                  <a:lnTo>
                    <a:pt x="87" y="428"/>
                  </a:lnTo>
                  <a:lnTo>
                    <a:pt x="37" y="487"/>
                  </a:lnTo>
                  <a:lnTo>
                    <a:pt x="6" y="546"/>
                  </a:lnTo>
                  <a:lnTo>
                    <a:pt x="0" y="599"/>
                  </a:lnTo>
                  <a:lnTo>
                    <a:pt x="13" y="658"/>
                  </a:lnTo>
                  <a:lnTo>
                    <a:pt x="44" y="711"/>
                  </a:lnTo>
                  <a:lnTo>
                    <a:pt x="87" y="744"/>
                  </a:lnTo>
                  <a:lnTo>
                    <a:pt x="142" y="764"/>
                  </a:lnTo>
                  <a:lnTo>
                    <a:pt x="204" y="777"/>
                  </a:lnTo>
                  <a:lnTo>
                    <a:pt x="254" y="783"/>
                  </a:lnTo>
                  <a:lnTo>
                    <a:pt x="328" y="770"/>
                  </a:lnTo>
                  <a:lnTo>
                    <a:pt x="390" y="737"/>
                  </a:lnTo>
                  <a:lnTo>
                    <a:pt x="433" y="691"/>
                  </a:lnTo>
                  <a:lnTo>
                    <a:pt x="464" y="632"/>
                  </a:lnTo>
                  <a:close/>
                  <a:moveTo>
                    <a:pt x="452" y="355"/>
                  </a:moveTo>
                  <a:lnTo>
                    <a:pt x="452" y="527"/>
                  </a:lnTo>
                  <a:lnTo>
                    <a:pt x="446" y="599"/>
                  </a:lnTo>
                  <a:lnTo>
                    <a:pt x="421" y="652"/>
                  </a:lnTo>
                  <a:lnTo>
                    <a:pt x="390" y="698"/>
                  </a:lnTo>
                  <a:lnTo>
                    <a:pt x="347" y="724"/>
                  </a:lnTo>
                  <a:lnTo>
                    <a:pt x="303" y="737"/>
                  </a:lnTo>
                  <a:lnTo>
                    <a:pt x="266" y="744"/>
                  </a:lnTo>
                  <a:lnTo>
                    <a:pt x="211" y="731"/>
                  </a:lnTo>
                  <a:lnTo>
                    <a:pt x="167" y="704"/>
                  </a:lnTo>
                  <a:lnTo>
                    <a:pt x="136" y="658"/>
                  </a:lnTo>
                  <a:lnTo>
                    <a:pt x="124" y="599"/>
                  </a:lnTo>
                  <a:lnTo>
                    <a:pt x="130" y="560"/>
                  </a:lnTo>
                  <a:lnTo>
                    <a:pt x="142" y="514"/>
                  </a:lnTo>
                  <a:lnTo>
                    <a:pt x="167" y="467"/>
                  </a:lnTo>
                  <a:lnTo>
                    <a:pt x="211" y="428"/>
                  </a:lnTo>
                  <a:lnTo>
                    <a:pt x="272" y="388"/>
                  </a:lnTo>
                  <a:lnTo>
                    <a:pt x="353" y="369"/>
                  </a:lnTo>
                  <a:lnTo>
                    <a:pt x="452" y="35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0" name="Freeform 10"/>
            <p:cNvSpPr>
              <a:spLocks/>
            </p:cNvSpPr>
            <p:nvPr/>
          </p:nvSpPr>
          <p:spPr bwMode="auto">
            <a:xfrm>
              <a:off x="5066" y="2625"/>
              <a:ext cx="804" cy="751"/>
            </a:xfrm>
            <a:custGeom>
              <a:avLst/>
              <a:gdLst/>
              <a:ahLst/>
              <a:cxnLst>
                <a:cxn ang="0">
                  <a:pos x="123" y="165"/>
                </a:cxn>
                <a:cxn ang="0">
                  <a:pos x="123" y="619"/>
                </a:cxn>
                <a:cxn ang="0">
                  <a:pos x="117" y="665"/>
                </a:cxn>
                <a:cxn ang="0">
                  <a:pos x="99" y="685"/>
                </a:cxn>
                <a:cxn ang="0">
                  <a:pos x="62" y="698"/>
                </a:cxn>
                <a:cxn ang="0">
                  <a:pos x="0" y="698"/>
                </a:cxn>
                <a:cxn ang="0">
                  <a:pos x="0" y="751"/>
                </a:cxn>
                <a:cxn ang="0">
                  <a:pos x="62" y="751"/>
                </a:cxn>
                <a:cxn ang="0">
                  <a:pos x="123" y="744"/>
                </a:cxn>
                <a:cxn ang="0">
                  <a:pos x="235" y="744"/>
                </a:cxn>
                <a:cxn ang="0">
                  <a:pos x="297" y="751"/>
                </a:cxn>
                <a:cxn ang="0">
                  <a:pos x="358" y="751"/>
                </a:cxn>
                <a:cxn ang="0">
                  <a:pos x="358" y="698"/>
                </a:cxn>
                <a:cxn ang="0">
                  <a:pos x="290" y="698"/>
                </a:cxn>
                <a:cxn ang="0">
                  <a:pos x="253" y="691"/>
                </a:cxn>
                <a:cxn ang="0">
                  <a:pos x="235" y="665"/>
                </a:cxn>
                <a:cxn ang="0">
                  <a:pos x="235" y="310"/>
                </a:cxn>
                <a:cxn ang="0">
                  <a:pos x="247" y="211"/>
                </a:cxn>
                <a:cxn ang="0">
                  <a:pos x="278" y="138"/>
                </a:cxn>
                <a:cxn ang="0">
                  <a:pos x="327" y="79"/>
                </a:cxn>
                <a:cxn ang="0">
                  <a:pos x="389" y="46"/>
                </a:cxn>
                <a:cxn ang="0">
                  <a:pos x="451" y="33"/>
                </a:cxn>
                <a:cxn ang="0">
                  <a:pos x="501" y="46"/>
                </a:cxn>
                <a:cxn ang="0">
                  <a:pos x="538" y="73"/>
                </a:cxn>
                <a:cxn ang="0">
                  <a:pos x="556" y="119"/>
                </a:cxn>
                <a:cxn ang="0">
                  <a:pos x="562" y="165"/>
                </a:cxn>
                <a:cxn ang="0">
                  <a:pos x="569" y="224"/>
                </a:cxn>
                <a:cxn ang="0">
                  <a:pos x="569" y="619"/>
                </a:cxn>
                <a:cxn ang="0">
                  <a:pos x="562" y="665"/>
                </a:cxn>
                <a:cxn ang="0">
                  <a:pos x="544" y="685"/>
                </a:cxn>
                <a:cxn ang="0">
                  <a:pos x="507" y="698"/>
                </a:cxn>
                <a:cxn ang="0">
                  <a:pos x="445" y="698"/>
                </a:cxn>
                <a:cxn ang="0">
                  <a:pos x="445" y="751"/>
                </a:cxn>
                <a:cxn ang="0">
                  <a:pos x="507" y="751"/>
                </a:cxn>
                <a:cxn ang="0">
                  <a:pos x="569" y="744"/>
                </a:cxn>
                <a:cxn ang="0">
                  <a:pos x="674" y="744"/>
                </a:cxn>
                <a:cxn ang="0">
                  <a:pos x="742" y="751"/>
                </a:cxn>
                <a:cxn ang="0">
                  <a:pos x="804" y="751"/>
                </a:cxn>
                <a:cxn ang="0">
                  <a:pos x="804" y="698"/>
                </a:cxn>
                <a:cxn ang="0">
                  <a:pos x="748" y="698"/>
                </a:cxn>
                <a:cxn ang="0">
                  <a:pos x="711" y="691"/>
                </a:cxn>
                <a:cxn ang="0">
                  <a:pos x="686" y="678"/>
                </a:cxn>
                <a:cxn ang="0">
                  <a:pos x="680" y="645"/>
                </a:cxn>
                <a:cxn ang="0">
                  <a:pos x="680" y="231"/>
                </a:cxn>
                <a:cxn ang="0">
                  <a:pos x="674" y="158"/>
                </a:cxn>
                <a:cxn ang="0">
                  <a:pos x="655" y="105"/>
                </a:cxn>
                <a:cxn ang="0">
                  <a:pos x="631" y="59"/>
                </a:cxn>
                <a:cxn ang="0">
                  <a:pos x="593" y="33"/>
                </a:cxn>
                <a:cxn ang="0">
                  <a:pos x="538" y="7"/>
                </a:cxn>
                <a:cxn ang="0">
                  <a:pos x="457" y="0"/>
                </a:cxn>
                <a:cxn ang="0">
                  <a:pos x="377" y="13"/>
                </a:cxn>
                <a:cxn ang="0">
                  <a:pos x="315" y="46"/>
                </a:cxn>
                <a:cxn ang="0">
                  <a:pos x="266" y="105"/>
                </a:cxn>
                <a:cxn ang="0">
                  <a:pos x="222" y="178"/>
                </a:cxn>
                <a:cxn ang="0">
                  <a:pos x="222" y="0"/>
                </a:cxn>
                <a:cxn ang="0">
                  <a:pos x="0" y="13"/>
                </a:cxn>
                <a:cxn ang="0">
                  <a:pos x="0" y="66"/>
                </a:cxn>
                <a:cxn ang="0">
                  <a:pos x="68" y="73"/>
                </a:cxn>
                <a:cxn ang="0">
                  <a:pos x="105" y="86"/>
                </a:cxn>
                <a:cxn ang="0">
                  <a:pos x="117" y="112"/>
                </a:cxn>
                <a:cxn ang="0">
                  <a:pos x="123" y="165"/>
                </a:cxn>
              </a:cxnLst>
              <a:rect l="0" t="0" r="r" b="b"/>
              <a:pathLst>
                <a:path w="804" h="751">
                  <a:moveTo>
                    <a:pt x="123" y="165"/>
                  </a:moveTo>
                  <a:lnTo>
                    <a:pt x="123" y="619"/>
                  </a:lnTo>
                  <a:lnTo>
                    <a:pt x="117" y="665"/>
                  </a:lnTo>
                  <a:lnTo>
                    <a:pt x="99" y="685"/>
                  </a:lnTo>
                  <a:lnTo>
                    <a:pt x="62" y="698"/>
                  </a:lnTo>
                  <a:lnTo>
                    <a:pt x="0" y="698"/>
                  </a:lnTo>
                  <a:lnTo>
                    <a:pt x="0" y="751"/>
                  </a:lnTo>
                  <a:lnTo>
                    <a:pt x="62" y="751"/>
                  </a:lnTo>
                  <a:lnTo>
                    <a:pt x="123" y="744"/>
                  </a:lnTo>
                  <a:lnTo>
                    <a:pt x="235" y="744"/>
                  </a:lnTo>
                  <a:lnTo>
                    <a:pt x="297" y="751"/>
                  </a:lnTo>
                  <a:lnTo>
                    <a:pt x="358" y="751"/>
                  </a:lnTo>
                  <a:lnTo>
                    <a:pt x="358" y="698"/>
                  </a:lnTo>
                  <a:lnTo>
                    <a:pt x="290" y="698"/>
                  </a:lnTo>
                  <a:lnTo>
                    <a:pt x="253" y="691"/>
                  </a:lnTo>
                  <a:lnTo>
                    <a:pt x="235" y="665"/>
                  </a:lnTo>
                  <a:lnTo>
                    <a:pt x="235" y="310"/>
                  </a:lnTo>
                  <a:lnTo>
                    <a:pt x="247" y="211"/>
                  </a:lnTo>
                  <a:lnTo>
                    <a:pt x="278" y="138"/>
                  </a:lnTo>
                  <a:lnTo>
                    <a:pt x="327" y="79"/>
                  </a:lnTo>
                  <a:lnTo>
                    <a:pt x="389" y="46"/>
                  </a:lnTo>
                  <a:lnTo>
                    <a:pt x="451" y="33"/>
                  </a:lnTo>
                  <a:lnTo>
                    <a:pt x="501" y="46"/>
                  </a:lnTo>
                  <a:lnTo>
                    <a:pt x="538" y="73"/>
                  </a:lnTo>
                  <a:lnTo>
                    <a:pt x="556" y="119"/>
                  </a:lnTo>
                  <a:lnTo>
                    <a:pt x="562" y="165"/>
                  </a:lnTo>
                  <a:lnTo>
                    <a:pt x="569" y="224"/>
                  </a:lnTo>
                  <a:lnTo>
                    <a:pt x="569" y="619"/>
                  </a:lnTo>
                  <a:lnTo>
                    <a:pt x="562" y="665"/>
                  </a:lnTo>
                  <a:lnTo>
                    <a:pt x="544" y="685"/>
                  </a:lnTo>
                  <a:lnTo>
                    <a:pt x="507" y="698"/>
                  </a:lnTo>
                  <a:lnTo>
                    <a:pt x="445" y="698"/>
                  </a:lnTo>
                  <a:lnTo>
                    <a:pt x="445" y="751"/>
                  </a:lnTo>
                  <a:lnTo>
                    <a:pt x="507" y="751"/>
                  </a:lnTo>
                  <a:lnTo>
                    <a:pt x="569" y="744"/>
                  </a:lnTo>
                  <a:lnTo>
                    <a:pt x="674" y="744"/>
                  </a:lnTo>
                  <a:lnTo>
                    <a:pt x="742" y="751"/>
                  </a:lnTo>
                  <a:lnTo>
                    <a:pt x="804" y="751"/>
                  </a:lnTo>
                  <a:lnTo>
                    <a:pt x="804" y="698"/>
                  </a:lnTo>
                  <a:lnTo>
                    <a:pt x="748" y="698"/>
                  </a:lnTo>
                  <a:lnTo>
                    <a:pt x="711" y="691"/>
                  </a:lnTo>
                  <a:lnTo>
                    <a:pt x="686" y="678"/>
                  </a:lnTo>
                  <a:lnTo>
                    <a:pt x="680" y="645"/>
                  </a:lnTo>
                  <a:lnTo>
                    <a:pt x="680" y="231"/>
                  </a:lnTo>
                  <a:lnTo>
                    <a:pt x="674" y="158"/>
                  </a:lnTo>
                  <a:lnTo>
                    <a:pt x="655" y="105"/>
                  </a:lnTo>
                  <a:lnTo>
                    <a:pt x="631" y="59"/>
                  </a:lnTo>
                  <a:lnTo>
                    <a:pt x="593" y="33"/>
                  </a:lnTo>
                  <a:lnTo>
                    <a:pt x="538" y="7"/>
                  </a:lnTo>
                  <a:lnTo>
                    <a:pt x="457" y="0"/>
                  </a:lnTo>
                  <a:lnTo>
                    <a:pt x="377" y="13"/>
                  </a:lnTo>
                  <a:lnTo>
                    <a:pt x="315" y="46"/>
                  </a:lnTo>
                  <a:lnTo>
                    <a:pt x="266" y="105"/>
                  </a:lnTo>
                  <a:lnTo>
                    <a:pt x="222" y="178"/>
                  </a:lnTo>
                  <a:lnTo>
                    <a:pt x="222" y="0"/>
                  </a:lnTo>
                  <a:lnTo>
                    <a:pt x="0" y="13"/>
                  </a:lnTo>
                  <a:lnTo>
                    <a:pt x="0" y="66"/>
                  </a:lnTo>
                  <a:lnTo>
                    <a:pt x="68" y="73"/>
                  </a:lnTo>
                  <a:lnTo>
                    <a:pt x="105" y="86"/>
                  </a:lnTo>
                  <a:lnTo>
                    <a:pt x="117" y="112"/>
                  </a:lnTo>
                  <a:lnTo>
                    <a:pt x="123" y="16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1" name="Freeform 11"/>
            <p:cNvSpPr>
              <a:spLocks/>
            </p:cNvSpPr>
            <p:nvPr/>
          </p:nvSpPr>
          <p:spPr bwMode="auto">
            <a:xfrm>
              <a:off x="6470" y="2638"/>
              <a:ext cx="1094" cy="757"/>
            </a:xfrm>
            <a:custGeom>
              <a:avLst/>
              <a:gdLst/>
              <a:ahLst/>
              <a:cxnLst>
                <a:cxn ang="0">
                  <a:pos x="983" y="112"/>
                </a:cxn>
                <a:cxn ang="0">
                  <a:pos x="1051" y="60"/>
                </a:cxn>
                <a:cxn ang="0">
                  <a:pos x="1094" y="0"/>
                </a:cxn>
                <a:cxn ang="0">
                  <a:pos x="872" y="7"/>
                </a:cxn>
                <a:cxn ang="0">
                  <a:pos x="828" y="53"/>
                </a:cxn>
                <a:cxn ang="0">
                  <a:pos x="896" y="79"/>
                </a:cxn>
                <a:cxn ang="0">
                  <a:pos x="921" y="112"/>
                </a:cxn>
                <a:cxn ang="0">
                  <a:pos x="915" y="158"/>
                </a:cxn>
                <a:cxn ang="0">
                  <a:pos x="766" y="613"/>
                </a:cxn>
                <a:cxn ang="0">
                  <a:pos x="606" y="119"/>
                </a:cxn>
                <a:cxn ang="0">
                  <a:pos x="600" y="106"/>
                </a:cxn>
                <a:cxn ang="0">
                  <a:pos x="612" y="73"/>
                </a:cxn>
                <a:cxn ang="0">
                  <a:pos x="668" y="60"/>
                </a:cxn>
                <a:cxn ang="0">
                  <a:pos x="698" y="53"/>
                </a:cxn>
                <a:cxn ang="0">
                  <a:pos x="643" y="7"/>
                </a:cxn>
                <a:cxn ang="0">
                  <a:pos x="389" y="0"/>
                </a:cxn>
                <a:cxn ang="0">
                  <a:pos x="426" y="53"/>
                </a:cxn>
                <a:cxn ang="0">
                  <a:pos x="488" y="79"/>
                </a:cxn>
                <a:cxn ang="0">
                  <a:pos x="507" y="132"/>
                </a:cxn>
                <a:cxn ang="0">
                  <a:pos x="525" y="178"/>
                </a:cxn>
                <a:cxn ang="0">
                  <a:pos x="235" y="132"/>
                </a:cxn>
                <a:cxn ang="0">
                  <a:pos x="228" y="86"/>
                </a:cxn>
                <a:cxn ang="0">
                  <a:pos x="259" y="60"/>
                </a:cxn>
                <a:cxn ang="0">
                  <a:pos x="309" y="53"/>
                </a:cxn>
                <a:cxn ang="0">
                  <a:pos x="321" y="0"/>
                </a:cxn>
                <a:cxn ang="0">
                  <a:pos x="43" y="7"/>
                </a:cxn>
                <a:cxn ang="0">
                  <a:pos x="0" y="53"/>
                </a:cxn>
                <a:cxn ang="0">
                  <a:pos x="92" y="73"/>
                </a:cxn>
                <a:cxn ang="0">
                  <a:pos x="315" y="718"/>
                </a:cxn>
                <a:cxn ang="0">
                  <a:pos x="327" y="744"/>
                </a:cxn>
                <a:cxn ang="0">
                  <a:pos x="364" y="757"/>
                </a:cxn>
                <a:cxn ang="0">
                  <a:pos x="383" y="725"/>
                </a:cxn>
                <a:cxn ang="0">
                  <a:pos x="711" y="725"/>
                </a:cxn>
                <a:cxn ang="0">
                  <a:pos x="717" y="744"/>
                </a:cxn>
                <a:cxn ang="0">
                  <a:pos x="754" y="757"/>
                </a:cxn>
                <a:cxn ang="0">
                  <a:pos x="766" y="738"/>
                </a:cxn>
                <a:cxn ang="0">
                  <a:pos x="958" y="165"/>
                </a:cxn>
              </a:cxnLst>
              <a:rect l="0" t="0" r="r" b="b"/>
              <a:pathLst>
                <a:path w="1094" h="757">
                  <a:moveTo>
                    <a:pt x="958" y="165"/>
                  </a:moveTo>
                  <a:lnTo>
                    <a:pt x="983" y="112"/>
                  </a:lnTo>
                  <a:lnTo>
                    <a:pt x="1014" y="79"/>
                  </a:lnTo>
                  <a:lnTo>
                    <a:pt x="1051" y="60"/>
                  </a:lnTo>
                  <a:lnTo>
                    <a:pt x="1094" y="53"/>
                  </a:lnTo>
                  <a:lnTo>
                    <a:pt x="1094" y="0"/>
                  </a:lnTo>
                  <a:lnTo>
                    <a:pt x="1039" y="7"/>
                  </a:lnTo>
                  <a:lnTo>
                    <a:pt x="872" y="7"/>
                  </a:lnTo>
                  <a:lnTo>
                    <a:pt x="828" y="0"/>
                  </a:lnTo>
                  <a:lnTo>
                    <a:pt x="828" y="53"/>
                  </a:lnTo>
                  <a:lnTo>
                    <a:pt x="878" y="66"/>
                  </a:lnTo>
                  <a:lnTo>
                    <a:pt x="896" y="79"/>
                  </a:lnTo>
                  <a:lnTo>
                    <a:pt x="909" y="92"/>
                  </a:lnTo>
                  <a:lnTo>
                    <a:pt x="921" y="112"/>
                  </a:lnTo>
                  <a:lnTo>
                    <a:pt x="921" y="152"/>
                  </a:lnTo>
                  <a:lnTo>
                    <a:pt x="915" y="158"/>
                  </a:lnTo>
                  <a:lnTo>
                    <a:pt x="915" y="172"/>
                  </a:lnTo>
                  <a:lnTo>
                    <a:pt x="766" y="613"/>
                  </a:lnTo>
                  <a:lnTo>
                    <a:pt x="612" y="132"/>
                  </a:lnTo>
                  <a:lnTo>
                    <a:pt x="606" y="119"/>
                  </a:lnTo>
                  <a:lnTo>
                    <a:pt x="606" y="112"/>
                  </a:lnTo>
                  <a:lnTo>
                    <a:pt x="600" y="106"/>
                  </a:lnTo>
                  <a:lnTo>
                    <a:pt x="600" y="99"/>
                  </a:lnTo>
                  <a:lnTo>
                    <a:pt x="612" y="73"/>
                  </a:lnTo>
                  <a:lnTo>
                    <a:pt x="637" y="60"/>
                  </a:lnTo>
                  <a:lnTo>
                    <a:pt x="668" y="60"/>
                  </a:lnTo>
                  <a:lnTo>
                    <a:pt x="680" y="53"/>
                  </a:lnTo>
                  <a:lnTo>
                    <a:pt x="698" y="53"/>
                  </a:lnTo>
                  <a:lnTo>
                    <a:pt x="698" y="0"/>
                  </a:lnTo>
                  <a:lnTo>
                    <a:pt x="643" y="7"/>
                  </a:lnTo>
                  <a:lnTo>
                    <a:pt x="531" y="7"/>
                  </a:lnTo>
                  <a:lnTo>
                    <a:pt x="389" y="0"/>
                  </a:lnTo>
                  <a:lnTo>
                    <a:pt x="389" y="53"/>
                  </a:lnTo>
                  <a:lnTo>
                    <a:pt x="426" y="53"/>
                  </a:lnTo>
                  <a:lnTo>
                    <a:pt x="476" y="66"/>
                  </a:lnTo>
                  <a:lnTo>
                    <a:pt x="488" y="79"/>
                  </a:lnTo>
                  <a:lnTo>
                    <a:pt x="494" y="92"/>
                  </a:lnTo>
                  <a:lnTo>
                    <a:pt x="507" y="132"/>
                  </a:lnTo>
                  <a:lnTo>
                    <a:pt x="519" y="152"/>
                  </a:lnTo>
                  <a:lnTo>
                    <a:pt x="525" y="178"/>
                  </a:lnTo>
                  <a:lnTo>
                    <a:pt x="389" y="586"/>
                  </a:lnTo>
                  <a:lnTo>
                    <a:pt x="235" y="132"/>
                  </a:lnTo>
                  <a:lnTo>
                    <a:pt x="228" y="119"/>
                  </a:lnTo>
                  <a:lnTo>
                    <a:pt x="228" y="86"/>
                  </a:lnTo>
                  <a:lnTo>
                    <a:pt x="235" y="73"/>
                  </a:lnTo>
                  <a:lnTo>
                    <a:pt x="259" y="60"/>
                  </a:lnTo>
                  <a:lnTo>
                    <a:pt x="290" y="60"/>
                  </a:lnTo>
                  <a:lnTo>
                    <a:pt x="309" y="53"/>
                  </a:lnTo>
                  <a:lnTo>
                    <a:pt x="321" y="53"/>
                  </a:lnTo>
                  <a:lnTo>
                    <a:pt x="321" y="0"/>
                  </a:lnTo>
                  <a:lnTo>
                    <a:pt x="266" y="7"/>
                  </a:lnTo>
                  <a:lnTo>
                    <a:pt x="43" y="7"/>
                  </a:lnTo>
                  <a:lnTo>
                    <a:pt x="0" y="0"/>
                  </a:lnTo>
                  <a:lnTo>
                    <a:pt x="0" y="53"/>
                  </a:lnTo>
                  <a:lnTo>
                    <a:pt x="61" y="60"/>
                  </a:lnTo>
                  <a:lnTo>
                    <a:pt x="92" y="73"/>
                  </a:lnTo>
                  <a:lnTo>
                    <a:pt x="117" y="119"/>
                  </a:lnTo>
                  <a:lnTo>
                    <a:pt x="315" y="718"/>
                  </a:lnTo>
                  <a:lnTo>
                    <a:pt x="321" y="738"/>
                  </a:lnTo>
                  <a:lnTo>
                    <a:pt x="327" y="744"/>
                  </a:lnTo>
                  <a:lnTo>
                    <a:pt x="352" y="757"/>
                  </a:lnTo>
                  <a:lnTo>
                    <a:pt x="364" y="757"/>
                  </a:lnTo>
                  <a:lnTo>
                    <a:pt x="371" y="751"/>
                  </a:lnTo>
                  <a:lnTo>
                    <a:pt x="383" y="725"/>
                  </a:lnTo>
                  <a:lnTo>
                    <a:pt x="544" y="237"/>
                  </a:lnTo>
                  <a:lnTo>
                    <a:pt x="711" y="725"/>
                  </a:lnTo>
                  <a:lnTo>
                    <a:pt x="717" y="738"/>
                  </a:lnTo>
                  <a:lnTo>
                    <a:pt x="717" y="744"/>
                  </a:lnTo>
                  <a:lnTo>
                    <a:pt x="742" y="757"/>
                  </a:lnTo>
                  <a:lnTo>
                    <a:pt x="754" y="757"/>
                  </a:lnTo>
                  <a:lnTo>
                    <a:pt x="760" y="744"/>
                  </a:lnTo>
                  <a:lnTo>
                    <a:pt x="766" y="738"/>
                  </a:lnTo>
                  <a:lnTo>
                    <a:pt x="773" y="725"/>
                  </a:lnTo>
                  <a:lnTo>
                    <a:pt x="958" y="16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2" name="Freeform 12"/>
            <p:cNvSpPr>
              <a:spLocks noEditPoints="1"/>
            </p:cNvSpPr>
            <p:nvPr/>
          </p:nvSpPr>
          <p:spPr bwMode="auto">
            <a:xfrm>
              <a:off x="7595" y="2612"/>
              <a:ext cx="619" cy="783"/>
            </a:xfrm>
            <a:custGeom>
              <a:avLst/>
              <a:gdLst/>
              <a:ahLst/>
              <a:cxnLst>
                <a:cxn ang="0">
                  <a:pos x="582" y="369"/>
                </a:cxn>
                <a:cxn ang="0">
                  <a:pos x="612" y="369"/>
                </a:cxn>
                <a:cxn ang="0">
                  <a:pos x="619" y="362"/>
                </a:cxn>
                <a:cxn ang="0">
                  <a:pos x="619" y="336"/>
                </a:cxn>
                <a:cxn ang="0">
                  <a:pos x="612" y="250"/>
                </a:cxn>
                <a:cxn ang="0">
                  <a:pos x="588" y="171"/>
                </a:cxn>
                <a:cxn ang="0">
                  <a:pos x="551" y="105"/>
                </a:cxn>
                <a:cxn ang="0">
                  <a:pos x="495" y="46"/>
                </a:cxn>
                <a:cxn ang="0">
                  <a:pos x="427" y="13"/>
                </a:cxn>
                <a:cxn ang="0">
                  <a:pos x="334" y="0"/>
                </a:cxn>
                <a:cxn ang="0">
                  <a:pos x="229" y="20"/>
                </a:cxn>
                <a:cxn ang="0">
                  <a:pos x="136" y="72"/>
                </a:cxn>
                <a:cxn ang="0">
                  <a:pos x="68" y="158"/>
                </a:cxn>
                <a:cxn ang="0">
                  <a:pos x="19" y="263"/>
                </a:cxn>
                <a:cxn ang="0">
                  <a:pos x="0" y="388"/>
                </a:cxn>
                <a:cxn ang="0">
                  <a:pos x="13" y="494"/>
                </a:cxn>
                <a:cxn ang="0">
                  <a:pos x="50" y="593"/>
                </a:cxn>
                <a:cxn ang="0">
                  <a:pos x="112" y="672"/>
                </a:cxn>
                <a:cxn ang="0">
                  <a:pos x="180" y="731"/>
                </a:cxn>
                <a:cxn ang="0">
                  <a:pos x="266" y="770"/>
                </a:cxn>
                <a:cxn ang="0">
                  <a:pos x="353" y="783"/>
                </a:cxn>
                <a:cxn ang="0">
                  <a:pos x="427" y="770"/>
                </a:cxn>
                <a:cxn ang="0">
                  <a:pos x="495" y="744"/>
                </a:cxn>
                <a:cxn ang="0">
                  <a:pos x="538" y="704"/>
                </a:cxn>
                <a:cxn ang="0">
                  <a:pos x="575" y="665"/>
                </a:cxn>
                <a:cxn ang="0">
                  <a:pos x="600" y="619"/>
                </a:cxn>
                <a:cxn ang="0">
                  <a:pos x="619" y="586"/>
                </a:cxn>
                <a:cxn ang="0">
                  <a:pos x="619" y="553"/>
                </a:cxn>
                <a:cxn ang="0">
                  <a:pos x="606" y="540"/>
                </a:cxn>
                <a:cxn ang="0">
                  <a:pos x="594" y="540"/>
                </a:cxn>
                <a:cxn ang="0">
                  <a:pos x="582" y="553"/>
                </a:cxn>
                <a:cxn ang="0">
                  <a:pos x="582" y="566"/>
                </a:cxn>
                <a:cxn ang="0">
                  <a:pos x="544" y="639"/>
                </a:cxn>
                <a:cxn ang="0">
                  <a:pos x="501" y="691"/>
                </a:cxn>
                <a:cxn ang="0">
                  <a:pos x="458" y="718"/>
                </a:cxn>
                <a:cxn ang="0">
                  <a:pos x="415" y="731"/>
                </a:cxn>
                <a:cxn ang="0">
                  <a:pos x="384" y="737"/>
                </a:cxn>
                <a:cxn ang="0">
                  <a:pos x="365" y="737"/>
                </a:cxn>
                <a:cxn ang="0">
                  <a:pos x="291" y="724"/>
                </a:cxn>
                <a:cxn ang="0">
                  <a:pos x="229" y="685"/>
                </a:cxn>
                <a:cxn ang="0">
                  <a:pos x="186" y="625"/>
                </a:cxn>
                <a:cxn ang="0">
                  <a:pos x="155" y="560"/>
                </a:cxn>
                <a:cxn ang="0">
                  <a:pos x="142" y="487"/>
                </a:cxn>
                <a:cxn ang="0">
                  <a:pos x="136" y="421"/>
                </a:cxn>
                <a:cxn ang="0">
                  <a:pos x="136" y="369"/>
                </a:cxn>
                <a:cxn ang="0">
                  <a:pos x="582" y="369"/>
                </a:cxn>
                <a:cxn ang="0">
                  <a:pos x="136" y="336"/>
                </a:cxn>
                <a:cxn ang="0">
                  <a:pos x="149" y="237"/>
                </a:cxn>
                <a:cxn ang="0">
                  <a:pos x="167" y="165"/>
                </a:cxn>
                <a:cxn ang="0">
                  <a:pos x="204" y="112"/>
                </a:cxn>
                <a:cxn ang="0">
                  <a:pos x="235" y="72"/>
                </a:cxn>
                <a:cxn ang="0">
                  <a:pos x="272" y="53"/>
                </a:cxn>
                <a:cxn ang="0">
                  <a:pos x="309" y="39"/>
                </a:cxn>
                <a:cxn ang="0">
                  <a:pos x="334" y="39"/>
                </a:cxn>
                <a:cxn ang="0">
                  <a:pos x="396" y="53"/>
                </a:cxn>
                <a:cxn ang="0">
                  <a:pos x="446" y="86"/>
                </a:cxn>
                <a:cxn ang="0">
                  <a:pos x="476" y="132"/>
                </a:cxn>
                <a:cxn ang="0">
                  <a:pos x="495" y="191"/>
                </a:cxn>
                <a:cxn ang="0">
                  <a:pos x="507" y="244"/>
                </a:cxn>
                <a:cxn ang="0">
                  <a:pos x="514" y="296"/>
                </a:cxn>
                <a:cxn ang="0">
                  <a:pos x="514" y="336"/>
                </a:cxn>
                <a:cxn ang="0">
                  <a:pos x="136" y="336"/>
                </a:cxn>
              </a:cxnLst>
              <a:rect l="0" t="0" r="r" b="b"/>
              <a:pathLst>
                <a:path w="619" h="783">
                  <a:moveTo>
                    <a:pt x="582" y="369"/>
                  </a:moveTo>
                  <a:lnTo>
                    <a:pt x="612" y="369"/>
                  </a:lnTo>
                  <a:lnTo>
                    <a:pt x="619" y="362"/>
                  </a:lnTo>
                  <a:lnTo>
                    <a:pt x="619" y="336"/>
                  </a:lnTo>
                  <a:lnTo>
                    <a:pt x="612" y="250"/>
                  </a:lnTo>
                  <a:lnTo>
                    <a:pt x="588" y="171"/>
                  </a:lnTo>
                  <a:lnTo>
                    <a:pt x="551" y="105"/>
                  </a:lnTo>
                  <a:lnTo>
                    <a:pt x="495" y="46"/>
                  </a:lnTo>
                  <a:lnTo>
                    <a:pt x="427" y="13"/>
                  </a:lnTo>
                  <a:lnTo>
                    <a:pt x="334" y="0"/>
                  </a:lnTo>
                  <a:lnTo>
                    <a:pt x="229" y="20"/>
                  </a:lnTo>
                  <a:lnTo>
                    <a:pt x="136" y="72"/>
                  </a:lnTo>
                  <a:lnTo>
                    <a:pt x="68" y="158"/>
                  </a:lnTo>
                  <a:lnTo>
                    <a:pt x="19" y="263"/>
                  </a:lnTo>
                  <a:lnTo>
                    <a:pt x="0" y="388"/>
                  </a:lnTo>
                  <a:lnTo>
                    <a:pt x="13" y="494"/>
                  </a:lnTo>
                  <a:lnTo>
                    <a:pt x="50" y="593"/>
                  </a:lnTo>
                  <a:lnTo>
                    <a:pt x="112" y="672"/>
                  </a:lnTo>
                  <a:lnTo>
                    <a:pt x="180" y="731"/>
                  </a:lnTo>
                  <a:lnTo>
                    <a:pt x="266" y="770"/>
                  </a:lnTo>
                  <a:lnTo>
                    <a:pt x="353" y="783"/>
                  </a:lnTo>
                  <a:lnTo>
                    <a:pt x="427" y="770"/>
                  </a:lnTo>
                  <a:lnTo>
                    <a:pt x="495" y="744"/>
                  </a:lnTo>
                  <a:lnTo>
                    <a:pt x="538" y="704"/>
                  </a:lnTo>
                  <a:lnTo>
                    <a:pt x="575" y="665"/>
                  </a:lnTo>
                  <a:lnTo>
                    <a:pt x="600" y="619"/>
                  </a:lnTo>
                  <a:lnTo>
                    <a:pt x="619" y="586"/>
                  </a:lnTo>
                  <a:lnTo>
                    <a:pt x="619" y="553"/>
                  </a:lnTo>
                  <a:lnTo>
                    <a:pt x="606" y="540"/>
                  </a:lnTo>
                  <a:lnTo>
                    <a:pt x="594" y="540"/>
                  </a:lnTo>
                  <a:lnTo>
                    <a:pt x="582" y="553"/>
                  </a:lnTo>
                  <a:lnTo>
                    <a:pt x="582" y="566"/>
                  </a:lnTo>
                  <a:lnTo>
                    <a:pt x="544" y="639"/>
                  </a:lnTo>
                  <a:lnTo>
                    <a:pt x="501" y="691"/>
                  </a:lnTo>
                  <a:lnTo>
                    <a:pt x="458" y="718"/>
                  </a:lnTo>
                  <a:lnTo>
                    <a:pt x="415" y="731"/>
                  </a:lnTo>
                  <a:lnTo>
                    <a:pt x="384" y="737"/>
                  </a:lnTo>
                  <a:lnTo>
                    <a:pt x="365" y="737"/>
                  </a:lnTo>
                  <a:lnTo>
                    <a:pt x="291" y="724"/>
                  </a:lnTo>
                  <a:lnTo>
                    <a:pt x="229" y="685"/>
                  </a:lnTo>
                  <a:lnTo>
                    <a:pt x="186" y="625"/>
                  </a:lnTo>
                  <a:lnTo>
                    <a:pt x="155" y="560"/>
                  </a:lnTo>
                  <a:lnTo>
                    <a:pt x="142" y="487"/>
                  </a:lnTo>
                  <a:lnTo>
                    <a:pt x="136" y="421"/>
                  </a:lnTo>
                  <a:lnTo>
                    <a:pt x="136" y="369"/>
                  </a:lnTo>
                  <a:lnTo>
                    <a:pt x="582" y="369"/>
                  </a:lnTo>
                  <a:close/>
                  <a:moveTo>
                    <a:pt x="136" y="336"/>
                  </a:moveTo>
                  <a:lnTo>
                    <a:pt x="149" y="237"/>
                  </a:lnTo>
                  <a:lnTo>
                    <a:pt x="167" y="165"/>
                  </a:lnTo>
                  <a:lnTo>
                    <a:pt x="204" y="112"/>
                  </a:lnTo>
                  <a:lnTo>
                    <a:pt x="235" y="72"/>
                  </a:lnTo>
                  <a:lnTo>
                    <a:pt x="272" y="53"/>
                  </a:lnTo>
                  <a:lnTo>
                    <a:pt x="309" y="39"/>
                  </a:lnTo>
                  <a:lnTo>
                    <a:pt x="334" y="39"/>
                  </a:lnTo>
                  <a:lnTo>
                    <a:pt x="396" y="53"/>
                  </a:lnTo>
                  <a:lnTo>
                    <a:pt x="446" y="86"/>
                  </a:lnTo>
                  <a:lnTo>
                    <a:pt x="476" y="132"/>
                  </a:lnTo>
                  <a:lnTo>
                    <a:pt x="495" y="191"/>
                  </a:lnTo>
                  <a:lnTo>
                    <a:pt x="507" y="244"/>
                  </a:lnTo>
                  <a:lnTo>
                    <a:pt x="514" y="296"/>
                  </a:lnTo>
                  <a:lnTo>
                    <a:pt x="514" y="336"/>
                  </a:lnTo>
                  <a:lnTo>
                    <a:pt x="136" y="33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3" name="Freeform 13"/>
            <p:cNvSpPr>
              <a:spLocks noEditPoints="1"/>
            </p:cNvSpPr>
            <p:nvPr/>
          </p:nvSpPr>
          <p:spPr bwMode="auto">
            <a:xfrm>
              <a:off x="8845" y="2191"/>
              <a:ext cx="791" cy="1204"/>
            </a:xfrm>
            <a:custGeom>
              <a:avLst/>
              <a:gdLst/>
              <a:ahLst/>
              <a:cxnLst>
                <a:cxn ang="0">
                  <a:pos x="235" y="539"/>
                </a:cxn>
                <a:cxn ang="0">
                  <a:pos x="235" y="0"/>
                </a:cxn>
                <a:cxn ang="0">
                  <a:pos x="0" y="19"/>
                </a:cxn>
                <a:cxn ang="0">
                  <a:pos x="0" y="72"/>
                </a:cxn>
                <a:cxn ang="0">
                  <a:pos x="68" y="79"/>
                </a:cxn>
                <a:cxn ang="0">
                  <a:pos x="105" y="92"/>
                </a:cxn>
                <a:cxn ang="0">
                  <a:pos x="123" y="118"/>
                </a:cxn>
                <a:cxn ang="0">
                  <a:pos x="123" y="1185"/>
                </a:cxn>
                <a:cxn ang="0">
                  <a:pos x="166" y="1185"/>
                </a:cxn>
                <a:cxn ang="0">
                  <a:pos x="173" y="1178"/>
                </a:cxn>
                <a:cxn ang="0">
                  <a:pos x="179" y="1158"/>
                </a:cxn>
                <a:cxn ang="0">
                  <a:pos x="197" y="1132"/>
                </a:cxn>
                <a:cxn ang="0">
                  <a:pos x="222" y="1079"/>
                </a:cxn>
                <a:cxn ang="0">
                  <a:pos x="247" y="1112"/>
                </a:cxn>
                <a:cxn ang="0">
                  <a:pos x="290" y="1158"/>
                </a:cxn>
                <a:cxn ang="0">
                  <a:pos x="352" y="1191"/>
                </a:cxn>
                <a:cxn ang="0">
                  <a:pos x="432" y="1204"/>
                </a:cxn>
                <a:cxn ang="0">
                  <a:pos x="525" y="1191"/>
                </a:cxn>
                <a:cxn ang="0">
                  <a:pos x="612" y="1152"/>
                </a:cxn>
                <a:cxn ang="0">
                  <a:pos x="686" y="1093"/>
                </a:cxn>
                <a:cxn ang="0">
                  <a:pos x="742" y="1014"/>
                </a:cxn>
                <a:cxn ang="0">
                  <a:pos x="779" y="921"/>
                </a:cxn>
                <a:cxn ang="0">
                  <a:pos x="791" y="816"/>
                </a:cxn>
                <a:cxn ang="0">
                  <a:pos x="773" y="691"/>
                </a:cxn>
                <a:cxn ang="0">
                  <a:pos x="723" y="586"/>
                </a:cxn>
                <a:cxn ang="0">
                  <a:pos x="649" y="507"/>
                </a:cxn>
                <a:cxn ang="0">
                  <a:pos x="556" y="454"/>
                </a:cxn>
                <a:cxn ang="0">
                  <a:pos x="451" y="434"/>
                </a:cxn>
                <a:cxn ang="0">
                  <a:pos x="383" y="441"/>
                </a:cxn>
                <a:cxn ang="0">
                  <a:pos x="327" y="460"/>
                </a:cxn>
                <a:cxn ang="0">
                  <a:pos x="284" y="487"/>
                </a:cxn>
                <a:cxn ang="0">
                  <a:pos x="235" y="539"/>
                </a:cxn>
                <a:cxn ang="0">
                  <a:pos x="235" y="987"/>
                </a:cxn>
                <a:cxn ang="0">
                  <a:pos x="235" y="612"/>
                </a:cxn>
                <a:cxn ang="0">
                  <a:pos x="241" y="599"/>
                </a:cxn>
                <a:cxn ang="0">
                  <a:pos x="247" y="592"/>
                </a:cxn>
                <a:cxn ang="0">
                  <a:pos x="253" y="579"/>
                </a:cxn>
                <a:cxn ang="0">
                  <a:pos x="303" y="520"/>
                </a:cxn>
                <a:cxn ang="0">
                  <a:pos x="358" y="487"/>
                </a:cxn>
                <a:cxn ang="0">
                  <a:pos x="408" y="474"/>
                </a:cxn>
                <a:cxn ang="0">
                  <a:pos x="445" y="467"/>
                </a:cxn>
                <a:cxn ang="0">
                  <a:pos x="513" y="480"/>
                </a:cxn>
                <a:cxn ang="0">
                  <a:pos x="569" y="520"/>
                </a:cxn>
                <a:cxn ang="0">
                  <a:pos x="612" y="579"/>
                </a:cxn>
                <a:cxn ang="0">
                  <a:pos x="643" y="658"/>
                </a:cxn>
                <a:cxn ang="0">
                  <a:pos x="655" y="737"/>
                </a:cxn>
                <a:cxn ang="0">
                  <a:pos x="655" y="888"/>
                </a:cxn>
                <a:cxn ang="0">
                  <a:pos x="643" y="974"/>
                </a:cxn>
                <a:cxn ang="0">
                  <a:pos x="606" y="1060"/>
                </a:cxn>
                <a:cxn ang="0">
                  <a:pos x="575" y="1099"/>
                </a:cxn>
                <a:cxn ang="0">
                  <a:pos x="538" y="1132"/>
                </a:cxn>
                <a:cxn ang="0">
                  <a:pos x="488" y="1158"/>
                </a:cxn>
                <a:cxn ang="0">
                  <a:pos x="426" y="1165"/>
                </a:cxn>
                <a:cxn ang="0">
                  <a:pos x="358" y="1152"/>
                </a:cxn>
                <a:cxn ang="0">
                  <a:pos x="303" y="1119"/>
                </a:cxn>
                <a:cxn ang="0">
                  <a:pos x="259" y="1060"/>
                </a:cxn>
                <a:cxn ang="0">
                  <a:pos x="247" y="1040"/>
                </a:cxn>
                <a:cxn ang="0">
                  <a:pos x="241" y="1027"/>
                </a:cxn>
                <a:cxn ang="0">
                  <a:pos x="241" y="1020"/>
                </a:cxn>
                <a:cxn ang="0">
                  <a:pos x="235" y="1007"/>
                </a:cxn>
                <a:cxn ang="0">
                  <a:pos x="235" y="987"/>
                </a:cxn>
              </a:cxnLst>
              <a:rect l="0" t="0" r="r" b="b"/>
              <a:pathLst>
                <a:path w="791" h="1204">
                  <a:moveTo>
                    <a:pt x="235" y="539"/>
                  </a:moveTo>
                  <a:lnTo>
                    <a:pt x="235" y="0"/>
                  </a:lnTo>
                  <a:lnTo>
                    <a:pt x="0" y="19"/>
                  </a:lnTo>
                  <a:lnTo>
                    <a:pt x="0" y="72"/>
                  </a:lnTo>
                  <a:lnTo>
                    <a:pt x="68" y="79"/>
                  </a:lnTo>
                  <a:lnTo>
                    <a:pt x="105" y="92"/>
                  </a:lnTo>
                  <a:lnTo>
                    <a:pt x="123" y="118"/>
                  </a:lnTo>
                  <a:lnTo>
                    <a:pt x="123" y="1185"/>
                  </a:lnTo>
                  <a:lnTo>
                    <a:pt x="166" y="1185"/>
                  </a:lnTo>
                  <a:lnTo>
                    <a:pt x="173" y="1178"/>
                  </a:lnTo>
                  <a:lnTo>
                    <a:pt x="179" y="1158"/>
                  </a:lnTo>
                  <a:lnTo>
                    <a:pt x="197" y="1132"/>
                  </a:lnTo>
                  <a:lnTo>
                    <a:pt x="222" y="1079"/>
                  </a:lnTo>
                  <a:lnTo>
                    <a:pt x="247" y="1112"/>
                  </a:lnTo>
                  <a:lnTo>
                    <a:pt x="290" y="1158"/>
                  </a:lnTo>
                  <a:lnTo>
                    <a:pt x="352" y="1191"/>
                  </a:lnTo>
                  <a:lnTo>
                    <a:pt x="432" y="1204"/>
                  </a:lnTo>
                  <a:lnTo>
                    <a:pt x="525" y="1191"/>
                  </a:lnTo>
                  <a:lnTo>
                    <a:pt x="612" y="1152"/>
                  </a:lnTo>
                  <a:lnTo>
                    <a:pt x="686" y="1093"/>
                  </a:lnTo>
                  <a:lnTo>
                    <a:pt x="742" y="1014"/>
                  </a:lnTo>
                  <a:lnTo>
                    <a:pt x="779" y="921"/>
                  </a:lnTo>
                  <a:lnTo>
                    <a:pt x="791" y="816"/>
                  </a:lnTo>
                  <a:lnTo>
                    <a:pt x="773" y="691"/>
                  </a:lnTo>
                  <a:lnTo>
                    <a:pt x="723" y="586"/>
                  </a:lnTo>
                  <a:lnTo>
                    <a:pt x="649" y="507"/>
                  </a:lnTo>
                  <a:lnTo>
                    <a:pt x="556" y="454"/>
                  </a:lnTo>
                  <a:lnTo>
                    <a:pt x="451" y="434"/>
                  </a:lnTo>
                  <a:lnTo>
                    <a:pt x="383" y="441"/>
                  </a:lnTo>
                  <a:lnTo>
                    <a:pt x="327" y="460"/>
                  </a:lnTo>
                  <a:lnTo>
                    <a:pt x="284" y="487"/>
                  </a:lnTo>
                  <a:lnTo>
                    <a:pt x="235" y="539"/>
                  </a:lnTo>
                  <a:close/>
                  <a:moveTo>
                    <a:pt x="235" y="987"/>
                  </a:moveTo>
                  <a:lnTo>
                    <a:pt x="235" y="612"/>
                  </a:lnTo>
                  <a:lnTo>
                    <a:pt x="241" y="599"/>
                  </a:lnTo>
                  <a:lnTo>
                    <a:pt x="247" y="592"/>
                  </a:lnTo>
                  <a:lnTo>
                    <a:pt x="253" y="579"/>
                  </a:lnTo>
                  <a:lnTo>
                    <a:pt x="303" y="520"/>
                  </a:lnTo>
                  <a:lnTo>
                    <a:pt x="358" y="487"/>
                  </a:lnTo>
                  <a:lnTo>
                    <a:pt x="408" y="474"/>
                  </a:lnTo>
                  <a:lnTo>
                    <a:pt x="445" y="467"/>
                  </a:lnTo>
                  <a:lnTo>
                    <a:pt x="513" y="480"/>
                  </a:lnTo>
                  <a:lnTo>
                    <a:pt x="569" y="520"/>
                  </a:lnTo>
                  <a:lnTo>
                    <a:pt x="612" y="579"/>
                  </a:lnTo>
                  <a:lnTo>
                    <a:pt x="643" y="658"/>
                  </a:lnTo>
                  <a:lnTo>
                    <a:pt x="655" y="737"/>
                  </a:lnTo>
                  <a:lnTo>
                    <a:pt x="655" y="888"/>
                  </a:lnTo>
                  <a:lnTo>
                    <a:pt x="643" y="974"/>
                  </a:lnTo>
                  <a:lnTo>
                    <a:pt x="606" y="1060"/>
                  </a:lnTo>
                  <a:lnTo>
                    <a:pt x="575" y="1099"/>
                  </a:lnTo>
                  <a:lnTo>
                    <a:pt x="538" y="1132"/>
                  </a:lnTo>
                  <a:lnTo>
                    <a:pt x="488" y="1158"/>
                  </a:lnTo>
                  <a:lnTo>
                    <a:pt x="426" y="1165"/>
                  </a:lnTo>
                  <a:lnTo>
                    <a:pt x="358" y="1152"/>
                  </a:lnTo>
                  <a:lnTo>
                    <a:pt x="303" y="1119"/>
                  </a:lnTo>
                  <a:lnTo>
                    <a:pt x="259" y="1060"/>
                  </a:lnTo>
                  <a:lnTo>
                    <a:pt x="247" y="1040"/>
                  </a:lnTo>
                  <a:lnTo>
                    <a:pt x="241" y="1027"/>
                  </a:lnTo>
                  <a:lnTo>
                    <a:pt x="241" y="1020"/>
                  </a:lnTo>
                  <a:lnTo>
                    <a:pt x="235" y="1007"/>
                  </a:lnTo>
                  <a:lnTo>
                    <a:pt x="235" y="98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4" name="Freeform 14"/>
            <p:cNvSpPr>
              <a:spLocks noEditPoints="1"/>
            </p:cNvSpPr>
            <p:nvPr/>
          </p:nvSpPr>
          <p:spPr bwMode="auto">
            <a:xfrm>
              <a:off x="9778" y="2612"/>
              <a:ext cx="619" cy="783"/>
            </a:xfrm>
            <a:custGeom>
              <a:avLst/>
              <a:gdLst/>
              <a:ahLst/>
              <a:cxnLst>
                <a:cxn ang="0">
                  <a:pos x="582" y="369"/>
                </a:cxn>
                <a:cxn ang="0">
                  <a:pos x="613" y="369"/>
                </a:cxn>
                <a:cxn ang="0">
                  <a:pos x="619" y="362"/>
                </a:cxn>
                <a:cxn ang="0">
                  <a:pos x="619" y="336"/>
                </a:cxn>
                <a:cxn ang="0">
                  <a:pos x="613" y="250"/>
                </a:cxn>
                <a:cxn ang="0">
                  <a:pos x="588" y="171"/>
                </a:cxn>
                <a:cxn ang="0">
                  <a:pos x="551" y="105"/>
                </a:cxn>
                <a:cxn ang="0">
                  <a:pos x="495" y="46"/>
                </a:cxn>
                <a:cxn ang="0">
                  <a:pos x="427" y="13"/>
                </a:cxn>
                <a:cxn ang="0">
                  <a:pos x="334" y="0"/>
                </a:cxn>
                <a:cxn ang="0">
                  <a:pos x="229" y="20"/>
                </a:cxn>
                <a:cxn ang="0">
                  <a:pos x="136" y="72"/>
                </a:cxn>
                <a:cxn ang="0">
                  <a:pos x="68" y="158"/>
                </a:cxn>
                <a:cxn ang="0">
                  <a:pos x="19" y="263"/>
                </a:cxn>
                <a:cxn ang="0">
                  <a:pos x="0" y="388"/>
                </a:cxn>
                <a:cxn ang="0">
                  <a:pos x="13" y="494"/>
                </a:cxn>
                <a:cxn ang="0">
                  <a:pos x="50" y="593"/>
                </a:cxn>
                <a:cxn ang="0">
                  <a:pos x="112" y="672"/>
                </a:cxn>
                <a:cxn ang="0">
                  <a:pos x="180" y="731"/>
                </a:cxn>
                <a:cxn ang="0">
                  <a:pos x="266" y="770"/>
                </a:cxn>
                <a:cxn ang="0">
                  <a:pos x="353" y="783"/>
                </a:cxn>
                <a:cxn ang="0">
                  <a:pos x="427" y="770"/>
                </a:cxn>
                <a:cxn ang="0">
                  <a:pos x="495" y="744"/>
                </a:cxn>
                <a:cxn ang="0">
                  <a:pos x="538" y="704"/>
                </a:cxn>
                <a:cxn ang="0">
                  <a:pos x="576" y="665"/>
                </a:cxn>
                <a:cxn ang="0">
                  <a:pos x="600" y="619"/>
                </a:cxn>
                <a:cxn ang="0">
                  <a:pos x="619" y="586"/>
                </a:cxn>
                <a:cxn ang="0">
                  <a:pos x="619" y="553"/>
                </a:cxn>
                <a:cxn ang="0">
                  <a:pos x="606" y="540"/>
                </a:cxn>
                <a:cxn ang="0">
                  <a:pos x="594" y="540"/>
                </a:cxn>
                <a:cxn ang="0">
                  <a:pos x="582" y="553"/>
                </a:cxn>
                <a:cxn ang="0">
                  <a:pos x="582" y="566"/>
                </a:cxn>
                <a:cxn ang="0">
                  <a:pos x="545" y="639"/>
                </a:cxn>
                <a:cxn ang="0">
                  <a:pos x="501" y="691"/>
                </a:cxn>
                <a:cxn ang="0">
                  <a:pos x="458" y="718"/>
                </a:cxn>
                <a:cxn ang="0">
                  <a:pos x="415" y="731"/>
                </a:cxn>
                <a:cxn ang="0">
                  <a:pos x="384" y="737"/>
                </a:cxn>
                <a:cxn ang="0">
                  <a:pos x="365" y="737"/>
                </a:cxn>
                <a:cxn ang="0">
                  <a:pos x="291" y="724"/>
                </a:cxn>
                <a:cxn ang="0">
                  <a:pos x="229" y="685"/>
                </a:cxn>
                <a:cxn ang="0">
                  <a:pos x="186" y="625"/>
                </a:cxn>
                <a:cxn ang="0">
                  <a:pos x="155" y="560"/>
                </a:cxn>
                <a:cxn ang="0">
                  <a:pos x="143" y="487"/>
                </a:cxn>
                <a:cxn ang="0">
                  <a:pos x="136" y="421"/>
                </a:cxn>
                <a:cxn ang="0">
                  <a:pos x="136" y="369"/>
                </a:cxn>
                <a:cxn ang="0">
                  <a:pos x="582" y="369"/>
                </a:cxn>
                <a:cxn ang="0">
                  <a:pos x="136" y="336"/>
                </a:cxn>
                <a:cxn ang="0">
                  <a:pos x="149" y="237"/>
                </a:cxn>
                <a:cxn ang="0">
                  <a:pos x="167" y="165"/>
                </a:cxn>
                <a:cxn ang="0">
                  <a:pos x="204" y="112"/>
                </a:cxn>
                <a:cxn ang="0">
                  <a:pos x="235" y="72"/>
                </a:cxn>
                <a:cxn ang="0">
                  <a:pos x="273" y="53"/>
                </a:cxn>
                <a:cxn ang="0">
                  <a:pos x="310" y="39"/>
                </a:cxn>
                <a:cxn ang="0">
                  <a:pos x="334" y="39"/>
                </a:cxn>
                <a:cxn ang="0">
                  <a:pos x="396" y="53"/>
                </a:cxn>
                <a:cxn ang="0">
                  <a:pos x="446" y="86"/>
                </a:cxn>
                <a:cxn ang="0">
                  <a:pos x="477" y="132"/>
                </a:cxn>
                <a:cxn ang="0">
                  <a:pos x="495" y="191"/>
                </a:cxn>
                <a:cxn ang="0">
                  <a:pos x="508" y="244"/>
                </a:cxn>
                <a:cxn ang="0">
                  <a:pos x="514" y="296"/>
                </a:cxn>
                <a:cxn ang="0">
                  <a:pos x="514" y="336"/>
                </a:cxn>
                <a:cxn ang="0">
                  <a:pos x="136" y="336"/>
                </a:cxn>
              </a:cxnLst>
              <a:rect l="0" t="0" r="r" b="b"/>
              <a:pathLst>
                <a:path w="619" h="783">
                  <a:moveTo>
                    <a:pt x="582" y="369"/>
                  </a:moveTo>
                  <a:lnTo>
                    <a:pt x="613" y="369"/>
                  </a:lnTo>
                  <a:lnTo>
                    <a:pt x="619" y="362"/>
                  </a:lnTo>
                  <a:lnTo>
                    <a:pt x="619" y="336"/>
                  </a:lnTo>
                  <a:lnTo>
                    <a:pt x="613" y="250"/>
                  </a:lnTo>
                  <a:lnTo>
                    <a:pt x="588" y="171"/>
                  </a:lnTo>
                  <a:lnTo>
                    <a:pt x="551" y="105"/>
                  </a:lnTo>
                  <a:lnTo>
                    <a:pt x="495" y="46"/>
                  </a:lnTo>
                  <a:lnTo>
                    <a:pt x="427" y="13"/>
                  </a:lnTo>
                  <a:lnTo>
                    <a:pt x="334" y="0"/>
                  </a:lnTo>
                  <a:lnTo>
                    <a:pt x="229" y="20"/>
                  </a:lnTo>
                  <a:lnTo>
                    <a:pt x="136" y="72"/>
                  </a:lnTo>
                  <a:lnTo>
                    <a:pt x="68" y="158"/>
                  </a:lnTo>
                  <a:lnTo>
                    <a:pt x="19" y="263"/>
                  </a:lnTo>
                  <a:lnTo>
                    <a:pt x="0" y="388"/>
                  </a:lnTo>
                  <a:lnTo>
                    <a:pt x="13" y="494"/>
                  </a:lnTo>
                  <a:lnTo>
                    <a:pt x="50" y="593"/>
                  </a:lnTo>
                  <a:lnTo>
                    <a:pt x="112" y="672"/>
                  </a:lnTo>
                  <a:lnTo>
                    <a:pt x="180" y="731"/>
                  </a:lnTo>
                  <a:lnTo>
                    <a:pt x="266" y="770"/>
                  </a:lnTo>
                  <a:lnTo>
                    <a:pt x="353" y="783"/>
                  </a:lnTo>
                  <a:lnTo>
                    <a:pt x="427" y="770"/>
                  </a:lnTo>
                  <a:lnTo>
                    <a:pt x="495" y="744"/>
                  </a:lnTo>
                  <a:lnTo>
                    <a:pt x="538" y="704"/>
                  </a:lnTo>
                  <a:lnTo>
                    <a:pt x="576" y="665"/>
                  </a:lnTo>
                  <a:lnTo>
                    <a:pt x="600" y="619"/>
                  </a:lnTo>
                  <a:lnTo>
                    <a:pt x="619" y="586"/>
                  </a:lnTo>
                  <a:lnTo>
                    <a:pt x="619" y="553"/>
                  </a:lnTo>
                  <a:lnTo>
                    <a:pt x="606" y="540"/>
                  </a:lnTo>
                  <a:lnTo>
                    <a:pt x="594" y="540"/>
                  </a:lnTo>
                  <a:lnTo>
                    <a:pt x="582" y="553"/>
                  </a:lnTo>
                  <a:lnTo>
                    <a:pt x="582" y="566"/>
                  </a:lnTo>
                  <a:lnTo>
                    <a:pt x="545" y="639"/>
                  </a:lnTo>
                  <a:lnTo>
                    <a:pt x="501" y="691"/>
                  </a:lnTo>
                  <a:lnTo>
                    <a:pt x="458" y="718"/>
                  </a:lnTo>
                  <a:lnTo>
                    <a:pt x="415" y="731"/>
                  </a:lnTo>
                  <a:lnTo>
                    <a:pt x="384" y="737"/>
                  </a:lnTo>
                  <a:lnTo>
                    <a:pt x="365" y="737"/>
                  </a:lnTo>
                  <a:lnTo>
                    <a:pt x="291" y="724"/>
                  </a:lnTo>
                  <a:lnTo>
                    <a:pt x="229" y="685"/>
                  </a:lnTo>
                  <a:lnTo>
                    <a:pt x="186" y="625"/>
                  </a:lnTo>
                  <a:lnTo>
                    <a:pt x="155" y="560"/>
                  </a:lnTo>
                  <a:lnTo>
                    <a:pt x="143" y="487"/>
                  </a:lnTo>
                  <a:lnTo>
                    <a:pt x="136" y="421"/>
                  </a:lnTo>
                  <a:lnTo>
                    <a:pt x="136" y="369"/>
                  </a:lnTo>
                  <a:lnTo>
                    <a:pt x="582" y="369"/>
                  </a:lnTo>
                  <a:close/>
                  <a:moveTo>
                    <a:pt x="136" y="336"/>
                  </a:moveTo>
                  <a:lnTo>
                    <a:pt x="149" y="237"/>
                  </a:lnTo>
                  <a:lnTo>
                    <a:pt x="167" y="165"/>
                  </a:lnTo>
                  <a:lnTo>
                    <a:pt x="204" y="112"/>
                  </a:lnTo>
                  <a:lnTo>
                    <a:pt x="235" y="72"/>
                  </a:lnTo>
                  <a:lnTo>
                    <a:pt x="273" y="53"/>
                  </a:lnTo>
                  <a:lnTo>
                    <a:pt x="310" y="39"/>
                  </a:lnTo>
                  <a:lnTo>
                    <a:pt x="334" y="39"/>
                  </a:lnTo>
                  <a:lnTo>
                    <a:pt x="396" y="53"/>
                  </a:lnTo>
                  <a:lnTo>
                    <a:pt x="446" y="86"/>
                  </a:lnTo>
                  <a:lnTo>
                    <a:pt x="477" y="132"/>
                  </a:lnTo>
                  <a:lnTo>
                    <a:pt x="495" y="191"/>
                  </a:lnTo>
                  <a:lnTo>
                    <a:pt x="508" y="244"/>
                  </a:lnTo>
                  <a:lnTo>
                    <a:pt x="514" y="296"/>
                  </a:lnTo>
                  <a:lnTo>
                    <a:pt x="514" y="336"/>
                  </a:lnTo>
                  <a:lnTo>
                    <a:pt x="136" y="33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5" name="Freeform 15"/>
            <p:cNvSpPr>
              <a:spLocks noEditPoints="1"/>
            </p:cNvSpPr>
            <p:nvPr/>
          </p:nvSpPr>
          <p:spPr bwMode="auto">
            <a:xfrm>
              <a:off x="10514" y="2612"/>
              <a:ext cx="724" cy="783"/>
            </a:xfrm>
            <a:custGeom>
              <a:avLst/>
              <a:gdLst/>
              <a:ahLst/>
              <a:cxnLst>
                <a:cxn ang="0">
                  <a:pos x="477" y="685"/>
                </a:cxn>
                <a:cxn ang="0">
                  <a:pos x="538" y="764"/>
                </a:cxn>
                <a:cxn ang="0">
                  <a:pos x="619" y="770"/>
                </a:cxn>
                <a:cxn ang="0">
                  <a:pos x="687" y="731"/>
                </a:cxn>
                <a:cxn ang="0">
                  <a:pos x="724" y="612"/>
                </a:cxn>
                <a:cxn ang="0">
                  <a:pos x="681" y="514"/>
                </a:cxn>
                <a:cxn ang="0">
                  <a:pos x="674" y="672"/>
                </a:cxn>
                <a:cxn ang="0">
                  <a:pos x="644" y="718"/>
                </a:cxn>
                <a:cxn ang="0">
                  <a:pos x="606" y="718"/>
                </a:cxn>
                <a:cxn ang="0">
                  <a:pos x="582" y="698"/>
                </a:cxn>
                <a:cxn ang="0">
                  <a:pos x="569" y="665"/>
                </a:cxn>
                <a:cxn ang="0">
                  <a:pos x="563" y="645"/>
                </a:cxn>
                <a:cxn ang="0">
                  <a:pos x="551" y="158"/>
                </a:cxn>
                <a:cxn ang="0">
                  <a:pos x="439" y="39"/>
                </a:cxn>
                <a:cxn ang="0">
                  <a:pos x="291" y="0"/>
                </a:cxn>
                <a:cxn ang="0">
                  <a:pos x="149" y="33"/>
                </a:cxn>
                <a:cxn ang="0">
                  <a:pos x="56" y="132"/>
                </a:cxn>
                <a:cxn ang="0">
                  <a:pos x="50" y="217"/>
                </a:cxn>
                <a:cxn ang="0">
                  <a:pos x="81" y="263"/>
                </a:cxn>
                <a:cxn ang="0">
                  <a:pos x="143" y="270"/>
                </a:cxn>
                <a:cxn ang="0">
                  <a:pos x="186" y="237"/>
                </a:cxn>
                <a:cxn ang="0">
                  <a:pos x="192" y="178"/>
                </a:cxn>
                <a:cxn ang="0">
                  <a:pos x="155" y="125"/>
                </a:cxn>
                <a:cxn ang="0">
                  <a:pos x="112" y="118"/>
                </a:cxn>
                <a:cxn ang="0">
                  <a:pos x="198" y="53"/>
                </a:cxn>
                <a:cxn ang="0">
                  <a:pos x="285" y="39"/>
                </a:cxn>
                <a:cxn ang="0">
                  <a:pos x="378" y="72"/>
                </a:cxn>
                <a:cxn ang="0">
                  <a:pos x="446" y="178"/>
                </a:cxn>
                <a:cxn ang="0">
                  <a:pos x="452" y="316"/>
                </a:cxn>
                <a:cxn ang="0">
                  <a:pos x="260" y="342"/>
                </a:cxn>
                <a:cxn ang="0">
                  <a:pos x="87" y="428"/>
                </a:cxn>
                <a:cxn ang="0">
                  <a:pos x="7" y="546"/>
                </a:cxn>
                <a:cxn ang="0">
                  <a:pos x="13" y="658"/>
                </a:cxn>
                <a:cxn ang="0">
                  <a:pos x="93" y="744"/>
                </a:cxn>
                <a:cxn ang="0">
                  <a:pos x="204" y="777"/>
                </a:cxn>
                <a:cxn ang="0">
                  <a:pos x="328" y="770"/>
                </a:cxn>
                <a:cxn ang="0">
                  <a:pos x="433" y="691"/>
                </a:cxn>
                <a:cxn ang="0">
                  <a:pos x="452" y="355"/>
                </a:cxn>
                <a:cxn ang="0">
                  <a:pos x="446" y="599"/>
                </a:cxn>
                <a:cxn ang="0">
                  <a:pos x="390" y="698"/>
                </a:cxn>
                <a:cxn ang="0">
                  <a:pos x="303" y="737"/>
                </a:cxn>
                <a:cxn ang="0">
                  <a:pos x="211" y="731"/>
                </a:cxn>
                <a:cxn ang="0">
                  <a:pos x="136" y="658"/>
                </a:cxn>
                <a:cxn ang="0">
                  <a:pos x="130" y="560"/>
                </a:cxn>
                <a:cxn ang="0">
                  <a:pos x="174" y="467"/>
                </a:cxn>
                <a:cxn ang="0">
                  <a:pos x="272" y="388"/>
                </a:cxn>
                <a:cxn ang="0">
                  <a:pos x="452" y="355"/>
                </a:cxn>
              </a:cxnLst>
              <a:rect l="0" t="0" r="r" b="b"/>
              <a:pathLst>
                <a:path w="724" h="783">
                  <a:moveTo>
                    <a:pt x="464" y="632"/>
                  </a:moveTo>
                  <a:lnTo>
                    <a:pt x="477" y="685"/>
                  </a:lnTo>
                  <a:lnTo>
                    <a:pt x="501" y="731"/>
                  </a:lnTo>
                  <a:lnTo>
                    <a:pt x="538" y="764"/>
                  </a:lnTo>
                  <a:lnTo>
                    <a:pt x="588" y="777"/>
                  </a:lnTo>
                  <a:lnTo>
                    <a:pt x="619" y="770"/>
                  </a:lnTo>
                  <a:lnTo>
                    <a:pt x="650" y="757"/>
                  </a:lnTo>
                  <a:lnTo>
                    <a:pt x="687" y="731"/>
                  </a:lnTo>
                  <a:lnTo>
                    <a:pt x="712" y="685"/>
                  </a:lnTo>
                  <a:lnTo>
                    <a:pt x="724" y="612"/>
                  </a:lnTo>
                  <a:lnTo>
                    <a:pt x="724" y="514"/>
                  </a:lnTo>
                  <a:lnTo>
                    <a:pt x="681" y="514"/>
                  </a:lnTo>
                  <a:lnTo>
                    <a:pt x="681" y="612"/>
                  </a:lnTo>
                  <a:lnTo>
                    <a:pt x="674" y="672"/>
                  </a:lnTo>
                  <a:lnTo>
                    <a:pt x="662" y="704"/>
                  </a:lnTo>
                  <a:lnTo>
                    <a:pt x="644" y="718"/>
                  </a:lnTo>
                  <a:lnTo>
                    <a:pt x="625" y="724"/>
                  </a:lnTo>
                  <a:lnTo>
                    <a:pt x="606" y="718"/>
                  </a:lnTo>
                  <a:lnTo>
                    <a:pt x="594" y="711"/>
                  </a:lnTo>
                  <a:lnTo>
                    <a:pt x="582" y="698"/>
                  </a:lnTo>
                  <a:lnTo>
                    <a:pt x="575" y="685"/>
                  </a:lnTo>
                  <a:lnTo>
                    <a:pt x="569" y="665"/>
                  </a:lnTo>
                  <a:lnTo>
                    <a:pt x="569" y="652"/>
                  </a:lnTo>
                  <a:lnTo>
                    <a:pt x="563" y="645"/>
                  </a:lnTo>
                  <a:lnTo>
                    <a:pt x="563" y="224"/>
                  </a:lnTo>
                  <a:lnTo>
                    <a:pt x="551" y="158"/>
                  </a:lnTo>
                  <a:lnTo>
                    <a:pt x="507" y="92"/>
                  </a:lnTo>
                  <a:lnTo>
                    <a:pt x="439" y="39"/>
                  </a:lnTo>
                  <a:lnTo>
                    <a:pt x="365" y="7"/>
                  </a:lnTo>
                  <a:lnTo>
                    <a:pt x="291" y="0"/>
                  </a:lnTo>
                  <a:lnTo>
                    <a:pt x="217" y="7"/>
                  </a:lnTo>
                  <a:lnTo>
                    <a:pt x="149" y="33"/>
                  </a:lnTo>
                  <a:lnTo>
                    <a:pt x="93" y="79"/>
                  </a:lnTo>
                  <a:lnTo>
                    <a:pt x="56" y="132"/>
                  </a:lnTo>
                  <a:lnTo>
                    <a:pt x="44" y="191"/>
                  </a:lnTo>
                  <a:lnTo>
                    <a:pt x="50" y="217"/>
                  </a:lnTo>
                  <a:lnTo>
                    <a:pt x="56" y="237"/>
                  </a:lnTo>
                  <a:lnTo>
                    <a:pt x="81" y="263"/>
                  </a:lnTo>
                  <a:lnTo>
                    <a:pt x="99" y="270"/>
                  </a:lnTo>
                  <a:lnTo>
                    <a:pt x="143" y="270"/>
                  </a:lnTo>
                  <a:lnTo>
                    <a:pt x="161" y="263"/>
                  </a:lnTo>
                  <a:lnTo>
                    <a:pt x="186" y="237"/>
                  </a:lnTo>
                  <a:lnTo>
                    <a:pt x="192" y="217"/>
                  </a:lnTo>
                  <a:lnTo>
                    <a:pt x="192" y="178"/>
                  </a:lnTo>
                  <a:lnTo>
                    <a:pt x="180" y="151"/>
                  </a:lnTo>
                  <a:lnTo>
                    <a:pt x="155" y="125"/>
                  </a:lnTo>
                  <a:lnTo>
                    <a:pt x="136" y="118"/>
                  </a:lnTo>
                  <a:lnTo>
                    <a:pt x="112" y="118"/>
                  </a:lnTo>
                  <a:lnTo>
                    <a:pt x="149" y="79"/>
                  </a:lnTo>
                  <a:lnTo>
                    <a:pt x="198" y="53"/>
                  </a:lnTo>
                  <a:lnTo>
                    <a:pt x="242" y="39"/>
                  </a:lnTo>
                  <a:lnTo>
                    <a:pt x="285" y="39"/>
                  </a:lnTo>
                  <a:lnTo>
                    <a:pt x="334" y="46"/>
                  </a:lnTo>
                  <a:lnTo>
                    <a:pt x="378" y="72"/>
                  </a:lnTo>
                  <a:lnTo>
                    <a:pt x="415" y="112"/>
                  </a:lnTo>
                  <a:lnTo>
                    <a:pt x="446" y="178"/>
                  </a:lnTo>
                  <a:lnTo>
                    <a:pt x="452" y="257"/>
                  </a:lnTo>
                  <a:lnTo>
                    <a:pt x="452" y="316"/>
                  </a:lnTo>
                  <a:lnTo>
                    <a:pt x="365" y="323"/>
                  </a:lnTo>
                  <a:lnTo>
                    <a:pt x="260" y="342"/>
                  </a:lnTo>
                  <a:lnTo>
                    <a:pt x="161" y="382"/>
                  </a:lnTo>
                  <a:lnTo>
                    <a:pt x="87" y="428"/>
                  </a:lnTo>
                  <a:lnTo>
                    <a:pt x="37" y="487"/>
                  </a:lnTo>
                  <a:lnTo>
                    <a:pt x="7" y="546"/>
                  </a:lnTo>
                  <a:lnTo>
                    <a:pt x="0" y="599"/>
                  </a:lnTo>
                  <a:lnTo>
                    <a:pt x="13" y="658"/>
                  </a:lnTo>
                  <a:lnTo>
                    <a:pt x="44" y="711"/>
                  </a:lnTo>
                  <a:lnTo>
                    <a:pt x="93" y="744"/>
                  </a:lnTo>
                  <a:lnTo>
                    <a:pt x="143" y="764"/>
                  </a:lnTo>
                  <a:lnTo>
                    <a:pt x="204" y="777"/>
                  </a:lnTo>
                  <a:lnTo>
                    <a:pt x="254" y="783"/>
                  </a:lnTo>
                  <a:lnTo>
                    <a:pt x="328" y="770"/>
                  </a:lnTo>
                  <a:lnTo>
                    <a:pt x="390" y="737"/>
                  </a:lnTo>
                  <a:lnTo>
                    <a:pt x="433" y="691"/>
                  </a:lnTo>
                  <a:lnTo>
                    <a:pt x="464" y="632"/>
                  </a:lnTo>
                  <a:close/>
                  <a:moveTo>
                    <a:pt x="452" y="355"/>
                  </a:moveTo>
                  <a:lnTo>
                    <a:pt x="452" y="527"/>
                  </a:lnTo>
                  <a:lnTo>
                    <a:pt x="446" y="599"/>
                  </a:lnTo>
                  <a:lnTo>
                    <a:pt x="421" y="652"/>
                  </a:lnTo>
                  <a:lnTo>
                    <a:pt x="390" y="698"/>
                  </a:lnTo>
                  <a:lnTo>
                    <a:pt x="347" y="724"/>
                  </a:lnTo>
                  <a:lnTo>
                    <a:pt x="303" y="737"/>
                  </a:lnTo>
                  <a:lnTo>
                    <a:pt x="266" y="744"/>
                  </a:lnTo>
                  <a:lnTo>
                    <a:pt x="211" y="731"/>
                  </a:lnTo>
                  <a:lnTo>
                    <a:pt x="167" y="704"/>
                  </a:lnTo>
                  <a:lnTo>
                    <a:pt x="136" y="658"/>
                  </a:lnTo>
                  <a:lnTo>
                    <a:pt x="124" y="599"/>
                  </a:lnTo>
                  <a:lnTo>
                    <a:pt x="130" y="560"/>
                  </a:lnTo>
                  <a:lnTo>
                    <a:pt x="143" y="514"/>
                  </a:lnTo>
                  <a:lnTo>
                    <a:pt x="174" y="467"/>
                  </a:lnTo>
                  <a:lnTo>
                    <a:pt x="211" y="428"/>
                  </a:lnTo>
                  <a:lnTo>
                    <a:pt x="272" y="388"/>
                  </a:lnTo>
                  <a:lnTo>
                    <a:pt x="353" y="369"/>
                  </a:lnTo>
                  <a:lnTo>
                    <a:pt x="452" y="35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6" name="Freeform 16"/>
            <p:cNvSpPr>
              <a:spLocks/>
            </p:cNvSpPr>
            <p:nvPr/>
          </p:nvSpPr>
          <p:spPr bwMode="auto">
            <a:xfrm>
              <a:off x="11275" y="2329"/>
              <a:ext cx="501" cy="1066"/>
            </a:xfrm>
            <a:custGeom>
              <a:avLst/>
              <a:gdLst/>
              <a:ahLst/>
              <a:cxnLst>
                <a:cxn ang="0">
                  <a:pos x="247" y="362"/>
                </a:cxn>
                <a:cxn ang="0">
                  <a:pos x="476" y="362"/>
                </a:cxn>
                <a:cxn ang="0">
                  <a:pos x="476" y="309"/>
                </a:cxn>
                <a:cxn ang="0">
                  <a:pos x="247" y="309"/>
                </a:cxn>
                <a:cxn ang="0">
                  <a:pos x="247" y="0"/>
                </a:cxn>
                <a:cxn ang="0">
                  <a:pos x="210" y="0"/>
                </a:cxn>
                <a:cxn ang="0">
                  <a:pos x="204" y="72"/>
                </a:cxn>
                <a:cxn ang="0">
                  <a:pos x="192" y="145"/>
                </a:cxn>
                <a:cxn ang="0">
                  <a:pos x="167" y="211"/>
                </a:cxn>
                <a:cxn ang="0">
                  <a:pos x="124" y="270"/>
                </a:cxn>
                <a:cxn ang="0">
                  <a:pos x="74" y="309"/>
                </a:cxn>
                <a:cxn ang="0">
                  <a:pos x="0" y="329"/>
                </a:cxn>
                <a:cxn ang="0">
                  <a:pos x="0" y="362"/>
                </a:cxn>
                <a:cxn ang="0">
                  <a:pos x="136" y="362"/>
                </a:cxn>
                <a:cxn ang="0">
                  <a:pos x="136" y="836"/>
                </a:cxn>
                <a:cxn ang="0">
                  <a:pos x="148" y="915"/>
                </a:cxn>
                <a:cxn ang="0">
                  <a:pos x="167" y="974"/>
                </a:cxn>
                <a:cxn ang="0">
                  <a:pos x="204" y="1014"/>
                </a:cxn>
                <a:cxn ang="0">
                  <a:pos x="241" y="1040"/>
                </a:cxn>
                <a:cxn ang="0">
                  <a:pos x="315" y="1066"/>
                </a:cxn>
                <a:cxn ang="0">
                  <a:pos x="346" y="1066"/>
                </a:cxn>
                <a:cxn ang="0">
                  <a:pos x="408" y="1053"/>
                </a:cxn>
                <a:cxn ang="0">
                  <a:pos x="452" y="1014"/>
                </a:cxn>
                <a:cxn ang="0">
                  <a:pos x="482" y="961"/>
                </a:cxn>
                <a:cxn ang="0">
                  <a:pos x="501" y="902"/>
                </a:cxn>
                <a:cxn ang="0">
                  <a:pos x="501" y="737"/>
                </a:cxn>
                <a:cxn ang="0">
                  <a:pos x="464" y="737"/>
                </a:cxn>
                <a:cxn ang="0">
                  <a:pos x="464" y="829"/>
                </a:cxn>
                <a:cxn ang="0">
                  <a:pos x="458" y="915"/>
                </a:cxn>
                <a:cxn ang="0">
                  <a:pos x="433" y="974"/>
                </a:cxn>
                <a:cxn ang="0">
                  <a:pos x="396" y="1014"/>
                </a:cxn>
                <a:cxn ang="0">
                  <a:pos x="359" y="1020"/>
                </a:cxn>
                <a:cxn ang="0">
                  <a:pos x="315" y="1007"/>
                </a:cxn>
                <a:cxn ang="0">
                  <a:pos x="285" y="981"/>
                </a:cxn>
                <a:cxn ang="0">
                  <a:pos x="260" y="941"/>
                </a:cxn>
                <a:cxn ang="0">
                  <a:pos x="247" y="862"/>
                </a:cxn>
                <a:cxn ang="0">
                  <a:pos x="247" y="836"/>
                </a:cxn>
                <a:cxn ang="0">
                  <a:pos x="247" y="362"/>
                </a:cxn>
              </a:cxnLst>
              <a:rect l="0" t="0" r="r" b="b"/>
              <a:pathLst>
                <a:path w="501" h="1066">
                  <a:moveTo>
                    <a:pt x="247" y="362"/>
                  </a:moveTo>
                  <a:lnTo>
                    <a:pt x="476" y="362"/>
                  </a:lnTo>
                  <a:lnTo>
                    <a:pt x="476" y="309"/>
                  </a:lnTo>
                  <a:lnTo>
                    <a:pt x="247" y="309"/>
                  </a:lnTo>
                  <a:lnTo>
                    <a:pt x="247" y="0"/>
                  </a:lnTo>
                  <a:lnTo>
                    <a:pt x="210" y="0"/>
                  </a:lnTo>
                  <a:lnTo>
                    <a:pt x="204" y="72"/>
                  </a:lnTo>
                  <a:lnTo>
                    <a:pt x="192" y="145"/>
                  </a:lnTo>
                  <a:lnTo>
                    <a:pt x="167" y="211"/>
                  </a:lnTo>
                  <a:lnTo>
                    <a:pt x="124" y="270"/>
                  </a:lnTo>
                  <a:lnTo>
                    <a:pt x="74" y="309"/>
                  </a:lnTo>
                  <a:lnTo>
                    <a:pt x="0" y="329"/>
                  </a:lnTo>
                  <a:lnTo>
                    <a:pt x="0" y="362"/>
                  </a:lnTo>
                  <a:lnTo>
                    <a:pt x="136" y="362"/>
                  </a:lnTo>
                  <a:lnTo>
                    <a:pt x="136" y="836"/>
                  </a:lnTo>
                  <a:lnTo>
                    <a:pt x="148" y="915"/>
                  </a:lnTo>
                  <a:lnTo>
                    <a:pt x="167" y="974"/>
                  </a:lnTo>
                  <a:lnTo>
                    <a:pt x="204" y="1014"/>
                  </a:lnTo>
                  <a:lnTo>
                    <a:pt x="241" y="1040"/>
                  </a:lnTo>
                  <a:lnTo>
                    <a:pt x="315" y="1066"/>
                  </a:lnTo>
                  <a:lnTo>
                    <a:pt x="346" y="1066"/>
                  </a:lnTo>
                  <a:lnTo>
                    <a:pt x="408" y="1053"/>
                  </a:lnTo>
                  <a:lnTo>
                    <a:pt x="452" y="1014"/>
                  </a:lnTo>
                  <a:lnTo>
                    <a:pt x="482" y="961"/>
                  </a:lnTo>
                  <a:lnTo>
                    <a:pt x="501" y="902"/>
                  </a:lnTo>
                  <a:lnTo>
                    <a:pt x="501" y="737"/>
                  </a:lnTo>
                  <a:lnTo>
                    <a:pt x="464" y="737"/>
                  </a:lnTo>
                  <a:lnTo>
                    <a:pt x="464" y="829"/>
                  </a:lnTo>
                  <a:lnTo>
                    <a:pt x="458" y="915"/>
                  </a:lnTo>
                  <a:lnTo>
                    <a:pt x="433" y="974"/>
                  </a:lnTo>
                  <a:lnTo>
                    <a:pt x="396" y="1014"/>
                  </a:lnTo>
                  <a:lnTo>
                    <a:pt x="359" y="1020"/>
                  </a:lnTo>
                  <a:lnTo>
                    <a:pt x="315" y="1007"/>
                  </a:lnTo>
                  <a:lnTo>
                    <a:pt x="285" y="981"/>
                  </a:lnTo>
                  <a:lnTo>
                    <a:pt x="260" y="941"/>
                  </a:lnTo>
                  <a:lnTo>
                    <a:pt x="247" y="862"/>
                  </a:lnTo>
                  <a:lnTo>
                    <a:pt x="247" y="836"/>
                  </a:lnTo>
                  <a:lnTo>
                    <a:pt x="247" y="3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7" name="Freeform 17"/>
            <p:cNvSpPr>
              <a:spLocks noEditPoints="1"/>
            </p:cNvSpPr>
            <p:nvPr/>
          </p:nvSpPr>
          <p:spPr bwMode="auto">
            <a:xfrm>
              <a:off x="12481" y="2171"/>
              <a:ext cx="1107" cy="1244"/>
            </a:xfrm>
            <a:custGeom>
              <a:avLst/>
              <a:gdLst/>
              <a:ahLst/>
              <a:cxnLst>
                <a:cxn ang="0">
                  <a:pos x="1107" y="461"/>
                </a:cxn>
                <a:cxn ang="0">
                  <a:pos x="1095" y="329"/>
                </a:cxn>
                <a:cxn ang="0">
                  <a:pos x="1051" y="224"/>
                </a:cxn>
                <a:cxn ang="0">
                  <a:pos x="990" y="131"/>
                </a:cxn>
                <a:cxn ang="0">
                  <a:pos x="909" y="59"/>
                </a:cxn>
                <a:cxn ang="0">
                  <a:pos x="810" y="20"/>
                </a:cxn>
                <a:cxn ang="0">
                  <a:pos x="699" y="0"/>
                </a:cxn>
                <a:cxn ang="0">
                  <a:pos x="550" y="26"/>
                </a:cxn>
                <a:cxn ang="0">
                  <a:pos x="408" y="85"/>
                </a:cxn>
                <a:cxn ang="0">
                  <a:pos x="278" y="184"/>
                </a:cxn>
                <a:cxn ang="0">
                  <a:pos x="167" y="309"/>
                </a:cxn>
                <a:cxn ang="0">
                  <a:pos x="74" y="461"/>
                </a:cxn>
                <a:cxn ang="0">
                  <a:pos x="19" y="619"/>
                </a:cxn>
                <a:cxn ang="0">
                  <a:pos x="0" y="790"/>
                </a:cxn>
                <a:cxn ang="0">
                  <a:pos x="12" y="922"/>
                </a:cxn>
                <a:cxn ang="0">
                  <a:pos x="56" y="1034"/>
                </a:cxn>
                <a:cxn ang="0">
                  <a:pos x="118" y="1119"/>
                </a:cxn>
                <a:cxn ang="0">
                  <a:pos x="198" y="1185"/>
                </a:cxn>
                <a:cxn ang="0">
                  <a:pos x="297" y="1231"/>
                </a:cxn>
                <a:cxn ang="0">
                  <a:pos x="408" y="1244"/>
                </a:cxn>
                <a:cxn ang="0">
                  <a:pos x="557" y="1224"/>
                </a:cxn>
                <a:cxn ang="0">
                  <a:pos x="693" y="1159"/>
                </a:cxn>
                <a:cxn ang="0">
                  <a:pos x="823" y="1066"/>
                </a:cxn>
                <a:cxn ang="0">
                  <a:pos x="940" y="941"/>
                </a:cxn>
                <a:cxn ang="0">
                  <a:pos x="1027" y="796"/>
                </a:cxn>
                <a:cxn ang="0">
                  <a:pos x="1082" y="632"/>
                </a:cxn>
                <a:cxn ang="0">
                  <a:pos x="1107" y="461"/>
                </a:cxn>
                <a:cxn ang="0">
                  <a:pos x="421" y="1198"/>
                </a:cxn>
                <a:cxn ang="0">
                  <a:pos x="328" y="1185"/>
                </a:cxn>
                <a:cxn ang="0">
                  <a:pos x="254" y="1132"/>
                </a:cxn>
                <a:cxn ang="0">
                  <a:pos x="198" y="1060"/>
                </a:cxn>
                <a:cxn ang="0">
                  <a:pos x="161" y="961"/>
                </a:cxn>
                <a:cxn ang="0">
                  <a:pos x="148" y="836"/>
                </a:cxn>
                <a:cxn ang="0">
                  <a:pos x="148" y="770"/>
                </a:cxn>
                <a:cxn ang="0">
                  <a:pos x="161" y="678"/>
                </a:cxn>
                <a:cxn ang="0">
                  <a:pos x="186" y="559"/>
                </a:cxn>
                <a:cxn ang="0">
                  <a:pos x="229" y="434"/>
                </a:cxn>
                <a:cxn ang="0">
                  <a:pos x="291" y="309"/>
                </a:cxn>
                <a:cxn ang="0">
                  <a:pos x="383" y="197"/>
                </a:cxn>
                <a:cxn ang="0">
                  <a:pos x="482" y="112"/>
                </a:cxn>
                <a:cxn ang="0">
                  <a:pos x="588" y="59"/>
                </a:cxn>
                <a:cxn ang="0">
                  <a:pos x="687" y="46"/>
                </a:cxn>
                <a:cxn ang="0">
                  <a:pos x="755" y="52"/>
                </a:cxn>
                <a:cxn ang="0">
                  <a:pos x="816" y="79"/>
                </a:cxn>
                <a:cxn ang="0">
                  <a:pos x="872" y="125"/>
                </a:cxn>
                <a:cxn ang="0">
                  <a:pos x="922" y="191"/>
                </a:cxn>
                <a:cxn ang="0">
                  <a:pos x="952" y="283"/>
                </a:cxn>
                <a:cxn ang="0">
                  <a:pos x="965" y="395"/>
                </a:cxn>
                <a:cxn ang="0">
                  <a:pos x="959" y="487"/>
                </a:cxn>
                <a:cxn ang="0">
                  <a:pos x="940" y="599"/>
                </a:cxn>
                <a:cxn ang="0">
                  <a:pos x="897" y="724"/>
                </a:cxn>
                <a:cxn ang="0">
                  <a:pos x="841" y="862"/>
                </a:cxn>
                <a:cxn ang="0">
                  <a:pos x="761" y="994"/>
                </a:cxn>
                <a:cxn ang="0">
                  <a:pos x="693" y="1066"/>
                </a:cxn>
                <a:cxn ang="0">
                  <a:pos x="612" y="1132"/>
                </a:cxn>
                <a:cxn ang="0">
                  <a:pos x="520" y="1178"/>
                </a:cxn>
                <a:cxn ang="0">
                  <a:pos x="421" y="1198"/>
                </a:cxn>
              </a:cxnLst>
              <a:rect l="0" t="0" r="r" b="b"/>
              <a:pathLst>
                <a:path w="1107" h="1244">
                  <a:moveTo>
                    <a:pt x="1107" y="461"/>
                  </a:moveTo>
                  <a:lnTo>
                    <a:pt x="1095" y="329"/>
                  </a:lnTo>
                  <a:lnTo>
                    <a:pt x="1051" y="224"/>
                  </a:lnTo>
                  <a:lnTo>
                    <a:pt x="990" y="131"/>
                  </a:lnTo>
                  <a:lnTo>
                    <a:pt x="909" y="59"/>
                  </a:lnTo>
                  <a:lnTo>
                    <a:pt x="810" y="20"/>
                  </a:lnTo>
                  <a:lnTo>
                    <a:pt x="699" y="0"/>
                  </a:lnTo>
                  <a:lnTo>
                    <a:pt x="550" y="26"/>
                  </a:lnTo>
                  <a:lnTo>
                    <a:pt x="408" y="85"/>
                  </a:lnTo>
                  <a:lnTo>
                    <a:pt x="278" y="184"/>
                  </a:lnTo>
                  <a:lnTo>
                    <a:pt x="167" y="309"/>
                  </a:lnTo>
                  <a:lnTo>
                    <a:pt x="74" y="461"/>
                  </a:lnTo>
                  <a:lnTo>
                    <a:pt x="19" y="619"/>
                  </a:lnTo>
                  <a:lnTo>
                    <a:pt x="0" y="790"/>
                  </a:lnTo>
                  <a:lnTo>
                    <a:pt x="12" y="922"/>
                  </a:lnTo>
                  <a:lnTo>
                    <a:pt x="56" y="1034"/>
                  </a:lnTo>
                  <a:lnTo>
                    <a:pt x="118" y="1119"/>
                  </a:lnTo>
                  <a:lnTo>
                    <a:pt x="198" y="1185"/>
                  </a:lnTo>
                  <a:lnTo>
                    <a:pt x="297" y="1231"/>
                  </a:lnTo>
                  <a:lnTo>
                    <a:pt x="408" y="1244"/>
                  </a:lnTo>
                  <a:lnTo>
                    <a:pt x="557" y="1224"/>
                  </a:lnTo>
                  <a:lnTo>
                    <a:pt x="693" y="1159"/>
                  </a:lnTo>
                  <a:lnTo>
                    <a:pt x="823" y="1066"/>
                  </a:lnTo>
                  <a:lnTo>
                    <a:pt x="940" y="941"/>
                  </a:lnTo>
                  <a:lnTo>
                    <a:pt x="1027" y="796"/>
                  </a:lnTo>
                  <a:lnTo>
                    <a:pt x="1082" y="632"/>
                  </a:lnTo>
                  <a:lnTo>
                    <a:pt x="1107" y="461"/>
                  </a:lnTo>
                  <a:close/>
                  <a:moveTo>
                    <a:pt x="421" y="1198"/>
                  </a:moveTo>
                  <a:lnTo>
                    <a:pt x="328" y="1185"/>
                  </a:lnTo>
                  <a:lnTo>
                    <a:pt x="254" y="1132"/>
                  </a:lnTo>
                  <a:lnTo>
                    <a:pt x="198" y="1060"/>
                  </a:lnTo>
                  <a:lnTo>
                    <a:pt x="161" y="961"/>
                  </a:lnTo>
                  <a:lnTo>
                    <a:pt x="148" y="836"/>
                  </a:lnTo>
                  <a:lnTo>
                    <a:pt x="148" y="770"/>
                  </a:lnTo>
                  <a:lnTo>
                    <a:pt x="161" y="678"/>
                  </a:lnTo>
                  <a:lnTo>
                    <a:pt x="186" y="559"/>
                  </a:lnTo>
                  <a:lnTo>
                    <a:pt x="229" y="434"/>
                  </a:lnTo>
                  <a:lnTo>
                    <a:pt x="291" y="309"/>
                  </a:lnTo>
                  <a:lnTo>
                    <a:pt x="383" y="197"/>
                  </a:lnTo>
                  <a:lnTo>
                    <a:pt x="482" y="112"/>
                  </a:lnTo>
                  <a:lnTo>
                    <a:pt x="588" y="59"/>
                  </a:lnTo>
                  <a:lnTo>
                    <a:pt x="687" y="46"/>
                  </a:lnTo>
                  <a:lnTo>
                    <a:pt x="755" y="52"/>
                  </a:lnTo>
                  <a:lnTo>
                    <a:pt x="816" y="79"/>
                  </a:lnTo>
                  <a:lnTo>
                    <a:pt x="872" y="125"/>
                  </a:lnTo>
                  <a:lnTo>
                    <a:pt x="922" y="191"/>
                  </a:lnTo>
                  <a:lnTo>
                    <a:pt x="952" y="283"/>
                  </a:lnTo>
                  <a:lnTo>
                    <a:pt x="965" y="395"/>
                  </a:lnTo>
                  <a:lnTo>
                    <a:pt x="959" y="487"/>
                  </a:lnTo>
                  <a:lnTo>
                    <a:pt x="940" y="599"/>
                  </a:lnTo>
                  <a:lnTo>
                    <a:pt x="897" y="724"/>
                  </a:lnTo>
                  <a:lnTo>
                    <a:pt x="841" y="862"/>
                  </a:lnTo>
                  <a:lnTo>
                    <a:pt x="761" y="994"/>
                  </a:lnTo>
                  <a:lnTo>
                    <a:pt x="693" y="1066"/>
                  </a:lnTo>
                  <a:lnTo>
                    <a:pt x="612" y="1132"/>
                  </a:lnTo>
                  <a:lnTo>
                    <a:pt x="520" y="1178"/>
                  </a:lnTo>
                  <a:lnTo>
                    <a:pt x="421" y="119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8" name="Freeform 18"/>
            <p:cNvSpPr>
              <a:spLocks/>
            </p:cNvSpPr>
            <p:nvPr/>
          </p:nvSpPr>
          <p:spPr bwMode="auto">
            <a:xfrm>
              <a:off x="13823" y="2098"/>
              <a:ext cx="371" cy="1706"/>
            </a:xfrm>
            <a:custGeom>
              <a:avLst/>
              <a:gdLst/>
              <a:ahLst/>
              <a:cxnLst>
                <a:cxn ang="0">
                  <a:pos x="371" y="1686"/>
                </a:cxn>
                <a:cxn ang="0">
                  <a:pos x="365" y="1679"/>
                </a:cxn>
                <a:cxn ang="0">
                  <a:pos x="365" y="1673"/>
                </a:cxn>
                <a:cxn ang="0">
                  <a:pos x="353" y="1666"/>
                </a:cxn>
                <a:cxn ang="0">
                  <a:pos x="340" y="1646"/>
                </a:cxn>
                <a:cxn ang="0">
                  <a:pos x="254" y="1535"/>
                </a:cxn>
                <a:cxn ang="0">
                  <a:pos x="186" y="1403"/>
                </a:cxn>
                <a:cxn ang="0">
                  <a:pos x="142" y="1265"/>
                </a:cxn>
                <a:cxn ang="0">
                  <a:pos x="111" y="1126"/>
                </a:cxn>
                <a:cxn ang="0">
                  <a:pos x="93" y="988"/>
                </a:cxn>
                <a:cxn ang="0">
                  <a:pos x="93" y="850"/>
                </a:cxn>
                <a:cxn ang="0">
                  <a:pos x="99" y="705"/>
                </a:cxn>
                <a:cxn ang="0">
                  <a:pos x="111" y="560"/>
                </a:cxn>
                <a:cxn ang="0">
                  <a:pos x="149" y="415"/>
                </a:cxn>
                <a:cxn ang="0">
                  <a:pos x="192" y="283"/>
                </a:cxn>
                <a:cxn ang="0">
                  <a:pos x="260" y="158"/>
                </a:cxn>
                <a:cxn ang="0">
                  <a:pos x="346" y="46"/>
                </a:cxn>
                <a:cxn ang="0">
                  <a:pos x="365" y="27"/>
                </a:cxn>
                <a:cxn ang="0">
                  <a:pos x="365" y="20"/>
                </a:cxn>
                <a:cxn ang="0">
                  <a:pos x="371" y="20"/>
                </a:cxn>
                <a:cxn ang="0">
                  <a:pos x="371" y="14"/>
                </a:cxn>
                <a:cxn ang="0">
                  <a:pos x="365" y="0"/>
                </a:cxn>
                <a:cxn ang="0">
                  <a:pos x="353" y="0"/>
                </a:cxn>
                <a:cxn ang="0">
                  <a:pos x="334" y="7"/>
                </a:cxn>
                <a:cxn ang="0">
                  <a:pos x="303" y="40"/>
                </a:cxn>
                <a:cxn ang="0">
                  <a:pos x="254" y="86"/>
                </a:cxn>
                <a:cxn ang="0">
                  <a:pos x="204" y="152"/>
                </a:cxn>
                <a:cxn ang="0">
                  <a:pos x="149" y="231"/>
                </a:cxn>
                <a:cxn ang="0">
                  <a:pos x="99" y="330"/>
                </a:cxn>
                <a:cxn ang="0">
                  <a:pos x="37" y="521"/>
                </a:cxn>
                <a:cxn ang="0">
                  <a:pos x="6" y="692"/>
                </a:cxn>
                <a:cxn ang="0">
                  <a:pos x="0" y="850"/>
                </a:cxn>
                <a:cxn ang="0">
                  <a:pos x="0" y="962"/>
                </a:cxn>
                <a:cxn ang="0">
                  <a:pos x="19" y="1093"/>
                </a:cxn>
                <a:cxn ang="0">
                  <a:pos x="50" y="1238"/>
                </a:cxn>
                <a:cxn ang="0">
                  <a:pos x="105" y="1383"/>
                </a:cxn>
                <a:cxn ang="0">
                  <a:pos x="155" y="1482"/>
                </a:cxn>
                <a:cxn ang="0">
                  <a:pos x="210" y="1561"/>
                </a:cxn>
                <a:cxn ang="0">
                  <a:pos x="260" y="1620"/>
                </a:cxn>
                <a:cxn ang="0">
                  <a:pos x="303" y="1666"/>
                </a:cxn>
                <a:cxn ang="0">
                  <a:pos x="334" y="1693"/>
                </a:cxn>
                <a:cxn ang="0">
                  <a:pos x="353" y="1706"/>
                </a:cxn>
                <a:cxn ang="0">
                  <a:pos x="359" y="1706"/>
                </a:cxn>
                <a:cxn ang="0">
                  <a:pos x="365" y="1699"/>
                </a:cxn>
                <a:cxn ang="0">
                  <a:pos x="371" y="1686"/>
                </a:cxn>
              </a:cxnLst>
              <a:rect l="0" t="0" r="r" b="b"/>
              <a:pathLst>
                <a:path w="371" h="1706">
                  <a:moveTo>
                    <a:pt x="371" y="1686"/>
                  </a:moveTo>
                  <a:lnTo>
                    <a:pt x="365" y="1679"/>
                  </a:lnTo>
                  <a:lnTo>
                    <a:pt x="365" y="1673"/>
                  </a:lnTo>
                  <a:lnTo>
                    <a:pt x="353" y="1666"/>
                  </a:lnTo>
                  <a:lnTo>
                    <a:pt x="340" y="1646"/>
                  </a:lnTo>
                  <a:lnTo>
                    <a:pt x="254" y="1535"/>
                  </a:lnTo>
                  <a:lnTo>
                    <a:pt x="186" y="1403"/>
                  </a:lnTo>
                  <a:lnTo>
                    <a:pt x="142" y="1265"/>
                  </a:lnTo>
                  <a:lnTo>
                    <a:pt x="111" y="1126"/>
                  </a:lnTo>
                  <a:lnTo>
                    <a:pt x="93" y="988"/>
                  </a:lnTo>
                  <a:lnTo>
                    <a:pt x="93" y="850"/>
                  </a:lnTo>
                  <a:lnTo>
                    <a:pt x="99" y="705"/>
                  </a:lnTo>
                  <a:lnTo>
                    <a:pt x="111" y="560"/>
                  </a:lnTo>
                  <a:lnTo>
                    <a:pt x="149" y="415"/>
                  </a:lnTo>
                  <a:lnTo>
                    <a:pt x="192" y="283"/>
                  </a:lnTo>
                  <a:lnTo>
                    <a:pt x="260" y="158"/>
                  </a:lnTo>
                  <a:lnTo>
                    <a:pt x="346" y="46"/>
                  </a:lnTo>
                  <a:lnTo>
                    <a:pt x="365" y="27"/>
                  </a:lnTo>
                  <a:lnTo>
                    <a:pt x="365" y="20"/>
                  </a:lnTo>
                  <a:lnTo>
                    <a:pt x="371" y="20"/>
                  </a:lnTo>
                  <a:lnTo>
                    <a:pt x="371" y="14"/>
                  </a:lnTo>
                  <a:lnTo>
                    <a:pt x="365" y="0"/>
                  </a:lnTo>
                  <a:lnTo>
                    <a:pt x="353" y="0"/>
                  </a:lnTo>
                  <a:lnTo>
                    <a:pt x="334" y="7"/>
                  </a:lnTo>
                  <a:lnTo>
                    <a:pt x="303" y="40"/>
                  </a:lnTo>
                  <a:lnTo>
                    <a:pt x="254" y="86"/>
                  </a:lnTo>
                  <a:lnTo>
                    <a:pt x="204" y="152"/>
                  </a:lnTo>
                  <a:lnTo>
                    <a:pt x="149" y="231"/>
                  </a:lnTo>
                  <a:lnTo>
                    <a:pt x="99" y="330"/>
                  </a:lnTo>
                  <a:lnTo>
                    <a:pt x="37" y="521"/>
                  </a:lnTo>
                  <a:lnTo>
                    <a:pt x="6" y="692"/>
                  </a:lnTo>
                  <a:lnTo>
                    <a:pt x="0" y="850"/>
                  </a:lnTo>
                  <a:lnTo>
                    <a:pt x="0" y="962"/>
                  </a:lnTo>
                  <a:lnTo>
                    <a:pt x="19" y="1093"/>
                  </a:lnTo>
                  <a:lnTo>
                    <a:pt x="50" y="1238"/>
                  </a:lnTo>
                  <a:lnTo>
                    <a:pt x="105" y="1383"/>
                  </a:lnTo>
                  <a:lnTo>
                    <a:pt x="155" y="1482"/>
                  </a:lnTo>
                  <a:lnTo>
                    <a:pt x="210" y="1561"/>
                  </a:lnTo>
                  <a:lnTo>
                    <a:pt x="260" y="1620"/>
                  </a:lnTo>
                  <a:lnTo>
                    <a:pt x="303" y="1666"/>
                  </a:lnTo>
                  <a:lnTo>
                    <a:pt x="334" y="1693"/>
                  </a:lnTo>
                  <a:lnTo>
                    <a:pt x="353" y="1706"/>
                  </a:lnTo>
                  <a:lnTo>
                    <a:pt x="359" y="1706"/>
                  </a:lnTo>
                  <a:lnTo>
                    <a:pt x="365" y="1699"/>
                  </a:lnTo>
                  <a:lnTo>
                    <a:pt x="371" y="168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39" name="Freeform 19"/>
            <p:cNvSpPr>
              <a:spLocks/>
            </p:cNvSpPr>
            <p:nvPr/>
          </p:nvSpPr>
          <p:spPr bwMode="auto">
            <a:xfrm>
              <a:off x="14336" y="2625"/>
              <a:ext cx="866" cy="770"/>
            </a:xfrm>
            <a:custGeom>
              <a:avLst/>
              <a:gdLst/>
              <a:ahLst/>
              <a:cxnLst>
                <a:cxn ang="0">
                  <a:pos x="87" y="665"/>
                </a:cxn>
                <a:cxn ang="0">
                  <a:pos x="81" y="705"/>
                </a:cxn>
                <a:cxn ang="0">
                  <a:pos x="75" y="724"/>
                </a:cxn>
                <a:cxn ang="0">
                  <a:pos x="99" y="764"/>
                </a:cxn>
                <a:cxn ang="0">
                  <a:pos x="137" y="770"/>
                </a:cxn>
                <a:cxn ang="0">
                  <a:pos x="186" y="724"/>
                </a:cxn>
                <a:cxn ang="0">
                  <a:pos x="198" y="672"/>
                </a:cxn>
                <a:cxn ang="0">
                  <a:pos x="248" y="441"/>
                </a:cxn>
                <a:cxn ang="0">
                  <a:pos x="285" y="310"/>
                </a:cxn>
                <a:cxn ang="0">
                  <a:pos x="297" y="250"/>
                </a:cxn>
                <a:cxn ang="0">
                  <a:pos x="316" y="211"/>
                </a:cxn>
                <a:cxn ang="0">
                  <a:pos x="378" y="119"/>
                </a:cxn>
                <a:cxn ang="0">
                  <a:pos x="489" y="46"/>
                </a:cxn>
                <a:cxn ang="0">
                  <a:pos x="600" y="46"/>
                </a:cxn>
                <a:cxn ang="0">
                  <a:pos x="644" y="112"/>
                </a:cxn>
                <a:cxn ang="0">
                  <a:pos x="637" y="231"/>
                </a:cxn>
                <a:cxn ang="0">
                  <a:pos x="588" y="408"/>
                </a:cxn>
                <a:cxn ang="0">
                  <a:pos x="539" y="553"/>
                </a:cxn>
                <a:cxn ang="0">
                  <a:pos x="526" y="599"/>
                </a:cxn>
                <a:cxn ang="0">
                  <a:pos x="532" y="685"/>
                </a:cxn>
                <a:cxn ang="0">
                  <a:pos x="600" y="757"/>
                </a:cxn>
                <a:cxn ang="0">
                  <a:pos x="718" y="757"/>
                </a:cxn>
                <a:cxn ang="0">
                  <a:pos x="798" y="672"/>
                </a:cxn>
                <a:cxn ang="0">
                  <a:pos x="848" y="566"/>
                </a:cxn>
                <a:cxn ang="0">
                  <a:pos x="866" y="494"/>
                </a:cxn>
                <a:cxn ang="0">
                  <a:pos x="854" y="487"/>
                </a:cxn>
                <a:cxn ang="0">
                  <a:pos x="829" y="494"/>
                </a:cxn>
                <a:cxn ang="0">
                  <a:pos x="823" y="520"/>
                </a:cxn>
                <a:cxn ang="0">
                  <a:pos x="755" y="672"/>
                </a:cxn>
                <a:cxn ang="0">
                  <a:pos x="656" y="731"/>
                </a:cxn>
                <a:cxn ang="0">
                  <a:pos x="631" y="718"/>
                </a:cxn>
                <a:cxn ang="0">
                  <a:pos x="631" y="612"/>
                </a:cxn>
                <a:cxn ang="0">
                  <a:pos x="668" y="487"/>
                </a:cxn>
                <a:cxn ang="0">
                  <a:pos x="724" y="329"/>
                </a:cxn>
                <a:cxn ang="0">
                  <a:pos x="749" y="178"/>
                </a:cxn>
                <a:cxn ang="0">
                  <a:pos x="699" y="46"/>
                </a:cxn>
                <a:cxn ang="0">
                  <a:pos x="563" y="0"/>
                </a:cxn>
                <a:cxn ang="0">
                  <a:pos x="421" y="40"/>
                </a:cxn>
                <a:cxn ang="0">
                  <a:pos x="334" y="112"/>
                </a:cxn>
                <a:cxn ang="0">
                  <a:pos x="297" y="79"/>
                </a:cxn>
                <a:cxn ang="0">
                  <a:pos x="217" y="7"/>
                </a:cxn>
                <a:cxn ang="0">
                  <a:pos x="118" y="7"/>
                </a:cxn>
                <a:cxn ang="0">
                  <a:pos x="62" y="66"/>
                </a:cxn>
                <a:cxn ang="0">
                  <a:pos x="25" y="145"/>
                </a:cxn>
                <a:cxn ang="0">
                  <a:pos x="0" y="237"/>
                </a:cxn>
                <a:cxn ang="0">
                  <a:pos x="13" y="277"/>
                </a:cxn>
                <a:cxn ang="0">
                  <a:pos x="25" y="270"/>
                </a:cxn>
                <a:cxn ang="0">
                  <a:pos x="38" y="257"/>
                </a:cxn>
                <a:cxn ang="0">
                  <a:pos x="68" y="152"/>
                </a:cxn>
                <a:cxn ang="0">
                  <a:pos x="124" y="53"/>
                </a:cxn>
                <a:cxn ang="0">
                  <a:pos x="180" y="40"/>
                </a:cxn>
                <a:cxn ang="0">
                  <a:pos x="205" y="59"/>
                </a:cxn>
                <a:cxn ang="0">
                  <a:pos x="211" y="138"/>
                </a:cxn>
                <a:cxn ang="0">
                  <a:pos x="198" y="204"/>
                </a:cxn>
                <a:cxn ang="0">
                  <a:pos x="93" y="652"/>
                </a:cxn>
              </a:cxnLst>
              <a:rect l="0" t="0" r="r" b="b"/>
              <a:pathLst>
                <a:path w="866" h="770">
                  <a:moveTo>
                    <a:pt x="93" y="652"/>
                  </a:moveTo>
                  <a:lnTo>
                    <a:pt x="87" y="665"/>
                  </a:lnTo>
                  <a:lnTo>
                    <a:pt x="87" y="685"/>
                  </a:lnTo>
                  <a:lnTo>
                    <a:pt x="81" y="705"/>
                  </a:lnTo>
                  <a:lnTo>
                    <a:pt x="81" y="718"/>
                  </a:lnTo>
                  <a:lnTo>
                    <a:pt x="75" y="724"/>
                  </a:lnTo>
                  <a:lnTo>
                    <a:pt x="87" y="751"/>
                  </a:lnTo>
                  <a:lnTo>
                    <a:pt x="99" y="764"/>
                  </a:lnTo>
                  <a:lnTo>
                    <a:pt x="112" y="770"/>
                  </a:lnTo>
                  <a:lnTo>
                    <a:pt x="137" y="770"/>
                  </a:lnTo>
                  <a:lnTo>
                    <a:pt x="149" y="764"/>
                  </a:lnTo>
                  <a:lnTo>
                    <a:pt x="186" y="724"/>
                  </a:lnTo>
                  <a:lnTo>
                    <a:pt x="186" y="705"/>
                  </a:lnTo>
                  <a:lnTo>
                    <a:pt x="198" y="672"/>
                  </a:lnTo>
                  <a:lnTo>
                    <a:pt x="211" y="593"/>
                  </a:lnTo>
                  <a:lnTo>
                    <a:pt x="248" y="441"/>
                  </a:lnTo>
                  <a:lnTo>
                    <a:pt x="279" y="329"/>
                  </a:lnTo>
                  <a:lnTo>
                    <a:pt x="285" y="310"/>
                  </a:lnTo>
                  <a:lnTo>
                    <a:pt x="285" y="290"/>
                  </a:lnTo>
                  <a:lnTo>
                    <a:pt x="297" y="250"/>
                  </a:lnTo>
                  <a:lnTo>
                    <a:pt x="297" y="244"/>
                  </a:lnTo>
                  <a:lnTo>
                    <a:pt x="316" y="211"/>
                  </a:lnTo>
                  <a:lnTo>
                    <a:pt x="341" y="165"/>
                  </a:lnTo>
                  <a:lnTo>
                    <a:pt x="378" y="119"/>
                  </a:lnTo>
                  <a:lnTo>
                    <a:pt x="427" y="79"/>
                  </a:lnTo>
                  <a:lnTo>
                    <a:pt x="489" y="46"/>
                  </a:lnTo>
                  <a:lnTo>
                    <a:pt x="557" y="33"/>
                  </a:lnTo>
                  <a:lnTo>
                    <a:pt x="600" y="46"/>
                  </a:lnTo>
                  <a:lnTo>
                    <a:pt x="625" y="73"/>
                  </a:lnTo>
                  <a:lnTo>
                    <a:pt x="644" y="112"/>
                  </a:lnTo>
                  <a:lnTo>
                    <a:pt x="644" y="152"/>
                  </a:lnTo>
                  <a:lnTo>
                    <a:pt x="637" y="231"/>
                  </a:lnTo>
                  <a:lnTo>
                    <a:pt x="613" y="316"/>
                  </a:lnTo>
                  <a:lnTo>
                    <a:pt x="588" y="408"/>
                  </a:lnTo>
                  <a:lnTo>
                    <a:pt x="563" y="494"/>
                  </a:lnTo>
                  <a:lnTo>
                    <a:pt x="539" y="553"/>
                  </a:lnTo>
                  <a:lnTo>
                    <a:pt x="532" y="580"/>
                  </a:lnTo>
                  <a:lnTo>
                    <a:pt x="526" y="599"/>
                  </a:lnTo>
                  <a:lnTo>
                    <a:pt x="526" y="632"/>
                  </a:lnTo>
                  <a:lnTo>
                    <a:pt x="532" y="685"/>
                  </a:lnTo>
                  <a:lnTo>
                    <a:pt x="563" y="731"/>
                  </a:lnTo>
                  <a:lnTo>
                    <a:pt x="600" y="757"/>
                  </a:lnTo>
                  <a:lnTo>
                    <a:pt x="656" y="770"/>
                  </a:lnTo>
                  <a:lnTo>
                    <a:pt x="718" y="757"/>
                  </a:lnTo>
                  <a:lnTo>
                    <a:pt x="761" y="718"/>
                  </a:lnTo>
                  <a:lnTo>
                    <a:pt x="798" y="672"/>
                  </a:lnTo>
                  <a:lnTo>
                    <a:pt x="829" y="619"/>
                  </a:lnTo>
                  <a:lnTo>
                    <a:pt x="848" y="566"/>
                  </a:lnTo>
                  <a:lnTo>
                    <a:pt x="866" y="507"/>
                  </a:lnTo>
                  <a:lnTo>
                    <a:pt x="866" y="494"/>
                  </a:lnTo>
                  <a:lnTo>
                    <a:pt x="860" y="494"/>
                  </a:lnTo>
                  <a:lnTo>
                    <a:pt x="854" y="487"/>
                  </a:lnTo>
                  <a:lnTo>
                    <a:pt x="835" y="487"/>
                  </a:lnTo>
                  <a:lnTo>
                    <a:pt x="829" y="494"/>
                  </a:lnTo>
                  <a:lnTo>
                    <a:pt x="829" y="507"/>
                  </a:lnTo>
                  <a:lnTo>
                    <a:pt x="823" y="520"/>
                  </a:lnTo>
                  <a:lnTo>
                    <a:pt x="792" y="599"/>
                  </a:lnTo>
                  <a:lnTo>
                    <a:pt x="755" y="672"/>
                  </a:lnTo>
                  <a:lnTo>
                    <a:pt x="712" y="718"/>
                  </a:lnTo>
                  <a:lnTo>
                    <a:pt x="656" y="731"/>
                  </a:lnTo>
                  <a:lnTo>
                    <a:pt x="637" y="731"/>
                  </a:lnTo>
                  <a:lnTo>
                    <a:pt x="631" y="718"/>
                  </a:lnTo>
                  <a:lnTo>
                    <a:pt x="619" y="678"/>
                  </a:lnTo>
                  <a:lnTo>
                    <a:pt x="631" y="612"/>
                  </a:lnTo>
                  <a:lnTo>
                    <a:pt x="650" y="553"/>
                  </a:lnTo>
                  <a:lnTo>
                    <a:pt x="668" y="487"/>
                  </a:lnTo>
                  <a:lnTo>
                    <a:pt x="699" y="408"/>
                  </a:lnTo>
                  <a:lnTo>
                    <a:pt x="724" y="329"/>
                  </a:lnTo>
                  <a:lnTo>
                    <a:pt x="736" y="250"/>
                  </a:lnTo>
                  <a:lnTo>
                    <a:pt x="749" y="178"/>
                  </a:lnTo>
                  <a:lnTo>
                    <a:pt x="736" y="105"/>
                  </a:lnTo>
                  <a:lnTo>
                    <a:pt x="699" y="46"/>
                  </a:lnTo>
                  <a:lnTo>
                    <a:pt x="637" y="7"/>
                  </a:lnTo>
                  <a:lnTo>
                    <a:pt x="563" y="0"/>
                  </a:lnTo>
                  <a:lnTo>
                    <a:pt x="483" y="13"/>
                  </a:lnTo>
                  <a:lnTo>
                    <a:pt x="421" y="40"/>
                  </a:lnTo>
                  <a:lnTo>
                    <a:pt x="372" y="79"/>
                  </a:lnTo>
                  <a:lnTo>
                    <a:pt x="334" y="112"/>
                  </a:lnTo>
                  <a:lnTo>
                    <a:pt x="316" y="145"/>
                  </a:lnTo>
                  <a:lnTo>
                    <a:pt x="297" y="79"/>
                  </a:lnTo>
                  <a:lnTo>
                    <a:pt x="266" y="33"/>
                  </a:lnTo>
                  <a:lnTo>
                    <a:pt x="217" y="7"/>
                  </a:lnTo>
                  <a:lnTo>
                    <a:pt x="167" y="0"/>
                  </a:lnTo>
                  <a:lnTo>
                    <a:pt x="118" y="7"/>
                  </a:lnTo>
                  <a:lnTo>
                    <a:pt x="87" y="33"/>
                  </a:lnTo>
                  <a:lnTo>
                    <a:pt x="62" y="66"/>
                  </a:lnTo>
                  <a:lnTo>
                    <a:pt x="44" y="92"/>
                  </a:lnTo>
                  <a:lnTo>
                    <a:pt x="25" y="145"/>
                  </a:lnTo>
                  <a:lnTo>
                    <a:pt x="13" y="198"/>
                  </a:lnTo>
                  <a:lnTo>
                    <a:pt x="0" y="237"/>
                  </a:lnTo>
                  <a:lnTo>
                    <a:pt x="0" y="264"/>
                  </a:lnTo>
                  <a:lnTo>
                    <a:pt x="13" y="277"/>
                  </a:lnTo>
                  <a:lnTo>
                    <a:pt x="19" y="277"/>
                  </a:lnTo>
                  <a:lnTo>
                    <a:pt x="25" y="270"/>
                  </a:lnTo>
                  <a:lnTo>
                    <a:pt x="38" y="270"/>
                  </a:lnTo>
                  <a:lnTo>
                    <a:pt x="38" y="257"/>
                  </a:lnTo>
                  <a:lnTo>
                    <a:pt x="44" y="237"/>
                  </a:lnTo>
                  <a:lnTo>
                    <a:pt x="68" y="152"/>
                  </a:lnTo>
                  <a:lnTo>
                    <a:pt x="93" y="92"/>
                  </a:lnTo>
                  <a:lnTo>
                    <a:pt x="124" y="53"/>
                  </a:lnTo>
                  <a:lnTo>
                    <a:pt x="161" y="33"/>
                  </a:lnTo>
                  <a:lnTo>
                    <a:pt x="180" y="40"/>
                  </a:lnTo>
                  <a:lnTo>
                    <a:pt x="192" y="46"/>
                  </a:lnTo>
                  <a:lnTo>
                    <a:pt x="205" y="59"/>
                  </a:lnTo>
                  <a:lnTo>
                    <a:pt x="211" y="86"/>
                  </a:lnTo>
                  <a:lnTo>
                    <a:pt x="211" y="138"/>
                  </a:lnTo>
                  <a:lnTo>
                    <a:pt x="205" y="165"/>
                  </a:lnTo>
                  <a:lnTo>
                    <a:pt x="198" y="204"/>
                  </a:lnTo>
                  <a:lnTo>
                    <a:pt x="186" y="257"/>
                  </a:lnTo>
                  <a:lnTo>
                    <a:pt x="93" y="65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40" name="Freeform 20"/>
            <p:cNvSpPr>
              <a:spLocks/>
            </p:cNvSpPr>
            <p:nvPr/>
          </p:nvSpPr>
          <p:spPr bwMode="auto">
            <a:xfrm>
              <a:off x="15307" y="1967"/>
              <a:ext cx="514" cy="816"/>
            </a:xfrm>
            <a:custGeom>
              <a:avLst/>
              <a:gdLst/>
              <a:ahLst/>
              <a:cxnLst>
                <a:cxn ang="0">
                  <a:pos x="303" y="401"/>
                </a:cxn>
                <a:cxn ang="0">
                  <a:pos x="384" y="500"/>
                </a:cxn>
                <a:cxn ang="0">
                  <a:pos x="384" y="658"/>
                </a:cxn>
                <a:cxn ang="0">
                  <a:pos x="328" y="750"/>
                </a:cxn>
                <a:cxn ang="0">
                  <a:pos x="248" y="777"/>
                </a:cxn>
                <a:cxn ang="0">
                  <a:pos x="155" y="763"/>
                </a:cxn>
                <a:cxn ang="0">
                  <a:pos x="56" y="691"/>
                </a:cxn>
                <a:cxn ang="0">
                  <a:pos x="93" y="684"/>
                </a:cxn>
                <a:cxn ang="0">
                  <a:pos x="112" y="658"/>
                </a:cxn>
                <a:cxn ang="0">
                  <a:pos x="124" y="638"/>
                </a:cxn>
                <a:cxn ang="0">
                  <a:pos x="112" y="586"/>
                </a:cxn>
                <a:cxn ang="0">
                  <a:pos x="62" y="559"/>
                </a:cxn>
                <a:cxn ang="0">
                  <a:pos x="19" y="573"/>
                </a:cxn>
                <a:cxn ang="0">
                  <a:pos x="0" y="605"/>
                </a:cxn>
                <a:cxn ang="0">
                  <a:pos x="13" y="691"/>
                </a:cxn>
                <a:cxn ang="0">
                  <a:pos x="106" y="783"/>
                </a:cxn>
                <a:cxn ang="0">
                  <a:pos x="254" y="816"/>
                </a:cxn>
                <a:cxn ang="0">
                  <a:pos x="415" y="770"/>
                </a:cxn>
                <a:cxn ang="0">
                  <a:pos x="501" y="652"/>
                </a:cxn>
                <a:cxn ang="0">
                  <a:pos x="501" y="513"/>
                </a:cxn>
                <a:cxn ang="0">
                  <a:pos x="402" y="401"/>
                </a:cxn>
                <a:cxn ang="0">
                  <a:pos x="396" y="329"/>
                </a:cxn>
                <a:cxn ang="0">
                  <a:pos x="470" y="217"/>
                </a:cxn>
                <a:cxn ang="0">
                  <a:pos x="464" y="98"/>
                </a:cxn>
                <a:cxn ang="0">
                  <a:pos x="341" y="13"/>
                </a:cxn>
                <a:cxn ang="0">
                  <a:pos x="167" y="13"/>
                </a:cxn>
                <a:cxn ang="0">
                  <a:pos x="50" y="92"/>
                </a:cxn>
                <a:cxn ang="0">
                  <a:pos x="44" y="197"/>
                </a:cxn>
                <a:cxn ang="0">
                  <a:pos x="93" y="224"/>
                </a:cxn>
                <a:cxn ang="0">
                  <a:pos x="136" y="197"/>
                </a:cxn>
                <a:cxn ang="0">
                  <a:pos x="149" y="138"/>
                </a:cxn>
                <a:cxn ang="0">
                  <a:pos x="130" y="112"/>
                </a:cxn>
                <a:cxn ang="0">
                  <a:pos x="130" y="66"/>
                </a:cxn>
                <a:cxn ang="0">
                  <a:pos x="211" y="33"/>
                </a:cxn>
                <a:cxn ang="0">
                  <a:pos x="279" y="39"/>
                </a:cxn>
                <a:cxn ang="0">
                  <a:pos x="341" y="72"/>
                </a:cxn>
                <a:cxn ang="0">
                  <a:pos x="372" y="164"/>
                </a:cxn>
                <a:cxn ang="0">
                  <a:pos x="328" y="303"/>
                </a:cxn>
                <a:cxn ang="0">
                  <a:pos x="254" y="349"/>
                </a:cxn>
                <a:cxn ang="0">
                  <a:pos x="167" y="355"/>
                </a:cxn>
                <a:cxn ang="0">
                  <a:pos x="161" y="362"/>
                </a:cxn>
                <a:cxn ang="0">
                  <a:pos x="155" y="382"/>
                </a:cxn>
                <a:cxn ang="0">
                  <a:pos x="186" y="388"/>
                </a:cxn>
              </a:cxnLst>
              <a:rect l="0" t="0" r="r" b="b"/>
              <a:pathLst>
                <a:path w="514" h="816">
                  <a:moveTo>
                    <a:pt x="242" y="388"/>
                  </a:moveTo>
                  <a:lnTo>
                    <a:pt x="303" y="401"/>
                  </a:lnTo>
                  <a:lnTo>
                    <a:pt x="353" y="441"/>
                  </a:lnTo>
                  <a:lnTo>
                    <a:pt x="384" y="500"/>
                  </a:lnTo>
                  <a:lnTo>
                    <a:pt x="396" y="586"/>
                  </a:lnTo>
                  <a:lnTo>
                    <a:pt x="384" y="658"/>
                  </a:lnTo>
                  <a:lnTo>
                    <a:pt x="365" y="717"/>
                  </a:lnTo>
                  <a:lnTo>
                    <a:pt x="328" y="750"/>
                  </a:lnTo>
                  <a:lnTo>
                    <a:pt x="291" y="770"/>
                  </a:lnTo>
                  <a:lnTo>
                    <a:pt x="248" y="777"/>
                  </a:lnTo>
                  <a:lnTo>
                    <a:pt x="205" y="770"/>
                  </a:lnTo>
                  <a:lnTo>
                    <a:pt x="155" y="763"/>
                  </a:lnTo>
                  <a:lnTo>
                    <a:pt x="99" y="737"/>
                  </a:lnTo>
                  <a:lnTo>
                    <a:pt x="56" y="691"/>
                  </a:lnTo>
                  <a:lnTo>
                    <a:pt x="75" y="691"/>
                  </a:lnTo>
                  <a:lnTo>
                    <a:pt x="93" y="684"/>
                  </a:lnTo>
                  <a:lnTo>
                    <a:pt x="106" y="671"/>
                  </a:lnTo>
                  <a:lnTo>
                    <a:pt x="112" y="658"/>
                  </a:lnTo>
                  <a:lnTo>
                    <a:pt x="118" y="652"/>
                  </a:lnTo>
                  <a:lnTo>
                    <a:pt x="124" y="638"/>
                  </a:lnTo>
                  <a:lnTo>
                    <a:pt x="124" y="625"/>
                  </a:lnTo>
                  <a:lnTo>
                    <a:pt x="112" y="586"/>
                  </a:lnTo>
                  <a:lnTo>
                    <a:pt x="99" y="573"/>
                  </a:lnTo>
                  <a:lnTo>
                    <a:pt x="62" y="559"/>
                  </a:lnTo>
                  <a:lnTo>
                    <a:pt x="44" y="559"/>
                  </a:lnTo>
                  <a:lnTo>
                    <a:pt x="19" y="573"/>
                  </a:lnTo>
                  <a:lnTo>
                    <a:pt x="7" y="592"/>
                  </a:lnTo>
                  <a:lnTo>
                    <a:pt x="0" y="605"/>
                  </a:lnTo>
                  <a:lnTo>
                    <a:pt x="0" y="632"/>
                  </a:lnTo>
                  <a:lnTo>
                    <a:pt x="13" y="691"/>
                  </a:lnTo>
                  <a:lnTo>
                    <a:pt x="50" y="744"/>
                  </a:lnTo>
                  <a:lnTo>
                    <a:pt x="106" y="783"/>
                  </a:lnTo>
                  <a:lnTo>
                    <a:pt x="174" y="803"/>
                  </a:lnTo>
                  <a:lnTo>
                    <a:pt x="254" y="816"/>
                  </a:lnTo>
                  <a:lnTo>
                    <a:pt x="341" y="803"/>
                  </a:lnTo>
                  <a:lnTo>
                    <a:pt x="415" y="770"/>
                  </a:lnTo>
                  <a:lnTo>
                    <a:pt x="464" y="717"/>
                  </a:lnTo>
                  <a:lnTo>
                    <a:pt x="501" y="652"/>
                  </a:lnTo>
                  <a:lnTo>
                    <a:pt x="514" y="586"/>
                  </a:lnTo>
                  <a:lnTo>
                    <a:pt x="501" y="513"/>
                  </a:lnTo>
                  <a:lnTo>
                    <a:pt x="464" y="454"/>
                  </a:lnTo>
                  <a:lnTo>
                    <a:pt x="402" y="401"/>
                  </a:lnTo>
                  <a:lnTo>
                    <a:pt x="322" y="368"/>
                  </a:lnTo>
                  <a:lnTo>
                    <a:pt x="396" y="329"/>
                  </a:lnTo>
                  <a:lnTo>
                    <a:pt x="446" y="276"/>
                  </a:lnTo>
                  <a:lnTo>
                    <a:pt x="470" y="217"/>
                  </a:lnTo>
                  <a:lnTo>
                    <a:pt x="483" y="164"/>
                  </a:lnTo>
                  <a:lnTo>
                    <a:pt x="464" y="98"/>
                  </a:lnTo>
                  <a:lnTo>
                    <a:pt x="415" y="46"/>
                  </a:lnTo>
                  <a:lnTo>
                    <a:pt x="341" y="13"/>
                  </a:lnTo>
                  <a:lnTo>
                    <a:pt x="254" y="0"/>
                  </a:lnTo>
                  <a:lnTo>
                    <a:pt x="167" y="13"/>
                  </a:lnTo>
                  <a:lnTo>
                    <a:pt x="99" y="39"/>
                  </a:lnTo>
                  <a:lnTo>
                    <a:pt x="50" y="92"/>
                  </a:lnTo>
                  <a:lnTo>
                    <a:pt x="31" y="158"/>
                  </a:lnTo>
                  <a:lnTo>
                    <a:pt x="44" y="197"/>
                  </a:lnTo>
                  <a:lnTo>
                    <a:pt x="56" y="210"/>
                  </a:lnTo>
                  <a:lnTo>
                    <a:pt x="93" y="224"/>
                  </a:lnTo>
                  <a:lnTo>
                    <a:pt x="130" y="210"/>
                  </a:lnTo>
                  <a:lnTo>
                    <a:pt x="136" y="197"/>
                  </a:lnTo>
                  <a:lnTo>
                    <a:pt x="149" y="177"/>
                  </a:lnTo>
                  <a:lnTo>
                    <a:pt x="149" y="138"/>
                  </a:lnTo>
                  <a:lnTo>
                    <a:pt x="136" y="125"/>
                  </a:lnTo>
                  <a:lnTo>
                    <a:pt x="130" y="112"/>
                  </a:lnTo>
                  <a:lnTo>
                    <a:pt x="93" y="98"/>
                  </a:lnTo>
                  <a:lnTo>
                    <a:pt x="130" y="66"/>
                  </a:lnTo>
                  <a:lnTo>
                    <a:pt x="167" y="46"/>
                  </a:lnTo>
                  <a:lnTo>
                    <a:pt x="211" y="33"/>
                  </a:lnTo>
                  <a:lnTo>
                    <a:pt x="248" y="33"/>
                  </a:lnTo>
                  <a:lnTo>
                    <a:pt x="279" y="39"/>
                  </a:lnTo>
                  <a:lnTo>
                    <a:pt x="316" y="46"/>
                  </a:lnTo>
                  <a:lnTo>
                    <a:pt x="341" y="72"/>
                  </a:lnTo>
                  <a:lnTo>
                    <a:pt x="365" y="112"/>
                  </a:lnTo>
                  <a:lnTo>
                    <a:pt x="372" y="164"/>
                  </a:lnTo>
                  <a:lnTo>
                    <a:pt x="359" y="237"/>
                  </a:lnTo>
                  <a:lnTo>
                    <a:pt x="328" y="303"/>
                  </a:lnTo>
                  <a:lnTo>
                    <a:pt x="291" y="335"/>
                  </a:lnTo>
                  <a:lnTo>
                    <a:pt x="254" y="349"/>
                  </a:lnTo>
                  <a:lnTo>
                    <a:pt x="205" y="355"/>
                  </a:lnTo>
                  <a:lnTo>
                    <a:pt x="167" y="355"/>
                  </a:lnTo>
                  <a:lnTo>
                    <a:pt x="167" y="362"/>
                  </a:lnTo>
                  <a:lnTo>
                    <a:pt x="161" y="362"/>
                  </a:lnTo>
                  <a:lnTo>
                    <a:pt x="155" y="368"/>
                  </a:lnTo>
                  <a:lnTo>
                    <a:pt x="155" y="382"/>
                  </a:lnTo>
                  <a:lnTo>
                    <a:pt x="161" y="388"/>
                  </a:lnTo>
                  <a:lnTo>
                    <a:pt x="186" y="388"/>
                  </a:lnTo>
                  <a:lnTo>
                    <a:pt x="242" y="38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41" name="Freeform 21"/>
            <p:cNvSpPr>
              <a:spLocks/>
            </p:cNvSpPr>
            <p:nvPr/>
          </p:nvSpPr>
          <p:spPr bwMode="auto">
            <a:xfrm>
              <a:off x="16285" y="2191"/>
              <a:ext cx="352" cy="1185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0" y="19"/>
                </a:cxn>
                <a:cxn ang="0">
                  <a:pos x="0" y="72"/>
                </a:cxn>
                <a:cxn ang="0">
                  <a:pos x="68" y="79"/>
                </a:cxn>
                <a:cxn ang="0">
                  <a:pos x="99" y="92"/>
                </a:cxn>
                <a:cxn ang="0">
                  <a:pos x="117" y="118"/>
                </a:cxn>
                <a:cxn ang="0">
                  <a:pos x="123" y="171"/>
                </a:cxn>
                <a:cxn ang="0">
                  <a:pos x="123" y="1053"/>
                </a:cxn>
                <a:cxn ang="0">
                  <a:pos x="117" y="1099"/>
                </a:cxn>
                <a:cxn ang="0">
                  <a:pos x="99" y="1119"/>
                </a:cxn>
                <a:cxn ang="0">
                  <a:pos x="61" y="1132"/>
                </a:cxn>
                <a:cxn ang="0">
                  <a:pos x="0" y="1132"/>
                </a:cxn>
                <a:cxn ang="0">
                  <a:pos x="0" y="1185"/>
                </a:cxn>
                <a:cxn ang="0">
                  <a:pos x="55" y="1185"/>
                </a:cxn>
                <a:cxn ang="0">
                  <a:pos x="123" y="1178"/>
                </a:cxn>
                <a:cxn ang="0">
                  <a:pos x="222" y="1178"/>
                </a:cxn>
                <a:cxn ang="0">
                  <a:pos x="290" y="1185"/>
                </a:cxn>
                <a:cxn ang="0">
                  <a:pos x="352" y="1185"/>
                </a:cxn>
                <a:cxn ang="0">
                  <a:pos x="352" y="1132"/>
                </a:cxn>
                <a:cxn ang="0">
                  <a:pos x="290" y="1132"/>
                </a:cxn>
                <a:cxn ang="0">
                  <a:pos x="247" y="1125"/>
                </a:cxn>
                <a:cxn ang="0">
                  <a:pos x="235" y="1099"/>
                </a:cxn>
                <a:cxn ang="0">
                  <a:pos x="228" y="1053"/>
                </a:cxn>
                <a:cxn ang="0">
                  <a:pos x="228" y="0"/>
                </a:cxn>
              </a:cxnLst>
              <a:rect l="0" t="0" r="r" b="b"/>
              <a:pathLst>
                <a:path w="352" h="1185">
                  <a:moveTo>
                    <a:pt x="228" y="0"/>
                  </a:moveTo>
                  <a:lnTo>
                    <a:pt x="0" y="19"/>
                  </a:lnTo>
                  <a:lnTo>
                    <a:pt x="0" y="72"/>
                  </a:lnTo>
                  <a:lnTo>
                    <a:pt x="68" y="79"/>
                  </a:lnTo>
                  <a:lnTo>
                    <a:pt x="99" y="92"/>
                  </a:lnTo>
                  <a:lnTo>
                    <a:pt x="117" y="118"/>
                  </a:lnTo>
                  <a:lnTo>
                    <a:pt x="123" y="171"/>
                  </a:lnTo>
                  <a:lnTo>
                    <a:pt x="123" y="1053"/>
                  </a:lnTo>
                  <a:lnTo>
                    <a:pt x="117" y="1099"/>
                  </a:lnTo>
                  <a:lnTo>
                    <a:pt x="99" y="1119"/>
                  </a:lnTo>
                  <a:lnTo>
                    <a:pt x="61" y="1132"/>
                  </a:lnTo>
                  <a:lnTo>
                    <a:pt x="0" y="1132"/>
                  </a:lnTo>
                  <a:lnTo>
                    <a:pt x="0" y="1185"/>
                  </a:lnTo>
                  <a:lnTo>
                    <a:pt x="55" y="1185"/>
                  </a:lnTo>
                  <a:lnTo>
                    <a:pt x="123" y="1178"/>
                  </a:lnTo>
                  <a:lnTo>
                    <a:pt x="222" y="1178"/>
                  </a:lnTo>
                  <a:lnTo>
                    <a:pt x="290" y="1185"/>
                  </a:lnTo>
                  <a:lnTo>
                    <a:pt x="352" y="1185"/>
                  </a:lnTo>
                  <a:lnTo>
                    <a:pt x="352" y="1132"/>
                  </a:lnTo>
                  <a:lnTo>
                    <a:pt x="290" y="1132"/>
                  </a:lnTo>
                  <a:lnTo>
                    <a:pt x="247" y="1125"/>
                  </a:lnTo>
                  <a:lnTo>
                    <a:pt x="235" y="1099"/>
                  </a:lnTo>
                  <a:lnTo>
                    <a:pt x="228" y="105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42" name="Freeform 22"/>
            <p:cNvSpPr>
              <a:spLocks noEditPoints="1"/>
            </p:cNvSpPr>
            <p:nvPr/>
          </p:nvSpPr>
          <p:spPr bwMode="auto">
            <a:xfrm>
              <a:off x="16718" y="2612"/>
              <a:ext cx="711" cy="783"/>
            </a:xfrm>
            <a:custGeom>
              <a:avLst/>
              <a:gdLst/>
              <a:ahLst/>
              <a:cxnLst>
                <a:cxn ang="0">
                  <a:pos x="711" y="402"/>
                </a:cxn>
                <a:cxn ang="0">
                  <a:pos x="692" y="277"/>
                </a:cxn>
                <a:cxn ang="0">
                  <a:pos x="643" y="165"/>
                </a:cxn>
                <a:cxn ang="0">
                  <a:pos x="562" y="79"/>
                </a:cxn>
                <a:cxn ang="0">
                  <a:pos x="470" y="20"/>
                </a:cxn>
                <a:cxn ang="0">
                  <a:pos x="358" y="0"/>
                </a:cxn>
                <a:cxn ang="0">
                  <a:pos x="259" y="13"/>
                </a:cxn>
                <a:cxn ang="0">
                  <a:pos x="173" y="59"/>
                </a:cxn>
                <a:cxn ang="0">
                  <a:pos x="105" y="118"/>
                </a:cxn>
                <a:cxn ang="0">
                  <a:pos x="49" y="204"/>
                </a:cxn>
                <a:cxn ang="0">
                  <a:pos x="12" y="296"/>
                </a:cxn>
                <a:cxn ang="0">
                  <a:pos x="0" y="402"/>
                </a:cxn>
                <a:cxn ang="0">
                  <a:pos x="12" y="507"/>
                </a:cxn>
                <a:cxn ang="0">
                  <a:pos x="49" y="599"/>
                </a:cxn>
                <a:cxn ang="0">
                  <a:pos x="105" y="672"/>
                </a:cxn>
                <a:cxn ang="0">
                  <a:pos x="179" y="731"/>
                </a:cxn>
                <a:cxn ang="0">
                  <a:pos x="265" y="770"/>
                </a:cxn>
                <a:cxn ang="0">
                  <a:pos x="352" y="783"/>
                </a:cxn>
                <a:cxn ang="0">
                  <a:pos x="445" y="770"/>
                </a:cxn>
                <a:cxn ang="0">
                  <a:pos x="531" y="731"/>
                </a:cxn>
                <a:cxn ang="0">
                  <a:pos x="606" y="672"/>
                </a:cxn>
                <a:cxn ang="0">
                  <a:pos x="661" y="593"/>
                </a:cxn>
                <a:cxn ang="0">
                  <a:pos x="698" y="500"/>
                </a:cxn>
                <a:cxn ang="0">
                  <a:pos x="711" y="402"/>
                </a:cxn>
                <a:cxn ang="0">
                  <a:pos x="358" y="737"/>
                </a:cxn>
                <a:cxn ang="0">
                  <a:pos x="290" y="724"/>
                </a:cxn>
                <a:cxn ang="0">
                  <a:pos x="222" y="691"/>
                </a:cxn>
                <a:cxn ang="0">
                  <a:pos x="173" y="625"/>
                </a:cxn>
                <a:cxn ang="0">
                  <a:pos x="148" y="546"/>
                </a:cxn>
                <a:cxn ang="0">
                  <a:pos x="136" y="461"/>
                </a:cxn>
                <a:cxn ang="0">
                  <a:pos x="136" y="316"/>
                </a:cxn>
                <a:cxn ang="0">
                  <a:pos x="142" y="230"/>
                </a:cxn>
                <a:cxn ang="0">
                  <a:pos x="173" y="151"/>
                </a:cxn>
                <a:cxn ang="0">
                  <a:pos x="222" y="86"/>
                </a:cxn>
                <a:cxn ang="0">
                  <a:pos x="290" y="53"/>
                </a:cxn>
                <a:cxn ang="0">
                  <a:pos x="352" y="39"/>
                </a:cxn>
                <a:cxn ang="0">
                  <a:pos x="420" y="53"/>
                </a:cxn>
                <a:cxn ang="0">
                  <a:pos x="488" y="86"/>
                </a:cxn>
                <a:cxn ang="0">
                  <a:pos x="538" y="151"/>
                </a:cxn>
                <a:cxn ang="0">
                  <a:pos x="562" y="230"/>
                </a:cxn>
                <a:cxn ang="0">
                  <a:pos x="575" y="309"/>
                </a:cxn>
                <a:cxn ang="0">
                  <a:pos x="575" y="454"/>
                </a:cxn>
                <a:cxn ang="0">
                  <a:pos x="569" y="533"/>
                </a:cxn>
                <a:cxn ang="0">
                  <a:pos x="544" y="612"/>
                </a:cxn>
                <a:cxn ang="0">
                  <a:pos x="494" y="678"/>
                </a:cxn>
                <a:cxn ang="0">
                  <a:pos x="432" y="724"/>
                </a:cxn>
                <a:cxn ang="0">
                  <a:pos x="358" y="737"/>
                </a:cxn>
              </a:cxnLst>
              <a:rect l="0" t="0" r="r" b="b"/>
              <a:pathLst>
                <a:path w="711" h="783">
                  <a:moveTo>
                    <a:pt x="711" y="402"/>
                  </a:moveTo>
                  <a:lnTo>
                    <a:pt x="692" y="277"/>
                  </a:lnTo>
                  <a:lnTo>
                    <a:pt x="643" y="165"/>
                  </a:lnTo>
                  <a:lnTo>
                    <a:pt x="562" y="79"/>
                  </a:lnTo>
                  <a:lnTo>
                    <a:pt x="470" y="20"/>
                  </a:lnTo>
                  <a:lnTo>
                    <a:pt x="358" y="0"/>
                  </a:lnTo>
                  <a:lnTo>
                    <a:pt x="259" y="13"/>
                  </a:lnTo>
                  <a:lnTo>
                    <a:pt x="173" y="59"/>
                  </a:lnTo>
                  <a:lnTo>
                    <a:pt x="105" y="118"/>
                  </a:lnTo>
                  <a:lnTo>
                    <a:pt x="49" y="204"/>
                  </a:lnTo>
                  <a:lnTo>
                    <a:pt x="12" y="296"/>
                  </a:lnTo>
                  <a:lnTo>
                    <a:pt x="0" y="402"/>
                  </a:lnTo>
                  <a:lnTo>
                    <a:pt x="12" y="507"/>
                  </a:lnTo>
                  <a:lnTo>
                    <a:pt x="49" y="599"/>
                  </a:lnTo>
                  <a:lnTo>
                    <a:pt x="105" y="672"/>
                  </a:lnTo>
                  <a:lnTo>
                    <a:pt x="179" y="731"/>
                  </a:lnTo>
                  <a:lnTo>
                    <a:pt x="265" y="770"/>
                  </a:lnTo>
                  <a:lnTo>
                    <a:pt x="352" y="783"/>
                  </a:lnTo>
                  <a:lnTo>
                    <a:pt x="445" y="770"/>
                  </a:lnTo>
                  <a:lnTo>
                    <a:pt x="531" y="731"/>
                  </a:lnTo>
                  <a:lnTo>
                    <a:pt x="606" y="672"/>
                  </a:lnTo>
                  <a:lnTo>
                    <a:pt x="661" y="593"/>
                  </a:lnTo>
                  <a:lnTo>
                    <a:pt x="698" y="500"/>
                  </a:lnTo>
                  <a:lnTo>
                    <a:pt x="711" y="402"/>
                  </a:lnTo>
                  <a:close/>
                  <a:moveTo>
                    <a:pt x="358" y="737"/>
                  </a:moveTo>
                  <a:lnTo>
                    <a:pt x="290" y="724"/>
                  </a:lnTo>
                  <a:lnTo>
                    <a:pt x="222" y="691"/>
                  </a:lnTo>
                  <a:lnTo>
                    <a:pt x="173" y="625"/>
                  </a:lnTo>
                  <a:lnTo>
                    <a:pt x="148" y="546"/>
                  </a:lnTo>
                  <a:lnTo>
                    <a:pt x="136" y="461"/>
                  </a:lnTo>
                  <a:lnTo>
                    <a:pt x="136" y="316"/>
                  </a:lnTo>
                  <a:lnTo>
                    <a:pt x="142" y="230"/>
                  </a:lnTo>
                  <a:lnTo>
                    <a:pt x="173" y="151"/>
                  </a:lnTo>
                  <a:lnTo>
                    <a:pt x="222" y="86"/>
                  </a:lnTo>
                  <a:lnTo>
                    <a:pt x="290" y="53"/>
                  </a:lnTo>
                  <a:lnTo>
                    <a:pt x="352" y="39"/>
                  </a:lnTo>
                  <a:lnTo>
                    <a:pt x="420" y="53"/>
                  </a:lnTo>
                  <a:lnTo>
                    <a:pt x="488" y="86"/>
                  </a:lnTo>
                  <a:lnTo>
                    <a:pt x="538" y="151"/>
                  </a:lnTo>
                  <a:lnTo>
                    <a:pt x="562" y="230"/>
                  </a:lnTo>
                  <a:lnTo>
                    <a:pt x="575" y="309"/>
                  </a:lnTo>
                  <a:lnTo>
                    <a:pt x="575" y="454"/>
                  </a:lnTo>
                  <a:lnTo>
                    <a:pt x="569" y="533"/>
                  </a:lnTo>
                  <a:lnTo>
                    <a:pt x="544" y="612"/>
                  </a:lnTo>
                  <a:lnTo>
                    <a:pt x="494" y="678"/>
                  </a:lnTo>
                  <a:lnTo>
                    <a:pt x="432" y="724"/>
                  </a:lnTo>
                  <a:lnTo>
                    <a:pt x="358" y="7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43" name="Freeform 23"/>
            <p:cNvSpPr>
              <a:spLocks noEditPoints="1"/>
            </p:cNvSpPr>
            <p:nvPr/>
          </p:nvSpPr>
          <p:spPr bwMode="auto">
            <a:xfrm>
              <a:off x="17522" y="2605"/>
              <a:ext cx="729" cy="1120"/>
            </a:xfrm>
            <a:custGeom>
              <a:avLst/>
              <a:gdLst/>
              <a:ahLst/>
              <a:cxnLst>
                <a:cxn ang="0">
                  <a:pos x="259" y="468"/>
                </a:cxn>
                <a:cxn ang="0">
                  <a:pos x="197" y="409"/>
                </a:cxn>
                <a:cxn ang="0">
                  <a:pos x="167" y="290"/>
                </a:cxn>
                <a:cxn ang="0">
                  <a:pos x="191" y="125"/>
                </a:cxn>
                <a:cxn ang="0">
                  <a:pos x="253" y="73"/>
                </a:cxn>
                <a:cxn ang="0">
                  <a:pos x="358" y="66"/>
                </a:cxn>
                <a:cxn ang="0">
                  <a:pos x="420" y="125"/>
                </a:cxn>
                <a:cxn ang="0">
                  <a:pos x="445" y="205"/>
                </a:cxn>
                <a:cxn ang="0">
                  <a:pos x="439" y="362"/>
                </a:cxn>
                <a:cxn ang="0">
                  <a:pos x="402" y="435"/>
                </a:cxn>
                <a:cxn ang="0">
                  <a:pos x="309" y="474"/>
                </a:cxn>
                <a:cxn ang="0">
                  <a:pos x="210" y="501"/>
                </a:cxn>
                <a:cxn ang="0">
                  <a:pos x="309" y="514"/>
                </a:cxn>
                <a:cxn ang="0">
                  <a:pos x="463" y="468"/>
                </a:cxn>
                <a:cxn ang="0">
                  <a:pos x="556" y="343"/>
                </a:cxn>
                <a:cxn ang="0">
                  <a:pos x="562" y="205"/>
                </a:cxn>
                <a:cxn ang="0">
                  <a:pos x="501" y="106"/>
                </a:cxn>
                <a:cxn ang="0">
                  <a:pos x="606" y="40"/>
                </a:cxn>
                <a:cxn ang="0">
                  <a:pos x="655" y="33"/>
                </a:cxn>
                <a:cxn ang="0">
                  <a:pos x="649" y="46"/>
                </a:cxn>
                <a:cxn ang="0">
                  <a:pos x="637" y="66"/>
                </a:cxn>
                <a:cxn ang="0">
                  <a:pos x="643" y="106"/>
                </a:cxn>
                <a:cxn ang="0">
                  <a:pos x="661" y="132"/>
                </a:cxn>
                <a:cxn ang="0">
                  <a:pos x="698" y="125"/>
                </a:cxn>
                <a:cxn ang="0">
                  <a:pos x="723" y="112"/>
                </a:cxn>
                <a:cxn ang="0">
                  <a:pos x="729" y="66"/>
                </a:cxn>
                <a:cxn ang="0">
                  <a:pos x="717" y="33"/>
                </a:cxn>
                <a:cxn ang="0">
                  <a:pos x="674" y="0"/>
                </a:cxn>
                <a:cxn ang="0">
                  <a:pos x="606" y="7"/>
                </a:cxn>
                <a:cxn ang="0">
                  <a:pos x="476" y="79"/>
                </a:cxn>
                <a:cxn ang="0">
                  <a:pos x="352" y="20"/>
                </a:cxn>
                <a:cxn ang="0">
                  <a:pos x="222" y="33"/>
                </a:cxn>
                <a:cxn ang="0">
                  <a:pos x="98" y="119"/>
                </a:cxn>
                <a:cxn ang="0">
                  <a:pos x="49" y="264"/>
                </a:cxn>
                <a:cxn ang="0">
                  <a:pos x="86" y="395"/>
                </a:cxn>
                <a:cxn ang="0">
                  <a:pos x="98" y="474"/>
                </a:cxn>
                <a:cxn ang="0">
                  <a:pos x="74" y="586"/>
                </a:cxn>
                <a:cxn ang="0">
                  <a:pos x="105" y="692"/>
                </a:cxn>
                <a:cxn ang="0">
                  <a:pos x="80" y="764"/>
                </a:cxn>
                <a:cxn ang="0">
                  <a:pos x="6" y="856"/>
                </a:cxn>
                <a:cxn ang="0">
                  <a:pos x="18" y="975"/>
                </a:cxn>
                <a:cxn ang="0">
                  <a:pos x="142" y="1080"/>
                </a:cxn>
                <a:cxn ang="0">
                  <a:pos x="352" y="1120"/>
                </a:cxn>
                <a:cxn ang="0">
                  <a:pos x="525" y="1093"/>
                </a:cxn>
                <a:cxn ang="0">
                  <a:pos x="655" y="1021"/>
                </a:cxn>
                <a:cxn ang="0">
                  <a:pos x="705" y="902"/>
                </a:cxn>
                <a:cxn ang="0">
                  <a:pos x="686" y="804"/>
                </a:cxn>
                <a:cxn ang="0">
                  <a:pos x="599" y="705"/>
                </a:cxn>
                <a:cxn ang="0">
                  <a:pos x="420" y="659"/>
                </a:cxn>
                <a:cxn ang="0">
                  <a:pos x="160" y="639"/>
                </a:cxn>
                <a:cxn ang="0">
                  <a:pos x="123" y="547"/>
                </a:cxn>
                <a:cxn ang="0">
                  <a:pos x="148" y="461"/>
                </a:cxn>
                <a:cxn ang="0">
                  <a:pos x="259" y="1074"/>
                </a:cxn>
                <a:cxn ang="0">
                  <a:pos x="129" y="1008"/>
                </a:cxn>
                <a:cxn ang="0">
                  <a:pos x="80" y="902"/>
                </a:cxn>
                <a:cxn ang="0">
                  <a:pos x="148" y="784"/>
                </a:cxn>
                <a:cxn ang="0">
                  <a:pos x="371" y="758"/>
                </a:cxn>
                <a:cxn ang="0">
                  <a:pos x="488" y="771"/>
                </a:cxn>
                <a:cxn ang="0">
                  <a:pos x="587" y="810"/>
                </a:cxn>
                <a:cxn ang="0">
                  <a:pos x="624" y="902"/>
                </a:cxn>
                <a:cxn ang="0">
                  <a:pos x="544" y="1028"/>
                </a:cxn>
                <a:cxn ang="0">
                  <a:pos x="352" y="1080"/>
                </a:cxn>
              </a:cxnLst>
              <a:rect l="0" t="0" r="r" b="b"/>
              <a:pathLst>
                <a:path w="729" h="1120">
                  <a:moveTo>
                    <a:pt x="309" y="474"/>
                  </a:moveTo>
                  <a:lnTo>
                    <a:pt x="259" y="468"/>
                  </a:lnTo>
                  <a:lnTo>
                    <a:pt x="222" y="441"/>
                  </a:lnTo>
                  <a:lnTo>
                    <a:pt x="197" y="409"/>
                  </a:lnTo>
                  <a:lnTo>
                    <a:pt x="179" y="369"/>
                  </a:lnTo>
                  <a:lnTo>
                    <a:pt x="167" y="290"/>
                  </a:lnTo>
                  <a:lnTo>
                    <a:pt x="167" y="218"/>
                  </a:lnTo>
                  <a:lnTo>
                    <a:pt x="191" y="125"/>
                  </a:lnTo>
                  <a:lnTo>
                    <a:pt x="216" y="99"/>
                  </a:lnTo>
                  <a:lnTo>
                    <a:pt x="253" y="73"/>
                  </a:lnTo>
                  <a:lnTo>
                    <a:pt x="309" y="60"/>
                  </a:lnTo>
                  <a:lnTo>
                    <a:pt x="358" y="66"/>
                  </a:lnTo>
                  <a:lnTo>
                    <a:pt x="395" y="93"/>
                  </a:lnTo>
                  <a:lnTo>
                    <a:pt x="420" y="125"/>
                  </a:lnTo>
                  <a:lnTo>
                    <a:pt x="439" y="165"/>
                  </a:lnTo>
                  <a:lnTo>
                    <a:pt x="445" y="205"/>
                  </a:lnTo>
                  <a:lnTo>
                    <a:pt x="445" y="316"/>
                  </a:lnTo>
                  <a:lnTo>
                    <a:pt x="439" y="362"/>
                  </a:lnTo>
                  <a:lnTo>
                    <a:pt x="420" y="409"/>
                  </a:lnTo>
                  <a:lnTo>
                    <a:pt x="402" y="435"/>
                  </a:lnTo>
                  <a:lnTo>
                    <a:pt x="364" y="461"/>
                  </a:lnTo>
                  <a:lnTo>
                    <a:pt x="309" y="474"/>
                  </a:lnTo>
                  <a:close/>
                  <a:moveTo>
                    <a:pt x="148" y="461"/>
                  </a:moveTo>
                  <a:lnTo>
                    <a:pt x="210" y="501"/>
                  </a:lnTo>
                  <a:lnTo>
                    <a:pt x="265" y="514"/>
                  </a:lnTo>
                  <a:lnTo>
                    <a:pt x="309" y="514"/>
                  </a:lnTo>
                  <a:lnTo>
                    <a:pt x="395" y="501"/>
                  </a:lnTo>
                  <a:lnTo>
                    <a:pt x="463" y="468"/>
                  </a:lnTo>
                  <a:lnTo>
                    <a:pt x="519" y="415"/>
                  </a:lnTo>
                  <a:lnTo>
                    <a:pt x="556" y="343"/>
                  </a:lnTo>
                  <a:lnTo>
                    <a:pt x="569" y="270"/>
                  </a:lnTo>
                  <a:lnTo>
                    <a:pt x="562" y="205"/>
                  </a:lnTo>
                  <a:lnTo>
                    <a:pt x="538" y="152"/>
                  </a:lnTo>
                  <a:lnTo>
                    <a:pt x="501" y="106"/>
                  </a:lnTo>
                  <a:lnTo>
                    <a:pt x="556" y="60"/>
                  </a:lnTo>
                  <a:lnTo>
                    <a:pt x="606" y="40"/>
                  </a:lnTo>
                  <a:lnTo>
                    <a:pt x="643" y="33"/>
                  </a:lnTo>
                  <a:lnTo>
                    <a:pt x="655" y="33"/>
                  </a:lnTo>
                  <a:lnTo>
                    <a:pt x="661" y="40"/>
                  </a:lnTo>
                  <a:lnTo>
                    <a:pt x="649" y="46"/>
                  </a:lnTo>
                  <a:lnTo>
                    <a:pt x="643" y="53"/>
                  </a:lnTo>
                  <a:lnTo>
                    <a:pt x="637" y="66"/>
                  </a:lnTo>
                  <a:lnTo>
                    <a:pt x="637" y="86"/>
                  </a:lnTo>
                  <a:lnTo>
                    <a:pt x="643" y="106"/>
                  </a:lnTo>
                  <a:lnTo>
                    <a:pt x="649" y="119"/>
                  </a:lnTo>
                  <a:lnTo>
                    <a:pt x="661" y="132"/>
                  </a:lnTo>
                  <a:lnTo>
                    <a:pt x="692" y="132"/>
                  </a:lnTo>
                  <a:lnTo>
                    <a:pt x="698" y="125"/>
                  </a:lnTo>
                  <a:lnTo>
                    <a:pt x="711" y="125"/>
                  </a:lnTo>
                  <a:lnTo>
                    <a:pt x="723" y="112"/>
                  </a:lnTo>
                  <a:lnTo>
                    <a:pt x="729" y="99"/>
                  </a:lnTo>
                  <a:lnTo>
                    <a:pt x="729" y="66"/>
                  </a:lnTo>
                  <a:lnTo>
                    <a:pt x="723" y="53"/>
                  </a:lnTo>
                  <a:lnTo>
                    <a:pt x="717" y="33"/>
                  </a:lnTo>
                  <a:lnTo>
                    <a:pt x="692" y="7"/>
                  </a:lnTo>
                  <a:lnTo>
                    <a:pt x="674" y="0"/>
                  </a:lnTo>
                  <a:lnTo>
                    <a:pt x="649" y="0"/>
                  </a:lnTo>
                  <a:lnTo>
                    <a:pt x="606" y="7"/>
                  </a:lnTo>
                  <a:lnTo>
                    <a:pt x="544" y="27"/>
                  </a:lnTo>
                  <a:lnTo>
                    <a:pt x="476" y="79"/>
                  </a:lnTo>
                  <a:lnTo>
                    <a:pt x="408" y="40"/>
                  </a:lnTo>
                  <a:lnTo>
                    <a:pt x="352" y="20"/>
                  </a:lnTo>
                  <a:lnTo>
                    <a:pt x="309" y="20"/>
                  </a:lnTo>
                  <a:lnTo>
                    <a:pt x="222" y="33"/>
                  </a:lnTo>
                  <a:lnTo>
                    <a:pt x="154" y="66"/>
                  </a:lnTo>
                  <a:lnTo>
                    <a:pt x="98" y="119"/>
                  </a:lnTo>
                  <a:lnTo>
                    <a:pt x="61" y="191"/>
                  </a:lnTo>
                  <a:lnTo>
                    <a:pt x="49" y="264"/>
                  </a:lnTo>
                  <a:lnTo>
                    <a:pt x="61" y="336"/>
                  </a:lnTo>
                  <a:lnTo>
                    <a:pt x="86" y="395"/>
                  </a:lnTo>
                  <a:lnTo>
                    <a:pt x="123" y="441"/>
                  </a:lnTo>
                  <a:lnTo>
                    <a:pt x="98" y="474"/>
                  </a:lnTo>
                  <a:lnTo>
                    <a:pt x="80" y="527"/>
                  </a:lnTo>
                  <a:lnTo>
                    <a:pt x="74" y="586"/>
                  </a:lnTo>
                  <a:lnTo>
                    <a:pt x="80" y="639"/>
                  </a:lnTo>
                  <a:lnTo>
                    <a:pt x="105" y="692"/>
                  </a:lnTo>
                  <a:lnTo>
                    <a:pt x="142" y="738"/>
                  </a:lnTo>
                  <a:lnTo>
                    <a:pt x="80" y="764"/>
                  </a:lnTo>
                  <a:lnTo>
                    <a:pt x="37" y="804"/>
                  </a:lnTo>
                  <a:lnTo>
                    <a:pt x="6" y="856"/>
                  </a:lnTo>
                  <a:lnTo>
                    <a:pt x="0" y="902"/>
                  </a:lnTo>
                  <a:lnTo>
                    <a:pt x="18" y="975"/>
                  </a:lnTo>
                  <a:lnTo>
                    <a:pt x="68" y="1034"/>
                  </a:lnTo>
                  <a:lnTo>
                    <a:pt x="142" y="1080"/>
                  </a:lnTo>
                  <a:lnTo>
                    <a:pt x="241" y="1113"/>
                  </a:lnTo>
                  <a:lnTo>
                    <a:pt x="352" y="1120"/>
                  </a:lnTo>
                  <a:lnTo>
                    <a:pt x="445" y="1113"/>
                  </a:lnTo>
                  <a:lnTo>
                    <a:pt x="525" y="1093"/>
                  </a:lnTo>
                  <a:lnTo>
                    <a:pt x="599" y="1060"/>
                  </a:lnTo>
                  <a:lnTo>
                    <a:pt x="655" y="1021"/>
                  </a:lnTo>
                  <a:lnTo>
                    <a:pt x="692" y="962"/>
                  </a:lnTo>
                  <a:lnTo>
                    <a:pt x="705" y="902"/>
                  </a:lnTo>
                  <a:lnTo>
                    <a:pt x="698" y="856"/>
                  </a:lnTo>
                  <a:lnTo>
                    <a:pt x="686" y="804"/>
                  </a:lnTo>
                  <a:lnTo>
                    <a:pt x="655" y="751"/>
                  </a:lnTo>
                  <a:lnTo>
                    <a:pt x="599" y="705"/>
                  </a:lnTo>
                  <a:lnTo>
                    <a:pt x="513" y="672"/>
                  </a:lnTo>
                  <a:lnTo>
                    <a:pt x="420" y="659"/>
                  </a:lnTo>
                  <a:lnTo>
                    <a:pt x="210" y="659"/>
                  </a:lnTo>
                  <a:lnTo>
                    <a:pt x="160" y="639"/>
                  </a:lnTo>
                  <a:lnTo>
                    <a:pt x="136" y="600"/>
                  </a:lnTo>
                  <a:lnTo>
                    <a:pt x="123" y="547"/>
                  </a:lnTo>
                  <a:lnTo>
                    <a:pt x="123" y="514"/>
                  </a:lnTo>
                  <a:lnTo>
                    <a:pt x="148" y="461"/>
                  </a:lnTo>
                  <a:close/>
                  <a:moveTo>
                    <a:pt x="352" y="1080"/>
                  </a:moveTo>
                  <a:lnTo>
                    <a:pt x="259" y="1074"/>
                  </a:lnTo>
                  <a:lnTo>
                    <a:pt x="185" y="1047"/>
                  </a:lnTo>
                  <a:lnTo>
                    <a:pt x="129" y="1008"/>
                  </a:lnTo>
                  <a:lnTo>
                    <a:pt x="92" y="962"/>
                  </a:lnTo>
                  <a:lnTo>
                    <a:pt x="80" y="902"/>
                  </a:lnTo>
                  <a:lnTo>
                    <a:pt x="98" y="830"/>
                  </a:lnTo>
                  <a:lnTo>
                    <a:pt x="148" y="784"/>
                  </a:lnTo>
                  <a:lnTo>
                    <a:pt x="210" y="758"/>
                  </a:lnTo>
                  <a:lnTo>
                    <a:pt x="371" y="758"/>
                  </a:lnTo>
                  <a:lnTo>
                    <a:pt x="432" y="764"/>
                  </a:lnTo>
                  <a:lnTo>
                    <a:pt x="488" y="771"/>
                  </a:lnTo>
                  <a:lnTo>
                    <a:pt x="544" y="784"/>
                  </a:lnTo>
                  <a:lnTo>
                    <a:pt x="587" y="810"/>
                  </a:lnTo>
                  <a:lnTo>
                    <a:pt x="612" y="850"/>
                  </a:lnTo>
                  <a:lnTo>
                    <a:pt x="624" y="902"/>
                  </a:lnTo>
                  <a:lnTo>
                    <a:pt x="606" y="968"/>
                  </a:lnTo>
                  <a:lnTo>
                    <a:pt x="544" y="1028"/>
                  </a:lnTo>
                  <a:lnTo>
                    <a:pt x="463" y="1067"/>
                  </a:lnTo>
                  <a:lnTo>
                    <a:pt x="352" y="108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44" name="Freeform 24"/>
            <p:cNvSpPr>
              <a:spLocks/>
            </p:cNvSpPr>
            <p:nvPr/>
          </p:nvSpPr>
          <p:spPr bwMode="auto">
            <a:xfrm>
              <a:off x="18616" y="2625"/>
              <a:ext cx="866" cy="770"/>
            </a:xfrm>
            <a:custGeom>
              <a:avLst/>
              <a:gdLst/>
              <a:ahLst/>
              <a:cxnLst>
                <a:cxn ang="0">
                  <a:pos x="87" y="665"/>
                </a:cxn>
                <a:cxn ang="0">
                  <a:pos x="81" y="705"/>
                </a:cxn>
                <a:cxn ang="0">
                  <a:pos x="74" y="724"/>
                </a:cxn>
                <a:cxn ang="0">
                  <a:pos x="99" y="764"/>
                </a:cxn>
                <a:cxn ang="0">
                  <a:pos x="136" y="770"/>
                </a:cxn>
                <a:cxn ang="0">
                  <a:pos x="186" y="724"/>
                </a:cxn>
                <a:cxn ang="0">
                  <a:pos x="198" y="672"/>
                </a:cxn>
                <a:cxn ang="0">
                  <a:pos x="248" y="441"/>
                </a:cxn>
                <a:cxn ang="0">
                  <a:pos x="285" y="310"/>
                </a:cxn>
                <a:cxn ang="0">
                  <a:pos x="297" y="250"/>
                </a:cxn>
                <a:cxn ang="0">
                  <a:pos x="316" y="211"/>
                </a:cxn>
                <a:cxn ang="0">
                  <a:pos x="377" y="119"/>
                </a:cxn>
                <a:cxn ang="0">
                  <a:pos x="489" y="46"/>
                </a:cxn>
                <a:cxn ang="0">
                  <a:pos x="600" y="46"/>
                </a:cxn>
                <a:cxn ang="0">
                  <a:pos x="643" y="112"/>
                </a:cxn>
                <a:cxn ang="0">
                  <a:pos x="637" y="231"/>
                </a:cxn>
                <a:cxn ang="0">
                  <a:pos x="588" y="408"/>
                </a:cxn>
                <a:cxn ang="0">
                  <a:pos x="538" y="553"/>
                </a:cxn>
                <a:cxn ang="0">
                  <a:pos x="526" y="599"/>
                </a:cxn>
                <a:cxn ang="0">
                  <a:pos x="532" y="685"/>
                </a:cxn>
                <a:cxn ang="0">
                  <a:pos x="600" y="757"/>
                </a:cxn>
                <a:cxn ang="0">
                  <a:pos x="718" y="757"/>
                </a:cxn>
                <a:cxn ang="0">
                  <a:pos x="798" y="672"/>
                </a:cxn>
                <a:cxn ang="0">
                  <a:pos x="848" y="566"/>
                </a:cxn>
                <a:cxn ang="0">
                  <a:pos x="866" y="494"/>
                </a:cxn>
                <a:cxn ang="0">
                  <a:pos x="854" y="487"/>
                </a:cxn>
                <a:cxn ang="0">
                  <a:pos x="829" y="494"/>
                </a:cxn>
                <a:cxn ang="0">
                  <a:pos x="823" y="520"/>
                </a:cxn>
                <a:cxn ang="0">
                  <a:pos x="755" y="672"/>
                </a:cxn>
                <a:cxn ang="0">
                  <a:pos x="656" y="731"/>
                </a:cxn>
                <a:cxn ang="0">
                  <a:pos x="631" y="718"/>
                </a:cxn>
                <a:cxn ang="0">
                  <a:pos x="631" y="612"/>
                </a:cxn>
                <a:cxn ang="0">
                  <a:pos x="668" y="487"/>
                </a:cxn>
                <a:cxn ang="0">
                  <a:pos x="724" y="329"/>
                </a:cxn>
                <a:cxn ang="0">
                  <a:pos x="749" y="178"/>
                </a:cxn>
                <a:cxn ang="0">
                  <a:pos x="699" y="46"/>
                </a:cxn>
                <a:cxn ang="0">
                  <a:pos x="563" y="0"/>
                </a:cxn>
                <a:cxn ang="0">
                  <a:pos x="421" y="40"/>
                </a:cxn>
                <a:cxn ang="0">
                  <a:pos x="334" y="112"/>
                </a:cxn>
                <a:cxn ang="0">
                  <a:pos x="297" y="79"/>
                </a:cxn>
                <a:cxn ang="0">
                  <a:pos x="217" y="7"/>
                </a:cxn>
                <a:cxn ang="0">
                  <a:pos x="118" y="7"/>
                </a:cxn>
                <a:cxn ang="0">
                  <a:pos x="62" y="66"/>
                </a:cxn>
                <a:cxn ang="0">
                  <a:pos x="25" y="145"/>
                </a:cxn>
                <a:cxn ang="0">
                  <a:pos x="0" y="237"/>
                </a:cxn>
                <a:cxn ang="0">
                  <a:pos x="13" y="277"/>
                </a:cxn>
                <a:cxn ang="0">
                  <a:pos x="25" y="270"/>
                </a:cxn>
                <a:cxn ang="0">
                  <a:pos x="37" y="257"/>
                </a:cxn>
                <a:cxn ang="0">
                  <a:pos x="68" y="152"/>
                </a:cxn>
                <a:cxn ang="0">
                  <a:pos x="124" y="53"/>
                </a:cxn>
                <a:cxn ang="0">
                  <a:pos x="180" y="40"/>
                </a:cxn>
                <a:cxn ang="0">
                  <a:pos x="204" y="59"/>
                </a:cxn>
                <a:cxn ang="0">
                  <a:pos x="211" y="138"/>
                </a:cxn>
                <a:cxn ang="0">
                  <a:pos x="198" y="204"/>
                </a:cxn>
                <a:cxn ang="0">
                  <a:pos x="93" y="652"/>
                </a:cxn>
              </a:cxnLst>
              <a:rect l="0" t="0" r="r" b="b"/>
              <a:pathLst>
                <a:path w="866" h="770">
                  <a:moveTo>
                    <a:pt x="93" y="652"/>
                  </a:moveTo>
                  <a:lnTo>
                    <a:pt x="87" y="665"/>
                  </a:lnTo>
                  <a:lnTo>
                    <a:pt x="87" y="685"/>
                  </a:lnTo>
                  <a:lnTo>
                    <a:pt x="81" y="705"/>
                  </a:lnTo>
                  <a:lnTo>
                    <a:pt x="81" y="718"/>
                  </a:lnTo>
                  <a:lnTo>
                    <a:pt x="74" y="724"/>
                  </a:lnTo>
                  <a:lnTo>
                    <a:pt x="87" y="751"/>
                  </a:lnTo>
                  <a:lnTo>
                    <a:pt x="99" y="764"/>
                  </a:lnTo>
                  <a:lnTo>
                    <a:pt x="112" y="770"/>
                  </a:lnTo>
                  <a:lnTo>
                    <a:pt x="136" y="770"/>
                  </a:lnTo>
                  <a:lnTo>
                    <a:pt x="149" y="764"/>
                  </a:lnTo>
                  <a:lnTo>
                    <a:pt x="186" y="724"/>
                  </a:lnTo>
                  <a:lnTo>
                    <a:pt x="186" y="705"/>
                  </a:lnTo>
                  <a:lnTo>
                    <a:pt x="198" y="672"/>
                  </a:lnTo>
                  <a:lnTo>
                    <a:pt x="211" y="593"/>
                  </a:lnTo>
                  <a:lnTo>
                    <a:pt x="248" y="441"/>
                  </a:lnTo>
                  <a:lnTo>
                    <a:pt x="279" y="329"/>
                  </a:lnTo>
                  <a:lnTo>
                    <a:pt x="285" y="310"/>
                  </a:lnTo>
                  <a:lnTo>
                    <a:pt x="285" y="290"/>
                  </a:lnTo>
                  <a:lnTo>
                    <a:pt x="297" y="250"/>
                  </a:lnTo>
                  <a:lnTo>
                    <a:pt x="297" y="244"/>
                  </a:lnTo>
                  <a:lnTo>
                    <a:pt x="316" y="211"/>
                  </a:lnTo>
                  <a:lnTo>
                    <a:pt x="340" y="165"/>
                  </a:lnTo>
                  <a:lnTo>
                    <a:pt x="377" y="119"/>
                  </a:lnTo>
                  <a:lnTo>
                    <a:pt x="427" y="79"/>
                  </a:lnTo>
                  <a:lnTo>
                    <a:pt x="489" y="46"/>
                  </a:lnTo>
                  <a:lnTo>
                    <a:pt x="557" y="33"/>
                  </a:lnTo>
                  <a:lnTo>
                    <a:pt x="600" y="46"/>
                  </a:lnTo>
                  <a:lnTo>
                    <a:pt x="625" y="73"/>
                  </a:lnTo>
                  <a:lnTo>
                    <a:pt x="643" y="112"/>
                  </a:lnTo>
                  <a:lnTo>
                    <a:pt x="643" y="152"/>
                  </a:lnTo>
                  <a:lnTo>
                    <a:pt x="637" y="231"/>
                  </a:lnTo>
                  <a:lnTo>
                    <a:pt x="613" y="316"/>
                  </a:lnTo>
                  <a:lnTo>
                    <a:pt x="588" y="408"/>
                  </a:lnTo>
                  <a:lnTo>
                    <a:pt x="563" y="494"/>
                  </a:lnTo>
                  <a:lnTo>
                    <a:pt x="538" y="553"/>
                  </a:lnTo>
                  <a:lnTo>
                    <a:pt x="532" y="580"/>
                  </a:lnTo>
                  <a:lnTo>
                    <a:pt x="526" y="599"/>
                  </a:lnTo>
                  <a:lnTo>
                    <a:pt x="526" y="632"/>
                  </a:lnTo>
                  <a:lnTo>
                    <a:pt x="532" y="685"/>
                  </a:lnTo>
                  <a:lnTo>
                    <a:pt x="563" y="731"/>
                  </a:lnTo>
                  <a:lnTo>
                    <a:pt x="600" y="757"/>
                  </a:lnTo>
                  <a:lnTo>
                    <a:pt x="656" y="770"/>
                  </a:lnTo>
                  <a:lnTo>
                    <a:pt x="718" y="757"/>
                  </a:lnTo>
                  <a:lnTo>
                    <a:pt x="761" y="718"/>
                  </a:lnTo>
                  <a:lnTo>
                    <a:pt x="798" y="672"/>
                  </a:lnTo>
                  <a:lnTo>
                    <a:pt x="829" y="619"/>
                  </a:lnTo>
                  <a:lnTo>
                    <a:pt x="848" y="566"/>
                  </a:lnTo>
                  <a:lnTo>
                    <a:pt x="866" y="507"/>
                  </a:lnTo>
                  <a:lnTo>
                    <a:pt x="866" y="494"/>
                  </a:lnTo>
                  <a:lnTo>
                    <a:pt x="860" y="494"/>
                  </a:lnTo>
                  <a:lnTo>
                    <a:pt x="854" y="487"/>
                  </a:lnTo>
                  <a:lnTo>
                    <a:pt x="835" y="487"/>
                  </a:lnTo>
                  <a:lnTo>
                    <a:pt x="829" y="494"/>
                  </a:lnTo>
                  <a:lnTo>
                    <a:pt x="829" y="507"/>
                  </a:lnTo>
                  <a:lnTo>
                    <a:pt x="823" y="520"/>
                  </a:lnTo>
                  <a:lnTo>
                    <a:pt x="792" y="599"/>
                  </a:lnTo>
                  <a:lnTo>
                    <a:pt x="755" y="672"/>
                  </a:lnTo>
                  <a:lnTo>
                    <a:pt x="711" y="718"/>
                  </a:lnTo>
                  <a:lnTo>
                    <a:pt x="656" y="731"/>
                  </a:lnTo>
                  <a:lnTo>
                    <a:pt x="637" y="731"/>
                  </a:lnTo>
                  <a:lnTo>
                    <a:pt x="631" y="718"/>
                  </a:lnTo>
                  <a:lnTo>
                    <a:pt x="619" y="678"/>
                  </a:lnTo>
                  <a:lnTo>
                    <a:pt x="631" y="612"/>
                  </a:lnTo>
                  <a:lnTo>
                    <a:pt x="650" y="553"/>
                  </a:lnTo>
                  <a:lnTo>
                    <a:pt x="668" y="487"/>
                  </a:lnTo>
                  <a:lnTo>
                    <a:pt x="699" y="408"/>
                  </a:lnTo>
                  <a:lnTo>
                    <a:pt x="724" y="329"/>
                  </a:lnTo>
                  <a:lnTo>
                    <a:pt x="736" y="250"/>
                  </a:lnTo>
                  <a:lnTo>
                    <a:pt x="749" y="178"/>
                  </a:lnTo>
                  <a:lnTo>
                    <a:pt x="736" y="105"/>
                  </a:lnTo>
                  <a:lnTo>
                    <a:pt x="699" y="46"/>
                  </a:lnTo>
                  <a:lnTo>
                    <a:pt x="637" y="7"/>
                  </a:lnTo>
                  <a:lnTo>
                    <a:pt x="563" y="0"/>
                  </a:lnTo>
                  <a:lnTo>
                    <a:pt x="483" y="13"/>
                  </a:lnTo>
                  <a:lnTo>
                    <a:pt x="421" y="40"/>
                  </a:lnTo>
                  <a:lnTo>
                    <a:pt x="371" y="79"/>
                  </a:lnTo>
                  <a:lnTo>
                    <a:pt x="334" y="112"/>
                  </a:lnTo>
                  <a:lnTo>
                    <a:pt x="316" y="145"/>
                  </a:lnTo>
                  <a:lnTo>
                    <a:pt x="297" y="79"/>
                  </a:lnTo>
                  <a:lnTo>
                    <a:pt x="266" y="33"/>
                  </a:lnTo>
                  <a:lnTo>
                    <a:pt x="217" y="7"/>
                  </a:lnTo>
                  <a:lnTo>
                    <a:pt x="167" y="0"/>
                  </a:lnTo>
                  <a:lnTo>
                    <a:pt x="118" y="7"/>
                  </a:lnTo>
                  <a:lnTo>
                    <a:pt x="87" y="33"/>
                  </a:lnTo>
                  <a:lnTo>
                    <a:pt x="62" y="66"/>
                  </a:lnTo>
                  <a:lnTo>
                    <a:pt x="44" y="92"/>
                  </a:lnTo>
                  <a:lnTo>
                    <a:pt x="25" y="145"/>
                  </a:lnTo>
                  <a:lnTo>
                    <a:pt x="13" y="198"/>
                  </a:lnTo>
                  <a:lnTo>
                    <a:pt x="0" y="237"/>
                  </a:lnTo>
                  <a:lnTo>
                    <a:pt x="0" y="264"/>
                  </a:lnTo>
                  <a:lnTo>
                    <a:pt x="13" y="277"/>
                  </a:lnTo>
                  <a:lnTo>
                    <a:pt x="19" y="277"/>
                  </a:lnTo>
                  <a:lnTo>
                    <a:pt x="25" y="270"/>
                  </a:lnTo>
                  <a:lnTo>
                    <a:pt x="37" y="270"/>
                  </a:lnTo>
                  <a:lnTo>
                    <a:pt x="37" y="257"/>
                  </a:lnTo>
                  <a:lnTo>
                    <a:pt x="44" y="237"/>
                  </a:lnTo>
                  <a:lnTo>
                    <a:pt x="68" y="152"/>
                  </a:lnTo>
                  <a:lnTo>
                    <a:pt x="93" y="92"/>
                  </a:lnTo>
                  <a:lnTo>
                    <a:pt x="124" y="53"/>
                  </a:lnTo>
                  <a:lnTo>
                    <a:pt x="161" y="33"/>
                  </a:lnTo>
                  <a:lnTo>
                    <a:pt x="180" y="40"/>
                  </a:lnTo>
                  <a:lnTo>
                    <a:pt x="192" y="46"/>
                  </a:lnTo>
                  <a:lnTo>
                    <a:pt x="204" y="59"/>
                  </a:lnTo>
                  <a:lnTo>
                    <a:pt x="211" y="86"/>
                  </a:lnTo>
                  <a:lnTo>
                    <a:pt x="211" y="138"/>
                  </a:lnTo>
                  <a:lnTo>
                    <a:pt x="204" y="165"/>
                  </a:lnTo>
                  <a:lnTo>
                    <a:pt x="198" y="204"/>
                  </a:lnTo>
                  <a:lnTo>
                    <a:pt x="186" y="257"/>
                  </a:lnTo>
                  <a:lnTo>
                    <a:pt x="93" y="65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45" name="Freeform 25"/>
            <p:cNvSpPr>
              <a:spLocks/>
            </p:cNvSpPr>
            <p:nvPr/>
          </p:nvSpPr>
          <p:spPr bwMode="auto">
            <a:xfrm>
              <a:off x="19618" y="2098"/>
              <a:ext cx="371" cy="1706"/>
            </a:xfrm>
            <a:custGeom>
              <a:avLst/>
              <a:gdLst/>
              <a:ahLst/>
              <a:cxnLst>
                <a:cxn ang="0">
                  <a:pos x="371" y="850"/>
                </a:cxn>
                <a:cxn ang="0">
                  <a:pos x="365" y="738"/>
                </a:cxn>
                <a:cxn ang="0">
                  <a:pos x="353" y="606"/>
                </a:cxn>
                <a:cxn ang="0">
                  <a:pos x="316" y="468"/>
                </a:cxn>
                <a:cxn ang="0">
                  <a:pos x="266" y="323"/>
                </a:cxn>
                <a:cxn ang="0">
                  <a:pos x="217" y="224"/>
                </a:cxn>
                <a:cxn ang="0">
                  <a:pos x="161" y="145"/>
                </a:cxn>
                <a:cxn ang="0">
                  <a:pos x="111" y="79"/>
                </a:cxn>
                <a:cxn ang="0">
                  <a:pos x="68" y="33"/>
                </a:cxn>
                <a:cxn ang="0">
                  <a:pos x="31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27"/>
                </a:cxn>
                <a:cxn ang="0">
                  <a:pos x="6" y="33"/>
                </a:cxn>
                <a:cxn ang="0">
                  <a:pos x="19" y="40"/>
                </a:cxn>
                <a:cxn ang="0">
                  <a:pos x="31" y="53"/>
                </a:cxn>
                <a:cxn ang="0">
                  <a:pos x="118" y="165"/>
                </a:cxn>
                <a:cxn ang="0">
                  <a:pos x="186" y="303"/>
                </a:cxn>
                <a:cxn ang="0">
                  <a:pos x="235" y="468"/>
                </a:cxn>
                <a:cxn ang="0">
                  <a:pos x="266" y="646"/>
                </a:cxn>
                <a:cxn ang="0">
                  <a:pos x="278" y="850"/>
                </a:cxn>
                <a:cxn ang="0">
                  <a:pos x="272" y="995"/>
                </a:cxn>
                <a:cxn ang="0">
                  <a:pos x="254" y="1139"/>
                </a:cxn>
                <a:cxn ang="0">
                  <a:pos x="223" y="1284"/>
                </a:cxn>
                <a:cxn ang="0">
                  <a:pos x="173" y="1416"/>
                </a:cxn>
                <a:cxn ang="0">
                  <a:pos x="105" y="1541"/>
                </a:cxn>
                <a:cxn ang="0">
                  <a:pos x="19" y="1660"/>
                </a:cxn>
                <a:cxn ang="0">
                  <a:pos x="6" y="1666"/>
                </a:cxn>
                <a:cxn ang="0">
                  <a:pos x="0" y="1673"/>
                </a:cxn>
                <a:cxn ang="0">
                  <a:pos x="0" y="1693"/>
                </a:cxn>
                <a:cxn ang="0">
                  <a:pos x="13" y="1706"/>
                </a:cxn>
                <a:cxn ang="0">
                  <a:pos x="68" y="1666"/>
                </a:cxn>
                <a:cxn ang="0">
                  <a:pos x="111" y="1620"/>
                </a:cxn>
                <a:cxn ang="0">
                  <a:pos x="167" y="1554"/>
                </a:cxn>
                <a:cxn ang="0">
                  <a:pos x="217" y="1469"/>
                </a:cxn>
                <a:cxn ang="0">
                  <a:pos x="272" y="1370"/>
                </a:cxn>
                <a:cxn ang="0">
                  <a:pos x="334" y="1186"/>
                </a:cxn>
                <a:cxn ang="0">
                  <a:pos x="365" y="1008"/>
                </a:cxn>
                <a:cxn ang="0">
                  <a:pos x="371" y="850"/>
                </a:cxn>
              </a:cxnLst>
              <a:rect l="0" t="0" r="r" b="b"/>
              <a:pathLst>
                <a:path w="371" h="1706">
                  <a:moveTo>
                    <a:pt x="371" y="850"/>
                  </a:moveTo>
                  <a:lnTo>
                    <a:pt x="365" y="738"/>
                  </a:lnTo>
                  <a:lnTo>
                    <a:pt x="353" y="606"/>
                  </a:lnTo>
                  <a:lnTo>
                    <a:pt x="316" y="468"/>
                  </a:lnTo>
                  <a:lnTo>
                    <a:pt x="266" y="323"/>
                  </a:lnTo>
                  <a:lnTo>
                    <a:pt x="217" y="224"/>
                  </a:lnTo>
                  <a:lnTo>
                    <a:pt x="161" y="145"/>
                  </a:lnTo>
                  <a:lnTo>
                    <a:pt x="111" y="79"/>
                  </a:lnTo>
                  <a:lnTo>
                    <a:pt x="68" y="33"/>
                  </a:lnTo>
                  <a:lnTo>
                    <a:pt x="31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27"/>
                  </a:lnTo>
                  <a:lnTo>
                    <a:pt x="6" y="33"/>
                  </a:lnTo>
                  <a:lnTo>
                    <a:pt x="19" y="40"/>
                  </a:lnTo>
                  <a:lnTo>
                    <a:pt x="31" y="53"/>
                  </a:lnTo>
                  <a:lnTo>
                    <a:pt x="118" y="165"/>
                  </a:lnTo>
                  <a:lnTo>
                    <a:pt x="186" y="303"/>
                  </a:lnTo>
                  <a:lnTo>
                    <a:pt x="235" y="468"/>
                  </a:lnTo>
                  <a:lnTo>
                    <a:pt x="266" y="646"/>
                  </a:lnTo>
                  <a:lnTo>
                    <a:pt x="278" y="850"/>
                  </a:lnTo>
                  <a:lnTo>
                    <a:pt x="272" y="995"/>
                  </a:lnTo>
                  <a:lnTo>
                    <a:pt x="254" y="1139"/>
                  </a:lnTo>
                  <a:lnTo>
                    <a:pt x="223" y="1284"/>
                  </a:lnTo>
                  <a:lnTo>
                    <a:pt x="173" y="1416"/>
                  </a:lnTo>
                  <a:lnTo>
                    <a:pt x="105" y="1541"/>
                  </a:lnTo>
                  <a:lnTo>
                    <a:pt x="19" y="1660"/>
                  </a:lnTo>
                  <a:lnTo>
                    <a:pt x="6" y="1666"/>
                  </a:lnTo>
                  <a:lnTo>
                    <a:pt x="0" y="1673"/>
                  </a:lnTo>
                  <a:lnTo>
                    <a:pt x="0" y="1693"/>
                  </a:lnTo>
                  <a:lnTo>
                    <a:pt x="13" y="1706"/>
                  </a:lnTo>
                  <a:lnTo>
                    <a:pt x="68" y="1666"/>
                  </a:lnTo>
                  <a:lnTo>
                    <a:pt x="111" y="1620"/>
                  </a:lnTo>
                  <a:lnTo>
                    <a:pt x="167" y="1554"/>
                  </a:lnTo>
                  <a:lnTo>
                    <a:pt x="217" y="1469"/>
                  </a:lnTo>
                  <a:lnTo>
                    <a:pt x="272" y="1370"/>
                  </a:lnTo>
                  <a:lnTo>
                    <a:pt x="334" y="1186"/>
                  </a:lnTo>
                  <a:lnTo>
                    <a:pt x="365" y="1008"/>
                  </a:lnTo>
                  <a:lnTo>
                    <a:pt x="371" y="85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346" name="Freeform 26"/>
            <p:cNvSpPr>
              <a:spLocks noEditPoints="1"/>
            </p:cNvSpPr>
            <p:nvPr/>
          </p:nvSpPr>
          <p:spPr bwMode="auto">
            <a:xfrm>
              <a:off x="20237" y="2171"/>
              <a:ext cx="575" cy="1205"/>
            </a:xfrm>
            <a:custGeom>
              <a:avLst/>
              <a:gdLst/>
              <a:ahLst/>
              <a:cxnLst>
                <a:cxn ang="0">
                  <a:pos x="303" y="685"/>
                </a:cxn>
                <a:cxn ang="0">
                  <a:pos x="371" y="527"/>
                </a:cxn>
                <a:cxn ang="0">
                  <a:pos x="501" y="401"/>
                </a:cxn>
                <a:cxn ang="0">
                  <a:pos x="562" y="303"/>
                </a:cxn>
                <a:cxn ang="0">
                  <a:pos x="569" y="191"/>
                </a:cxn>
                <a:cxn ang="0">
                  <a:pos x="531" y="99"/>
                </a:cxn>
                <a:cxn ang="0">
                  <a:pos x="439" y="33"/>
                </a:cxn>
                <a:cxn ang="0">
                  <a:pos x="272" y="0"/>
                </a:cxn>
                <a:cxn ang="0">
                  <a:pos x="105" y="52"/>
                </a:cxn>
                <a:cxn ang="0">
                  <a:pos x="12" y="164"/>
                </a:cxn>
                <a:cxn ang="0">
                  <a:pos x="6" y="257"/>
                </a:cxn>
                <a:cxn ang="0">
                  <a:pos x="37" y="303"/>
                </a:cxn>
                <a:cxn ang="0">
                  <a:pos x="99" y="309"/>
                </a:cxn>
                <a:cxn ang="0">
                  <a:pos x="148" y="230"/>
                </a:cxn>
                <a:cxn ang="0">
                  <a:pos x="142" y="191"/>
                </a:cxn>
                <a:cxn ang="0">
                  <a:pos x="92" y="158"/>
                </a:cxn>
                <a:cxn ang="0">
                  <a:pos x="99" y="99"/>
                </a:cxn>
                <a:cxn ang="0">
                  <a:pos x="216" y="46"/>
                </a:cxn>
                <a:cxn ang="0">
                  <a:pos x="340" y="46"/>
                </a:cxn>
                <a:cxn ang="0">
                  <a:pos x="420" y="105"/>
                </a:cxn>
                <a:cxn ang="0">
                  <a:pos x="439" y="184"/>
                </a:cxn>
                <a:cxn ang="0">
                  <a:pos x="439" y="290"/>
                </a:cxn>
                <a:cxn ang="0">
                  <a:pos x="408" y="362"/>
                </a:cxn>
                <a:cxn ang="0">
                  <a:pos x="321" y="480"/>
                </a:cxn>
                <a:cxn ang="0">
                  <a:pos x="253" y="685"/>
                </a:cxn>
                <a:cxn ang="0">
                  <a:pos x="247" y="875"/>
                </a:cxn>
                <a:cxn ang="0">
                  <a:pos x="266" y="889"/>
                </a:cxn>
                <a:cxn ang="0">
                  <a:pos x="284" y="882"/>
                </a:cxn>
                <a:cxn ang="0">
                  <a:pos x="290" y="843"/>
                </a:cxn>
                <a:cxn ang="0">
                  <a:pos x="352" y="1113"/>
                </a:cxn>
                <a:cxn ang="0">
                  <a:pos x="334" y="1060"/>
                </a:cxn>
                <a:cxn ang="0">
                  <a:pos x="290" y="1027"/>
                </a:cxn>
                <a:cxn ang="0">
                  <a:pos x="216" y="1040"/>
                </a:cxn>
                <a:cxn ang="0">
                  <a:pos x="185" y="1086"/>
                </a:cxn>
                <a:cxn ang="0">
                  <a:pos x="185" y="1139"/>
                </a:cxn>
                <a:cxn ang="0">
                  <a:pos x="216" y="1185"/>
                </a:cxn>
                <a:cxn ang="0">
                  <a:pos x="266" y="1205"/>
                </a:cxn>
                <a:cxn ang="0">
                  <a:pos x="315" y="1185"/>
                </a:cxn>
                <a:cxn ang="0">
                  <a:pos x="346" y="1145"/>
                </a:cxn>
              </a:cxnLst>
              <a:rect l="0" t="0" r="r" b="b"/>
              <a:pathLst>
                <a:path w="575" h="1205">
                  <a:moveTo>
                    <a:pt x="290" y="783"/>
                  </a:moveTo>
                  <a:lnTo>
                    <a:pt x="303" y="685"/>
                  </a:lnTo>
                  <a:lnTo>
                    <a:pt x="327" y="599"/>
                  </a:lnTo>
                  <a:lnTo>
                    <a:pt x="371" y="527"/>
                  </a:lnTo>
                  <a:lnTo>
                    <a:pt x="463" y="428"/>
                  </a:lnTo>
                  <a:lnTo>
                    <a:pt x="501" y="401"/>
                  </a:lnTo>
                  <a:lnTo>
                    <a:pt x="538" y="355"/>
                  </a:lnTo>
                  <a:lnTo>
                    <a:pt x="562" y="303"/>
                  </a:lnTo>
                  <a:lnTo>
                    <a:pt x="575" y="230"/>
                  </a:lnTo>
                  <a:lnTo>
                    <a:pt x="569" y="191"/>
                  </a:lnTo>
                  <a:lnTo>
                    <a:pt x="556" y="145"/>
                  </a:lnTo>
                  <a:lnTo>
                    <a:pt x="531" y="99"/>
                  </a:lnTo>
                  <a:lnTo>
                    <a:pt x="494" y="59"/>
                  </a:lnTo>
                  <a:lnTo>
                    <a:pt x="439" y="33"/>
                  </a:lnTo>
                  <a:lnTo>
                    <a:pt x="365" y="13"/>
                  </a:lnTo>
                  <a:lnTo>
                    <a:pt x="272" y="0"/>
                  </a:lnTo>
                  <a:lnTo>
                    <a:pt x="179" y="13"/>
                  </a:lnTo>
                  <a:lnTo>
                    <a:pt x="105" y="52"/>
                  </a:lnTo>
                  <a:lnTo>
                    <a:pt x="49" y="105"/>
                  </a:lnTo>
                  <a:lnTo>
                    <a:pt x="12" y="164"/>
                  </a:lnTo>
                  <a:lnTo>
                    <a:pt x="0" y="230"/>
                  </a:lnTo>
                  <a:lnTo>
                    <a:pt x="6" y="257"/>
                  </a:lnTo>
                  <a:lnTo>
                    <a:pt x="12" y="276"/>
                  </a:lnTo>
                  <a:lnTo>
                    <a:pt x="37" y="303"/>
                  </a:lnTo>
                  <a:lnTo>
                    <a:pt x="55" y="309"/>
                  </a:lnTo>
                  <a:lnTo>
                    <a:pt x="99" y="309"/>
                  </a:lnTo>
                  <a:lnTo>
                    <a:pt x="136" y="283"/>
                  </a:lnTo>
                  <a:lnTo>
                    <a:pt x="148" y="230"/>
                  </a:lnTo>
                  <a:lnTo>
                    <a:pt x="148" y="210"/>
                  </a:lnTo>
                  <a:lnTo>
                    <a:pt x="142" y="191"/>
                  </a:lnTo>
                  <a:lnTo>
                    <a:pt x="129" y="178"/>
                  </a:lnTo>
                  <a:lnTo>
                    <a:pt x="92" y="158"/>
                  </a:lnTo>
                  <a:lnTo>
                    <a:pt x="55" y="158"/>
                  </a:lnTo>
                  <a:lnTo>
                    <a:pt x="99" y="99"/>
                  </a:lnTo>
                  <a:lnTo>
                    <a:pt x="154" y="66"/>
                  </a:lnTo>
                  <a:lnTo>
                    <a:pt x="216" y="46"/>
                  </a:lnTo>
                  <a:lnTo>
                    <a:pt x="266" y="39"/>
                  </a:lnTo>
                  <a:lnTo>
                    <a:pt x="340" y="46"/>
                  </a:lnTo>
                  <a:lnTo>
                    <a:pt x="389" y="72"/>
                  </a:lnTo>
                  <a:lnTo>
                    <a:pt x="420" y="105"/>
                  </a:lnTo>
                  <a:lnTo>
                    <a:pt x="439" y="145"/>
                  </a:lnTo>
                  <a:lnTo>
                    <a:pt x="439" y="184"/>
                  </a:lnTo>
                  <a:lnTo>
                    <a:pt x="445" y="224"/>
                  </a:lnTo>
                  <a:lnTo>
                    <a:pt x="439" y="290"/>
                  </a:lnTo>
                  <a:lnTo>
                    <a:pt x="426" y="329"/>
                  </a:lnTo>
                  <a:lnTo>
                    <a:pt x="408" y="362"/>
                  </a:lnTo>
                  <a:lnTo>
                    <a:pt x="389" y="382"/>
                  </a:lnTo>
                  <a:lnTo>
                    <a:pt x="321" y="480"/>
                  </a:lnTo>
                  <a:lnTo>
                    <a:pt x="278" y="586"/>
                  </a:lnTo>
                  <a:lnTo>
                    <a:pt x="253" y="685"/>
                  </a:lnTo>
                  <a:lnTo>
                    <a:pt x="247" y="770"/>
                  </a:lnTo>
                  <a:lnTo>
                    <a:pt x="247" y="875"/>
                  </a:lnTo>
                  <a:lnTo>
                    <a:pt x="253" y="882"/>
                  </a:lnTo>
                  <a:lnTo>
                    <a:pt x="266" y="889"/>
                  </a:lnTo>
                  <a:lnTo>
                    <a:pt x="278" y="889"/>
                  </a:lnTo>
                  <a:lnTo>
                    <a:pt x="284" y="882"/>
                  </a:lnTo>
                  <a:lnTo>
                    <a:pt x="284" y="856"/>
                  </a:lnTo>
                  <a:lnTo>
                    <a:pt x="290" y="843"/>
                  </a:lnTo>
                  <a:lnTo>
                    <a:pt x="290" y="783"/>
                  </a:lnTo>
                  <a:close/>
                  <a:moveTo>
                    <a:pt x="352" y="1113"/>
                  </a:moveTo>
                  <a:lnTo>
                    <a:pt x="346" y="1086"/>
                  </a:lnTo>
                  <a:lnTo>
                    <a:pt x="334" y="1060"/>
                  </a:lnTo>
                  <a:lnTo>
                    <a:pt x="315" y="1040"/>
                  </a:lnTo>
                  <a:lnTo>
                    <a:pt x="290" y="1027"/>
                  </a:lnTo>
                  <a:lnTo>
                    <a:pt x="241" y="1027"/>
                  </a:lnTo>
                  <a:lnTo>
                    <a:pt x="216" y="1040"/>
                  </a:lnTo>
                  <a:lnTo>
                    <a:pt x="198" y="1060"/>
                  </a:lnTo>
                  <a:lnTo>
                    <a:pt x="185" y="1086"/>
                  </a:lnTo>
                  <a:lnTo>
                    <a:pt x="179" y="1113"/>
                  </a:lnTo>
                  <a:lnTo>
                    <a:pt x="185" y="1139"/>
                  </a:lnTo>
                  <a:lnTo>
                    <a:pt x="198" y="1165"/>
                  </a:lnTo>
                  <a:lnTo>
                    <a:pt x="216" y="1185"/>
                  </a:lnTo>
                  <a:lnTo>
                    <a:pt x="241" y="1198"/>
                  </a:lnTo>
                  <a:lnTo>
                    <a:pt x="266" y="1205"/>
                  </a:lnTo>
                  <a:lnTo>
                    <a:pt x="290" y="1198"/>
                  </a:lnTo>
                  <a:lnTo>
                    <a:pt x="315" y="1185"/>
                  </a:lnTo>
                  <a:lnTo>
                    <a:pt x="334" y="1165"/>
                  </a:lnTo>
                  <a:lnTo>
                    <a:pt x="346" y="1145"/>
                  </a:lnTo>
                  <a:lnTo>
                    <a:pt x="352" y="111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Robert W. Floyd, 1936-2001</a:t>
            </a:r>
          </a:p>
        </p:txBody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492895"/>
            <a:ext cx="7848872" cy="380838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Born in New York, Floyd finished school at age 14. At the University of Chicago, he received a Bachelor's degree in liberal arts in 1953 (when still only 17) and a second Bachelor's degree in physics in 1958.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Becoming a computer operator in the early 1960s, he began publishing many noteworthy papers and was appointed an associate professor at Carnegie Mellon University by the time he was 27 and became a full professor at Stanford University six years later. He obtained this position without a Ph.D.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Turing Award, 1978.</a:t>
            </a:r>
          </a:p>
        </p:txBody>
      </p:sp>
      <p:pic>
        <p:nvPicPr>
          <p:cNvPr id="2120709" name="Picture 5" descr="[Image of Robert W Floyd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522" y="836712"/>
            <a:ext cx="1130278" cy="1475336"/>
          </a:xfrm>
          <a:prstGeom prst="rect">
            <a:avLst/>
          </a:prstGeom>
          <a:noFill/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Stephen Warshall</a:t>
            </a:r>
          </a:p>
        </p:txBody>
      </p:sp>
      <p:sp>
        <p:nvSpPr>
          <p:cNvPr id="212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1935 – 2006 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Proving the correctness of the transitive closure algorithm for </a:t>
            </a:r>
            <a:r>
              <a:rPr lang="en-US" altLang="zh-TW" sz="2400" dirty="0" err="1"/>
              <a:t>boolean</a:t>
            </a:r>
            <a:r>
              <a:rPr lang="en-US" altLang="zh-TW" sz="2400" dirty="0"/>
              <a:t> circuit.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(Wikipedia) There is an interesting anecdote about his proof that the transitive closure algorithm, now known as </a:t>
            </a:r>
            <a:r>
              <a:rPr lang="en-US" altLang="zh-TW" sz="2000" dirty="0" err="1"/>
              <a:t>Warshall's</a:t>
            </a:r>
            <a:r>
              <a:rPr lang="en-US" altLang="zh-TW" sz="2000" dirty="0"/>
              <a:t> algorithm, is correct. He and a colleague at Technical Operations bet a bottle of rum on who first could determine whether this algorithm always works. </a:t>
            </a:r>
            <a:r>
              <a:rPr lang="en-US" altLang="zh-TW" sz="2000" dirty="0" err="1"/>
              <a:t>Warshall</a:t>
            </a:r>
            <a:r>
              <a:rPr lang="en-US" altLang="zh-TW" sz="2000" dirty="0"/>
              <a:t> came up with his proof overnight, winning the bet and the rum, which he shared with the loser of the bet. Because </a:t>
            </a:r>
            <a:r>
              <a:rPr lang="en-US" altLang="zh-TW" sz="2000" dirty="0" err="1"/>
              <a:t>Warshall</a:t>
            </a:r>
            <a:r>
              <a:rPr lang="en-US" altLang="zh-TW" sz="2000" dirty="0"/>
              <a:t> did not like sitting at a desk, he did much of his creative work in unconventional places such as on a sailboat in the Indian Ocean or in a Greek lemon orchard.</a:t>
            </a:r>
          </a:p>
        </p:txBody>
      </p:sp>
      <p:pic>
        <p:nvPicPr>
          <p:cNvPr id="2121733" name="Picture 5" descr="S. Warsh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836712"/>
            <a:ext cx="1230939" cy="1847032"/>
          </a:xfrm>
          <a:prstGeom prst="rect">
            <a:avLst/>
          </a:prstGeom>
          <a:noFill/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All-pairs distance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Relation with all-pairs shortest paths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Naïve algorithms from shortest-path tree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General </a:t>
            </a:r>
            <a:r>
              <a:rPr lang="en-US" altLang="zh-TW" dirty="0" smtClean="0"/>
              <a:t>weight</a:t>
            </a:r>
            <a:r>
              <a:rPr lang="en-US" altLang="zh-TW" sz="2400" dirty="0" smtClean="0"/>
              <a:t>: </a:t>
            </a:r>
            <a:r>
              <a:rPr lang="en-US" altLang="zh-TW" sz="2400" i="1" dirty="0"/>
              <a:t>O</a:t>
            </a:r>
            <a:r>
              <a:rPr lang="en-US" altLang="zh-TW" sz="2400" dirty="0"/>
              <a:t>(</a:t>
            </a:r>
            <a:r>
              <a:rPr lang="en-US" altLang="zh-TW" sz="2400" i="1" dirty="0"/>
              <a:t>mn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Non-negative  weight: </a:t>
            </a:r>
            <a:r>
              <a:rPr lang="en-US" altLang="zh-TW" sz="2400" i="1" dirty="0" smtClean="0"/>
              <a:t>O</a:t>
            </a:r>
            <a:r>
              <a:rPr lang="en-US" altLang="zh-TW" sz="2400" dirty="0" smtClean="0"/>
              <a:t>(</a:t>
            </a:r>
            <a:r>
              <a:rPr lang="en-US" altLang="zh-TW" sz="2400" i="1" dirty="0" err="1" smtClean="0"/>
              <a:t>mn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+ </a:t>
            </a:r>
            <a:r>
              <a:rPr lang="en-US" altLang="zh-TW" sz="2400" i="1" dirty="0"/>
              <a:t>n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log </a:t>
            </a:r>
            <a:r>
              <a:rPr lang="en-US" altLang="zh-TW" sz="2400" i="1" dirty="0"/>
              <a:t>n</a:t>
            </a:r>
            <a:r>
              <a:rPr lang="en-US" altLang="zh-TW" sz="24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Dynamic-programming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/>
              <a:t>O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log </a:t>
            </a:r>
            <a:r>
              <a:rPr lang="en-US" altLang="zh-TW" sz="2400" i="1" dirty="0"/>
              <a:t>n</a:t>
            </a:r>
            <a:r>
              <a:rPr lang="en-US" altLang="zh-TW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/>
              <a:t>O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): Floyd-</a:t>
            </a:r>
            <a:r>
              <a:rPr lang="en-US" altLang="zh-TW" sz="2400" dirty="0" err="1"/>
              <a:t>Warshall</a:t>
            </a:r>
            <a:endParaRPr lang="en-US" altLang="zh-TW" sz="2400" i="1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Reweighting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 smtClean="0"/>
              <a:t>O</a:t>
            </a:r>
            <a:r>
              <a:rPr lang="en-US" altLang="zh-TW" sz="2400" dirty="0" smtClean="0"/>
              <a:t>(</a:t>
            </a:r>
            <a:r>
              <a:rPr lang="en-US" altLang="zh-TW" sz="2400" i="1" dirty="0" err="1" smtClean="0"/>
              <a:t>mn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+ </a:t>
            </a:r>
            <a:r>
              <a:rPr lang="en-US" altLang="zh-TW" sz="2400" i="1" dirty="0"/>
              <a:t>n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log </a:t>
            </a:r>
            <a:r>
              <a:rPr lang="en-US" altLang="zh-TW" sz="2400" i="1" dirty="0"/>
              <a:t>n</a:t>
            </a:r>
            <a:r>
              <a:rPr lang="en-US" altLang="zh-TW" sz="2400" dirty="0"/>
              <a:t>): Johnson.</a:t>
            </a:r>
          </a:p>
        </p:txBody>
      </p:sp>
      <p:pic>
        <p:nvPicPr>
          <p:cNvPr id="1263620" name="Picture 4" descr="AG00293_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291388" y="271463"/>
            <a:ext cx="1657350" cy="1819275"/>
          </a:xfrm>
          <a:noFill/>
          <a:ln/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634" name="Oval 2"/>
          <p:cNvSpPr>
            <a:spLocks noChangeArrowheads="1"/>
          </p:cNvSpPr>
          <p:nvPr/>
        </p:nvSpPr>
        <p:spPr bwMode="auto">
          <a:xfrm>
            <a:off x="5638800" y="994012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17635" name="AutoShape 3"/>
          <p:cNvCxnSpPr>
            <a:cxnSpLocks noChangeShapeType="1"/>
            <a:stCxn id="2117634" idx="6"/>
            <a:endCxn id="2117636" idx="2"/>
          </p:cNvCxnSpPr>
          <p:nvPr/>
        </p:nvCxnSpPr>
        <p:spPr bwMode="auto">
          <a:xfrm>
            <a:off x="6121400" y="1235312"/>
            <a:ext cx="584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7636" name="Oval 4"/>
          <p:cNvSpPr>
            <a:spLocks noChangeArrowheads="1"/>
          </p:cNvSpPr>
          <p:nvPr/>
        </p:nvSpPr>
        <p:spPr bwMode="auto">
          <a:xfrm>
            <a:off x="6705600" y="994012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117637" name="Oval 5"/>
          <p:cNvSpPr>
            <a:spLocks noChangeArrowheads="1"/>
          </p:cNvSpPr>
          <p:nvPr/>
        </p:nvSpPr>
        <p:spPr bwMode="auto">
          <a:xfrm>
            <a:off x="4572000" y="994012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</p:txBody>
      </p:sp>
      <p:cxnSp>
        <p:nvCxnSpPr>
          <p:cNvPr id="2117638" name="AutoShape 6"/>
          <p:cNvCxnSpPr>
            <a:cxnSpLocks noChangeShapeType="1"/>
            <a:stCxn id="2117637" idx="6"/>
            <a:endCxn id="2117634" idx="2"/>
          </p:cNvCxnSpPr>
          <p:nvPr/>
        </p:nvCxnSpPr>
        <p:spPr bwMode="auto">
          <a:xfrm>
            <a:off x="5054600" y="1235312"/>
            <a:ext cx="584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7639" name="Oval 7"/>
          <p:cNvSpPr>
            <a:spLocks noChangeArrowheads="1"/>
          </p:cNvSpPr>
          <p:nvPr/>
        </p:nvSpPr>
        <p:spPr bwMode="auto">
          <a:xfrm>
            <a:off x="7772400" y="992425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solidFill>
                  <a:schemeClr val="bg1"/>
                </a:solidFill>
                <a:latin typeface="Times New Roman" pitchFamily="18" charset="0"/>
              </a:rPr>
              <a:t>j</a:t>
            </a:r>
          </a:p>
        </p:txBody>
      </p:sp>
      <p:cxnSp>
        <p:nvCxnSpPr>
          <p:cNvPr id="2117640" name="AutoShape 8"/>
          <p:cNvCxnSpPr>
            <a:cxnSpLocks noChangeShapeType="1"/>
            <a:stCxn id="2117636" idx="6"/>
            <a:endCxn id="2117639" idx="2"/>
          </p:cNvCxnSpPr>
          <p:nvPr/>
        </p:nvCxnSpPr>
        <p:spPr bwMode="auto">
          <a:xfrm flipV="1">
            <a:off x="7188200" y="1233725"/>
            <a:ext cx="584200" cy="15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7641" name="Freeform 9"/>
          <p:cNvSpPr>
            <a:spLocks/>
          </p:cNvSpPr>
          <p:nvPr/>
        </p:nvSpPr>
        <p:spPr bwMode="auto">
          <a:xfrm>
            <a:off x="5894388" y="1479787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7643" name="Freeform 11"/>
          <p:cNvSpPr>
            <a:spLocks/>
          </p:cNvSpPr>
          <p:nvPr/>
        </p:nvSpPr>
        <p:spPr bwMode="auto">
          <a:xfrm flipH="1">
            <a:off x="6597650" y="1487725"/>
            <a:ext cx="360363" cy="522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grpSp>
        <p:nvGrpSpPr>
          <p:cNvPr id="3" name="Group 15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241290" y="2082720"/>
            <a:ext cx="2390616" cy="194152"/>
            <a:chOff x="3489" y="1123"/>
            <a:chExt cx="15059" cy="1223"/>
          </a:xfrm>
        </p:grpSpPr>
        <p:sp>
          <p:nvSpPr>
            <p:cNvPr id="2105361" name="Freeform 17"/>
            <p:cNvSpPr>
              <a:spLocks noEditPoints="1"/>
            </p:cNvSpPr>
            <p:nvPr/>
          </p:nvSpPr>
          <p:spPr bwMode="auto">
            <a:xfrm>
              <a:off x="3489" y="1164"/>
              <a:ext cx="345" cy="1162"/>
            </a:xfrm>
            <a:custGeom>
              <a:avLst/>
              <a:gdLst/>
              <a:ahLst/>
              <a:cxnLst>
                <a:cxn ang="0">
                  <a:pos x="231" y="394"/>
                </a:cxn>
                <a:cxn ang="0">
                  <a:pos x="9" y="415"/>
                </a:cxn>
                <a:cxn ang="0">
                  <a:pos x="9" y="466"/>
                </a:cxn>
                <a:cxn ang="0">
                  <a:pos x="71" y="471"/>
                </a:cxn>
                <a:cxn ang="0">
                  <a:pos x="104" y="481"/>
                </a:cxn>
                <a:cxn ang="0">
                  <a:pos x="123" y="512"/>
                </a:cxn>
                <a:cxn ang="0">
                  <a:pos x="127" y="563"/>
                </a:cxn>
                <a:cxn ang="0">
                  <a:pos x="127" y="1029"/>
                </a:cxn>
                <a:cxn ang="0">
                  <a:pos x="123" y="1075"/>
                </a:cxn>
                <a:cxn ang="0">
                  <a:pos x="104" y="1100"/>
                </a:cxn>
                <a:cxn ang="0">
                  <a:pos x="66" y="1106"/>
                </a:cxn>
                <a:cxn ang="0">
                  <a:pos x="0" y="1106"/>
                </a:cxn>
                <a:cxn ang="0">
                  <a:pos x="0" y="1162"/>
                </a:cxn>
                <a:cxn ang="0">
                  <a:pos x="61" y="1162"/>
                </a:cxn>
                <a:cxn ang="0">
                  <a:pos x="127" y="1157"/>
                </a:cxn>
                <a:cxn ang="0">
                  <a:pos x="175" y="1157"/>
                </a:cxn>
                <a:cxn ang="0">
                  <a:pos x="345" y="1162"/>
                </a:cxn>
                <a:cxn ang="0">
                  <a:pos x="345" y="1106"/>
                </a:cxn>
                <a:cxn ang="0">
                  <a:pos x="293" y="1106"/>
                </a:cxn>
                <a:cxn ang="0">
                  <a:pos x="260" y="1100"/>
                </a:cxn>
                <a:cxn ang="0">
                  <a:pos x="241" y="1090"/>
                </a:cxn>
                <a:cxn ang="0">
                  <a:pos x="231" y="1065"/>
                </a:cxn>
                <a:cxn ang="0">
                  <a:pos x="231" y="1034"/>
                </a:cxn>
                <a:cxn ang="0">
                  <a:pos x="231" y="394"/>
                </a:cxn>
                <a:cxn ang="0">
                  <a:pos x="236" y="93"/>
                </a:cxn>
                <a:cxn ang="0">
                  <a:pos x="231" y="57"/>
                </a:cxn>
                <a:cxn ang="0">
                  <a:pos x="212" y="26"/>
                </a:cxn>
                <a:cxn ang="0">
                  <a:pos x="184" y="11"/>
                </a:cxn>
                <a:cxn ang="0">
                  <a:pos x="151" y="0"/>
                </a:cxn>
                <a:cxn ang="0">
                  <a:pos x="108" y="16"/>
                </a:cxn>
                <a:cxn ang="0">
                  <a:pos x="80" y="52"/>
                </a:cxn>
                <a:cxn ang="0">
                  <a:pos x="66" y="93"/>
                </a:cxn>
                <a:cxn ang="0">
                  <a:pos x="80" y="139"/>
                </a:cxn>
                <a:cxn ang="0">
                  <a:pos x="108" y="174"/>
                </a:cxn>
                <a:cxn ang="0">
                  <a:pos x="151" y="185"/>
                </a:cxn>
                <a:cxn ang="0">
                  <a:pos x="184" y="179"/>
                </a:cxn>
                <a:cxn ang="0">
                  <a:pos x="212" y="159"/>
                </a:cxn>
                <a:cxn ang="0">
                  <a:pos x="231" y="133"/>
                </a:cxn>
                <a:cxn ang="0">
                  <a:pos x="236" y="93"/>
                </a:cxn>
              </a:cxnLst>
              <a:rect l="0" t="0" r="r" b="b"/>
              <a:pathLst>
                <a:path w="345" h="1162">
                  <a:moveTo>
                    <a:pt x="231" y="394"/>
                  </a:moveTo>
                  <a:lnTo>
                    <a:pt x="9" y="415"/>
                  </a:lnTo>
                  <a:lnTo>
                    <a:pt x="9" y="466"/>
                  </a:lnTo>
                  <a:lnTo>
                    <a:pt x="71" y="471"/>
                  </a:lnTo>
                  <a:lnTo>
                    <a:pt x="104" y="481"/>
                  </a:lnTo>
                  <a:lnTo>
                    <a:pt x="123" y="512"/>
                  </a:lnTo>
                  <a:lnTo>
                    <a:pt x="127" y="563"/>
                  </a:lnTo>
                  <a:lnTo>
                    <a:pt x="127" y="1029"/>
                  </a:lnTo>
                  <a:lnTo>
                    <a:pt x="123" y="1075"/>
                  </a:lnTo>
                  <a:lnTo>
                    <a:pt x="104" y="1100"/>
                  </a:lnTo>
                  <a:lnTo>
                    <a:pt x="66" y="1106"/>
                  </a:lnTo>
                  <a:lnTo>
                    <a:pt x="0" y="1106"/>
                  </a:lnTo>
                  <a:lnTo>
                    <a:pt x="0" y="1162"/>
                  </a:lnTo>
                  <a:lnTo>
                    <a:pt x="61" y="1162"/>
                  </a:lnTo>
                  <a:lnTo>
                    <a:pt x="127" y="1157"/>
                  </a:lnTo>
                  <a:lnTo>
                    <a:pt x="175" y="1157"/>
                  </a:lnTo>
                  <a:lnTo>
                    <a:pt x="345" y="1162"/>
                  </a:lnTo>
                  <a:lnTo>
                    <a:pt x="345" y="1106"/>
                  </a:lnTo>
                  <a:lnTo>
                    <a:pt x="293" y="1106"/>
                  </a:lnTo>
                  <a:lnTo>
                    <a:pt x="260" y="1100"/>
                  </a:lnTo>
                  <a:lnTo>
                    <a:pt x="241" y="1090"/>
                  </a:lnTo>
                  <a:lnTo>
                    <a:pt x="231" y="1065"/>
                  </a:lnTo>
                  <a:lnTo>
                    <a:pt x="231" y="1034"/>
                  </a:lnTo>
                  <a:lnTo>
                    <a:pt x="231" y="394"/>
                  </a:lnTo>
                  <a:close/>
                  <a:moveTo>
                    <a:pt x="236" y="93"/>
                  </a:moveTo>
                  <a:lnTo>
                    <a:pt x="231" y="57"/>
                  </a:lnTo>
                  <a:lnTo>
                    <a:pt x="212" y="26"/>
                  </a:lnTo>
                  <a:lnTo>
                    <a:pt x="184" y="11"/>
                  </a:lnTo>
                  <a:lnTo>
                    <a:pt x="151" y="0"/>
                  </a:lnTo>
                  <a:lnTo>
                    <a:pt x="108" y="16"/>
                  </a:lnTo>
                  <a:lnTo>
                    <a:pt x="80" y="52"/>
                  </a:lnTo>
                  <a:lnTo>
                    <a:pt x="66" y="93"/>
                  </a:lnTo>
                  <a:lnTo>
                    <a:pt x="80" y="139"/>
                  </a:lnTo>
                  <a:lnTo>
                    <a:pt x="108" y="174"/>
                  </a:lnTo>
                  <a:lnTo>
                    <a:pt x="151" y="185"/>
                  </a:lnTo>
                  <a:lnTo>
                    <a:pt x="184" y="179"/>
                  </a:lnTo>
                  <a:lnTo>
                    <a:pt x="212" y="159"/>
                  </a:lnTo>
                  <a:lnTo>
                    <a:pt x="231" y="133"/>
                  </a:lnTo>
                  <a:lnTo>
                    <a:pt x="236" y="9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62" name="Freeform 18"/>
            <p:cNvSpPr>
              <a:spLocks/>
            </p:cNvSpPr>
            <p:nvPr/>
          </p:nvSpPr>
          <p:spPr bwMode="auto">
            <a:xfrm>
              <a:off x="3933" y="1558"/>
              <a:ext cx="804" cy="768"/>
            </a:xfrm>
            <a:custGeom>
              <a:avLst/>
              <a:gdLst/>
              <a:ahLst/>
              <a:cxnLst>
                <a:cxn ang="0">
                  <a:pos x="123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2" y="768"/>
                </a:cxn>
                <a:cxn ang="0">
                  <a:pos x="232" y="763"/>
                </a:cxn>
                <a:cxn ang="0">
                  <a:pos x="360" y="768"/>
                </a:cxn>
                <a:cxn ang="0">
                  <a:pos x="293" y="712"/>
                </a:cxn>
                <a:cxn ang="0">
                  <a:pos x="241" y="681"/>
                </a:cxn>
                <a:cxn ang="0">
                  <a:pos x="237" y="318"/>
                </a:cxn>
                <a:cxn ang="0">
                  <a:pos x="270" y="164"/>
                </a:cxn>
                <a:cxn ang="0">
                  <a:pos x="350" y="72"/>
                </a:cxn>
                <a:cxn ang="0">
                  <a:pos x="454" y="41"/>
                </a:cxn>
                <a:cxn ang="0">
                  <a:pos x="530" y="67"/>
                </a:cxn>
                <a:cxn ang="0">
                  <a:pos x="563" y="139"/>
                </a:cxn>
                <a:cxn ang="0">
                  <a:pos x="572" y="635"/>
                </a:cxn>
                <a:cxn ang="0">
                  <a:pos x="549" y="706"/>
                </a:cxn>
                <a:cxn ang="0">
                  <a:pos x="445" y="712"/>
                </a:cxn>
                <a:cxn ang="0">
                  <a:pos x="506" y="768"/>
                </a:cxn>
                <a:cxn ang="0">
                  <a:pos x="681" y="763"/>
                </a:cxn>
                <a:cxn ang="0">
                  <a:pos x="804" y="768"/>
                </a:cxn>
                <a:cxn ang="0">
                  <a:pos x="752" y="712"/>
                </a:cxn>
                <a:cxn ang="0">
                  <a:pos x="691" y="691"/>
                </a:cxn>
                <a:cxn ang="0">
                  <a:pos x="681" y="236"/>
                </a:cxn>
                <a:cxn ang="0">
                  <a:pos x="662" y="113"/>
                </a:cxn>
                <a:cxn ang="0">
                  <a:pos x="610" y="41"/>
                </a:cxn>
                <a:cxn ang="0">
                  <a:pos x="525" y="6"/>
                </a:cxn>
                <a:cxn ang="0">
                  <a:pos x="397" y="11"/>
                </a:cxn>
                <a:cxn ang="0">
                  <a:pos x="293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7" y="77"/>
                </a:cxn>
                <a:cxn ang="0">
                  <a:pos x="114" y="103"/>
                </a:cxn>
                <a:cxn ang="0">
                  <a:pos x="123" y="169"/>
                </a:cxn>
              </a:cxnLst>
              <a:rect l="0" t="0" r="r" b="b"/>
              <a:pathLst>
                <a:path w="804" h="768">
                  <a:moveTo>
                    <a:pt x="123" y="169"/>
                  </a:moveTo>
                  <a:lnTo>
                    <a:pt x="123" y="635"/>
                  </a:lnTo>
                  <a:lnTo>
                    <a:pt x="118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2" y="768"/>
                  </a:lnTo>
                  <a:lnTo>
                    <a:pt x="128" y="763"/>
                  </a:lnTo>
                  <a:lnTo>
                    <a:pt x="232" y="763"/>
                  </a:lnTo>
                  <a:lnTo>
                    <a:pt x="298" y="768"/>
                  </a:lnTo>
                  <a:lnTo>
                    <a:pt x="360" y="768"/>
                  </a:lnTo>
                  <a:lnTo>
                    <a:pt x="360" y="712"/>
                  </a:lnTo>
                  <a:lnTo>
                    <a:pt x="293" y="712"/>
                  </a:lnTo>
                  <a:lnTo>
                    <a:pt x="256" y="706"/>
                  </a:lnTo>
                  <a:lnTo>
                    <a:pt x="241" y="681"/>
                  </a:lnTo>
                  <a:lnTo>
                    <a:pt x="237" y="635"/>
                  </a:lnTo>
                  <a:lnTo>
                    <a:pt x="237" y="318"/>
                  </a:lnTo>
                  <a:lnTo>
                    <a:pt x="246" y="236"/>
                  </a:lnTo>
                  <a:lnTo>
                    <a:pt x="270" y="164"/>
                  </a:lnTo>
                  <a:lnTo>
                    <a:pt x="308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54" y="41"/>
                  </a:lnTo>
                  <a:lnTo>
                    <a:pt x="497" y="46"/>
                  </a:lnTo>
                  <a:lnTo>
                    <a:pt x="530" y="67"/>
                  </a:lnTo>
                  <a:lnTo>
                    <a:pt x="549" y="98"/>
                  </a:lnTo>
                  <a:lnTo>
                    <a:pt x="563" y="139"/>
                  </a:lnTo>
                  <a:lnTo>
                    <a:pt x="572" y="231"/>
                  </a:lnTo>
                  <a:lnTo>
                    <a:pt x="572" y="635"/>
                  </a:lnTo>
                  <a:lnTo>
                    <a:pt x="568" y="681"/>
                  </a:lnTo>
                  <a:lnTo>
                    <a:pt x="549" y="706"/>
                  </a:lnTo>
                  <a:lnTo>
                    <a:pt x="511" y="712"/>
                  </a:lnTo>
                  <a:lnTo>
                    <a:pt x="445" y="712"/>
                  </a:lnTo>
                  <a:lnTo>
                    <a:pt x="445" y="768"/>
                  </a:lnTo>
                  <a:lnTo>
                    <a:pt x="506" y="768"/>
                  </a:lnTo>
                  <a:lnTo>
                    <a:pt x="572" y="763"/>
                  </a:lnTo>
                  <a:lnTo>
                    <a:pt x="681" y="763"/>
                  </a:lnTo>
                  <a:lnTo>
                    <a:pt x="743" y="768"/>
                  </a:lnTo>
                  <a:lnTo>
                    <a:pt x="804" y="768"/>
                  </a:lnTo>
                  <a:lnTo>
                    <a:pt x="804" y="712"/>
                  </a:lnTo>
                  <a:lnTo>
                    <a:pt x="752" y="712"/>
                  </a:lnTo>
                  <a:lnTo>
                    <a:pt x="714" y="706"/>
                  </a:lnTo>
                  <a:lnTo>
                    <a:pt x="691" y="691"/>
                  </a:lnTo>
                  <a:lnTo>
                    <a:pt x="681" y="660"/>
                  </a:lnTo>
                  <a:lnTo>
                    <a:pt x="681" y="236"/>
                  </a:lnTo>
                  <a:lnTo>
                    <a:pt x="677" y="164"/>
                  </a:lnTo>
                  <a:lnTo>
                    <a:pt x="662" y="113"/>
                  </a:lnTo>
                  <a:lnTo>
                    <a:pt x="634" y="67"/>
                  </a:lnTo>
                  <a:lnTo>
                    <a:pt x="610" y="41"/>
                  </a:lnTo>
                  <a:lnTo>
                    <a:pt x="572" y="21"/>
                  </a:lnTo>
                  <a:lnTo>
                    <a:pt x="525" y="6"/>
                  </a:lnTo>
                  <a:lnTo>
                    <a:pt x="464" y="0"/>
                  </a:lnTo>
                  <a:lnTo>
                    <a:pt x="397" y="11"/>
                  </a:lnTo>
                  <a:lnTo>
                    <a:pt x="341" y="36"/>
                  </a:lnTo>
                  <a:lnTo>
                    <a:pt x="293" y="72"/>
                  </a:lnTo>
                  <a:lnTo>
                    <a:pt x="256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7" y="77"/>
                  </a:lnTo>
                  <a:lnTo>
                    <a:pt x="95" y="82"/>
                  </a:lnTo>
                  <a:lnTo>
                    <a:pt x="114" y="103"/>
                  </a:lnTo>
                  <a:lnTo>
                    <a:pt x="123" y="128"/>
                  </a:lnTo>
                  <a:lnTo>
                    <a:pt x="123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63" name="Freeform 19"/>
            <p:cNvSpPr>
              <a:spLocks noEditPoints="1"/>
            </p:cNvSpPr>
            <p:nvPr/>
          </p:nvSpPr>
          <p:spPr bwMode="auto">
            <a:xfrm>
              <a:off x="4827" y="1123"/>
              <a:ext cx="790" cy="1223"/>
            </a:xfrm>
            <a:custGeom>
              <a:avLst/>
              <a:gdLst/>
              <a:ahLst/>
              <a:cxnLst>
                <a:cxn ang="0">
                  <a:pos x="553" y="1223"/>
                </a:cxn>
                <a:cxn ang="0">
                  <a:pos x="790" y="1147"/>
                </a:cxn>
                <a:cxn ang="0">
                  <a:pos x="695" y="1136"/>
                </a:cxn>
                <a:cxn ang="0">
                  <a:pos x="667" y="1095"/>
                </a:cxn>
                <a:cxn ang="0">
                  <a:pos x="435" y="21"/>
                </a:cxn>
                <a:cxn ang="0">
                  <a:pos x="492" y="72"/>
                </a:cxn>
                <a:cxn ang="0">
                  <a:pos x="549" y="98"/>
                </a:cxn>
                <a:cxn ang="0">
                  <a:pos x="558" y="543"/>
                </a:cxn>
                <a:cxn ang="0">
                  <a:pos x="473" y="466"/>
                </a:cxn>
                <a:cxn ang="0">
                  <a:pos x="360" y="435"/>
                </a:cxn>
                <a:cxn ang="0">
                  <a:pos x="180" y="487"/>
                </a:cxn>
                <a:cxn ang="0">
                  <a:pos x="52" y="630"/>
                </a:cxn>
                <a:cxn ang="0">
                  <a:pos x="0" y="829"/>
                </a:cxn>
                <a:cxn ang="0">
                  <a:pos x="47" y="1029"/>
                </a:cxn>
                <a:cxn ang="0">
                  <a:pos x="170" y="1167"/>
                </a:cxn>
                <a:cxn ang="0">
                  <a:pos x="341" y="1223"/>
                </a:cxn>
                <a:cxn ang="0">
                  <a:pos x="473" y="1187"/>
                </a:cxn>
                <a:cxn ang="0">
                  <a:pos x="553" y="1106"/>
                </a:cxn>
                <a:cxn ang="0">
                  <a:pos x="553" y="1029"/>
                </a:cxn>
                <a:cxn ang="0">
                  <a:pos x="539" y="1065"/>
                </a:cxn>
                <a:cxn ang="0">
                  <a:pos x="449" y="1157"/>
                </a:cxn>
                <a:cxn ang="0">
                  <a:pos x="350" y="1182"/>
                </a:cxn>
                <a:cxn ang="0">
                  <a:pos x="251" y="1152"/>
                </a:cxn>
                <a:cxn ang="0">
                  <a:pos x="180" y="1075"/>
                </a:cxn>
                <a:cxn ang="0">
                  <a:pos x="142" y="952"/>
                </a:cxn>
                <a:cxn ang="0">
                  <a:pos x="133" y="778"/>
                </a:cxn>
                <a:cxn ang="0">
                  <a:pos x="156" y="650"/>
                </a:cxn>
                <a:cxn ang="0">
                  <a:pos x="213" y="543"/>
                </a:cxn>
                <a:cxn ang="0">
                  <a:pos x="303" y="487"/>
                </a:cxn>
                <a:cxn ang="0">
                  <a:pos x="407" y="481"/>
                </a:cxn>
                <a:cxn ang="0">
                  <a:pos x="497" y="527"/>
                </a:cxn>
                <a:cxn ang="0">
                  <a:pos x="549" y="594"/>
                </a:cxn>
                <a:cxn ang="0">
                  <a:pos x="553" y="645"/>
                </a:cxn>
              </a:cxnLst>
              <a:rect l="0" t="0" r="r" b="b"/>
              <a:pathLst>
                <a:path w="790" h="1223">
                  <a:moveTo>
                    <a:pt x="553" y="1106"/>
                  </a:moveTo>
                  <a:lnTo>
                    <a:pt x="553" y="1223"/>
                  </a:lnTo>
                  <a:lnTo>
                    <a:pt x="790" y="1203"/>
                  </a:lnTo>
                  <a:lnTo>
                    <a:pt x="790" y="1147"/>
                  </a:lnTo>
                  <a:lnTo>
                    <a:pt x="733" y="1147"/>
                  </a:lnTo>
                  <a:lnTo>
                    <a:pt x="695" y="1136"/>
                  </a:lnTo>
                  <a:lnTo>
                    <a:pt x="676" y="1121"/>
                  </a:lnTo>
                  <a:lnTo>
                    <a:pt x="667" y="1095"/>
                  </a:lnTo>
                  <a:lnTo>
                    <a:pt x="667" y="0"/>
                  </a:lnTo>
                  <a:lnTo>
                    <a:pt x="435" y="21"/>
                  </a:lnTo>
                  <a:lnTo>
                    <a:pt x="435" y="72"/>
                  </a:lnTo>
                  <a:lnTo>
                    <a:pt x="492" y="72"/>
                  </a:lnTo>
                  <a:lnTo>
                    <a:pt x="525" y="82"/>
                  </a:lnTo>
                  <a:lnTo>
                    <a:pt x="549" y="98"/>
                  </a:lnTo>
                  <a:lnTo>
                    <a:pt x="558" y="128"/>
                  </a:lnTo>
                  <a:lnTo>
                    <a:pt x="558" y="543"/>
                  </a:lnTo>
                  <a:lnTo>
                    <a:pt x="520" y="502"/>
                  </a:lnTo>
                  <a:lnTo>
                    <a:pt x="473" y="466"/>
                  </a:lnTo>
                  <a:lnTo>
                    <a:pt x="421" y="446"/>
                  </a:lnTo>
                  <a:lnTo>
                    <a:pt x="360" y="435"/>
                  </a:lnTo>
                  <a:lnTo>
                    <a:pt x="265" y="451"/>
                  </a:lnTo>
                  <a:lnTo>
                    <a:pt x="180" y="487"/>
                  </a:lnTo>
                  <a:lnTo>
                    <a:pt x="109" y="548"/>
                  </a:lnTo>
                  <a:lnTo>
                    <a:pt x="52" y="630"/>
                  </a:lnTo>
                  <a:lnTo>
                    <a:pt x="14" y="722"/>
                  </a:lnTo>
                  <a:lnTo>
                    <a:pt x="0" y="829"/>
                  </a:lnTo>
                  <a:lnTo>
                    <a:pt x="14" y="937"/>
                  </a:lnTo>
                  <a:lnTo>
                    <a:pt x="47" y="1029"/>
                  </a:lnTo>
                  <a:lnTo>
                    <a:pt x="99" y="1111"/>
                  </a:lnTo>
                  <a:lnTo>
                    <a:pt x="170" y="1167"/>
                  </a:lnTo>
                  <a:lnTo>
                    <a:pt x="251" y="1208"/>
                  </a:lnTo>
                  <a:lnTo>
                    <a:pt x="341" y="1223"/>
                  </a:lnTo>
                  <a:lnTo>
                    <a:pt x="412" y="1213"/>
                  </a:lnTo>
                  <a:lnTo>
                    <a:pt x="473" y="1187"/>
                  </a:lnTo>
                  <a:lnTo>
                    <a:pt x="520" y="1147"/>
                  </a:lnTo>
                  <a:lnTo>
                    <a:pt x="553" y="1106"/>
                  </a:lnTo>
                  <a:close/>
                  <a:moveTo>
                    <a:pt x="553" y="645"/>
                  </a:moveTo>
                  <a:lnTo>
                    <a:pt x="553" y="1029"/>
                  </a:lnTo>
                  <a:lnTo>
                    <a:pt x="544" y="1049"/>
                  </a:lnTo>
                  <a:lnTo>
                    <a:pt x="539" y="1065"/>
                  </a:lnTo>
                  <a:lnTo>
                    <a:pt x="497" y="1116"/>
                  </a:lnTo>
                  <a:lnTo>
                    <a:pt x="449" y="1157"/>
                  </a:lnTo>
                  <a:lnTo>
                    <a:pt x="397" y="1177"/>
                  </a:lnTo>
                  <a:lnTo>
                    <a:pt x="350" y="1182"/>
                  </a:lnTo>
                  <a:lnTo>
                    <a:pt x="298" y="1177"/>
                  </a:lnTo>
                  <a:lnTo>
                    <a:pt x="251" y="1152"/>
                  </a:lnTo>
                  <a:lnTo>
                    <a:pt x="213" y="1116"/>
                  </a:lnTo>
                  <a:lnTo>
                    <a:pt x="180" y="1075"/>
                  </a:lnTo>
                  <a:lnTo>
                    <a:pt x="156" y="1014"/>
                  </a:lnTo>
                  <a:lnTo>
                    <a:pt x="142" y="952"/>
                  </a:lnTo>
                  <a:lnTo>
                    <a:pt x="133" y="891"/>
                  </a:lnTo>
                  <a:lnTo>
                    <a:pt x="133" y="778"/>
                  </a:lnTo>
                  <a:lnTo>
                    <a:pt x="142" y="712"/>
                  </a:lnTo>
                  <a:lnTo>
                    <a:pt x="156" y="650"/>
                  </a:lnTo>
                  <a:lnTo>
                    <a:pt x="185" y="584"/>
                  </a:lnTo>
                  <a:lnTo>
                    <a:pt x="213" y="543"/>
                  </a:lnTo>
                  <a:lnTo>
                    <a:pt x="255" y="512"/>
                  </a:lnTo>
                  <a:lnTo>
                    <a:pt x="303" y="487"/>
                  </a:lnTo>
                  <a:lnTo>
                    <a:pt x="364" y="476"/>
                  </a:lnTo>
                  <a:lnTo>
                    <a:pt x="407" y="481"/>
                  </a:lnTo>
                  <a:lnTo>
                    <a:pt x="454" y="497"/>
                  </a:lnTo>
                  <a:lnTo>
                    <a:pt x="497" y="527"/>
                  </a:lnTo>
                  <a:lnTo>
                    <a:pt x="539" y="579"/>
                  </a:lnTo>
                  <a:lnTo>
                    <a:pt x="549" y="594"/>
                  </a:lnTo>
                  <a:lnTo>
                    <a:pt x="553" y="604"/>
                  </a:lnTo>
                  <a:lnTo>
                    <a:pt x="553" y="64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64" name="Freeform 20"/>
            <p:cNvSpPr>
              <a:spLocks noEditPoints="1"/>
            </p:cNvSpPr>
            <p:nvPr/>
          </p:nvSpPr>
          <p:spPr bwMode="auto">
            <a:xfrm>
              <a:off x="5707" y="1548"/>
              <a:ext cx="619" cy="798"/>
            </a:xfrm>
            <a:custGeom>
              <a:avLst/>
              <a:gdLst/>
              <a:ahLst/>
              <a:cxnLst>
                <a:cxn ang="0">
                  <a:pos x="600" y="379"/>
                </a:cxn>
                <a:cxn ang="0">
                  <a:pos x="619" y="343"/>
                </a:cxn>
                <a:cxn ang="0">
                  <a:pos x="600" y="200"/>
                </a:cxn>
                <a:cxn ang="0">
                  <a:pos x="529" y="82"/>
                </a:cxn>
                <a:cxn ang="0">
                  <a:pos x="411" y="10"/>
                </a:cxn>
                <a:cxn ang="0">
                  <a:pos x="246" y="16"/>
                </a:cxn>
                <a:cxn ang="0">
                  <a:pos x="99" y="118"/>
                </a:cxn>
                <a:cxn ang="0">
                  <a:pos x="14" y="292"/>
                </a:cxn>
                <a:cxn ang="0">
                  <a:pos x="9" y="491"/>
                </a:cxn>
                <a:cxn ang="0">
                  <a:pos x="80" y="650"/>
                </a:cxn>
                <a:cxn ang="0">
                  <a:pos x="203" y="757"/>
                </a:cxn>
                <a:cxn ang="0">
                  <a:pos x="355" y="798"/>
                </a:cxn>
                <a:cxn ang="0">
                  <a:pos x="492" y="757"/>
                </a:cxn>
                <a:cxn ang="0">
                  <a:pos x="577" y="675"/>
                </a:cxn>
                <a:cxn ang="0">
                  <a:pos x="615" y="594"/>
                </a:cxn>
                <a:cxn ang="0">
                  <a:pos x="619" y="563"/>
                </a:cxn>
                <a:cxn ang="0">
                  <a:pos x="591" y="553"/>
                </a:cxn>
                <a:cxn ang="0">
                  <a:pos x="582" y="573"/>
                </a:cxn>
                <a:cxn ang="0">
                  <a:pos x="515" y="686"/>
                </a:cxn>
                <a:cxn ang="0">
                  <a:pos x="440" y="737"/>
                </a:cxn>
                <a:cxn ang="0">
                  <a:pos x="378" y="752"/>
                </a:cxn>
                <a:cxn ang="0">
                  <a:pos x="307" y="742"/>
                </a:cxn>
                <a:cxn ang="0">
                  <a:pos x="213" y="681"/>
                </a:cxn>
                <a:cxn ang="0">
                  <a:pos x="156" y="573"/>
                </a:cxn>
                <a:cxn ang="0">
                  <a:pos x="137" y="435"/>
                </a:cxn>
                <a:cxn ang="0">
                  <a:pos x="582" y="379"/>
                </a:cxn>
                <a:cxn ang="0">
                  <a:pos x="146" y="256"/>
                </a:cxn>
                <a:cxn ang="0">
                  <a:pos x="189" y="133"/>
                </a:cxn>
                <a:cxn ang="0">
                  <a:pos x="250" y="67"/>
                </a:cxn>
                <a:cxn ang="0">
                  <a:pos x="312" y="41"/>
                </a:cxn>
                <a:cxn ang="0">
                  <a:pos x="392" y="51"/>
                </a:cxn>
                <a:cxn ang="0">
                  <a:pos x="463" y="118"/>
                </a:cxn>
                <a:cxn ang="0">
                  <a:pos x="501" y="215"/>
                </a:cxn>
                <a:cxn ang="0">
                  <a:pos x="515" y="307"/>
                </a:cxn>
                <a:cxn ang="0">
                  <a:pos x="137" y="343"/>
                </a:cxn>
              </a:cxnLst>
              <a:rect l="0" t="0" r="r" b="b"/>
              <a:pathLst>
                <a:path w="619" h="798">
                  <a:moveTo>
                    <a:pt x="582" y="379"/>
                  </a:moveTo>
                  <a:lnTo>
                    <a:pt x="600" y="379"/>
                  </a:lnTo>
                  <a:lnTo>
                    <a:pt x="619" y="368"/>
                  </a:lnTo>
                  <a:lnTo>
                    <a:pt x="619" y="343"/>
                  </a:lnTo>
                  <a:lnTo>
                    <a:pt x="615" y="271"/>
                  </a:lnTo>
                  <a:lnTo>
                    <a:pt x="600" y="200"/>
                  </a:lnTo>
                  <a:lnTo>
                    <a:pt x="572" y="133"/>
                  </a:lnTo>
                  <a:lnTo>
                    <a:pt x="529" y="82"/>
                  </a:lnTo>
                  <a:lnTo>
                    <a:pt x="477" y="36"/>
                  </a:lnTo>
                  <a:lnTo>
                    <a:pt x="411" y="10"/>
                  </a:lnTo>
                  <a:lnTo>
                    <a:pt x="336" y="0"/>
                  </a:lnTo>
                  <a:lnTo>
                    <a:pt x="246" y="16"/>
                  </a:lnTo>
                  <a:lnTo>
                    <a:pt x="165" y="56"/>
                  </a:lnTo>
                  <a:lnTo>
                    <a:pt x="99" y="118"/>
                  </a:lnTo>
                  <a:lnTo>
                    <a:pt x="47" y="200"/>
                  </a:lnTo>
                  <a:lnTo>
                    <a:pt x="14" y="292"/>
                  </a:lnTo>
                  <a:lnTo>
                    <a:pt x="0" y="394"/>
                  </a:lnTo>
                  <a:lnTo>
                    <a:pt x="9" y="491"/>
                  </a:lnTo>
                  <a:lnTo>
                    <a:pt x="38" y="578"/>
                  </a:lnTo>
                  <a:lnTo>
                    <a:pt x="80" y="650"/>
                  </a:lnTo>
                  <a:lnTo>
                    <a:pt x="137" y="711"/>
                  </a:lnTo>
                  <a:lnTo>
                    <a:pt x="203" y="757"/>
                  </a:lnTo>
                  <a:lnTo>
                    <a:pt x="274" y="788"/>
                  </a:lnTo>
                  <a:lnTo>
                    <a:pt x="355" y="798"/>
                  </a:lnTo>
                  <a:lnTo>
                    <a:pt x="430" y="788"/>
                  </a:lnTo>
                  <a:lnTo>
                    <a:pt x="492" y="757"/>
                  </a:lnTo>
                  <a:lnTo>
                    <a:pt x="539" y="716"/>
                  </a:lnTo>
                  <a:lnTo>
                    <a:pt x="577" y="675"/>
                  </a:lnTo>
                  <a:lnTo>
                    <a:pt x="600" y="629"/>
                  </a:lnTo>
                  <a:lnTo>
                    <a:pt x="615" y="594"/>
                  </a:lnTo>
                  <a:lnTo>
                    <a:pt x="619" y="573"/>
                  </a:lnTo>
                  <a:lnTo>
                    <a:pt x="619" y="563"/>
                  </a:lnTo>
                  <a:lnTo>
                    <a:pt x="610" y="553"/>
                  </a:lnTo>
                  <a:lnTo>
                    <a:pt x="591" y="553"/>
                  </a:lnTo>
                  <a:lnTo>
                    <a:pt x="582" y="563"/>
                  </a:lnTo>
                  <a:lnTo>
                    <a:pt x="582" y="573"/>
                  </a:lnTo>
                  <a:lnTo>
                    <a:pt x="553" y="640"/>
                  </a:lnTo>
                  <a:lnTo>
                    <a:pt x="515" y="686"/>
                  </a:lnTo>
                  <a:lnTo>
                    <a:pt x="477" y="722"/>
                  </a:lnTo>
                  <a:lnTo>
                    <a:pt x="440" y="737"/>
                  </a:lnTo>
                  <a:lnTo>
                    <a:pt x="402" y="747"/>
                  </a:lnTo>
                  <a:lnTo>
                    <a:pt x="378" y="752"/>
                  </a:lnTo>
                  <a:lnTo>
                    <a:pt x="364" y="752"/>
                  </a:lnTo>
                  <a:lnTo>
                    <a:pt x="307" y="742"/>
                  </a:lnTo>
                  <a:lnTo>
                    <a:pt x="255" y="722"/>
                  </a:lnTo>
                  <a:lnTo>
                    <a:pt x="213" y="681"/>
                  </a:lnTo>
                  <a:lnTo>
                    <a:pt x="184" y="640"/>
                  </a:lnTo>
                  <a:lnTo>
                    <a:pt x="156" y="573"/>
                  </a:lnTo>
                  <a:lnTo>
                    <a:pt x="142" y="502"/>
                  </a:lnTo>
                  <a:lnTo>
                    <a:pt x="137" y="435"/>
                  </a:lnTo>
                  <a:lnTo>
                    <a:pt x="132" y="379"/>
                  </a:lnTo>
                  <a:lnTo>
                    <a:pt x="582" y="379"/>
                  </a:lnTo>
                  <a:close/>
                  <a:moveTo>
                    <a:pt x="137" y="343"/>
                  </a:moveTo>
                  <a:lnTo>
                    <a:pt x="146" y="256"/>
                  </a:lnTo>
                  <a:lnTo>
                    <a:pt x="165" y="184"/>
                  </a:lnTo>
                  <a:lnTo>
                    <a:pt x="189" y="133"/>
                  </a:lnTo>
                  <a:lnTo>
                    <a:pt x="217" y="92"/>
                  </a:lnTo>
                  <a:lnTo>
                    <a:pt x="250" y="67"/>
                  </a:lnTo>
                  <a:lnTo>
                    <a:pt x="284" y="51"/>
                  </a:lnTo>
                  <a:lnTo>
                    <a:pt x="312" y="41"/>
                  </a:lnTo>
                  <a:lnTo>
                    <a:pt x="336" y="41"/>
                  </a:lnTo>
                  <a:lnTo>
                    <a:pt x="392" y="51"/>
                  </a:lnTo>
                  <a:lnTo>
                    <a:pt x="435" y="77"/>
                  </a:lnTo>
                  <a:lnTo>
                    <a:pt x="463" y="118"/>
                  </a:lnTo>
                  <a:lnTo>
                    <a:pt x="487" y="164"/>
                  </a:lnTo>
                  <a:lnTo>
                    <a:pt x="501" y="215"/>
                  </a:lnTo>
                  <a:lnTo>
                    <a:pt x="511" y="266"/>
                  </a:lnTo>
                  <a:lnTo>
                    <a:pt x="515" y="307"/>
                  </a:lnTo>
                  <a:lnTo>
                    <a:pt x="515" y="343"/>
                  </a:lnTo>
                  <a:lnTo>
                    <a:pt x="137" y="34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65" name="Freeform 21"/>
            <p:cNvSpPr>
              <a:spLocks/>
            </p:cNvSpPr>
            <p:nvPr/>
          </p:nvSpPr>
          <p:spPr bwMode="auto">
            <a:xfrm>
              <a:off x="6393" y="1579"/>
              <a:ext cx="808" cy="747"/>
            </a:xfrm>
            <a:custGeom>
              <a:avLst/>
              <a:gdLst/>
              <a:ahLst/>
              <a:cxnLst>
                <a:cxn ang="0">
                  <a:pos x="558" y="184"/>
                </a:cxn>
                <a:cxn ang="0">
                  <a:pos x="643" y="92"/>
                </a:cxn>
                <a:cxn ang="0">
                  <a:pos x="780" y="51"/>
                </a:cxn>
                <a:cxn ang="0">
                  <a:pos x="714" y="5"/>
                </a:cxn>
                <a:cxn ang="0">
                  <a:pos x="520" y="0"/>
                </a:cxn>
                <a:cxn ang="0">
                  <a:pos x="496" y="51"/>
                </a:cxn>
                <a:cxn ang="0">
                  <a:pos x="534" y="77"/>
                </a:cxn>
                <a:cxn ang="0">
                  <a:pos x="539" y="128"/>
                </a:cxn>
                <a:cxn ang="0">
                  <a:pos x="525" y="158"/>
                </a:cxn>
                <a:cxn ang="0">
                  <a:pos x="421" y="302"/>
                </a:cxn>
                <a:cxn ang="0">
                  <a:pos x="288" y="118"/>
                </a:cxn>
                <a:cxn ang="0">
                  <a:pos x="279" y="97"/>
                </a:cxn>
                <a:cxn ang="0">
                  <a:pos x="288" y="71"/>
                </a:cxn>
                <a:cxn ang="0">
                  <a:pos x="316" y="56"/>
                </a:cxn>
                <a:cxn ang="0">
                  <a:pos x="335" y="0"/>
                </a:cxn>
                <a:cxn ang="0">
                  <a:pos x="241" y="5"/>
                </a:cxn>
                <a:cxn ang="0">
                  <a:pos x="61" y="0"/>
                </a:cxn>
                <a:cxn ang="0">
                  <a:pos x="9" y="51"/>
                </a:cxn>
                <a:cxn ang="0">
                  <a:pos x="89" y="56"/>
                </a:cxn>
                <a:cxn ang="0">
                  <a:pos x="141" y="87"/>
                </a:cxn>
                <a:cxn ang="0">
                  <a:pos x="198" y="158"/>
                </a:cxn>
                <a:cxn ang="0">
                  <a:pos x="326" y="430"/>
                </a:cxn>
                <a:cxn ang="0">
                  <a:pos x="283" y="486"/>
                </a:cxn>
                <a:cxn ang="0">
                  <a:pos x="241" y="547"/>
                </a:cxn>
                <a:cxn ang="0">
                  <a:pos x="160" y="639"/>
                </a:cxn>
                <a:cxn ang="0">
                  <a:pos x="66" y="685"/>
                </a:cxn>
                <a:cxn ang="0">
                  <a:pos x="0" y="691"/>
                </a:cxn>
                <a:cxn ang="0">
                  <a:pos x="66" y="742"/>
                </a:cxn>
                <a:cxn ang="0">
                  <a:pos x="241" y="747"/>
                </a:cxn>
                <a:cxn ang="0">
                  <a:pos x="288" y="691"/>
                </a:cxn>
                <a:cxn ang="0">
                  <a:pos x="250" y="675"/>
                </a:cxn>
                <a:cxn ang="0">
                  <a:pos x="241" y="650"/>
                </a:cxn>
                <a:cxn ang="0">
                  <a:pos x="246" y="614"/>
                </a:cxn>
                <a:cxn ang="0">
                  <a:pos x="331" y="486"/>
                </a:cxn>
                <a:cxn ang="0">
                  <a:pos x="406" y="455"/>
                </a:cxn>
                <a:cxn ang="0">
                  <a:pos x="449" y="511"/>
                </a:cxn>
                <a:cxn ang="0">
                  <a:pos x="506" y="593"/>
                </a:cxn>
                <a:cxn ang="0">
                  <a:pos x="525" y="619"/>
                </a:cxn>
                <a:cxn ang="0">
                  <a:pos x="539" y="639"/>
                </a:cxn>
                <a:cxn ang="0">
                  <a:pos x="534" y="665"/>
                </a:cxn>
                <a:cxn ang="0">
                  <a:pos x="515" y="685"/>
                </a:cxn>
                <a:cxn ang="0">
                  <a:pos x="482" y="691"/>
                </a:cxn>
                <a:cxn ang="0">
                  <a:pos x="525" y="747"/>
                </a:cxn>
                <a:cxn ang="0">
                  <a:pos x="733" y="742"/>
                </a:cxn>
                <a:cxn ang="0">
                  <a:pos x="808" y="691"/>
                </a:cxn>
                <a:cxn ang="0">
                  <a:pos x="714" y="685"/>
                </a:cxn>
                <a:cxn ang="0">
                  <a:pos x="657" y="639"/>
                </a:cxn>
              </a:cxnLst>
              <a:rect l="0" t="0" r="r" b="b"/>
              <a:pathLst>
                <a:path w="808" h="747">
                  <a:moveTo>
                    <a:pt x="444" y="337"/>
                  </a:moveTo>
                  <a:lnTo>
                    <a:pt x="558" y="184"/>
                  </a:lnTo>
                  <a:lnTo>
                    <a:pt x="591" y="143"/>
                  </a:lnTo>
                  <a:lnTo>
                    <a:pt x="643" y="92"/>
                  </a:lnTo>
                  <a:lnTo>
                    <a:pt x="709" y="61"/>
                  </a:lnTo>
                  <a:lnTo>
                    <a:pt x="780" y="51"/>
                  </a:lnTo>
                  <a:lnTo>
                    <a:pt x="780" y="0"/>
                  </a:lnTo>
                  <a:lnTo>
                    <a:pt x="714" y="5"/>
                  </a:lnTo>
                  <a:lnTo>
                    <a:pt x="562" y="5"/>
                  </a:lnTo>
                  <a:lnTo>
                    <a:pt x="520" y="0"/>
                  </a:lnTo>
                  <a:lnTo>
                    <a:pt x="496" y="0"/>
                  </a:lnTo>
                  <a:lnTo>
                    <a:pt x="496" y="51"/>
                  </a:lnTo>
                  <a:lnTo>
                    <a:pt x="515" y="56"/>
                  </a:lnTo>
                  <a:lnTo>
                    <a:pt x="534" y="77"/>
                  </a:lnTo>
                  <a:lnTo>
                    <a:pt x="543" y="107"/>
                  </a:lnTo>
                  <a:lnTo>
                    <a:pt x="539" y="128"/>
                  </a:lnTo>
                  <a:lnTo>
                    <a:pt x="534" y="143"/>
                  </a:lnTo>
                  <a:lnTo>
                    <a:pt x="525" y="158"/>
                  </a:lnTo>
                  <a:lnTo>
                    <a:pt x="520" y="169"/>
                  </a:lnTo>
                  <a:lnTo>
                    <a:pt x="421" y="302"/>
                  </a:lnTo>
                  <a:lnTo>
                    <a:pt x="293" y="128"/>
                  </a:lnTo>
                  <a:lnTo>
                    <a:pt x="288" y="118"/>
                  </a:lnTo>
                  <a:lnTo>
                    <a:pt x="279" y="107"/>
                  </a:lnTo>
                  <a:lnTo>
                    <a:pt x="279" y="97"/>
                  </a:lnTo>
                  <a:lnTo>
                    <a:pt x="283" y="82"/>
                  </a:lnTo>
                  <a:lnTo>
                    <a:pt x="288" y="71"/>
                  </a:lnTo>
                  <a:lnTo>
                    <a:pt x="302" y="61"/>
                  </a:lnTo>
                  <a:lnTo>
                    <a:pt x="316" y="56"/>
                  </a:lnTo>
                  <a:lnTo>
                    <a:pt x="335" y="51"/>
                  </a:lnTo>
                  <a:lnTo>
                    <a:pt x="335" y="0"/>
                  </a:lnTo>
                  <a:lnTo>
                    <a:pt x="293" y="0"/>
                  </a:lnTo>
                  <a:lnTo>
                    <a:pt x="241" y="5"/>
                  </a:lnTo>
                  <a:lnTo>
                    <a:pt x="118" y="5"/>
                  </a:lnTo>
                  <a:lnTo>
                    <a:pt x="61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56" y="51"/>
                  </a:lnTo>
                  <a:lnTo>
                    <a:pt x="89" y="56"/>
                  </a:lnTo>
                  <a:lnTo>
                    <a:pt x="118" y="66"/>
                  </a:lnTo>
                  <a:lnTo>
                    <a:pt x="141" y="87"/>
                  </a:lnTo>
                  <a:lnTo>
                    <a:pt x="165" y="118"/>
                  </a:lnTo>
                  <a:lnTo>
                    <a:pt x="198" y="158"/>
                  </a:lnTo>
                  <a:lnTo>
                    <a:pt x="359" y="384"/>
                  </a:lnTo>
                  <a:lnTo>
                    <a:pt x="326" y="430"/>
                  </a:lnTo>
                  <a:lnTo>
                    <a:pt x="302" y="460"/>
                  </a:lnTo>
                  <a:lnTo>
                    <a:pt x="283" y="486"/>
                  </a:lnTo>
                  <a:lnTo>
                    <a:pt x="264" y="517"/>
                  </a:lnTo>
                  <a:lnTo>
                    <a:pt x="241" y="547"/>
                  </a:lnTo>
                  <a:lnTo>
                    <a:pt x="208" y="588"/>
                  </a:lnTo>
                  <a:lnTo>
                    <a:pt x="160" y="639"/>
                  </a:lnTo>
                  <a:lnTo>
                    <a:pt x="113" y="670"/>
                  </a:lnTo>
                  <a:lnTo>
                    <a:pt x="66" y="685"/>
                  </a:lnTo>
                  <a:lnTo>
                    <a:pt x="28" y="691"/>
                  </a:lnTo>
                  <a:lnTo>
                    <a:pt x="0" y="691"/>
                  </a:lnTo>
                  <a:lnTo>
                    <a:pt x="0" y="747"/>
                  </a:lnTo>
                  <a:lnTo>
                    <a:pt x="66" y="742"/>
                  </a:lnTo>
                  <a:lnTo>
                    <a:pt x="189" y="742"/>
                  </a:lnTo>
                  <a:lnTo>
                    <a:pt x="241" y="747"/>
                  </a:lnTo>
                  <a:lnTo>
                    <a:pt x="288" y="747"/>
                  </a:lnTo>
                  <a:lnTo>
                    <a:pt x="288" y="691"/>
                  </a:lnTo>
                  <a:lnTo>
                    <a:pt x="260" y="680"/>
                  </a:lnTo>
                  <a:lnTo>
                    <a:pt x="250" y="675"/>
                  </a:lnTo>
                  <a:lnTo>
                    <a:pt x="246" y="665"/>
                  </a:lnTo>
                  <a:lnTo>
                    <a:pt x="241" y="650"/>
                  </a:lnTo>
                  <a:lnTo>
                    <a:pt x="241" y="639"/>
                  </a:lnTo>
                  <a:lnTo>
                    <a:pt x="246" y="614"/>
                  </a:lnTo>
                  <a:lnTo>
                    <a:pt x="293" y="537"/>
                  </a:lnTo>
                  <a:lnTo>
                    <a:pt x="331" y="486"/>
                  </a:lnTo>
                  <a:lnTo>
                    <a:pt x="383" y="419"/>
                  </a:lnTo>
                  <a:lnTo>
                    <a:pt x="406" y="455"/>
                  </a:lnTo>
                  <a:lnTo>
                    <a:pt x="430" y="486"/>
                  </a:lnTo>
                  <a:lnTo>
                    <a:pt x="449" y="511"/>
                  </a:lnTo>
                  <a:lnTo>
                    <a:pt x="473" y="547"/>
                  </a:lnTo>
                  <a:lnTo>
                    <a:pt x="506" y="593"/>
                  </a:lnTo>
                  <a:lnTo>
                    <a:pt x="515" y="604"/>
                  </a:lnTo>
                  <a:lnTo>
                    <a:pt x="525" y="619"/>
                  </a:lnTo>
                  <a:lnTo>
                    <a:pt x="534" y="629"/>
                  </a:lnTo>
                  <a:lnTo>
                    <a:pt x="539" y="639"/>
                  </a:lnTo>
                  <a:lnTo>
                    <a:pt x="539" y="660"/>
                  </a:lnTo>
                  <a:lnTo>
                    <a:pt x="534" y="665"/>
                  </a:lnTo>
                  <a:lnTo>
                    <a:pt x="529" y="675"/>
                  </a:lnTo>
                  <a:lnTo>
                    <a:pt x="515" y="685"/>
                  </a:lnTo>
                  <a:lnTo>
                    <a:pt x="501" y="691"/>
                  </a:lnTo>
                  <a:lnTo>
                    <a:pt x="482" y="691"/>
                  </a:lnTo>
                  <a:lnTo>
                    <a:pt x="482" y="747"/>
                  </a:lnTo>
                  <a:lnTo>
                    <a:pt x="525" y="747"/>
                  </a:lnTo>
                  <a:lnTo>
                    <a:pt x="572" y="742"/>
                  </a:lnTo>
                  <a:lnTo>
                    <a:pt x="733" y="742"/>
                  </a:lnTo>
                  <a:lnTo>
                    <a:pt x="808" y="747"/>
                  </a:lnTo>
                  <a:lnTo>
                    <a:pt x="808" y="691"/>
                  </a:lnTo>
                  <a:lnTo>
                    <a:pt x="756" y="691"/>
                  </a:lnTo>
                  <a:lnTo>
                    <a:pt x="714" y="685"/>
                  </a:lnTo>
                  <a:lnTo>
                    <a:pt x="685" y="670"/>
                  </a:lnTo>
                  <a:lnTo>
                    <a:pt x="657" y="639"/>
                  </a:lnTo>
                  <a:lnTo>
                    <a:pt x="444" y="33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66" name="Freeform 22"/>
            <p:cNvSpPr>
              <a:spLocks/>
            </p:cNvSpPr>
            <p:nvPr/>
          </p:nvSpPr>
          <p:spPr bwMode="auto">
            <a:xfrm>
              <a:off x="7807" y="1558"/>
              <a:ext cx="804" cy="768"/>
            </a:xfrm>
            <a:custGeom>
              <a:avLst/>
              <a:gdLst/>
              <a:ahLst/>
              <a:cxnLst>
                <a:cxn ang="0">
                  <a:pos x="123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1" y="768"/>
                </a:cxn>
                <a:cxn ang="0">
                  <a:pos x="231" y="763"/>
                </a:cxn>
                <a:cxn ang="0">
                  <a:pos x="359" y="768"/>
                </a:cxn>
                <a:cxn ang="0">
                  <a:pos x="293" y="712"/>
                </a:cxn>
                <a:cxn ang="0">
                  <a:pos x="241" y="681"/>
                </a:cxn>
                <a:cxn ang="0">
                  <a:pos x="236" y="318"/>
                </a:cxn>
                <a:cxn ang="0">
                  <a:pos x="269" y="164"/>
                </a:cxn>
                <a:cxn ang="0">
                  <a:pos x="350" y="72"/>
                </a:cxn>
                <a:cxn ang="0">
                  <a:pos x="449" y="41"/>
                </a:cxn>
                <a:cxn ang="0">
                  <a:pos x="525" y="67"/>
                </a:cxn>
                <a:cxn ang="0">
                  <a:pos x="563" y="139"/>
                </a:cxn>
                <a:cxn ang="0">
                  <a:pos x="572" y="635"/>
                </a:cxn>
                <a:cxn ang="0">
                  <a:pos x="548" y="706"/>
                </a:cxn>
                <a:cxn ang="0">
                  <a:pos x="444" y="712"/>
                </a:cxn>
                <a:cxn ang="0">
                  <a:pos x="506" y="768"/>
                </a:cxn>
                <a:cxn ang="0">
                  <a:pos x="676" y="763"/>
                </a:cxn>
                <a:cxn ang="0">
                  <a:pos x="804" y="768"/>
                </a:cxn>
                <a:cxn ang="0">
                  <a:pos x="752" y="712"/>
                </a:cxn>
                <a:cxn ang="0">
                  <a:pos x="690" y="691"/>
                </a:cxn>
                <a:cxn ang="0">
                  <a:pos x="681" y="236"/>
                </a:cxn>
                <a:cxn ang="0">
                  <a:pos x="657" y="113"/>
                </a:cxn>
                <a:cxn ang="0">
                  <a:pos x="605" y="41"/>
                </a:cxn>
                <a:cxn ang="0">
                  <a:pos x="525" y="6"/>
                </a:cxn>
                <a:cxn ang="0">
                  <a:pos x="397" y="11"/>
                </a:cxn>
                <a:cxn ang="0">
                  <a:pos x="293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6" y="77"/>
                </a:cxn>
                <a:cxn ang="0">
                  <a:pos x="113" y="103"/>
                </a:cxn>
                <a:cxn ang="0">
                  <a:pos x="123" y="169"/>
                </a:cxn>
              </a:cxnLst>
              <a:rect l="0" t="0" r="r" b="b"/>
              <a:pathLst>
                <a:path w="804" h="768">
                  <a:moveTo>
                    <a:pt x="123" y="169"/>
                  </a:moveTo>
                  <a:lnTo>
                    <a:pt x="123" y="635"/>
                  </a:lnTo>
                  <a:lnTo>
                    <a:pt x="118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1" y="768"/>
                  </a:lnTo>
                  <a:lnTo>
                    <a:pt x="127" y="763"/>
                  </a:lnTo>
                  <a:lnTo>
                    <a:pt x="231" y="763"/>
                  </a:lnTo>
                  <a:lnTo>
                    <a:pt x="298" y="768"/>
                  </a:lnTo>
                  <a:lnTo>
                    <a:pt x="359" y="768"/>
                  </a:lnTo>
                  <a:lnTo>
                    <a:pt x="359" y="712"/>
                  </a:lnTo>
                  <a:lnTo>
                    <a:pt x="293" y="712"/>
                  </a:lnTo>
                  <a:lnTo>
                    <a:pt x="255" y="706"/>
                  </a:lnTo>
                  <a:lnTo>
                    <a:pt x="241" y="681"/>
                  </a:lnTo>
                  <a:lnTo>
                    <a:pt x="236" y="635"/>
                  </a:lnTo>
                  <a:lnTo>
                    <a:pt x="236" y="318"/>
                  </a:lnTo>
                  <a:lnTo>
                    <a:pt x="246" y="236"/>
                  </a:lnTo>
                  <a:lnTo>
                    <a:pt x="269" y="164"/>
                  </a:lnTo>
                  <a:lnTo>
                    <a:pt x="302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49" y="41"/>
                  </a:lnTo>
                  <a:lnTo>
                    <a:pt x="492" y="46"/>
                  </a:lnTo>
                  <a:lnTo>
                    <a:pt x="525" y="67"/>
                  </a:lnTo>
                  <a:lnTo>
                    <a:pt x="548" y="98"/>
                  </a:lnTo>
                  <a:lnTo>
                    <a:pt x="563" y="139"/>
                  </a:lnTo>
                  <a:lnTo>
                    <a:pt x="572" y="231"/>
                  </a:lnTo>
                  <a:lnTo>
                    <a:pt x="572" y="635"/>
                  </a:lnTo>
                  <a:lnTo>
                    <a:pt x="567" y="681"/>
                  </a:lnTo>
                  <a:lnTo>
                    <a:pt x="548" y="706"/>
                  </a:lnTo>
                  <a:lnTo>
                    <a:pt x="511" y="712"/>
                  </a:lnTo>
                  <a:lnTo>
                    <a:pt x="444" y="712"/>
                  </a:lnTo>
                  <a:lnTo>
                    <a:pt x="444" y="768"/>
                  </a:lnTo>
                  <a:lnTo>
                    <a:pt x="506" y="768"/>
                  </a:lnTo>
                  <a:lnTo>
                    <a:pt x="572" y="763"/>
                  </a:lnTo>
                  <a:lnTo>
                    <a:pt x="676" y="763"/>
                  </a:lnTo>
                  <a:lnTo>
                    <a:pt x="742" y="768"/>
                  </a:lnTo>
                  <a:lnTo>
                    <a:pt x="804" y="768"/>
                  </a:lnTo>
                  <a:lnTo>
                    <a:pt x="804" y="712"/>
                  </a:lnTo>
                  <a:lnTo>
                    <a:pt x="752" y="712"/>
                  </a:lnTo>
                  <a:lnTo>
                    <a:pt x="714" y="706"/>
                  </a:lnTo>
                  <a:lnTo>
                    <a:pt x="690" y="691"/>
                  </a:lnTo>
                  <a:lnTo>
                    <a:pt x="681" y="660"/>
                  </a:lnTo>
                  <a:lnTo>
                    <a:pt x="681" y="236"/>
                  </a:lnTo>
                  <a:lnTo>
                    <a:pt x="676" y="164"/>
                  </a:lnTo>
                  <a:lnTo>
                    <a:pt x="657" y="113"/>
                  </a:lnTo>
                  <a:lnTo>
                    <a:pt x="629" y="67"/>
                  </a:lnTo>
                  <a:lnTo>
                    <a:pt x="605" y="41"/>
                  </a:lnTo>
                  <a:lnTo>
                    <a:pt x="572" y="21"/>
                  </a:lnTo>
                  <a:lnTo>
                    <a:pt x="525" y="6"/>
                  </a:lnTo>
                  <a:lnTo>
                    <a:pt x="463" y="0"/>
                  </a:lnTo>
                  <a:lnTo>
                    <a:pt x="397" y="11"/>
                  </a:lnTo>
                  <a:lnTo>
                    <a:pt x="340" y="36"/>
                  </a:lnTo>
                  <a:lnTo>
                    <a:pt x="293" y="72"/>
                  </a:lnTo>
                  <a:lnTo>
                    <a:pt x="255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6" y="77"/>
                  </a:lnTo>
                  <a:lnTo>
                    <a:pt x="90" y="82"/>
                  </a:lnTo>
                  <a:lnTo>
                    <a:pt x="113" y="103"/>
                  </a:lnTo>
                  <a:lnTo>
                    <a:pt x="123" y="128"/>
                  </a:lnTo>
                  <a:lnTo>
                    <a:pt x="123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67" name="Freeform 23"/>
            <p:cNvSpPr>
              <a:spLocks noEditPoints="1"/>
            </p:cNvSpPr>
            <p:nvPr/>
          </p:nvSpPr>
          <p:spPr bwMode="auto">
            <a:xfrm>
              <a:off x="8691" y="1548"/>
              <a:ext cx="710" cy="798"/>
            </a:xfrm>
            <a:custGeom>
              <a:avLst/>
              <a:gdLst/>
              <a:ahLst/>
              <a:cxnLst>
                <a:cxn ang="0">
                  <a:pos x="710" y="404"/>
                </a:cxn>
                <a:cxn ang="0">
                  <a:pos x="695" y="297"/>
                </a:cxn>
                <a:cxn ang="0">
                  <a:pos x="662" y="200"/>
                </a:cxn>
                <a:cxn ang="0">
                  <a:pos x="606" y="118"/>
                </a:cxn>
                <a:cxn ang="0">
                  <a:pos x="535" y="56"/>
                </a:cxn>
                <a:cxn ang="0">
                  <a:pos x="449" y="16"/>
                </a:cxn>
                <a:cxn ang="0">
                  <a:pos x="355" y="0"/>
                </a:cxn>
                <a:cxn ang="0">
                  <a:pos x="260" y="16"/>
                </a:cxn>
                <a:cxn ang="0">
                  <a:pos x="175" y="56"/>
                </a:cxn>
                <a:cxn ang="0">
                  <a:pos x="104" y="123"/>
                </a:cxn>
                <a:cxn ang="0">
                  <a:pos x="47" y="205"/>
                </a:cxn>
                <a:cxn ang="0">
                  <a:pos x="10" y="302"/>
                </a:cxn>
                <a:cxn ang="0">
                  <a:pos x="0" y="404"/>
                </a:cxn>
                <a:cxn ang="0">
                  <a:pos x="14" y="512"/>
                </a:cxn>
                <a:cxn ang="0">
                  <a:pos x="47" y="609"/>
                </a:cxn>
                <a:cxn ang="0">
                  <a:pos x="104" y="686"/>
                </a:cxn>
                <a:cxn ang="0">
                  <a:pos x="180" y="747"/>
                </a:cxn>
                <a:cxn ang="0">
                  <a:pos x="260" y="783"/>
                </a:cxn>
                <a:cxn ang="0">
                  <a:pos x="355" y="798"/>
                </a:cxn>
                <a:cxn ang="0">
                  <a:pos x="449" y="783"/>
                </a:cxn>
                <a:cxn ang="0">
                  <a:pos x="535" y="747"/>
                </a:cxn>
                <a:cxn ang="0">
                  <a:pos x="606" y="686"/>
                </a:cxn>
                <a:cxn ang="0">
                  <a:pos x="662" y="604"/>
                </a:cxn>
                <a:cxn ang="0">
                  <a:pos x="695" y="512"/>
                </a:cxn>
                <a:cxn ang="0">
                  <a:pos x="710" y="404"/>
                </a:cxn>
                <a:cxn ang="0">
                  <a:pos x="355" y="752"/>
                </a:cxn>
                <a:cxn ang="0">
                  <a:pos x="303" y="747"/>
                </a:cxn>
                <a:cxn ang="0">
                  <a:pos x="256" y="727"/>
                </a:cxn>
                <a:cxn ang="0">
                  <a:pos x="208" y="691"/>
                </a:cxn>
                <a:cxn ang="0">
                  <a:pos x="170" y="640"/>
                </a:cxn>
                <a:cxn ang="0">
                  <a:pos x="147" y="578"/>
                </a:cxn>
                <a:cxn ang="0">
                  <a:pos x="137" y="512"/>
                </a:cxn>
                <a:cxn ang="0">
                  <a:pos x="133" y="445"/>
                </a:cxn>
                <a:cxn ang="0">
                  <a:pos x="133" y="317"/>
                </a:cxn>
                <a:cxn ang="0">
                  <a:pos x="142" y="235"/>
                </a:cxn>
                <a:cxn ang="0">
                  <a:pos x="170" y="154"/>
                </a:cxn>
                <a:cxn ang="0">
                  <a:pos x="208" y="102"/>
                </a:cxn>
                <a:cxn ang="0">
                  <a:pos x="256" y="67"/>
                </a:cxn>
                <a:cxn ang="0">
                  <a:pos x="303" y="46"/>
                </a:cxn>
                <a:cxn ang="0">
                  <a:pos x="355" y="41"/>
                </a:cxn>
                <a:cxn ang="0">
                  <a:pos x="407" y="46"/>
                </a:cxn>
                <a:cxn ang="0">
                  <a:pos x="454" y="67"/>
                </a:cxn>
                <a:cxn ang="0">
                  <a:pos x="497" y="102"/>
                </a:cxn>
                <a:cxn ang="0">
                  <a:pos x="535" y="154"/>
                </a:cxn>
                <a:cxn ang="0">
                  <a:pos x="558" y="210"/>
                </a:cxn>
                <a:cxn ang="0">
                  <a:pos x="572" y="276"/>
                </a:cxn>
                <a:cxn ang="0">
                  <a:pos x="577" y="338"/>
                </a:cxn>
                <a:cxn ang="0">
                  <a:pos x="577" y="466"/>
                </a:cxn>
                <a:cxn ang="0">
                  <a:pos x="568" y="542"/>
                </a:cxn>
                <a:cxn ang="0">
                  <a:pos x="539" y="624"/>
                </a:cxn>
                <a:cxn ang="0">
                  <a:pos x="506" y="675"/>
                </a:cxn>
                <a:cxn ang="0">
                  <a:pos x="464" y="716"/>
                </a:cxn>
                <a:cxn ang="0">
                  <a:pos x="412" y="742"/>
                </a:cxn>
                <a:cxn ang="0">
                  <a:pos x="355" y="752"/>
                </a:cxn>
              </a:cxnLst>
              <a:rect l="0" t="0" r="r" b="b"/>
              <a:pathLst>
                <a:path w="710" h="798">
                  <a:moveTo>
                    <a:pt x="710" y="404"/>
                  </a:moveTo>
                  <a:lnTo>
                    <a:pt x="695" y="297"/>
                  </a:lnTo>
                  <a:lnTo>
                    <a:pt x="662" y="200"/>
                  </a:lnTo>
                  <a:lnTo>
                    <a:pt x="606" y="118"/>
                  </a:lnTo>
                  <a:lnTo>
                    <a:pt x="535" y="56"/>
                  </a:lnTo>
                  <a:lnTo>
                    <a:pt x="449" y="16"/>
                  </a:lnTo>
                  <a:lnTo>
                    <a:pt x="355" y="0"/>
                  </a:lnTo>
                  <a:lnTo>
                    <a:pt x="260" y="16"/>
                  </a:lnTo>
                  <a:lnTo>
                    <a:pt x="175" y="56"/>
                  </a:lnTo>
                  <a:lnTo>
                    <a:pt x="104" y="123"/>
                  </a:lnTo>
                  <a:lnTo>
                    <a:pt x="47" y="205"/>
                  </a:lnTo>
                  <a:lnTo>
                    <a:pt x="10" y="302"/>
                  </a:lnTo>
                  <a:lnTo>
                    <a:pt x="0" y="404"/>
                  </a:lnTo>
                  <a:lnTo>
                    <a:pt x="14" y="512"/>
                  </a:lnTo>
                  <a:lnTo>
                    <a:pt x="47" y="609"/>
                  </a:lnTo>
                  <a:lnTo>
                    <a:pt x="104" y="686"/>
                  </a:lnTo>
                  <a:lnTo>
                    <a:pt x="180" y="747"/>
                  </a:lnTo>
                  <a:lnTo>
                    <a:pt x="260" y="783"/>
                  </a:lnTo>
                  <a:lnTo>
                    <a:pt x="355" y="798"/>
                  </a:lnTo>
                  <a:lnTo>
                    <a:pt x="449" y="783"/>
                  </a:lnTo>
                  <a:lnTo>
                    <a:pt x="535" y="747"/>
                  </a:lnTo>
                  <a:lnTo>
                    <a:pt x="606" y="686"/>
                  </a:lnTo>
                  <a:lnTo>
                    <a:pt x="662" y="604"/>
                  </a:lnTo>
                  <a:lnTo>
                    <a:pt x="695" y="512"/>
                  </a:lnTo>
                  <a:lnTo>
                    <a:pt x="710" y="404"/>
                  </a:lnTo>
                  <a:close/>
                  <a:moveTo>
                    <a:pt x="355" y="752"/>
                  </a:moveTo>
                  <a:lnTo>
                    <a:pt x="303" y="747"/>
                  </a:lnTo>
                  <a:lnTo>
                    <a:pt x="256" y="727"/>
                  </a:lnTo>
                  <a:lnTo>
                    <a:pt x="208" y="691"/>
                  </a:lnTo>
                  <a:lnTo>
                    <a:pt x="170" y="640"/>
                  </a:lnTo>
                  <a:lnTo>
                    <a:pt x="147" y="578"/>
                  </a:lnTo>
                  <a:lnTo>
                    <a:pt x="137" y="512"/>
                  </a:lnTo>
                  <a:lnTo>
                    <a:pt x="133" y="445"/>
                  </a:lnTo>
                  <a:lnTo>
                    <a:pt x="133" y="317"/>
                  </a:lnTo>
                  <a:lnTo>
                    <a:pt x="142" y="235"/>
                  </a:lnTo>
                  <a:lnTo>
                    <a:pt x="170" y="154"/>
                  </a:lnTo>
                  <a:lnTo>
                    <a:pt x="208" y="102"/>
                  </a:lnTo>
                  <a:lnTo>
                    <a:pt x="256" y="67"/>
                  </a:lnTo>
                  <a:lnTo>
                    <a:pt x="303" y="46"/>
                  </a:lnTo>
                  <a:lnTo>
                    <a:pt x="355" y="41"/>
                  </a:lnTo>
                  <a:lnTo>
                    <a:pt x="407" y="46"/>
                  </a:lnTo>
                  <a:lnTo>
                    <a:pt x="454" y="67"/>
                  </a:lnTo>
                  <a:lnTo>
                    <a:pt x="497" y="102"/>
                  </a:lnTo>
                  <a:lnTo>
                    <a:pt x="535" y="154"/>
                  </a:lnTo>
                  <a:lnTo>
                    <a:pt x="558" y="210"/>
                  </a:lnTo>
                  <a:lnTo>
                    <a:pt x="572" y="276"/>
                  </a:lnTo>
                  <a:lnTo>
                    <a:pt x="577" y="338"/>
                  </a:lnTo>
                  <a:lnTo>
                    <a:pt x="577" y="466"/>
                  </a:lnTo>
                  <a:lnTo>
                    <a:pt x="568" y="542"/>
                  </a:lnTo>
                  <a:lnTo>
                    <a:pt x="539" y="624"/>
                  </a:lnTo>
                  <a:lnTo>
                    <a:pt x="506" y="675"/>
                  </a:lnTo>
                  <a:lnTo>
                    <a:pt x="464" y="716"/>
                  </a:lnTo>
                  <a:lnTo>
                    <a:pt x="412" y="742"/>
                  </a:lnTo>
                  <a:lnTo>
                    <a:pt x="355" y="75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68" name="Freeform 24"/>
            <p:cNvSpPr>
              <a:spLocks/>
            </p:cNvSpPr>
            <p:nvPr/>
          </p:nvSpPr>
          <p:spPr bwMode="auto">
            <a:xfrm>
              <a:off x="10034" y="1558"/>
              <a:ext cx="1254" cy="768"/>
            </a:xfrm>
            <a:custGeom>
              <a:avLst/>
              <a:gdLst/>
              <a:ahLst/>
              <a:cxnLst>
                <a:cxn ang="0">
                  <a:pos x="123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2" y="768"/>
                </a:cxn>
                <a:cxn ang="0">
                  <a:pos x="232" y="763"/>
                </a:cxn>
                <a:cxn ang="0">
                  <a:pos x="360" y="768"/>
                </a:cxn>
                <a:cxn ang="0">
                  <a:pos x="294" y="712"/>
                </a:cxn>
                <a:cxn ang="0">
                  <a:pos x="242" y="681"/>
                </a:cxn>
                <a:cxn ang="0">
                  <a:pos x="237" y="318"/>
                </a:cxn>
                <a:cxn ang="0">
                  <a:pos x="270" y="164"/>
                </a:cxn>
                <a:cxn ang="0">
                  <a:pos x="350" y="72"/>
                </a:cxn>
                <a:cxn ang="0">
                  <a:pos x="450" y="41"/>
                </a:cxn>
                <a:cxn ang="0">
                  <a:pos x="525" y="67"/>
                </a:cxn>
                <a:cxn ang="0">
                  <a:pos x="563" y="139"/>
                </a:cxn>
                <a:cxn ang="0">
                  <a:pos x="573" y="635"/>
                </a:cxn>
                <a:cxn ang="0">
                  <a:pos x="549" y="706"/>
                </a:cxn>
                <a:cxn ang="0">
                  <a:pos x="445" y="712"/>
                </a:cxn>
                <a:cxn ang="0">
                  <a:pos x="506" y="768"/>
                </a:cxn>
                <a:cxn ang="0">
                  <a:pos x="677" y="763"/>
                </a:cxn>
                <a:cxn ang="0">
                  <a:pos x="804" y="768"/>
                </a:cxn>
                <a:cxn ang="0">
                  <a:pos x="738" y="712"/>
                </a:cxn>
                <a:cxn ang="0">
                  <a:pos x="686" y="681"/>
                </a:cxn>
                <a:cxn ang="0">
                  <a:pos x="681" y="318"/>
                </a:cxn>
                <a:cxn ang="0">
                  <a:pos x="715" y="164"/>
                </a:cxn>
                <a:cxn ang="0">
                  <a:pos x="795" y="72"/>
                </a:cxn>
                <a:cxn ang="0">
                  <a:pos x="899" y="41"/>
                </a:cxn>
                <a:cxn ang="0">
                  <a:pos x="975" y="67"/>
                </a:cxn>
                <a:cxn ang="0">
                  <a:pos x="1008" y="139"/>
                </a:cxn>
                <a:cxn ang="0">
                  <a:pos x="1017" y="635"/>
                </a:cxn>
                <a:cxn ang="0">
                  <a:pos x="994" y="706"/>
                </a:cxn>
                <a:cxn ang="0">
                  <a:pos x="890" y="712"/>
                </a:cxn>
                <a:cxn ang="0">
                  <a:pos x="951" y="768"/>
                </a:cxn>
                <a:cxn ang="0">
                  <a:pos x="1126" y="763"/>
                </a:cxn>
                <a:cxn ang="0">
                  <a:pos x="1254" y="768"/>
                </a:cxn>
                <a:cxn ang="0">
                  <a:pos x="1197" y="712"/>
                </a:cxn>
                <a:cxn ang="0">
                  <a:pos x="1135" y="691"/>
                </a:cxn>
                <a:cxn ang="0">
                  <a:pos x="1126" y="236"/>
                </a:cxn>
                <a:cxn ang="0">
                  <a:pos x="1107" y="113"/>
                </a:cxn>
                <a:cxn ang="0">
                  <a:pos x="1055" y="41"/>
                </a:cxn>
                <a:cxn ang="0">
                  <a:pos x="970" y="6"/>
                </a:cxn>
                <a:cxn ang="0">
                  <a:pos x="847" y="11"/>
                </a:cxn>
                <a:cxn ang="0">
                  <a:pos x="752" y="62"/>
                </a:cxn>
                <a:cxn ang="0">
                  <a:pos x="696" y="133"/>
                </a:cxn>
                <a:cxn ang="0">
                  <a:pos x="658" y="103"/>
                </a:cxn>
                <a:cxn ang="0">
                  <a:pos x="587" y="31"/>
                </a:cxn>
                <a:cxn ang="0">
                  <a:pos x="502" y="6"/>
                </a:cxn>
                <a:cxn ang="0">
                  <a:pos x="398" y="11"/>
                </a:cxn>
                <a:cxn ang="0">
                  <a:pos x="294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7" y="77"/>
                </a:cxn>
                <a:cxn ang="0">
                  <a:pos x="114" y="103"/>
                </a:cxn>
                <a:cxn ang="0">
                  <a:pos x="123" y="169"/>
                </a:cxn>
              </a:cxnLst>
              <a:rect l="0" t="0" r="r" b="b"/>
              <a:pathLst>
                <a:path w="1254" h="768">
                  <a:moveTo>
                    <a:pt x="123" y="169"/>
                  </a:moveTo>
                  <a:lnTo>
                    <a:pt x="123" y="635"/>
                  </a:lnTo>
                  <a:lnTo>
                    <a:pt x="119" y="681"/>
                  </a:lnTo>
                  <a:lnTo>
                    <a:pt x="104" y="706"/>
                  </a:lnTo>
                  <a:lnTo>
                    <a:pt x="67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2" y="768"/>
                  </a:lnTo>
                  <a:lnTo>
                    <a:pt x="128" y="763"/>
                  </a:lnTo>
                  <a:lnTo>
                    <a:pt x="232" y="763"/>
                  </a:lnTo>
                  <a:lnTo>
                    <a:pt x="298" y="768"/>
                  </a:lnTo>
                  <a:lnTo>
                    <a:pt x="360" y="768"/>
                  </a:lnTo>
                  <a:lnTo>
                    <a:pt x="360" y="712"/>
                  </a:lnTo>
                  <a:lnTo>
                    <a:pt x="294" y="712"/>
                  </a:lnTo>
                  <a:lnTo>
                    <a:pt x="256" y="706"/>
                  </a:lnTo>
                  <a:lnTo>
                    <a:pt x="242" y="681"/>
                  </a:lnTo>
                  <a:lnTo>
                    <a:pt x="237" y="635"/>
                  </a:lnTo>
                  <a:lnTo>
                    <a:pt x="237" y="318"/>
                  </a:lnTo>
                  <a:lnTo>
                    <a:pt x="246" y="236"/>
                  </a:lnTo>
                  <a:lnTo>
                    <a:pt x="270" y="164"/>
                  </a:lnTo>
                  <a:lnTo>
                    <a:pt x="303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50" y="41"/>
                  </a:lnTo>
                  <a:lnTo>
                    <a:pt x="492" y="46"/>
                  </a:lnTo>
                  <a:lnTo>
                    <a:pt x="525" y="67"/>
                  </a:lnTo>
                  <a:lnTo>
                    <a:pt x="549" y="98"/>
                  </a:lnTo>
                  <a:lnTo>
                    <a:pt x="563" y="139"/>
                  </a:lnTo>
                  <a:lnTo>
                    <a:pt x="573" y="231"/>
                  </a:lnTo>
                  <a:lnTo>
                    <a:pt x="573" y="635"/>
                  </a:lnTo>
                  <a:lnTo>
                    <a:pt x="568" y="681"/>
                  </a:lnTo>
                  <a:lnTo>
                    <a:pt x="549" y="706"/>
                  </a:lnTo>
                  <a:lnTo>
                    <a:pt x="511" y="712"/>
                  </a:lnTo>
                  <a:lnTo>
                    <a:pt x="445" y="712"/>
                  </a:lnTo>
                  <a:lnTo>
                    <a:pt x="445" y="768"/>
                  </a:lnTo>
                  <a:lnTo>
                    <a:pt x="506" y="768"/>
                  </a:lnTo>
                  <a:lnTo>
                    <a:pt x="573" y="763"/>
                  </a:lnTo>
                  <a:lnTo>
                    <a:pt x="677" y="763"/>
                  </a:lnTo>
                  <a:lnTo>
                    <a:pt x="743" y="768"/>
                  </a:lnTo>
                  <a:lnTo>
                    <a:pt x="804" y="768"/>
                  </a:lnTo>
                  <a:lnTo>
                    <a:pt x="804" y="712"/>
                  </a:lnTo>
                  <a:lnTo>
                    <a:pt x="738" y="712"/>
                  </a:lnTo>
                  <a:lnTo>
                    <a:pt x="705" y="706"/>
                  </a:lnTo>
                  <a:lnTo>
                    <a:pt x="686" y="681"/>
                  </a:lnTo>
                  <a:lnTo>
                    <a:pt x="681" y="635"/>
                  </a:lnTo>
                  <a:lnTo>
                    <a:pt x="681" y="318"/>
                  </a:lnTo>
                  <a:lnTo>
                    <a:pt x="691" y="236"/>
                  </a:lnTo>
                  <a:lnTo>
                    <a:pt x="715" y="164"/>
                  </a:lnTo>
                  <a:lnTo>
                    <a:pt x="752" y="113"/>
                  </a:lnTo>
                  <a:lnTo>
                    <a:pt x="795" y="72"/>
                  </a:lnTo>
                  <a:lnTo>
                    <a:pt x="847" y="46"/>
                  </a:lnTo>
                  <a:lnTo>
                    <a:pt x="899" y="41"/>
                  </a:lnTo>
                  <a:lnTo>
                    <a:pt x="942" y="46"/>
                  </a:lnTo>
                  <a:lnTo>
                    <a:pt x="975" y="67"/>
                  </a:lnTo>
                  <a:lnTo>
                    <a:pt x="994" y="98"/>
                  </a:lnTo>
                  <a:lnTo>
                    <a:pt x="1008" y="139"/>
                  </a:lnTo>
                  <a:lnTo>
                    <a:pt x="1017" y="231"/>
                  </a:lnTo>
                  <a:lnTo>
                    <a:pt x="1017" y="635"/>
                  </a:lnTo>
                  <a:lnTo>
                    <a:pt x="1012" y="681"/>
                  </a:lnTo>
                  <a:lnTo>
                    <a:pt x="994" y="706"/>
                  </a:lnTo>
                  <a:lnTo>
                    <a:pt x="956" y="712"/>
                  </a:lnTo>
                  <a:lnTo>
                    <a:pt x="890" y="712"/>
                  </a:lnTo>
                  <a:lnTo>
                    <a:pt x="890" y="768"/>
                  </a:lnTo>
                  <a:lnTo>
                    <a:pt x="951" y="768"/>
                  </a:lnTo>
                  <a:lnTo>
                    <a:pt x="1017" y="763"/>
                  </a:lnTo>
                  <a:lnTo>
                    <a:pt x="1126" y="763"/>
                  </a:lnTo>
                  <a:lnTo>
                    <a:pt x="1192" y="768"/>
                  </a:lnTo>
                  <a:lnTo>
                    <a:pt x="1254" y="768"/>
                  </a:lnTo>
                  <a:lnTo>
                    <a:pt x="1254" y="712"/>
                  </a:lnTo>
                  <a:lnTo>
                    <a:pt x="1197" y="712"/>
                  </a:lnTo>
                  <a:lnTo>
                    <a:pt x="1159" y="706"/>
                  </a:lnTo>
                  <a:lnTo>
                    <a:pt x="1135" y="691"/>
                  </a:lnTo>
                  <a:lnTo>
                    <a:pt x="1126" y="660"/>
                  </a:lnTo>
                  <a:lnTo>
                    <a:pt x="1126" y="236"/>
                  </a:lnTo>
                  <a:lnTo>
                    <a:pt x="1121" y="164"/>
                  </a:lnTo>
                  <a:lnTo>
                    <a:pt x="1107" y="113"/>
                  </a:lnTo>
                  <a:lnTo>
                    <a:pt x="1079" y="67"/>
                  </a:lnTo>
                  <a:lnTo>
                    <a:pt x="1055" y="41"/>
                  </a:lnTo>
                  <a:lnTo>
                    <a:pt x="1017" y="21"/>
                  </a:lnTo>
                  <a:lnTo>
                    <a:pt x="970" y="6"/>
                  </a:lnTo>
                  <a:lnTo>
                    <a:pt x="908" y="0"/>
                  </a:lnTo>
                  <a:lnTo>
                    <a:pt x="847" y="11"/>
                  </a:lnTo>
                  <a:lnTo>
                    <a:pt x="795" y="31"/>
                  </a:lnTo>
                  <a:lnTo>
                    <a:pt x="752" y="62"/>
                  </a:lnTo>
                  <a:lnTo>
                    <a:pt x="719" y="98"/>
                  </a:lnTo>
                  <a:lnTo>
                    <a:pt x="696" y="133"/>
                  </a:lnTo>
                  <a:lnTo>
                    <a:pt x="677" y="169"/>
                  </a:lnTo>
                  <a:lnTo>
                    <a:pt x="658" y="103"/>
                  </a:lnTo>
                  <a:lnTo>
                    <a:pt x="629" y="62"/>
                  </a:lnTo>
                  <a:lnTo>
                    <a:pt x="587" y="31"/>
                  </a:lnTo>
                  <a:lnTo>
                    <a:pt x="544" y="11"/>
                  </a:lnTo>
                  <a:lnTo>
                    <a:pt x="502" y="6"/>
                  </a:lnTo>
                  <a:lnTo>
                    <a:pt x="464" y="0"/>
                  </a:lnTo>
                  <a:lnTo>
                    <a:pt x="398" y="11"/>
                  </a:lnTo>
                  <a:lnTo>
                    <a:pt x="341" y="36"/>
                  </a:lnTo>
                  <a:lnTo>
                    <a:pt x="294" y="72"/>
                  </a:lnTo>
                  <a:lnTo>
                    <a:pt x="256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7" y="77"/>
                  </a:lnTo>
                  <a:lnTo>
                    <a:pt x="90" y="82"/>
                  </a:lnTo>
                  <a:lnTo>
                    <a:pt x="114" y="103"/>
                  </a:lnTo>
                  <a:lnTo>
                    <a:pt x="123" y="128"/>
                  </a:lnTo>
                  <a:lnTo>
                    <a:pt x="123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69" name="Freeform 25"/>
            <p:cNvSpPr>
              <a:spLocks noEditPoints="1"/>
            </p:cNvSpPr>
            <p:nvPr/>
          </p:nvSpPr>
          <p:spPr bwMode="auto">
            <a:xfrm>
              <a:off x="11363" y="1548"/>
              <a:ext cx="710" cy="798"/>
            </a:xfrm>
            <a:custGeom>
              <a:avLst/>
              <a:gdLst/>
              <a:ahLst/>
              <a:cxnLst>
                <a:cxn ang="0">
                  <a:pos x="710" y="404"/>
                </a:cxn>
                <a:cxn ang="0">
                  <a:pos x="696" y="297"/>
                </a:cxn>
                <a:cxn ang="0">
                  <a:pos x="662" y="200"/>
                </a:cxn>
                <a:cxn ang="0">
                  <a:pos x="606" y="118"/>
                </a:cxn>
                <a:cxn ang="0">
                  <a:pos x="535" y="56"/>
                </a:cxn>
                <a:cxn ang="0">
                  <a:pos x="450" y="16"/>
                </a:cxn>
                <a:cxn ang="0">
                  <a:pos x="355" y="0"/>
                </a:cxn>
                <a:cxn ang="0">
                  <a:pos x="260" y="16"/>
                </a:cxn>
                <a:cxn ang="0">
                  <a:pos x="175" y="56"/>
                </a:cxn>
                <a:cxn ang="0">
                  <a:pos x="104" y="123"/>
                </a:cxn>
                <a:cxn ang="0">
                  <a:pos x="48" y="205"/>
                </a:cxn>
                <a:cxn ang="0">
                  <a:pos x="14" y="302"/>
                </a:cxn>
                <a:cxn ang="0">
                  <a:pos x="0" y="404"/>
                </a:cxn>
                <a:cxn ang="0">
                  <a:pos x="14" y="512"/>
                </a:cxn>
                <a:cxn ang="0">
                  <a:pos x="52" y="609"/>
                </a:cxn>
                <a:cxn ang="0">
                  <a:pos x="109" y="686"/>
                </a:cxn>
                <a:cxn ang="0">
                  <a:pos x="180" y="747"/>
                </a:cxn>
                <a:cxn ang="0">
                  <a:pos x="265" y="783"/>
                </a:cxn>
                <a:cxn ang="0">
                  <a:pos x="355" y="798"/>
                </a:cxn>
                <a:cxn ang="0">
                  <a:pos x="450" y="783"/>
                </a:cxn>
                <a:cxn ang="0">
                  <a:pos x="535" y="747"/>
                </a:cxn>
                <a:cxn ang="0">
                  <a:pos x="606" y="686"/>
                </a:cxn>
                <a:cxn ang="0">
                  <a:pos x="662" y="604"/>
                </a:cxn>
                <a:cxn ang="0">
                  <a:pos x="696" y="512"/>
                </a:cxn>
                <a:cxn ang="0">
                  <a:pos x="710" y="404"/>
                </a:cxn>
                <a:cxn ang="0">
                  <a:pos x="355" y="752"/>
                </a:cxn>
                <a:cxn ang="0">
                  <a:pos x="303" y="747"/>
                </a:cxn>
                <a:cxn ang="0">
                  <a:pos x="256" y="727"/>
                </a:cxn>
                <a:cxn ang="0">
                  <a:pos x="208" y="691"/>
                </a:cxn>
                <a:cxn ang="0">
                  <a:pos x="175" y="640"/>
                </a:cxn>
                <a:cxn ang="0">
                  <a:pos x="152" y="578"/>
                </a:cxn>
                <a:cxn ang="0">
                  <a:pos x="137" y="512"/>
                </a:cxn>
                <a:cxn ang="0">
                  <a:pos x="133" y="445"/>
                </a:cxn>
                <a:cxn ang="0">
                  <a:pos x="133" y="317"/>
                </a:cxn>
                <a:cxn ang="0">
                  <a:pos x="142" y="235"/>
                </a:cxn>
                <a:cxn ang="0">
                  <a:pos x="171" y="154"/>
                </a:cxn>
                <a:cxn ang="0">
                  <a:pos x="208" y="102"/>
                </a:cxn>
                <a:cxn ang="0">
                  <a:pos x="256" y="67"/>
                </a:cxn>
                <a:cxn ang="0">
                  <a:pos x="303" y="46"/>
                </a:cxn>
                <a:cxn ang="0">
                  <a:pos x="355" y="41"/>
                </a:cxn>
                <a:cxn ang="0">
                  <a:pos x="407" y="46"/>
                </a:cxn>
                <a:cxn ang="0">
                  <a:pos x="454" y="67"/>
                </a:cxn>
                <a:cxn ang="0">
                  <a:pos x="502" y="102"/>
                </a:cxn>
                <a:cxn ang="0">
                  <a:pos x="535" y="154"/>
                </a:cxn>
                <a:cxn ang="0">
                  <a:pos x="558" y="210"/>
                </a:cxn>
                <a:cxn ang="0">
                  <a:pos x="573" y="276"/>
                </a:cxn>
                <a:cxn ang="0">
                  <a:pos x="577" y="338"/>
                </a:cxn>
                <a:cxn ang="0">
                  <a:pos x="577" y="466"/>
                </a:cxn>
                <a:cxn ang="0">
                  <a:pos x="568" y="542"/>
                </a:cxn>
                <a:cxn ang="0">
                  <a:pos x="539" y="624"/>
                </a:cxn>
                <a:cxn ang="0">
                  <a:pos x="506" y="675"/>
                </a:cxn>
                <a:cxn ang="0">
                  <a:pos x="464" y="716"/>
                </a:cxn>
                <a:cxn ang="0">
                  <a:pos x="412" y="742"/>
                </a:cxn>
                <a:cxn ang="0">
                  <a:pos x="355" y="752"/>
                </a:cxn>
              </a:cxnLst>
              <a:rect l="0" t="0" r="r" b="b"/>
              <a:pathLst>
                <a:path w="710" h="798">
                  <a:moveTo>
                    <a:pt x="710" y="404"/>
                  </a:moveTo>
                  <a:lnTo>
                    <a:pt x="696" y="297"/>
                  </a:lnTo>
                  <a:lnTo>
                    <a:pt x="662" y="200"/>
                  </a:lnTo>
                  <a:lnTo>
                    <a:pt x="606" y="118"/>
                  </a:lnTo>
                  <a:lnTo>
                    <a:pt x="535" y="56"/>
                  </a:lnTo>
                  <a:lnTo>
                    <a:pt x="450" y="16"/>
                  </a:lnTo>
                  <a:lnTo>
                    <a:pt x="355" y="0"/>
                  </a:lnTo>
                  <a:lnTo>
                    <a:pt x="260" y="16"/>
                  </a:lnTo>
                  <a:lnTo>
                    <a:pt x="175" y="56"/>
                  </a:lnTo>
                  <a:lnTo>
                    <a:pt x="104" y="123"/>
                  </a:lnTo>
                  <a:lnTo>
                    <a:pt x="48" y="205"/>
                  </a:lnTo>
                  <a:lnTo>
                    <a:pt x="14" y="302"/>
                  </a:lnTo>
                  <a:lnTo>
                    <a:pt x="0" y="404"/>
                  </a:lnTo>
                  <a:lnTo>
                    <a:pt x="14" y="512"/>
                  </a:lnTo>
                  <a:lnTo>
                    <a:pt x="52" y="609"/>
                  </a:lnTo>
                  <a:lnTo>
                    <a:pt x="109" y="686"/>
                  </a:lnTo>
                  <a:lnTo>
                    <a:pt x="180" y="747"/>
                  </a:lnTo>
                  <a:lnTo>
                    <a:pt x="265" y="783"/>
                  </a:lnTo>
                  <a:lnTo>
                    <a:pt x="355" y="798"/>
                  </a:lnTo>
                  <a:lnTo>
                    <a:pt x="450" y="783"/>
                  </a:lnTo>
                  <a:lnTo>
                    <a:pt x="535" y="747"/>
                  </a:lnTo>
                  <a:lnTo>
                    <a:pt x="606" y="686"/>
                  </a:lnTo>
                  <a:lnTo>
                    <a:pt x="662" y="604"/>
                  </a:lnTo>
                  <a:lnTo>
                    <a:pt x="696" y="512"/>
                  </a:lnTo>
                  <a:lnTo>
                    <a:pt x="710" y="404"/>
                  </a:lnTo>
                  <a:close/>
                  <a:moveTo>
                    <a:pt x="355" y="752"/>
                  </a:moveTo>
                  <a:lnTo>
                    <a:pt x="303" y="747"/>
                  </a:lnTo>
                  <a:lnTo>
                    <a:pt x="256" y="727"/>
                  </a:lnTo>
                  <a:lnTo>
                    <a:pt x="208" y="691"/>
                  </a:lnTo>
                  <a:lnTo>
                    <a:pt x="175" y="640"/>
                  </a:lnTo>
                  <a:lnTo>
                    <a:pt x="152" y="578"/>
                  </a:lnTo>
                  <a:lnTo>
                    <a:pt x="137" y="512"/>
                  </a:lnTo>
                  <a:lnTo>
                    <a:pt x="133" y="445"/>
                  </a:lnTo>
                  <a:lnTo>
                    <a:pt x="133" y="317"/>
                  </a:lnTo>
                  <a:lnTo>
                    <a:pt x="142" y="235"/>
                  </a:lnTo>
                  <a:lnTo>
                    <a:pt x="171" y="154"/>
                  </a:lnTo>
                  <a:lnTo>
                    <a:pt x="208" y="102"/>
                  </a:lnTo>
                  <a:lnTo>
                    <a:pt x="256" y="67"/>
                  </a:lnTo>
                  <a:lnTo>
                    <a:pt x="303" y="46"/>
                  </a:lnTo>
                  <a:lnTo>
                    <a:pt x="355" y="41"/>
                  </a:lnTo>
                  <a:lnTo>
                    <a:pt x="407" y="46"/>
                  </a:lnTo>
                  <a:lnTo>
                    <a:pt x="454" y="67"/>
                  </a:lnTo>
                  <a:lnTo>
                    <a:pt x="502" y="102"/>
                  </a:lnTo>
                  <a:lnTo>
                    <a:pt x="535" y="154"/>
                  </a:lnTo>
                  <a:lnTo>
                    <a:pt x="558" y="210"/>
                  </a:lnTo>
                  <a:lnTo>
                    <a:pt x="573" y="276"/>
                  </a:lnTo>
                  <a:lnTo>
                    <a:pt x="577" y="338"/>
                  </a:lnTo>
                  <a:lnTo>
                    <a:pt x="577" y="466"/>
                  </a:lnTo>
                  <a:lnTo>
                    <a:pt x="568" y="542"/>
                  </a:lnTo>
                  <a:lnTo>
                    <a:pt x="539" y="624"/>
                  </a:lnTo>
                  <a:lnTo>
                    <a:pt x="506" y="675"/>
                  </a:lnTo>
                  <a:lnTo>
                    <a:pt x="464" y="716"/>
                  </a:lnTo>
                  <a:lnTo>
                    <a:pt x="412" y="742"/>
                  </a:lnTo>
                  <a:lnTo>
                    <a:pt x="355" y="75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70" name="Freeform 26"/>
            <p:cNvSpPr>
              <a:spLocks/>
            </p:cNvSpPr>
            <p:nvPr/>
          </p:nvSpPr>
          <p:spPr bwMode="auto">
            <a:xfrm>
              <a:off x="12163" y="1558"/>
              <a:ext cx="539" cy="768"/>
            </a:xfrm>
            <a:custGeom>
              <a:avLst/>
              <a:gdLst/>
              <a:ahLst/>
              <a:cxnLst>
                <a:cxn ang="0">
                  <a:pos x="231" y="635"/>
                </a:cxn>
                <a:cxn ang="0">
                  <a:pos x="231" y="364"/>
                </a:cxn>
                <a:cxn ang="0">
                  <a:pos x="236" y="282"/>
                </a:cxn>
                <a:cxn ang="0">
                  <a:pos x="255" y="205"/>
                </a:cxn>
                <a:cxn ang="0">
                  <a:pos x="283" y="139"/>
                </a:cxn>
                <a:cxn ang="0">
                  <a:pos x="316" y="87"/>
                </a:cxn>
                <a:cxn ang="0">
                  <a:pos x="364" y="52"/>
                </a:cxn>
                <a:cxn ang="0">
                  <a:pos x="421" y="41"/>
                </a:cxn>
                <a:cxn ang="0">
                  <a:pos x="439" y="41"/>
                </a:cxn>
                <a:cxn ang="0">
                  <a:pos x="435" y="41"/>
                </a:cxn>
                <a:cxn ang="0">
                  <a:pos x="421" y="57"/>
                </a:cxn>
                <a:cxn ang="0">
                  <a:pos x="411" y="72"/>
                </a:cxn>
                <a:cxn ang="0">
                  <a:pos x="406" y="87"/>
                </a:cxn>
                <a:cxn ang="0">
                  <a:pos x="402" y="108"/>
                </a:cxn>
                <a:cxn ang="0">
                  <a:pos x="411" y="149"/>
                </a:cxn>
                <a:cxn ang="0">
                  <a:pos x="425" y="164"/>
                </a:cxn>
                <a:cxn ang="0">
                  <a:pos x="439" y="174"/>
                </a:cxn>
                <a:cxn ang="0">
                  <a:pos x="454" y="179"/>
                </a:cxn>
                <a:cxn ang="0">
                  <a:pos x="473" y="185"/>
                </a:cxn>
                <a:cxn ang="0">
                  <a:pos x="487" y="185"/>
                </a:cxn>
                <a:cxn ang="0">
                  <a:pos x="496" y="179"/>
                </a:cxn>
                <a:cxn ang="0">
                  <a:pos x="510" y="169"/>
                </a:cxn>
                <a:cxn ang="0">
                  <a:pos x="529" y="149"/>
                </a:cxn>
                <a:cxn ang="0">
                  <a:pos x="539" y="128"/>
                </a:cxn>
                <a:cxn ang="0">
                  <a:pos x="539" y="108"/>
                </a:cxn>
                <a:cxn ang="0">
                  <a:pos x="529" y="67"/>
                </a:cxn>
                <a:cxn ang="0">
                  <a:pos x="506" y="31"/>
                </a:cxn>
                <a:cxn ang="0">
                  <a:pos x="468" y="11"/>
                </a:cxn>
                <a:cxn ang="0">
                  <a:pos x="421" y="0"/>
                </a:cxn>
                <a:cxn ang="0">
                  <a:pos x="368" y="11"/>
                </a:cxn>
                <a:cxn ang="0">
                  <a:pos x="321" y="36"/>
                </a:cxn>
                <a:cxn ang="0">
                  <a:pos x="288" y="67"/>
                </a:cxn>
                <a:cxn ang="0">
                  <a:pos x="260" y="108"/>
                </a:cxn>
                <a:cxn ang="0">
                  <a:pos x="241" y="154"/>
                </a:cxn>
                <a:cxn ang="0">
                  <a:pos x="227" y="190"/>
                </a:cxn>
                <a:cxn ang="0">
                  <a:pos x="227" y="0"/>
                </a:cxn>
                <a:cxn ang="0">
                  <a:pos x="0" y="21"/>
                </a:cxn>
                <a:cxn ang="0">
                  <a:pos x="0" y="72"/>
                </a:cxn>
                <a:cxn ang="0">
                  <a:pos x="56" y="77"/>
                </a:cxn>
                <a:cxn ang="0">
                  <a:pos x="94" y="82"/>
                </a:cxn>
                <a:cxn ang="0">
                  <a:pos x="113" y="103"/>
                </a:cxn>
                <a:cxn ang="0">
                  <a:pos x="123" y="128"/>
                </a:cxn>
                <a:cxn ang="0">
                  <a:pos x="127" y="169"/>
                </a:cxn>
                <a:cxn ang="0">
                  <a:pos x="127" y="635"/>
                </a:cxn>
                <a:cxn ang="0">
                  <a:pos x="123" y="681"/>
                </a:cxn>
                <a:cxn ang="0">
                  <a:pos x="104" y="706"/>
                </a:cxn>
                <a:cxn ang="0">
                  <a:pos x="66" y="712"/>
                </a:cxn>
                <a:cxn ang="0">
                  <a:pos x="0" y="712"/>
                </a:cxn>
                <a:cxn ang="0">
                  <a:pos x="0" y="768"/>
                </a:cxn>
                <a:cxn ang="0">
                  <a:pos x="66" y="768"/>
                </a:cxn>
                <a:cxn ang="0">
                  <a:pos x="132" y="763"/>
                </a:cxn>
                <a:cxn ang="0">
                  <a:pos x="288" y="763"/>
                </a:cxn>
                <a:cxn ang="0">
                  <a:pos x="387" y="768"/>
                </a:cxn>
                <a:cxn ang="0">
                  <a:pos x="387" y="712"/>
                </a:cxn>
                <a:cxn ang="0">
                  <a:pos x="298" y="712"/>
                </a:cxn>
                <a:cxn ang="0">
                  <a:pos x="260" y="701"/>
                </a:cxn>
                <a:cxn ang="0">
                  <a:pos x="241" y="686"/>
                </a:cxn>
                <a:cxn ang="0">
                  <a:pos x="231" y="665"/>
                </a:cxn>
                <a:cxn ang="0">
                  <a:pos x="231" y="635"/>
                </a:cxn>
              </a:cxnLst>
              <a:rect l="0" t="0" r="r" b="b"/>
              <a:pathLst>
                <a:path w="539" h="768">
                  <a:moveTo>
                    <a:pt x="231" y="635"/>
                  </a:moveTo>
                  <a:lnTo>
                    <a:pt x="231" y="364"/>
                  </a:lnTo>
                  <a:lnTo>
                    <a:pt x="236" y="282"/>
                  </a:lnTo>
                  <a:lnTo>
                    <a:pt x="255" y="205"/>
                  </a:lnTo>
                  <a:lnTo>
                    <a:pt x="283" y="139"/>
                  </a:lnTo>
                  <a:lnTo>
                    <a:pt x="316" y="87"/>
                  </a:lnTo>
                  <a:lnTo>
                    <a:pt x="364" y="52"/>
                  </a:lnTo>
                  <a:lnTo>
                    <a:pt x="421" y="41"/>
                  </a:lnTo>
                  <a:lnTo>
                    <a:pt x="439" y="41"/>
                  </a:lnTo>
                  <a:lnTo>
                    <a:pt x="435" y="41"/>
                  </a:lnTo>
                  <a:lnTo>
                    <a:pt x="421" y="57"/>
                  </a:lnTo>
                  <a:lnTo>
                    <a:pt x="411" y="72"/>
                  </a:lnTo>
                  <a:lnTo>
                    <a:pt x="406" y="87"/>
                  </a:lnTo>
                  <a:lnTo>
                    <a:pt x="402" y="108"/>
                  </a:lnTo>
                  <a:lnTo>
                    <a:pt x="411" y="149"/>
                  </a:lnTo>
                  <a:lnTo>
                    <a:pt x="425" y="164"/>
                  </a:lnTo>
                  <a:lnTo>
                    <a:pt x="439" y="174"/>
                  </a:lnTo>
                  <a:lnTo>
                    <a:pt x="454" y="179"/>
                  </a:lnTo>
                  <a:lnTo>
                    <a:pt x="473" y="185"/>
                  </a:lnTo>
                  <a:lnTo>
                    <a:pt x="487" y="185"/>
                  </a:lnTo>
                  <a:lnTo>
                    <a:pt x="496" y="179"/>
                  </a:lnTo>
                  <a:lnTo>
                    <a:pt x="510" y="169"/>
                  </a:lnTo>
                  <a:lnTo>
                    <a:pt x="529" y="149"/>
                  </a:lnTo>
                  <a:lnTo>
                    <a:pt x="539" y="128"/>
                  </a:lnTo>
                  <a:lnTo>
                    <a:pt x="539" y="108"/>
                  </a:lnTo>
                  <a:lnTo>
                    <a:pt x="529" y="67"/>
                  </a:lnTo>
                  <a:lnTo>
                    <a:pt x="506" y="31"/>
                  </a:lnTo>
                  <a:lnTo>
                    <a:pt x="468" y="11"/>
                  </a:lnTo>
                  <a:lnTo>
                    <a:pt x="421" y="0"/>
                  </a:lnTo>
                  <a:lnTo>
                    <a:pt x="368" y="11"/>
                  </a:lnTo>
                  <a:lnTo>
                    <a:pt x="321" y="36"/>
                  </a:lnTo>
                  <a:lnTo>
                    <a:pt x="288" y="67"/>
                  </a:lnTo>
                  <a:lnTo>
                    <a:pt x="260" y="108"/>
                  </a:lnTo>
                  <a:lnTo>
                    <a:pt x="241" y="154"/>
                  </a:lnTo>
                  <a:lnTo>
                    <a:pt x="227" y="190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6" y="77"/>
                  </a:lnTo>
                  <a:lnTo>
                    <a:pt x="94" y="82"/>
                  </a:lnTo>
                  <a:lnTo>
                    <a:pt x="113" y="103"/>
                  </a:lnTo>
                  <a:lnTo>
                    <a:pt x="123" y="128"/>
                  </a:lnTo>
                  <a:lnTo>
                    <a:pt x="127" y="169"/>
                  </a:lnTo>
                  <a:lnTo>
                    <a:pt x="127" y="635"/>
                  </a:lnTo>
                  <a:lnTo>
                    <a:pt x="123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6" y="768"/>
                  </a:lnTo>
                  <a:lnTo>
                    <a:pt x="132" y="763"/>
                  </a:lnTo>
                  <a:lnTo>
                    <a:pt x="288" y="763"/>
                  </a:lnTo>
                  <a:lnTo>
                    <a:pt x="387" y="768"/>
                  </a:lnTo>
                  <a:lnTo>
                    <a:pt x="387" y="712"/>
                  </a:lnTo>
                  <a:lnTo>
                    <a:pt x="298" y="712"/>
                  </a:lnTo>
                  <a:lnTo>
                    <a:pt x="260" y="701"/>
                  </a:lnTo>
                  <a:lnTo>
                    <a:pt x="241" y="686"/>
                  </a:lnTo>
                  <a:lnTo>
                    <a:pt x="231" y="665"/>
                  </a:lnTo>
                  <a:lnTo>
                    <a:pt x="231" y="63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71" name="Freeform 27"/>
            <p:cNvSpPr>
              <a:spLocks noEditPoints="1"/>
            </p:cNvSpPr>
            <p:nvPr/>
          </p:nvSpPr>
          <p:spPr bwMode="auto">
            <a:xfrm>
              <a:off x="12792" y="1548"/>
              <a:ext cx="619" cy="798"/>
            </a:xfrm>
            <a:custGeom>
              <a:avLst/>
              <a:gdLst/>
              <a:ahLst/>
              <a:cxnLst>
                <a:cxn ang="0">
                  <a:pos x="600" y="379"/>
                </a:cxn>
                <a:cxn ang="0">
                  <a:pos x="614" y="368"/>
                </a:cxn>
                <a:cxn ang="0">
                  <a:pos x="619" y="343"/>
                </a:cxn>
                <a:cxn ang="0">
                  <a:pos x="600" y="200"/>
                </a:cxn>
                <a:cxn ang="0">
                  <a:pos x="529" y="82"/>
                </a:cxn>
                <a:cxn ang="0">
                  <a:pos x="411" y="10"/>
                </a:cxn>
                <a:cxn ang="0">
                  <a:pos x="246" y="16"/>
                </a:cxn>
                <a:cxn ang="0">
                  <a:pos x="99" y="118"/>
                </a:cxn>
                <a:cxn ang="0">
                  <a:pos x="14" y="292"/>
                </a:cxn>
                <a:cxn ang="0">
                  <a:pos x="9" y="491"/>
                </a:cxn>
                <a:cxn ang="0">
                  <a:pos x="80" y="650"/>
                </a:cxn>
                <a:cxn ang="0">
                  <a:pos x="203" y="757"/>
                </a:cxn>
                <a:cxn ang="0">
                  <a:pos x="354" y="798"/>
                </a:cxn>
                <a:cxn ang="0">
                  <a:pos x="491" y="757"/>
                </a:cxn>
                <a:cxn ang="0">
                  <a:pos x="577" y="675"/>
                </a:cxn>
                <a:cxn ang="0">
                  <a:pos x="614" y="594"/>
                </a:cxn>
                <a:cxn ang="0">
                  <a:pos x="619" y="563"/>
                </a:cxn>
                <a:cxn ang="0">
                  <a:pos x="591" y="553"/>
                </a:cxn>
                <a:cxn ang="0">
                  <a:pos x="581" y="573"/>
                </a:cxn>
                <a:cxn ang="0">
                  <a:pos x="515" y="686"/>
                </a:cxn>
                <a:cxn ang="0">
                  <a:pos x="435" y="737"/>
                </a:cxn>
                <a:cxn ang="0">
                  <a:pos x="378" y="752"/>
                </a:cxn>
                <a:cxn ang="0">
                  <a:pos x="307" y="742"/>
                </a:cxn>
                <a:cxn ang="0">
                  <a:pos x="212" y="681"/>
                </a:cxn>
                <a:cxn ang="0">
                  <a:pos x="151" y="573"/>
                </a:cxn>
                <a:cxn ang="0">
                  <a:pos x="132" y="435"/>
                </a:cxn>
                <a:cxn ang="0">
                  <a:pos x="581" y="379"/>
                </a:cxn>
                <a:cxn ang="0">
                  <a:pos x="146" y="256"/>
                </a:cxn>
                <a:cxn ang="0">
                  <a:pos x="189" y="133"/>
                </a:cxn>
                <a:cxn ang="0">
                  <a:pos x="250" y="67"/>
                </a:cxn>
                <a:cxn ang="0">
                  <a:pos x="312" y="41"/>
                </a:cxn>
                <a:cxn ang="0">
                  <a:pos x="392" y="51"/>
                </a:cxn>
                <a:cxn ang="0">
                  <a:pos x="463" y="118"/>
                </a:cxn>
                <a:cxn ang="0">
                  <a:pos x="501" y="215"/>
                </a:cxn>
                <a:cxn ang="0">
                  <a:pos x="515" y="307"/>
                </a:cxn>
                <a:cxn ang="0">
                  <a:pos x="137" y="343"/>
                </a:cxn>
              </a:cxnLst>
              <a:rect l="0" t="0" r="r" b="b"/>
              <a:pathLst>
                <a:path w="619" h="798">
                  <a:moveTo>
                    <a:pt x="581" y="379"/>
                  </a:moveTo>
                  <a:lnTo>
                    <a:pt x="600" y="379"/>
                  </a:lnTo>
                  <a:lnTo>
                    <a:pt x="610" y="374"/>
                  </a:lnTo>
                  <a:lnTo>
                    <a:pt x="614" y="368"/>
                  </a:lnTo>
                  <a:lnTo>
                    <a:pt x="619" y="358"/>
                  </a:lnTo>
                  <a:lnTo>
                    <a:pt x="619" y="343"/>
                  </a:lnTo>
                  <a:lnTo>
                    <a:pt x="614" y="271"/>
                  </a:lnTo>
                  <a:lnTo>
                    <a:pt x="600" y="200"/>
                  </a:lnTo>
                  <a:lnTo>
                    <a:pt x="572" y="133"/>
                  </a:lnTo>
                  <a:lnTo>
                    <a:pt x="529" y="82"/>
                  </a:lnTo>
                  <a:lnTo>
                    <a:pt x="477" y="36"/>
                  </a:lnTo>
                  <a:lnTo>
                    <a:pt x="411" y="10"/>
                  </a:lnTo>
                  <a:lnTo>
                    <a:pt x="335" y="0"/>
                  </a:lnTo>
                  <a:lnTo>
                    <a:pt x="246" y="16"/>
                  </a:lnTo>
                  <a:lnTo>
                    <a:pt x="165" y="56"/>
                  </a:lnTo>
                  <a:lnTo>
                    <a:pt x="99" y="118"/>
                  </a:lnTo>
                  <a:lnTo>
                    <a:pt x="47" y="200"/>
                  </a:lnTo>
                  <a:lnTo>
                    <a:pt x="14" y="292"/>
                  </a:lnTo>
                  <a:lnTo>
                    <a:pt x="0" y="394"/>
                  </a:lnTo>
                  <a:lnTo>
                    <a:pt x="9" y="491"/>
                  </a:lnTo>
                  <a:lnTo>
                    <a:pt x="37" y="578"/>
                  </a:lnTo>
                  <a:lnTo>
                    <a:pt x="80" y="650"/>
                  </a:lnTo>
                  <a:lnTo>
                    <a:pt x="137" y="711"/>
                  </a:lnTo>
                  <a:lnTo>
                    <a:pt x="203" y="757"/>
                  </a:lnTo>
                  <a:lnTo>
                    <a:pt x="274" y="788"/>
                  </a:lnTo>
                  <a:lnTo>
                    <a:pt x="354" y="798"/>
                  </a:lnTo>
                  <a:lnTo>
                    <a:pt x="430" y="788"/>
                  </a:lnTo>
                  <a:lnTo>
                    <a:pt x="491" y="757"/>
                  </a:lnTo>
                  <a:lnTo>
                    <a:pt x="539" y="716"/>
                  </a:lnTo>
                  <a:lnTo>
                    <a:pt x="577" y="675"/>
                  </a:lnTo>
                  <a:lnTo>
                    <a:pt x="600" y="629"/>
                  </a:lnTo>
                  <a:lnTo>
                    <a:pt x="614" y="594"/>
                  </a:lnTo>
                  <a:lnTo>
                    <a:pt x="619" y="573"/>
                  </a:lnTo>
                  <a:lnTo>
                    <a:pt x="619" y="563"/>
                  </a:lnTo>
                  <a:lnTo>
                    <a:pt x="610" y="553"/>
                  </a:lnTo>
                  <a:lnTo>
                    <a:pt x="591" y="553"/>
                  </a:lnTo>
                  <a:lnTo>
                    <a:pt x="581" y="563"/>
                  </a:lnTo>
                  <a:lnTo>
                    <a:pt x="581" y="573"/>
                  </a:lnTo>
                  <a:lnTo>
                    <a:pt x="553" y="640"/>
                  </a:lnTo>
                  <a:lnTo>
                    <a:pt x="515" y="686"/>
                  </a:lnTo>
                  <a:lnTo>
                    <a:pt x="477" y="722"/>
                  </a:lnTo>
                  <a:lnTo>
                    <a:pt x="435" y="737"/>
                  </a:lnTo>
                  <a:lnTo>
                    <a:pt x="402" y="747"/>
                  </a:lnTo>
                  <a:lnTo>
                    <a:pt x="378" y="752"/>
                  </a:lnTo>
                  <a:lnTo>
                    <a:pt x="364" y="752"/>
                  </a:lnTo>
                  <a:lnTo>
                    <a:pt x="307" y="742"/>
                  </a:lnTo>
                  <a:lnTo>
                    <a:pt x="255" y="722"/>
                  </a:lnTo>
                  <a:lnTo>
                    <a:pt x="212" y="681"/>
                  </a:lnTo>
                  <a:lnTo>
                    <a:pt x="179" y="640"/>
                  </a:lnTo>
                  <a:lnTo>
                    <a:pt x="151" y="573"/>
                  </a:lnTo>
                  <a:lnTo>
                    <a:pt x="137" y="502"/>
                  </a:lnTo>
                  <a:lnTo>
                    <a:pt x="132" y="435"/>
                  </a:lnTo>
                  <a:lnTo>
                    <a:pt x="132" y="379"/>
                  </a:lnTo>
                  <a:lnTo>
                    <a:pt x="581" y="379"/>
                  </a:lnTo>
                  <a:close/>
                  <a:moveTo>
                    <a:pt x="137" y="343"/>
                  </a:moveTo>
                  <a:lnTo>
                    <a:pt x="146" y="256"/>
                  </a:lnTo>
                  <a:lnTo>
                    <a:pt x="165" y="184"/>
                  </a:lnTo>
                  <a:lnTo>
                    <a:pt x="189" y="133"/>
                  </a:lnTo>
                  <a:lnTo>
                    <a:pt x="217" y="92"/>
                  </a:lnTo>
                  <a:lnTo>
                    <a:pt x="250" y="67"/>
                  </a:lnTo>
                  <a:lnTo>
                    <a:pt x="283" y="51"/>
                  </a:lnTo>
                  <a:lnTo>
                    <a:pt x="312" y="41"/>
                  </a:lnTo>
                  <a:lnTo>
                    <a:pt x="335" y="41"/>
                  </a:lnTo>
                  <a:lnTo>
                    <a:pt x="392" y="51"/>
                  </a:lnTo>
                  <a:lnTo>
                    <a:pt x="435" y="77"/>
                  </a:lnTo>
                  <a:lnTo>
                    <a:pt x="463" y="118"/>
                  </a:lnTo>
                  <a:lnTo>
                    <a:pt x="487" y="164"/>
                  </a:lnTo>
                  <a:lnTo>
                    <a:pt x="501" y="215"/>
                  </a:lnTo>
                  <a:lnTo>
                    <a:pt x="510" y="266"/>
                  </a:lnTo>
                  <a:lnTo>
                    <a:pt x="515" y="307"/>
                  </a:lnTo>
                  <a:lnTo>
                    <a:pt x="515" y="343"/>
                  </a:lnTo>
                  <a:lnTo>
                    <a:pt x="137" y="34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72" name="Freeform 28"/>
            <p:cNvSpPr>
              <a:spLocks/>
            </p:cNvSpPr>
            <p:nvPr/>
          </p:nvSpPr>
          <p:spPr bwMode="auto">
            <a:xfrm>
              <a:off x="14021" y="1262"/>
              <a:ext cx="506" cy="1084"/>
            </a:xfrm>
            <a:custGeom>
              <a:avLst/>
              <a:gdLst/>
              <a:ahLst/>
              <a:cxnLst>
                <a:cxn ang="0">
                  <a:pos x="251" y="368"/>
                </a:cxn>
                <a:cxn ang="0">
                  <a:pos x="478" y="368"/>
                </a:cxn>
                <a:cxn ang="0">
                  <a:pos x="478" y="317"/>
                </a:cxn>
                <a:cxn ang="0">
                  <a:pos x="251" y="317"/>
                </a:cxn>
                <a:cxn ang="0">
                  <a:pos x="251" y="0"/>
                </a:cxn>
                <a:cxn ang="0">
                  <a:pos x="208" y="0"/>
                </a:cxn>
                <a:cxn ang="0">
                  <a:pos x="204" y="61"/>
                </a:cxn>
                <a:cxn ang="0">
                  <a:pos x="194" y="128"/>
                </a:cxn>
                <a:cxn ang="0">
                  <a:pos x="175" y="189"/>
                </a:cxn>
                <a:cxn ang="0">
                  <a:pos x="147" y="240"/>
                </a:cxn>
                <a:cxn ang="0">
                  <a:pos x="114" y="286"/>
                </a:cxn>
                <a:cxn ang="0">
                  <a:pos x="62" y="317"/>
                </a:cxn>
                <a:cxn ang="0">
                  <a:pos x="0" y="332"/>
                </a:cxn>
                <a:cxn ang="0">
                  <a:pos x="0" y="368"/>
                </a:cxn>
                <a:cxn ang="0">
                  <a:pos x="137" y="368"/>
                </a:cxn>
                <a:cxn ang="0">
                  <a:pos x="137" y="849"/>
                </a:cxn>
                <a:cxn ang="0">
                  <a:pos x="142" y="921"/>
                </a:cxn>
                <a:cxn ang="0">
                  <a:pos x="161" y="977"/>
                </a:cxn>
                <a:cxn ang="0">
                  <a:pos x="189" y="1018"/>
                </a:cxn>
                <a:cxn ang="0">
                  <a:pos x="223" y="1043"/>
                </a:cxn>
                <a:cxn ang="0">
                  <a:pos x="256" y="1064"/>
                </a:cxn>
                <a:cxn ang="0">
                  <a:pos x="289" y="1074"/>
                </a:cxn>
                <a:cxn ang="0">
                  <a:pos x="322" y="1079"/>
                </a:cxn>
                <a:cxn ang="0">
                  <a:pos x="346" y="1084"/>
                </a:cxn>
                <a:cxn ang="0">
                  <a:pos x="398" y="1074"/>
                </a:cxn>
                <a:cxn ang="0">
                  <a:pos x="435" y="1048"/>
                </a:cxn>
                <a:cxn ang="0">
                  <a:pos x="469" y="1008"/>
                </a:cxn>
                <a:cxn ang="0">
                  <a:pos x="487" y="956"/>
                </a:cxn>
                <a:cxn ang="0">
                  <a:pos x="502" y="905"/>
                </a:cxn>
                <a:cxn ang="0">
                  <a:pos x="506" y="849"/>
                </a:cxn>
                <a:cxn ang="0">
                  <a:pos x="506" y="752"/>
                </a:cxn>
                <a:cxn ang="0">
                  <a:pos x="464" y="752"/>
                </a:cxn>
                <a:cxn ang="0">
                  <a:pos x="464" y="844"/>
                </a:cxn>
                <a:cxn ang="0">
                  <a:pos x="459" y="915"/>
                </a:cxn>
                <a:cxn ang="0">
                  <a:pos x="445" y="967"/>
                </a:cxn>
                <a:cxn ang="0">
                  <a:pos x="421" y="1008"/>
                </a:cxn>
                <a:cxn ang="0">
                  <a:pos x="393" y="1033"/>
                </a:cxn>
                <a:cxn ang="0">
                  <a:pos x="355" y="1038"/>
                </a:cxn>
                <a:cxn ang="0">
                  <a:pos x="317" y="1028"/>
                </a:cxn>
                <a:cxn ang="0">
                  <a:pos x="289" y="1008"/>
                </a:cxn>
                <a:cxn ang="0">
                  <a:pos x="270" y="977"/>
                </a:cxn>
                <a:cxn ang="0">
                  <a:pos x="256" y="936"/>
                </a:cxn>
                <a:cxn ang="0">
                  <a:pos x="251" y="900"/>
                </a:cxn>
                <a:cxn ang="0">
                  <a:pos x="251" y="854"/>
                </a:cxn>
                <a:cxn ang="0">
                  <a:pos x="251" y="368"/>
                </a:cxn>
              </a:cxnLst>
              <a:rect l="0" t="0" r="r" b="b"/>
              <a:pathLst>
                <a:path w="506" h="1084">
                  <a:moveTo>
                    <a:pt x="251" y="368"/>
                  </a:moveTo>
                  <a:lnTo>
                    <a:pt x="478" y="368"/>
                  </a:lnTo>
                  <a:lnTo>
                    <a:pt x="478" y="317"/>
                  </a:lnTo>
                  <a:lnTo>
                    <a:pt x="251" y="317"/>
                  </a:lnTo>
                  <a:lnTo>
                    <a:pt x="251" y="0"/>
                  </a:lnTo>
                  <a:lnTo>
                    <a:pt x="208" y="0"/>
                  </a:lnTo>
                  <a:lnTo>
                    <a:pt x="204" y="61"/>
                  </a:lnTo>
                  <a:lnTo>
                    <a:pt x="194" y="128"/>
                  </a:lnTo>
                  <a:lnTo>
                    <a:pt x="175" y="189"/>
                  </a:lnTo>
                  <a:lnTo>
                    <a:pt x="147" y="240"/>
                  </a:lnTo>
                  <a:lnTo>
                    <a:pt x="114" y="286"/>
                  </a:lnTo>
                  <a:lnTo>
                    <a:pt x="62" y="317"/>
                  </a:lnTo>
                  <a:lnTo>
                    <a:pt x="0" y="332"/>
                  </a:lnTo>
                  <a:lnTo>
                    <a:pt x="0" y="368"/>
                  </a:lnTo>
                  <a:lnTo>
                    <a:pt x="137" y="368"/>
                  </a:lnTo>
                  <a:lnTo>
                    <a:pt x="137" y="849"/>
                  </a:lnTo>
                  <a:lnTo>
                    <a:pt x="142" y="921"/>
                  </a:lnTo>
                  <a:lnTo>
                    <a:pt x="161" y="977"/>
                  </a:lnTo>
                  <a:lnTo>
                    <a:pt x="189" y="1018"/>
                  </a:lnTo>
                  <a:lnTo>
                    <a:pt x="223" y="1043"/>
                  </a:lnTo>
                  <a:lnTo>
                    <a:pt x="256" y="1064"/>
                  </a:lnTo>
                  <a:lnTo>
                    <a:pt x="289" y="1074"/>
                  </a:lnTo>
                  <a:lnTo>
                    <a:pt x="322" y="1079"/>
                  </a:lnTo>
                  <a:lnTo>
                    <a:pt x="346" y="1084"/>
                  </a:lnTo>
                  <a:lnTo>
                    <a:pt x="398" y="1074"/>
                  </a:lnTo>
                  <a:lnTo>
                    <a:pt x="435" y="1048"/>
                  </a:lnTo>
                  <a:lnTo>
                    <a:pt x="469" y="1008"/>
                  </a:lnTo>
                  <a:lnTo>
                    <a:pt x="487" y="956"/>
                  </a:lnTo>
                  <a:lnTo>
                    <a:pt x="502" y="905"/>
                  </a:lnTo>
                  <a:lnTo>
                    <a:pt x="506" y="849"/>
                  </a:lnTo>
                  <a:lnTo>
                    <a:pt x="506" y="752"/>
                  </a:lnTo>
                  <a:lnTo>
                    <a:pt x="464" y="752"/>
                  </a:lnTo>
                  <a:lnTo>
                    <a:pt x="464" y="844"/>
                  </a:lnTo>
                  <a:lnTo>
                    <a:pt x="459" y="915"/>
                  </a:lnTo>
                  <a:lnTo>
                    <a:pt x="445" y="967"/>
                  </a:lnTo>
                  <a:lnTo>
                    <a:pt x="421" y="1008"/>
                  </a:lnTo>
                  <a:lnTo>
                    <a:pt x="393" y="1033"/>
                  </a:lnTo>
                  <a:lnTo>
                    <a:pt x="355" y="1038"/>
                  </a:lnTo>
                  <a:lnTo>
                    <a:pt x="317" y="1028"/>
                  </a:lnTo>
                  <a:lnTo>
                    <a:pt x="289" y="1008"/>
                  </a:lnTo>
                  <a:lnTo>
                    <a:pt x="270" y="977"/>
                  </a:lnTo>
                  <a:lnTo>
                    <a:pt x="256" y="936"/>
                  </a:lnTo>
                  <a:lnTo>
                    <a:pt x="251" y="900"/>
                  </a:lnTo>
                  <a:lnTo>
                    <a:pt x="251" y="854"/>
                  </a:lnTo>
                  <a:lnTo>
                    <a:pt x="251" y="36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73" name="Freeform 29"/>
            <p:cNvSpPr>
              <a:spLocks/>
            </p:cNvSpPr>
            <p:nvPr/>
          </p:nvSpPr>
          <p:spPr bwMode="auto">
            <a:xfrm>
              <a:off x="14669" y="1123"/>
              <a:ext cx="804" cy="1203"/>
            </a:xfrm>
            <a:custGeom>
              <a:avLst/>
              <a:gdLst/>
              <a:ahLst/>
              <a:cxnLst>
                <a:cxn ang="0">
                  <a:pos x="681" y="671"/>
                </a:cxn>
                <a:cxn ang="0">
                  <a:pos x="658" y="548"/>
                </a:cxn>
                <a:cxn ang="0">
                  <a:pos x="606" y="476"/>
                </a:cxn>
                <a:cxn ang="0">
                  <a:pos x="525" y="441"/>
                </a:cxn>
                <a:cxn ang="0">
                  <a:pos x="402" y="446"/>
                </a:cxn>
                <a:cxn ang="0">
                  <a:pos x="308" y="497"/>
                </a:cxn>
                <a:cxn ang="0">
                  <a:pos x="246" y="568"/>
                </a:cxn>
                <a:cxn ang="0">
                  <a:pos x="227" y="604"/>
                </a:cxn>
                <a:cxn ang="0">
                  <a:pos x="0" y="21"/>
                </a:cxn>
                <a:cxn ang="0">
                  <a:pos x="57" y="72"/>
                </a:cxn>
                <a:cxn ang="0">
                  <a:pos x="114" y="98"/>
                </a:cxn>
                <a:cxn ang="0">
                  <a:pos x="123" y="1070"/>
                </a:cxn>
                <a:cxn ang="0">
                  <a:pos x="100" y="1141"/>
                </a:cxn>
                <a:cxn ang="0">
                  <a:pos x="0" y="1147"/>
                </a:cxn>
                <a:cxn ang="0">
                  <a:pos x="62" y="1203"/>
                </a:cxn>
                <a:cxn ang="0">
                  <a:pos x="232" y="1198"/>
                </a:cxn>
                <a:cxn ang="0">
                  <a:pos x="360" y="1203"/>
                </a:cxn>
                <a:cxn ang="0">
                  <a:pos x="293" y="1147"/>
                </a:cxn>
                <a:cxn ang="0">
                  <a:pos x="237" y="1116"/>
                </a:cxn>
                <a:cxn ang="0">
                  <a:pos x="232" y="753"/>
                </a:cxn>
                <a:cxn ang="0">
                  <a:pos x="265" y="599"/>
                </a:cxn>
                <a:cxn ang="0">
                  <a:pos x="350" y="507"/>
                </a:cxn>
                <a:cxn ang="0">
                  <a:pos x="450" y="476"/>
                </a:cxn>
                <a:cxn ang="0">
                  <a:pos x="525" y="502"/>
                </a:cxn>
                <a:cxn ang="0">
                  <a:pos x="563" y="574"/>
                </a:cxn>
                <a:cxn ang="0">
                  <a:pos x="568" y="1070"/>
                </a:cxn>
                <a:cxn ang="0">
                  <a:pos x="549" y="1141"/>
                </a:cxn>
                <a:cxn ang="0">
                  <a:pos x="445" y="1147"/>
                </a:cxn>
                <a:cxn ang="0">
                  <a:pos x="506" y="1203"/>
                </a:cxn>
                <a:cxn ang="0">
                  <a:pos x="677" y="1198"/>
                </a:cxn>
                <a:cxn ang="0">
                  <a:pos x="804" y="1203"/>
                </a:cxn>
                <a:cxn ang="0">
                  <a:pos x="752" y="1147"/>
                </a:cxn>
                <a:cxn ang="0">
                  <a:pos x="686" y="1126"/>
                </a:cxn>
                <a:cxn ang="0">
                  <a:pos x="681" y="768"/>
                </a:cxn>
              </a:cxnLst>
              <a:rect l="0" t="0" r="r" b="b"/>
              <a:pathLst>
                <a:path w="804" h="1203">
                  <a:moveTo>
                    <a:pt x="681" y="768"/>
                  </a:moveTo>
                  <a:lnTo>
                    <a:pt x="681" y="671"/>
                  </a:lnTo>
                  <a:lnTo>
                    <a:pt x="672" y="599"/>
                  </a:lnTo>
                  <a:lnTo>
                    <a:pt x="658" y="548"/>
                  </a:lnTo>
                  <a:lnTo>
                    <a:pt x="629" y="502"/>
                  </a:lnTo>
                  <a:lnTo>
                    <a:pt x="606" y="476"/>
                  </a:lnTo>
                  <a:lnTo>
                    <a:pt x="573" y="456"/>
                  </a:lnTo>
                  <a:lnTo>
                    <a:pt x="525" y="441"/>
                  </a:lnTo>
                  <a:lnTo>
                    <a:pt x="464" y="435"/>
                  </a:lnTo>
                  <a:lnTo>
                    <a:pt x="402" y="446"/>
                  </a:lnTo>
                  <a:lnTo>
                    <a:pt x="350" y="466"/>
                  </a:lnTo>
                  <a:lnTo>
                    <a:pt x="308" y="497"/>
                  </a:lnTo>
                  <a:lnTo>
                    <a:pt x="275" y="533"/>
                  </a:lnTo>
                  <a:lnTo>
                    <a:pt x="246" y="568"/>
                  </a:lnTo>
                  <a:lnTo>
                    <a:pt x="232" y="604"/>
                  </a:lnTo>
                  <a:lnTo>
                    <a:pt x="227" y="604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7" y="72"/>
                  </a:lnTo>
                  <a:lnTo>
                    <a:pt x="90" y="82"/>
                  </a:lnTo>
                  <a:lnTo>
                    <a:pt x="114" y="98"/>
                  </a:lnTo>
                  <a:lnTo>
                    <a:pt x="123" y="128"/>
                  </a:lnTo>
                  <a:lnTo>
                    <a:pt x="123" y="1070"/>
                  </a:lnTo>
                  <a:lnTo>
                    <a:pt x="119" y="1116"/>
                  </a:lnTo>
                  <a:lnTo>
                    <a:pt x="100" y="1141"/>
                  </a:lnTo>
                  <a:lnTo>
                    <a:pt x="62" y="1147"/>
                  </a:lnTo>
                  <a:lnTo>
                    <a:pt x="0" y="1147"/>
                  </a:lnTo>
                  <a:lnTo>
                    <a:pt x="0" y="1203"/>
                  </a:lnTo>
                  <a:lnTo>
                    <a:pt x="62" y="1203"/>
                  </a:lnTo>
                  <a:lnTo>
                    <a:pt x="128" y="1198"/>
                  </a:lnTo>
                  <a:lnTo>
                    <a:pt x="232" y="1198"/>
                  </a:lnTo>
                  <a:lnTo>
                    <a:pt x="298" y="1203"/>
                  </a:lnTo>
                  <a:lnTo>
                    <a:pt x="360" y="1203"/>
                  </a:lnTo>
                  <a:lnTo>
                    <a:pt x="360" y="1147"/>
                  </a:lnTo>
                  <a:lnTo>
                    <a:pt x="293" y="1147"/>
                  </a:lnTo>
                  <a:lnTo>
                    <a:pt x="256" y="1141"/>
                  </a:lnTo>
                  <a:lnTo>
                    <a:pt x="237" y="1116"/>
                  </a:lnTo>
                  <a:lnTo>
                    <a:pt x="232" y="1070"/>
                  </a:lnTo>
                  <a:lnTo>
                    <a:pt x="232" y="753"/>
                  </a:lnTo>
                  <a:lnTo>
                    <a:pt x="241" y="671"/>
                  </a:lnTo>
                  <a:lnTo>
                    <a:pt x="265" y="599"/>
                  </a:lnTo>
                  <a:lnTo>
                    <a:pt x="303" y="548"/>
                  </a:lnTo>
                  <a:lnTo>
                    <a:pt x="350" y="507"/>
                  </a:lnTo>
                  <a:lnTo>
                    <a:pt x="398" y="481"/>
                  </a:lnTo>
                  <a:lnTo>
                    <a:pt x="450" y="476"/>
                  </a:lnTo>
                  <a:lnTo>
                    <a:pt x="492" y="481"/>
                  </a:lnTo>
                  <a:lnTo>
                    <a:pt x="525" y="502"/>
                  </a:lnTo>
                  <a:lnTo>
                    <a:pt x="549" y="533"/>
                  </a:lnTo>
                  <a:lnTo>
                    <a:pt x="563" y="574"/>
                  </a:lnTo>
                  <a:lnTo>
                    <a:pt x="568" y="620"/>
                  </a:lnTo>
                  <a:lnTo>
                    <a:pt x="568" y="1070"/>
                  </a:lnTo>
                  <a:lnTo>
                    <a:pt x="563" y="1116"/>
                  </a:lnTo>
                  <a:lnTo>
                    <a:pt x="549" y="1141"/>
                  </a:lnTo>
                  <a:lnTo>
                    <a:pt x="511" y="1147"/>
                  </a:lnTo>
                  <a:lnTo>
                    <a:pt x="445" y="1147"/>
                  </a:lnTo>
                  <a:lnTo>
                    <a:pt x="445" y="1203"/>
                  </a:lnTo>
                  <a:lnTo>
                    <a:pt x="506" y="1203"/>
                  </a:lnTo>
                  <a:lnTo>
                    <a:pt x="573" y="1198"/>
                  </a:lnTo>
                  <a:lnTo>
                    <a:pt x="677" y="1198"/>
                  </a:lnTo>
                  <a:lnTo>
                    <a:pt x="743" y="1203"/>
                  </a:lnTo>
                  <a:lnTo>
                    <a:pt x="804" y="1203"/>
                  </a:lnTo>
                  <a:lnTo>
                    <a:pt x="804" y="1147"/>
                  </a:lnTo>
                  <a:lnTo>
                    <a:pt x="752" y="1147"/>
                  </a:lnTo>
                  <a:lnTo>
                    <a:pt x="710" y="1141"/>
                  </a:lnTo>
                  <a:lnTo>
                    <a:pt x="686" y="1126"/>
                  </a:lnTo>
                  <a:lnTo>
                    <a:pt x="681" y="1095"/>
                  </a:lnTo>
                  <a:lnTo>
                    <a:pt x="681" y="76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74" name="Freeform 30"/>
            <p:cNvSpPr>
              <a:spLocks noEditPoints="1"/>
            </p:cNvSpPr>
            <p:nvPr/>
          </p:nvSpPr>
          <p:spPr bwMode="auto">
            <a:xfrm>
              <a:off x="15573" y="1548"/>
              <a:ext cx="723" cy="798"/>
            </a:xfrm>
            <a:custGeom>
              <a:avLst/>
              <a:gdLst/>
              <a:ahLst/>
              <a:cxnLst>
                <a:cxn ang="0">
                  <a:pos x="477" y="696"/>
                </a:cxn>
                <a:cxn ang="0">
                  <a:pos x="544" y="778"/>
                </a:cxn>
                <a:cxn ang="0">
                  <a:pos x="614" y="788"/>
                </a:cxn>
                <a:cxn ang="0">
                  <a:pos x="671" y="757"/>
                </a:cxn>
                <a:cxn ang="0">
                  <a:pos x="719" y="686"/>
                </a:cxn>
                <a:cxn ang="0">
                  <a:pos x="723" y="527"/>
                </a:cxn>
                <a:cxn ang="0">
                  <a:pos x="685" y="624"/>
                </a:cxn>
                <a:cxn ang="0">
                  <a:pos x="671" y="706"/>
                </a:cxn>
                <a:cxn ang="0">
                  <a:pos x="638" y="732"/>
                </a:cxn>
                <a:cxn ang="0">
                  <a:pos x="600" y="727"/>
                </a:cxn>
                <a:cxn ang="0">
                  <a:pos x="572" y="681"/>
                </a:cxn>
                <a:cxn ang="0">
                  <a:pos x="567" y="246"/>
                </a:cxn>
                <a:cxn ang="0">
                  <a:pos x="544" y="143"/>
                </a:cxn>
                <a:cxn ang="0">
                  <a:pos x="444" y="41"/>
                </a:cxn>
                <a:cxn ang="0">
                  <a:pos x="288" y="0"/>
                </a:cxn>
                <a:cxn ang="0">
                  <a:pos x="146" y="36"/>
                </a:cxn>
                <a:cxn ang="0">
                  <a:pos x="61" y="133"/>
                </a:cxn>
                <a:cxn ang="0">
                  <a:pos x="56" y="241"/>
                </a:cxn>
                <a:cxn ang="0">
                  <a:pos x="123" y="276"/>
                </a:cxn>
                <a:cxn ang="0">
                  <a:pos x="160" y="266"/>
                </a:cxn>
                <a:cxn ang="0">
                  <a:pos x="184" y="241"/>
                </a:cxn>
                <a:cxn ang="0">
                  <a:pos x="194" y="184"/>
                </a:cxn>
                <a:cxn ang="0">
                  <a:pos x="175" y="143"/>
                </a:cxn>
                <a:cxn ang="0">
                  <a:pos x="113" y="118"/>
                </a:cxn>
                <a:cxn ang="0">
                  <a:pos x="198" y="56"/>
                </a:cxn>
                <a:cxn ang="0">
                  <a:pos x="288" y="41"/>
                </a:cxn>
                <a:cxn ang="0">
                  <a:pos x="364" y="62"/>
                </a:cxn>
                <a:cxn ang="0">
                  <a:pos x="430" y="133"/>
                </a:cxn>
                <a:cxn ang="0">
                  <a:pos x="458" y="261"/>
                </a:cxn>
                <a:cxn ang="0">
                  <a:pos x="369" y="333"/>
                </a:cxn>
                <a:cxn ang="0">
                  <a:pos x="160" y="389"/>
                </a:cxn>
                <a:cxn ang="0">
                  <a:pos x="52" y="471"/>
                </a:cxn>
                <a:cxn ang="0">
                  <a:pos x="4" y="568"/>
                </a:cxn>
                <a:cxn ang="0">
                  <a:pos x="9" y="670"/>
                </a:cxn>
                <a:cxn ang="0">
                  <a:pos x="71" y="747"/>
                </a:cxn>
                <a:cxn ang="0">
                  <a:pos x="160" y="783"/>
                </a:cxn>
                <a:cxn ang="0">
                  <a:pos x="260" y="798"/>
                </a:cxn>
                <a:cxn ang="0">
                  <a:pos x="392" y="752"/>
                </a:cxn>
                <a:cxn ang="0">
                  <a:pos x="468" y="645"/>
                </a:cxn>
                <a:cxn ang="0">
                  <a:pos x="458" y="537"/>
                </a:cxn>
                <a:cxn ang="0">
                  <a:pos x="425" y="665"/>
                </a:cxn>
                <a:cxn ang="0">
                  <a:pos x="350" y="737"/>
                </a:cxn>
                <a:cxn ang="0">
                  <a:pos x="269" y="757"/>
                </a:cxn>
                <a:cxn ang="0">
                  <a:pos x="165" y="716"/>
                </a:cxn>
                <a:cxn ang="0">
                  <a:pos x="123" y="609"/>
                </a:cxn>
                <a:cxn ang="0">
                  <a:pos x="137" y="532"/>
                </a:cxn>
                <a:cxn ang="0">
                  <a:pos x="189" y="455"/>
                </a:cxn>
                <a:cxn ang="0">
                  <a:pos x="293" y="394"/>
                </a:cxn>
                <a:cxn ang="0">
                  <a:pos x="458" y="363"/>
                </a:cxn>
              </a:cxnLst>
              <a:rect l="0" t="0" r="r" b="b"/>
              <a:pathLst>
                <a:path w="723" h="798">
                  <a:moveTo>
                    <a:pt x="468" y="645"/>
                  </a:moveTo>
                  <a:lnTo>
                    <a:pt x="477" y="696"/>
                  </a:lnTo>
                  <a:lnTo>
                    <a:pt x="506" y="742"/>
                  </a:lnTo>
                  <a:lnTo>
                    <a:pt x="544" y="778"/>
                  </a:lnTo>
                  <a:lnTo>
                    <a:pt x="591" y="788"/>
                  </a:lnTo>
                  <a:lnTo>
                    <a:pt x="614" y="788"/>
                  </a:lnTo>
                  <a:lnTo>
                    <a:pt x="643" y="778"/>
                  </a:lnTo>
                  <a:lnTo>
                    <a:pt x="671" y="757"/>
                  </a:lnTo>
                  <a:lnTo>
                    <a:pt x="700" y="727"/>
                  </a:lnTo>
                  <a:lnTo>
                    <a:pt x="719" y="686"/>
                  </a:lnTo>
                  <a:lnTo>
                    <a:pt x="723" y="624"/>
                  </a:lnTo>
                  <a:lnTo>
                    <a:pt x="723" y="527"/>
                  </a:lnTo>
                  <a:lnTo>
                    <a:pt x="685" y="527"/>
                  </a:lnTo>
                  <a:lnTo>
                    <a:pt x="685" y="624"/>
                  </a:lnTo>
                  <a:lnTo>
                    <a:pt x="681" y="675"/>
                  </a:lnTo>
                  <a:lnTo>
                    <a:pt x="671" y="706"/>
                  </a:lnTo>
                  <a:lnTo>
                    <a:pt x="652" y="727"/>
                  </a:lnTo>
                  <a:lnTo>
                    <a:pt x="638" y="732"/>
                  </a:lnTo>
                  <a:lnTo>
                    <a:pt x="629" y="737"/>
                  </a:lnTo>
                  <a:lnTo>
                    <a:pt x="600" y="727"/>
                  </a:lnTo>
                  <a:lnTo>
                    <a:pt x="581" y="706"/>
                  </a:lnTo>
                  <a:lnTo>
                    <a:pt x="572" y="681"/>
                  </a:lnTo>
                  <a:lnTo>
                    <a:pt x="567" y="660"/>
                  </a:lnTo>
                  <a:lnTo>
                    <a:pt x="567" y="246"/>
                  </a:lnTo>
                  <a:lnTo>
                    <a:pt x="558" y="195"/>
                  </a:lnTo>
                  <a:lnTo>
                    <a:pt x="544" y="143"/>
                  </a:lnTo>
                  <a:lnTo>
                    <a:pt x="510" y="97"/>
                  </a:lnTo>
                  <a:lnTo>
                    <a:pt x="444" y="41"/>
                  </a:lnTo>
                  <a:lnTo>
                    <a:pt x="369" y="10"/>
                  </a:lnTo>
                  <a:lnTo>
                    <a:pt x="288" y="0"/>
                  </a:lnTo>
                  <a:lnTo>
                    <a:pt x="212" y="10"/>
                  </a:lnTo>
                  <a:lnTo>
                    <a:pt x="146" y="36"/>
                  </a:lnTo>
                  <a:lnTo>
                    <a:pt x="94" y="77"/>
                  </a:lnTo>
                  <a:lnTo>
                    <a:pt x="61" y="133"/>
                  </a:lnTo>
                  <a:lnTo>
                    <a:pt x="47" y="195"/>
                  </a:lnTo>
                  <a:lnTo>
                    <a:pt x="56" y="241"/>
                  </a:lnTo>
                  <a:lnTo>
                    <a:pt x="85" y="266"/>
                  </a:lnTo>
                  <a:lnTo>
                    <a:pt x="123" y="276"/>
                  </a:lnTo>
                  <a:lnTo>
                    <a:pt x="141" y="276"/>
                  </a:lnTo>
                  <a:lnTo>
                    <a:pt x="160" y="266"/>
                  </a:lnTo>
                  <a:lnTo>
                    <a:pt x="175" y="256"/>
                  </a:lnTo>
                  <a:lnTo>
                    <a:pt x="184" y="241"/>
                  </a:lnTo>
                  <a:lnTo>
                    <a:pt x="194" y="220"/>
                  </a:lnTo>
                  <a:lnTo>
                    <a:pt x="194" y="184"/>
                  </a:lnTo>
                  <a:lnTo>
                    <a:pt x="189" y="164"/>
                  </a:lnTo>
                  <a:lnTo>
                    <a:pt x="175" y="143"/>
                  </a:lnTo>
                  <a:lnTo>
                    <a:pt x="151" y="128"/>
                  </a:lnTo>
                  <a:lnTo>
                    <a:pt x="113" y="118"/>
                  </a:lnTo>
                  <a:lnTo>
                    <a:pt x="151" y="82"/>
                  </a:lnTo>
                  <a:lnTo>
                    <a:pt x="198" y="56"/>
                  </a:lnTo>
                  <a:lnTo>
                    <a:pt x="246" y="41"/>
                  </a:lnTo>
                  <a:lnTo>
                    <a:pt x="288" y="41"/>
                  </a:lnTo>
                  <a:lnTo>
                    <a:pt x="326" y="46"/>
                  </a:lnTo>
                  <a:lnTo>
                    <a:pt x="364" y="62"/>
                  </a:lnTo>
                  <a:lnTo>
                    <a:pt x="402" y="92"/>
                  </a:lnTo>
                  <a:lnTo>
                    <a:pt x="430" y="133"/>
                  </a:lnTo>
                  <a:lnTo>
                    <a:pt x="449" y="189"/>
                  </a:lnTo>
                  <a:lnTo>
                    <a:pt x="458" y="261"/>
                  </a:lnTo>
                  <a:lnTo>
                    <a:pt x="458" y="328"/>
                  </a:lnTo>
                  <a:lnTo>
                    <a:pt x="369" y="333"/>
                  </a:lnTo>
                  <a:lnTo>
                    <a:pt x="264" y="348"/>
                  </a:lnTo>
                  <a:lnTo>
                    <a:pt x="160" y="389"/>
                  </a:lnTo>
                  <a:lnTo>
                    <a:pt x="99" y="425"/>
                  </a:lnTo>
                  <a:lnTo>
                    <a:pt x="52" y="471"/>
                  </a:lnTo>
                  <a:lnTo>
                    <a:pt x="23" y="517"/>
                  </a:lnTo>
                  <a:lnTo>
                    <a:pt x="4" y="568"/>
                  </a:lnTo>
                  <a:lnTo>
                    <a:pt x="0" y="614"/>
                  </a:lnTo>
                  <a:lnTo>
                    <a:pt x="9" y="670"/>
                  </a:lnTo>
                  <a:lnTo>
                    <a:pt x="33" y="711"/>
                  </a:lnTo>
                  <a:lnTo>
                    <a:pt x="71" y="747"/>
                  </a:lnTo>
                  <a:lnTo>
                    <a:pt x="113" y="768"/>
                  </a:lnTo>
                  <a:lnTo>
                    <a:pt x="160" y="783"/>
                  </a:lnTo>
                  <a:lnTo>
                    <a:pt x="212" y="793"/>
                  </a:lnTo>
                  <a:lnTo>
                    <a:pt x="260" y="798"/>
                  </a:lnTo>
                  <a:lnTo>
                    <a:pt x="331" y="783"/>
                  </a:lnTo>
                  <a:lnTo>
                    <a:pt x="392" y="752"/>
                  </a:lnTo>
                  <a:lnTo>
                    <a:pt x="435" y="706"/>
                  </a:lnTo>
                  <a:lnTo>
                    <a:pt x="468" y="645"/>
                  </a:lnTo>
                  <a:close/>
                  <a:moveTo>
                    <a:pt x="458" y="363"/>
                  </a:moveTo>
                  <a:lnTo>
                    <a:pt x="458" y="537"/>
                  </a:lnTo>
                  <a:lnTo>
                    <a:pt x="449" y="609"/>
                  </a:lnTo>
                  <a:lnTo>
                    <a:pt x="425" y="665"/>
                  </a:lnTo>
                  <a:lnTo>
                    <a:pt x="392" y="711"/>
                  </a:lnTo>
                  <a:lnTo>
                    <a:pt x="350" y="737"/>
                  </a:lnTo>
                  <a:lnTo>
                    <a:pt x="307" y="752"/>
                  </a:lnTo>
                  <a:lnTo>
                    <a:pt x="269" y="757"/>
                  </a:lnTo>
                  <a:lnTo>
                    <a:pt x="212" y="747"/>
                  </a:lnTo>
                  <a:lnTo>
                    <a:pt x="165" y="716"/>
                  </a:lnTo>
                  <a:lnTo>
                    <a:pt x="137" y="670"/>
                  </a:lnTo>
                  <a:lnTo>
                    <a:pt x="123" y="609"/>
                  </a:lnTo>
                  <a:lnTo>
                    <a:pt x="127" y="573"/>
                  </a:lnTo>
                  <a:lnTo>
                    <a:pt x="137" y="532"/>
                  </a:lnTo>
                  <a:lnTo>
                    <a:pt x="160" y="491"/>
                  </a:lnTo>
                  <a:lnTo>
                    <a:pt x="189" y="455"/>
                  </a:lnTo>
                  <a:lnTo>
                    <a:pt x="236" y="420"/>
                  </a:lnTo>
                  <a:lnTo>
                    <a:pt x="293" y="394"/>
                  </a:lnTo>
                  <a:lnTo>
                    <a:pt x="369" y="374"/>
                  </a:lnTo>
                  <a:lnTo>
                    <a:pt x="458" y="36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75" name="Freeform 31"/>
            <p:cNvSpPr>
              <a:spLocks/>
            </p:cNvSpPr>
            <p:nvPr/>
          </p:nvSpPr>
          <p:spPr bwMode="auto">
            <a:xfrm>
              <a:off x="16358" y="1558"/>
              <a:ext cx="808" cy="768"/>
            </a:xfrm>
            <a:custGeom>
              <a:avLst/>
              <a:gdLst/>
              <a:ahLst/>
              <a:cxnLst>
                <a:cxn ang="0">
                  <a:pos x="127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1" y="768"/>
                </a:cxn>
                <a:cxn ang="0">
                  <a:pos x="236" y="763"/>
                </a:cxn>
                <a:cxn ang="0">
                  <a:pos x="364" y="768"/>
                </a:cxn>
                <a:cxn ang="0">
                  <a:pos x="298" y="712"/>
                </a:cxn>
                <a:cxn ang="0">
                  <a:pos x="241" y="681"/>
                </a:cxn>
                <a:cxn ang="0">
                  <a:pos x="236" y="318"/>
                </a:cxn>
                <a:cxn ang="0">
                  <a:pos x="269" y="164"/>
                </a:cxn>
                <a:cxn ang="0">
                  <a:pos x="350" y="72"/>
                </a:cxn>
                <a:cxn ang="0">
                  <a:pos x="454" y="41"/>
                </a:cxn>
                <a:cxn ang="0">
                  <a:pos x="529" y="67"/>
                </a:cxn>
                <a:cxn ang="0">
                  <a:pos x="563" y="139"/>
                </a:cxn>
                <a:cxn ang="0">
                  <a:pos x="572" y="635"/>
                </a:cxn>
                <a:cxn ang="0">
                  <a:pos x="548" y="706"/>
                </a:cxn>
                <a:cxn ang="0">
                  <a:pos x="449" y="712"/>
                </a:cxn>
                <a:cxn ang="0">
                  <a:pos x="511" y="768"/>
                </a:cxn>
                <a:cxn ang="0">
                  <a:pos x="681" y="763"/>
                </a:cxn>
                <a:cxn ang="0">
                  <a:pos x="808" y="768"/>
                </a:cxn>
                <a:cxn ang="0">
                  <a:pos x="752" y="712"/>
                </a:cxn>
                <a:cxn ang="0">
                  <a:pos x="690" y="691"/>
                </a:cxn>
                <a:cxn ang="0">
                  <a:pos x="681" y="236"/>
                </a:cxn>
                <a:cxn ang="0">
                  <a:pos x="662" y="113"/>
                </a:cxn>
                <a:cxn ang="0">
                  <a:pos x="610" y="41"/>
                </a:cxn>
                <a:cxn ang="0">
                  <a:pos x="529" y="6"/>
                </a:cxn>
                <a:cxn ang="0">
                  <a:pos x="397" y="11"/>
                </a:cxn>
                <a:cxn ang="0">
                  <a:pos x="298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6" y="77"/>
                </a:cxn>
                <a:cxn ang="0">
                  <a:pos x="113" y="103"/>
                </a:cxn>
                <a:cxn ang="0">
                  <a:pos x="127" y="169"/>
                </a:cxn>
              </a:cxnLst>
              <a:rect l="0" t="0" r="r" b="b"/>
              <a:pathLst>
                <a:path w="808" h="768">
                  <a:moveTo>
                    <a:pt x="127" y="169"/>
                  </a:moveTo>
                  <a:lnTo>
                    <a:pt x="127" y="635"/>
                  </a:lnTo>
                  <a:lnTo>
                    <a:pt x="123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1" y="768"/>
                  </a:lnTo>
                  <a:lnTo>
                    <a:pt x="127" y="763"/>
                  </a:lnTo>
                  <a:lnTo>
                    <a:pt x="236" y="763"/>
                  </a:lnTo>
                  <a:lnTo>
                    <a:pt x="302" y="768"/>
                  </a:lnTo>
                  <a:lnTo>
                    <a:pt x="364" y="768"/>
                  </a:lnTo>
                  <a:lnTo>
                    <a:pt x="364" y="712"/>
                  </a:lnTo>
                  <a:lnTo>
                    <a:pt x="298" y="712"/>
                  </a:lnTo>
                  <a:lnTo>
                    <a:pt x="260" y="706"/>
                  </a:lnTo>
                  <a:lnTo>
                    <a:pt x="241" y="681"/>
                  </a:lnTo>
                  <a:lnTo>
                    <a:pt x="236" y="635"/>
                  </a:lnTo>
                  <a:lnTo>
                    <a:pt x="236" y="318"/>
                  </a:lnTo>
                  <a:lnTo>
                    <a:pt x="246" y="236"/>
                  </a:lnTo>
                  <a:lnTo>
                    <a:pt x="269" y="164"/>
                  </a:lnTo>
                  <a:lnTo>
                    <a:pt x="307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54" y="41"/>
                  </a:lnTo>
                  <a:lnTo>
                    <a:pt x="496" y="46"/>
                  </a:lnTo>
                  <a:lnTo>
                    <a:pt x="529" y="67"/>
                  </a:lnTo>
                  <a:lnTo>
                    <a:pt x="553" y="98"/>
                  </a:lnTo>
                  <a:lnTo>
                    <a:pt x="563" y="139"/>
                  </a:lnTo>
                  <a:lnTo>
                    <a:pt x="572" y="185"/>
                  </a:lnTo>
                  <a:lnTo>
                    <a:pt x="572" y="635"/>
                  </a:lnTo>
                  <a:lnTo>
                    <a:pt x="567" y="681"/>
                  </a:lnTo>
                  <a:lnTo>
                    <a:pt x="548" y="706"/>
                  </a:lnTo>
                  <a:lnTo>
                    <a:pt x="511" y="712"/>
                  </a:lnTo>
                  <a:lnTo>
                    <a:pt x="449" y="712"/>
                  </a:lnTo>
                  <a:lnTo>
                    <a:pt x="449" y="768"/>
                  </a:lnTo>
                  <a:lnTo>
                    <a:pt x="511" y="768"/>
                  </a:lnTo>
                  <a:lnTo>
                    <a:pt x="577" y="763"/>
                  </a:lnTo>
                  <a:lnTo>
                    <a:pt x="681" y="763"/>
                  </a:lnTo>
                  <a:lnTo>
                    <a:pt x="747" y="768"/>
                  </a:lnTo>
                  <a:lnTo>
                    <a:pt x="808" y="768"/>
                  </a:lnTo>
                  <a:lnTo>
                    <a:pt x="808" y="712"/>
                  </a:lnTo>
                  <a:lnTo>
                    <a:pt x="752" y="712"/>
                  </a:lnTo>
                  <a:lnTo>
                    <a:pt x="714" y="706"/>
                  </a:lnTo>
                  <a:lnTo>
                    <a:pt x="690" y="691"/>
                  </a:lnTo>
                  <a:lnTo>
                    <a:pt x="681" y="660"/>
                  </a:lnTo>
                  <a:lnTo>
                    <a:pt x="681" y="236"/>
                  </a:lnTo>
                  <a:lnTo>
                    <a:pt x="676" y="164"/>
                  </a:lnTo>
                  <a:lnTo>
                    <a:pt x="662" y="113"/>
                  </a:lnTo>
                  <a:lnTo>
                    <a:pt x="633" y="67"/>
                  </a:lnTo>
                  <a:lnTo>
                    <a:pt x="610" y="41"/>
                  </a:lnTo>
                  <a:lnTo>
                    <a:pt x="577" y="21"/>
                  </a:lnTo>
                  <a:lnTo>
                    <a:pt x="529" y="6"/>
                  </a:lnTo>
                  <a:lnTo>
                    <a:pt x="463" y="0"/>
                  </a:lnTo>
                  <a:lnTo>
                    <a:pt x="397" y="11"/>
                  </a:lnTo>
                  <a:lnTo>
                    <a:pt x="345" y="36"/>
                  </a:lnTo>
                  <a:lnTo>
                    <a:pt x="298" y="72"/>
                  </a:lnTo>
                  <a:lnTo>
                    <a:pt x="260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6" y="77"/>
                  </a:lnTo>
                  <a:lnTo>
                    <a:pt x="94" y="82"/>
                  </a:lnTo>
                  <a:lnTo>
                    <a:pt x="113" y="103"/>
                  </a:lnTo>
                  <a:lnTo>
                    <a:pt x="123" y="128"/>
                  </a:lnTo>
                  <a:lnTo>
                    <a:pt x="127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376" name="Freeform 32"/>
            <p:cNvSpPr>
              <a:spLocks/>
            </p:cNvSpPr>
            <p:nvPr/>
          </p:nvSpPr>
          <p:spPr bwMode="auto">
            <a:xfrm>
              <a:off x="17824" y="1123"/>
              <a:ext cx="724" cy="1223"/>
            </a:xfrm>
            <a:custGeom>
              <a:avLst/>
              <a:gdLst/>
              <a:ahLst/>
              <a:cxnLst>
                <a:cxn ang="0">
                  <a:pos x="369" y="11"/>
                </a:cxn>
                <a:cxn ang="0">
                  <a:pos x="307" y="0"/>
                </a:cxn>
                <a:cxn ang="0">
                  <a:pos x="199" y="11"/>
                </a:cxn>
                <a:cxn ang="0">
                  <a:pos x="147" y="16"/>
                </a:cxn>
                <a:cxn ang="0">
                  <a:pos x="132" y="21"/>
                </a:cxn>
                <a:cxn ang="0">
                  <a:pos x="123" y="36"/>
                </a:cxn>
                <a:cxn ang="0">
                  <a:pos x="128" y="67"/>
                </a:cxn>
                <a:cxn ang="0">
                  <a:pos x="208" y="72"/>
                </a:cxn>
                <a:cxn ang="0">
                  <a:pos x="241" y="87"/>
                </a:cxn>
                <a:cxn ang="0">
                  <a:pos x="236" y="139"/>
                </a:cxn>
                <a:cxn ang="0">
                  <a:pos x="0" y="1152"/>
                </a:cxn>
                <a:cxn ang="0">
                  <a:pos x="5" y="1198"/>
                </a:cxn>
                <a:cxn ang="0">
                  <a:pos x="38" y="1223"/>
                </a:cxn>
                <a:cxn ang="0">
                  <a:pos x="61" y="1218"/>
                </a:cxn>
                <a:cxn ang="0">
                  <a:pos x="99" y="1187"/>
                </a:cxn>
                <a:cxn ang="0">
                  <a:pos x="128" y="1070"/>
                </a:cxn>
                <a:cxn ang="0">
                  <a:pos x="161" y="942"/>
                </a:cxn>
                <a:cxn ang="0">
                  <a:pos x="184" y="834"/>
                </a:cxn>
                <a:cxn ang="0">
                  <a:pos x="222" y="809"/>
                </a:cxn>
                <a:cxn ang="0">
                  <a:pos x="303" y="840"/>
                </a:cxn>
                <a:cxn ang="0">
                  <a:pos x="364" y="901"/>
                </a:cxn>
                <a:cxn ang="0">
                  <a:pos x="374" y="978"/>
                </a:cxn>
                <a:cxn ang="0">
                  <a:pos x="364" y="1019"/>
                </a:cxn>
                <a:cxn ang="0">
                  <a:pos x="374" y="1121"/>
                </a:cxn>
                <a:cxn ang="0">
                  <a:pos x="454" y="1208"/>
                </a:cxn>
                <a:cxn ang="0">
                  <a:pos x="558" y="1213"/>
                </a:cxn>
                <a:cxn ang="0">
                  <a:pos x="638" y="1131"/>
                </a:cxn>
                <a:cxn ang="0">
                  <a:pos x="686" y="998"/>
                </a:cxn>
                <a:cxn ang="0">
                  <a:pos x="695" y="947"/>
                </a:cxn>
                <a:cxn ang="0">
                  <a:pos x="667" y="937"/>
                </a:cxn>
                <a:cxn ang="0">
                  <a:pos x="657" y="952"/>
                </a:cxn>
                <a:cxn ang="0">
                  <a:pos x="634" y="1039"/>
                </a:cxn>
                <a:cxn ang="0">
                  <a:pos x="586" y="1147"/>
                </a:cxn>
                <a:cxn ang="0">
                  <a:pos x="515" y="1182"/>
                </a:cxn>
                <a:cxn ang="0">
                  <a:pos x="482" y="1172"/>
                </a:cxn>
                <a:cxn ang="0">
                  <a:pos x="468" y="1147"/>
                </a:cxn>
                <a:cxn ang="0">
                  <a:pos x="463" y="1100"/>
                </a:cxn>
                <a:cxn ang="0">
                  <a:pos x="478" y="1003"/>
                </a:cxn>
                <a:cxn ang="0">
                  <a:pos x="482" y="952"/>
                </a:cxn>
                <a:cxn ang="0">
                  <a:pos x="449" y="860"/>
                </a:cxn>
                <a:cxn ang="0">
                  <a:pos x="369" y="799"/>
                </a:cxn>
                <a:cxn ang="0">
                  <a:pos x="246" y="768"/>
                </a:cxn>
                <a:cxn ang="0">
                  <a:pos x="340" y="686"/>
                </a:cxn>
                <a:cxn ang="0">
                  <a:pos x="440" y="574"/>
                </a:cxn>
                <a:cxn ang="0">
                  <a:pos x="553" y="487"/>
                </a:cxn>
                <a:cxn ang="0">
                  <a:pos x="638" y="476"/>
                </a:cxn>
                <a:cxn ang="0">
                  <a:pos x="653" y="487"/>
                </a:cxn>
                <a:cxn ang="0">
                  <a:pos x="667" y="497"/>
                </a:cxn>
                <a:cxn ang="0">
                  <a:pos x="601" y="527"/>
                </a:cxn>
                <a:cxn ang="0">
                  <a:pos x="577" y="574"/>
                </a:cxn>
                <a:cxn ang="0">
                  <a:pos x="582" y="620"/>
                </a:cxn>
                <a:cxn ang="0">
                  <a:pos x="615" y="650"/>
                </a:cxn>
                <a:cxn ang="0">
                  <a:pos x="667" y="645"/>
                </a:cxn>
                <a:cxn ang="0">
                  <a:pos x="719" y="589"/>
                </a:cxn>
                <a:cxn ang="0">
                  <a:pos x="719" y="507"/>
                </a:cxn>
                <a:cxn ang="0">
                  <a:pos x="662" y="446"/>
                </a:cxn>
                <a:cxn ang="0">
                  <a:pos x="586" y="441"/>
                </a:cxn>
                <a:cxn ang="0">
                  <a:pos x="501" y="476"/>
                </a:cxn>
                <a:cxn ang="0">
                  <a:pos x="383" y="589"/>
                </a:cxn>
                <a:cxn ang="0">
                  <a:pos x="265" y="712"/>
                </a:cxn>
                <a:cxn ang="0">
                  <a:pos x="369" y="21"/>
                </a:cxn>
              </a:cxnLst>
              <a:rect l="0" t="0" r="r" b="b"/>
              <a:pathLst>
                <a:path w="724" h="1223">
                  <a:moveTo>
                    <a:pt x="369" y="21"/>
                  </a:moveTo>
                  <a:lnTo>
                    <a:pt x="369" y="11"/>
                  </a:lnTo>
                  <a:lnTo>
                    <a:pt x="359" y="0"/>
                  </a:lnTo>
                  <a:lnTo>
                    <a:pt x="307" y="0"/>
                  </a:lnTo>
                  <a:lnTo>
                    <a:pt x="255" y="6"/>
                  </a:lnTo>
                  <a:lnTo>
                    <a:pt x="199" y="11"/>
                  </a:lnTo>
                  <a:lnTo>
                    <a:pt x="156" y="16"/>
                  </a:lnTo>
                  <a:lnTo>
                    <a:pt x="147" y="16"/>
                  </a:lnTo>
                  <a:lnTo>
                    <a:pt x="142" y="21"/>
                  </a:lnTo>
                  <a:lnTo>
                    <a:pt x="132" y="21"/>
                  </a:lnTo>
                  <a:lnTo>
                    <a:pt x="128" y="31"/>
                  </a:lnTo>
                  <a:lnTo>
                    <a:pt x="123" y="36"/>
                  </a:lnTo>
                  <a:lnTo>
                    <a:pt x="123" y="62"/>
                  </a:lnTo>
                  <a:lnTo>
                    <a:pt x="128" y="67"/>
                  </a:lnTo>
                  <a:lnTo>
                    <a:pt x="137" y="72"/>
                  </a:lnTo>
                  <a:lnTo>
                    <a:pt x="208" y="72"/>
                  </a:lnTo>
                  <a:lnTo>
                    <a:pt x="232" y="82"/>
                  </a:lnTo>
                  <a:lnTo>
                    <a:pt x="241" y="87"/>
                  </a:lnTo>
                  <a:lnTo>
                    <a:pt x="241" y="103"/>
                  </a:lnTo>
                  <a:lnTo>
                    <a:pt x="236" y="139"/>
                  </a:lnTo>
                  <a:lnTo>
                    <a:pt x="5" y="1136"/>
                  </a:lnTo>
                  <a:lnTo>
                    <a:pt x="0" y="1152"/>
                  </a:lnTo>
                  <a:lnTo>
                    <a:pt x="0" y="1187"/>
                  </a:lnTo>
                  <a:lnTo>
                    <a:pt x="5" y="1198"/>
                  </a:lnTo>
                  <a:lnTo>
                    <a:pt x="19" y="1213"/>
                  </a:lnTo>
                  <a:lnTo>
                    <a:pt x="38" y="1223"/>
                  </a:lnTo>
                  <a:lnTo>
                    <a:pt x="42" y="1223"/>
                  </a:lnTo>
                  <a:lnTo>
                    <a:pt x="61" y="1218"/>
                  </a:lnTo>
                  <a:lnTo>
                    <a:pt x="76" y="1213"/>
                  </a:lnTo>
                  <a:lnTo>
                    <a:pt x="99" y="1187"/>
                  </a:lnTo>
                  <a:lnTo>
                    <a:pt x="113" y="1126"/>
                  </a:lnTo>
                  <a:lnTo>
                    <a:pt x="128" y="1070"/>
                  </a:lnTo>
                  <a:lnTo>
                    <a:pt x="142" y="1008"/>
                  </a:lnTo>
                  <a:lnTo>
                    <a:pt x="161" y="942"/>
                  </a:lnTo>
                  <a:lnTo>
                    <a:pt x="170" y="880"/>
                  </a:lnTo>
                  <a:lnTo>
                    <a:pt x="184" y="834"/>
                  </a:lnTo>
                  <a:lnTo>
                    <a:pt x="189" y="804"/>
                  </a:lnTo>
                  <a:lnTo>
                    <a:pt x="222" y="809"/>
                  </a:lnTo>
                  <a:lnTo>
                    <a:pt x="260" y="819"/>
                  </a:lnTo>
                  <a:lnTo>
                    <a:pt x="303" y="840"/>
                  </a:lnTo>
                  <a:lnTo>
                    <a:pt x="340" y="865"/>
                  </a:lnTo>
                  <a:lnTo>
                    <a:pt x="364" y="901"/>
                  </a:lnTo>
                  <a:lnTo>
                    <a:pt x="374" y="952"/>
                  </a:lnTo>
                  <a:lnTo>
                    <a:pt x="374" y="978"/>
                  </a:lnTo>
                  <a:lnTo>
                    <a:pt x="369" y="988"/>
                  </a:lnTo>
                  <a:lnTo>
                    <a:pt x="364" y="1019"/>
                  </a:lnTo>
                  <a:lnTo>
                    <a:pt x="364" y="1049"/>
                  </a:lnTo>
                  <a:lnTo>
                    <a:pt x="374" y="1121"/>
                  </a:lnTo>
                  <a:lnTo>
                    <a:pt x="407" y="1172"/>
                  </a:lnTo>
                  <a:lnTo>
                    <a:pt x="454" y="1208"/>
                  </a:lnTo>
                  <a:lnTo>
                    <a:pt x="511" y="1223"/>
                  </a:lnTo>
                  <a:lnTo>
                    <a:pt x="558" y="1213"/>
                  </a:lnTo>
                  <a:lnTo>
                    <a:pt x="601" y="1182"/>
                  </a:lnTo>
                  <a:lnTo>
                    <a:pt x="638" y="1131"/>
                  </a:lnTo>
                  <a:lnTo>
                    <a:pt x="676" y="1039"/>
                  </a:lnTo>
                  <a:lnTo>
                    <a:pt x="686" y="998"/>
                  </a:lnTo>
                  <a:lnTo>
                    <a:pt x="695" y="967"/>
                  </a:lnTo>
                  <a:lnTo>
                    <a:pt x="695" y="947"/>
                  </a:lnTo>
                  <a:lnTo>
                    <a:pt x="686" y="937"/>
                  </a:lnTo>
                  <a:lnTo>
                    <a:pt x="667" y="937"/>
                  </a:lnTo>
                  <a:lnTo>
                    <a:pt x="662" y="942"/>
                  </a:lnTo>
                  <a:lnTo>
                    <a:pt x="657" y="952"/>
                  </a:lnTo>
                  <a:lnTo>
                    <a:pt x="653" y="967"/>
                  </a:lnTo>
                  <a:lnTo>
                    <a:pt x="634" y="1039"/>
                  </a:lnTo>
                  <a:lnTo>
                    <a:pt x="610" y="1100"/>
                  </a:lnTo>
                  <a:lnTo>
                    <a:pt x="586" y="1147"/>
                  </a:lnTo>
                  <a:lnTo>
                    <a:pt x="553" y="1172"/>
                  </a:lnTo>
                  <a:lnTo>
                    <a:pt x="515" y="1182"/>
                  </a:lnTo>
                  <a:lnTo>
                    <a:pt x="501" y="1182"/>
                  </a:lnTo>
                  <a:lnTo>
                    <a:pt x="482" y="1172"/>
                  </a:lnTo>
                  <a:lnTo>
                    <a:pt x="473" y="1162"/>
                  </a:lnTo>
                  <a:lnTo>
                    <a:pt x="468" y="1147"/>
                  </a:lnTo>
                  <a:lnTo>
                    <a:pt x="463" y="1126"/>
                  </a:lnTo>
                  <a:lnTo>
                    <a:pt x="463" y="1100"/>
                  </a:lnTo>
                  <a:lnTo>
                    <a:pt x="468" y="1054"/>
                  </a:lnTo>
                  <a:lnTo>
                    <a:pt x="478" y="1003"/>
                  </a:lnTo>
                  <a:lnTo>
                    <a:pt x="482" y="988"/>
                  </a:lnTo>
                  <a:lnTo>
                    <a:pt x="482" y="952"/>
                  </a:lnTo>
                  <a:lnTo>
                    <a:pt x="473" y="901"/>
                  </a:lnTo>
                  <a:lnTo>
                    <a:pt x="449" y="860"/>
                  </a:lnTo>
                  <a:lnTo>
                    <a:pt x="416" y="824"/>
                  </a:lnTo>
                  <a:lnTo>
                    <a:pt x="369" y="799"/>
                  </a:lnTo>
                  <a:lnTo>
                    <a:pt x="312" y="783"/>
                  </a:lnTo>
                  <a:lnTo>
                    <a:pt x="246" y="768"/>
                  </a:lnTo>
                  <a:lnTo>
                    <a:pt x="293" y="732"/>
                  </a:lnTo>
                  <a:lnTo>
                    <a:pt x="340" y="686"/>
                  </a:lnTo>
                  <a:lnTo>
                    <a:pt x="383" y="640"/>
                  </a:lnTo>
                  <a:lnTo>
                    <a:pt x="440" y="574"/>
                  </a:lnTo>
                  <a:lnTo>
                    <a:pt x="496" y="522"/>
                  </a:lnTo>
                  <a:lnTo>
                    <a:pt x="553" y="487"/>
                  </a:lnTo>
                  <a:lnTo>
                    <a:pt x="610" y="476"/>
                  </a:lnTo>
                  <a:lnTo>
                    <a:pt x="638" y="476"/>
                  </a:lnTo>
                  <a:lnTo>
                    <a:pt x="648" y="481"/>
                  </a:lnTo>
                  <a:lnTo>
                    <a:pt x="653" y="487"/>
                  </a:lnTo>
                  <a:lnTo>
                    <a:pt x="662" y="492"/>
                  </a:lnTo>
                  <a:lnTo>
                    <a:pt x="667" y="497"/>
                  </a:lnTo>
                  <a:lnTo>
                    <a:pt x="629" y="507"/>
                  </a:lnTo>
                  <a:lnTo>
                    <a:pt x="601" y="527"/>
                  </a:lnTo>
                  <a:lnTo>
                    <a:pt x="586" y="548"/>
                  </a:lnTo>
                  <a:lnTo>
                    <a:pt x="577" y="574"/>
                  </a:lnTo>
                  <a:lnTo>
                    <a:pt x="577" y="604"/>
                  </a:lnTo>
                  <a:lnTo>
                    <a:pt x="582" y="620"/>
                  </a:lnTo>
                  <a:lnTo>
                    <a:pt x="601" y="640"/>
                  </a:lnTo>
                  <a:lnTo>
                    <a:pt x="615" y="650"/>
                  </a:lnTo>
                  <a:lnTo>
                    <a:pt x="638" y="650"/>
                  </a:lnTo>
                  <a:lnTo>
                    <a:pt x="667" y="645"/>
                  </a:lnTo>
                  <a:lnTo>
                    <a:pt x="695" y="625"/>
                  </a:lnTo>
                  <a:lnTo>
                    <a:pt x="719" y="589"/>
                  </a:lnTo>
                  <a:lnTo>
                    <a:pt x="724" y="548"/>
                  </a:lnTo>
                  <a:lnTo>
                    <a:pt x="719" y="507"/>
                  </a:lnTo>
                  <a:lnTo>
                    <a:pt x="695" y="471"/>
                  </a:lnTo>
                  <a:lnTo>
                    <a:pt x="662" y="446"/>
                  </a:lnTo>
                  <a:lnTo>
                    <a:pt x="615" y="435"/>
                  </a:lnTo>
                  <a:lnTo>
                    <a:pt x="586" y="441"/>
                  </a:lnTo>
                  <a:lnTo>
                    <a:pt x="549" y="451"/>
                  </a:lnTo>
                  <a:lnTo>
                    <a:pt x="501" y="476"/>
                  </a:lnTo>
                  <a:lnTo>
                    <a:pt x="444" y="522"/>
                  </a:lnTo>
                  <a:lnTo>
                    <a:pt x="383" y="589"/>
                  </a:lnTo>
                  <a:lnTo>
                    <a:pt x="326" y="655"/>
                  </a:lnTo>
                  <a:lnTo>
                    <a:pt x="265" y="712"/>
                  </a:lnTo>
                  <a:lnTo>
                    <a:pt x="203" y="753"/>
                  </a:lnTo>
                  <a:lnTo>
                    <a:pt x="369" y="2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00" name="投影片編號版面配置區 1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2" name="圖片 20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03077" y="2911087"/>
            <a:ext cx="7537846" cy="3312368"/>
          </a:xfrm>
          <a:prstGeom prst="rect">
            <a:avLst/>
          </a:prstGeom>
        </p:spPr>
      </p:pic>
      <p:pic>
        <p:nvPicPr>
          <p:cNvPr id="204" name="圖片 20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115616" y="836712"/>
            <a:ext cx="2502010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Recurrence relation</a:t>
            </a:r>
          </a:p>
        </p:txBody>
      </p:sp>
      <p:sp>
        <p:nvSpPr>
          <p:cNvPr id="2118710" name="Oval 54"/>
          <p:cNvSpPr>
            <a:spLocks noChangeArrowheads="1"/>
          </p:cNvSpPr>
          <p:nvPr/>
        </p:nvSpPr>
        <p:spPr bwMode="auto">
          <a:xfrm>
            <a:off x="2459038" y="44910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18711" name="AutoShape 55"/>
          <p:cNvCxnSpPr>
            <a:cxnSpLocks noChangeShapeType="1"/>
            <a:stCxn id="2118710" idx="6"/>
            <a:endCxn id="2118712" idx="2"/>
          </p:cNvCxnSpPr>
          <p:nvPr/>
        </p:nvCxnSpPr>
        <p:spPr bwMode="auto">
          <a:xfrm>
            <a:off x="2941638" y="4732338"/>
            <a:ext cx="5683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8712" name="Oval 56"/>
          <p:cNvSpPr>
            <a:spLocks noChangeArrowheads="1"/>
          </p:cNvSpPr>
          <p:nvPr/>
        </p:nvSpPr>
        <p:spPr bwMode="auto">
          <a:xfrm>
            <a:off x="3509963" y="44910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>
                <a:solidFill>
                  <a:schemeClr val="bg1"/>
                </a:solidFill>
                <a:latin typeface="Times New Roman" pitchFamily="18" charset="0"/>
              </a:rPr>
              <a:t>k</a:t>
            </a:r>
            <a:r>
              <a:rPr lang="en-US" altLang="zh-TW">
                <a:solidFill>
                  <a:schemeClr val="bg1"/>
                </a:solidFill>
                <a:latin typeface="Times New Roman" pitchFamily="18" charset="0"/>
              </a:rPr>
              <a:t>+1</a:t>
            </a:r>
            <a:endParaRPr lang="en-US" altLang="zh-TW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18713" name="Oval 57"/>
          <p:cNvSpPr>
            <a:spLocks noChangeArrowheads="1"/>
          </p:cNvSpPr>
          <p:nvPr/>
        </p:nvSpPr>
        <p:spPr bwMode="auto">
          <a:xfrm>
            <a:off x="1409700" y="44910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</p:txBody>
      </p:sp>
      <p:cxnSp>
        <p:nvCxnSpPr>
          <p:cNvPr id="2118714" name="AutoShape 58"/>
          <p:cNvCxnSpPr>
            <a:cxnSpLocks noChangeShapeType="1"/>
            <a:stCxn id="2118713" idx="6"/>
            <a:endCxn id="2118710" idx="2"/>
          </p:cNvCxnSpPr>
          <p:nvPr/>
        </p:nvCxnSpPr>
        <p:spPr bwMode="auto">
          <a:xfrm>
            <a:off x="1892300" y="4732338"/>
            <a:ext cx="566738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8715" name="Oval 59"/>
          <p:cNvSpPr>
            <a:spLocks noChangeArrowheads="1"/>
          </p:cNvSpPr>
          <p:nvPr/>
        </p:nvSpPr>
        <p:spPr bwMode="auto">
          <a:xfrm>
            <a:off x="4560888" y="44910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 i="1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118716" name="AutoShape 60"/>
          <p:cNvCxnSpPr>
            <a:cxnSpLocks noChangeShapeType="1"/>
            <a:stCxn id="2118712" idx="6"/>
            <a:endCxn id="2118715" idx="2"/>
          </p:cNvCxnSpPr>
          <p:nvPr/>
        </p:nvCxnSpPr>
        <p:spPr bwMode="auto">
          <a:xfrm>
            <a:off x="3992563" y="4732338"/>
            <a:ext cx="5683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8717" name="Freeform 61"/>
          <p:cNvSpPr>
            <a:spLocks/>
          </p:cNvSpPr>
          <p:nvPr/>
        </p:nvSpPr>
        <p:spPr bwMode="auto">
          <a:xfrm>
            <a:off x="2722563" y="4956175"/>
            <a:ext cx="161925" cy="522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8719" name="Freeform 63"/>
          <p:cNvSpPr>
            <a:spLocks/>
          </p:cNvSpPr>
          <p:nvPr/>
        </p:nvSpPr>
        <p:spPr bwMode="auto">
          <a:xfrm>
            <a:off x="4787900" y="4951413"/>
            <a:ext cx="1379538" cy="546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8728" name="Oval 72"/>
          <p:cNvSpPr>
            <a:spLocks noChangeArrowheads="1"/>
          </p:cNvSpPr>
          <p:nvPr/>
        </p:nvSpPr>
        <p:spPr bwMode="auto">
          <a:xfrm>
            <a:off x="5610225" y="44894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18729" name="AutoShape 73"/>
          <p:cNvCxnSpPr>
            <a:cxnSpLocks noChangeShapeType="1"/>
            <a:stCxn id="2118728" idx="6"/>
            <a:endCxn id="2118730" idx="2"/>
          </p:cNvCxnSpPr>
          <p:nvPr/>
        </p:nvCxnSpPr>
        <p:spPr bwMode="auto">
          <a:xfrm>
            <a:off x="6092825" y="4730750"/>
            <a:ext cx="5683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8730" name="Oval 74"/>
          <p:cNvSpPr>
            <a:spLocks noChangeArrowheads="1"/>
          </p:cNvSpPr>
          <p:nvPr/>
        </p:nvSpPr>
        <p:spPr bwMode="auto">
          <a:xfrm>
            <a:off x="6661150" y="44894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118731" name="Oval 75"/>
          <p:cNvSpPr>
            <a:spLocks noChangeArrowheads="1"/>
          </p:cNvSpPr>
          <p:nvPr/>
        </p:nvSpPr>
        <p:spPr bwMode="auto">
          <a:xfrm>
            <a:off x="7712075" y="44894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solidFill>
                  <a:schemeClr val="bg1"/>
                </a:solidFill>
                <a:latin typeface="Times New Roman" pitchFamily="18" charset="0"/>
              </a:rPr>
              <a:t>j</a:t>
            </a:r>
          </a:p>
        </p:txBody>
      </p:sp>
      <p:cxnSp>
        <p:nvCxnSpPr>
          <p:cNvPr id="2118732" name="AutoShape 76"/>
          <p:cNvCxnSpPr>
            <a:cxnSpLocks noChangeShapeType="1"/>
            <a:stCxn id="2118730" idx="6"/>
            <a:endCxn id="2118731" idx="2"/>
          </p:cNvCxnSpPr>
          <p:nvPr/>
        </p:nvCxnSpPr>
        <p:spPr bwMode="auto">
          <a:xfrm>
            <a:off x="7143750" y="4730750"/>
            <a:ext cx="5683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8733" name="AutoShape 77"/>
          <p:cNvCxnSpPr>
            <a:cxnSpLocks noChangeShapeType="1"/>
            <a:stCxn id="2118715" idx="6"/>
            <a:endCxn id="2118728" idx="2"/>
          </p:cNvCxnSpPr>
          <p:nvPr/>
        </p:nvCxnSpPr>
        <p:spPr bwMode="auto">
          <a:xfrm flipV="1">
            <a:off x="5043488" y="4730750"/>
            <a:ext cx="566737" cy="15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8734" name="Freeform 78"/>
          <p:cNvSpPr>
            <a:spLocks/>
          </p:cNvSpPr>
          <p:nvPr/>
        </p:nvSpPr>
        <p:spPr bwMode="auto">
          <a:xfrm>
            <a:off x="5845175" y="4922838"/>
            <a:ext cx="533400" cy="588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118736" name="Freeform 80"/>
          <p:cNvSpPr>
            <a:spLocks/>
          </p:cNvSpPr>
          <p:nvPr/>
        </p:nvSpPr>
        <p:spPr bwMode="auto">
          <a:xfrm flipH="1">
            <a:off x="6472238" y="4964113"/>
            <a:ext cx="469900" cy="566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" y="391"/>
              </a:cxn>
              <a:cxn ang="0">
                <a:pos x="994" y="658"/>
              </a:cxn>
            </a:cxnLst>
            <a:rect l="0" t="0" r="r" b="b"/>
            <a:pathLst>
              <a:path w="994" h="658">
                <a:moveTo>
                  <a:pt x="0" y="0"/>
                </a:moveTo>
                <a:cubicBezTo>
                  <a:pt x="91" y="140"/>
                  <a:pt x="183" y="281"/>
                  <a:pt x="349" y="391"/>
                </a:cubicBezTo>
                <a:cubicBezTo>
                  <a:pt x="515" y="501"/>
                  <a:pt x="887" y="614"/>
                  <a:pt x="994" y="658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grpSp>
        <p:nvGrpSpPr>
          <p:cNvPr id="3" name="Group 6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166302" y="5643246"/>
            <a:ext cx="2390616" cy="194152"/>
            <a:chOff x="1514" y="3688"/>
            <a:chExt cx="15059" cy="1223"/>
          </a:xfrm>
        </p:grpSpPr>
        <p:sp>
          <p:nvSpPr>
            <p:cNvPr id="2107461" name="Freeform 69"/>
            <p:cNvSpPr>
              <a:spLocks noEditPoints="1"/>
            </p:cNvSpPr>
            <p:nvPr/>
          </p:nvSpPr>
          <p:spPr bwMode="auto">
            <a:xfrm>
              <a:off x="1514" y="3729"/>
              <a:ext cx="345" cy="1162"/>
            </a:xfrm>
            <a:custGeom>
              <a:avLst/>
              <a:gdLst/>
              <a:ahLst/>
              <a:cxnLst>
                <a:cxn ang="0">
                  <a:pos x="231" y="394"/>
                </a:cxn>
                <a:cxn ang="0">
                  <a:pos x="9" y="415"/>
                </a:cxn>
                <a:cxn ang="0">
                  <a:pos x="9" y="466"/>
                </a:cxn>
                <a:cxn ang="0">
                  <a:pos x="71" y="471"/>
                </a:cxn>
                <a:cxn ang="0">
                  <a:pos x="104" y="481"/>
                </a:cxn>
                <a:cxn ang="0">
                  <a:pos x="123" y="512"/>
                </a:cxn>
                <a:cxn ang="0">
                  <a:pos x="127" y="563"/>
                </a:cxn>
                <a:cxn ang="0">
                  <a:pos x="127" y="1029"/>
                </a:cxn>
                <a:cxn ang="0">
                  <a:pos x="123" y="1075"/>
                </a:cxn>
                <a:cxn ang="0">
                  <a:pos x="104" y="1100"/>
                </a:cxn>
                <a:cxn ang="0">
                  <a:pos x="66" y="1106"/>
                </a:cxn>
                <a:cxn ang="0">
                  <a:pos x="0" y="1106"/>
                </a:cxn>
                <a:cxn ang="0">
                  <a:pos x="0" y="1162"/>
                </a:cxn>
                <a:cxn ang="0">
                  <a:pos x="61" y="1162"/>
                </a:cxn>
                <a:cxn ang="0">
                  <a:pos x="127" y="1157"/>
                </a:cxn>
                <a:cxn ang="0">
                  <a:pos x="175" y="1157"/>
                </a:cxn>
                <a:cxn ang="0">
                  <a:pos x="345" y="1162"/>
                </a:cxn>
                <a:cxn ang="0">
                  <a:pos x="345" y="1106"/>
                </a:cxn>
                <a:cxn ang="0">
                  <a:pos x="293" y="1106"/>
                </a:cxn>
                <a:cxn ang="0">
                  <a:pos x="260" y="1100"/>
                </a:cxn>
                <a:cxn ang="0">
                  <a:pos x="241" y="1090"/>
                </a:cxn>
                <a:cxn ang="0">
                  <a:pos x="231" y="1065"/>
                </a:cxn>
                <a:cxn ang="0">
                  <a:pos x="231" y="1034"/>
                </a:cxn>
                <a:cxn ang="0">
                  <a:pos x="231" y="394"/>
                </a:cxn>
                <a:cxn ang="0">
                  <a:pos x="236" y="93"/>
                </a:cxn>
                <a:cxn ang="0">
                  <a:pos x="231" y="57"/>
                </a:cxn>
                <a:cxn ang="0">
                  <a:pos x="212" y="26"/>
                </a:cxn>
                <a:cxn ang="0">
                  <a:pos x="184" y="11"/>
                </a:cxn>
                <a:cxn ang="0">
                  <a:pos x="151" y="0"/>
                </a:cxn>
                <a:cxn ang="0">
                  <a:pos x="108" y="16"/>
                </a:cxn>
                <a:cxn ang="0">
                  <a:pos x="80" y="52"/>
                </a:cxn>
                <a:cxn ang="0">
                  <a:pos x="66" y="93"/>
                </a:cxn>
                <a:cxn ang="0">
                  <a:pos x="80" y="139"/>
                </a:cxn>
                <a:cxn ang="0">
                  <a:pos x="108" y="174"/>
                </a:cxn>
                <a:cxn ang="0">
                  <a:pos x="151" y="185"/>
                </a:cxn>
                <a:cxn ang="0">
                  <a:pos x="184" y="179"/>
                </a:cxn>
                <a:cxn ang="0">
                  <a:pos x="212" y="159"/>
                </a:cxn>
                <a:cxn ang="0">
                  <a:pos x="231" y="133"/>
                </a:cxn>
                <a:cxn ang="0">
                  <a:pos x="236" y="93"/>
                </a:cxn>
              </a:cxnLst>
              <a:rect l="0" t="0" r="r" b="b"/>
              <a:pathLst>
                <a:path w="345" h="1162">
                  <a:moveTo>
                    <a:pt x="231" y="394"/>
                  </a:moveTo>
                  <a:lnTo>
                    <a:pt x="9" y="415"/>
                  </a:lnTo>
                  <a:lnTo>
                    <a:pt x="9" y="466"/>
                  </a:lnTo>
                  <a:lnTo>
                    <a:pt x="71" y="471"/>
                  </a:lnTo>
                  <a:lnTo>
                    <a:pt x="104" y="481"/>
                  </a:lnTo>
                  <a:lnTo>
                    <a:pt x="123" y="512"/>
                  </a:lnTo>
                  <a:lnTo>
                    <a:pt x="127" y="563"/>
                  </a:lnTo>
                  <a:lnTo>
                    <a:pt x="127" y="1029"/>
                  </a:lnTo>
                  <a:lnTo>
                    <a:pt x="123" y="1075"/>
                  </a:lnTo>
                  <a:lnTo>
                    <a:pt x="104" y="1100"/>
                  </a:lnTo>
                  <a:lnTo>
                    <a:pt x="66" y="1106"/>
                  </a:lnTo>
                  <a:lnTo>
                    <a:pt x="0" y="1106"/>
                  </a:lnTo>
                  <a:lnTo>
                    <a:pt x="0" y="1162"/>
                  </a:lnTo>
                  <a:lnTo>
                    <a:pt x="61" y="1162"/>
                  </a:lnTo>
                  <a:lnTo>
                    <a:pt x="127" y="1157"/>
                  </a:lnTo>
                  <a:lnTo>
                    <a:pt x="175" y="1157"/>
                  </a:lnTo>
                  <a:lnTo>
                    <a:pt x="345" y="1162"/>
                  </a:lnTo>
                  <a:lnTo>
                    <a:pt x="345" y="1106"/>
                  </a:lnTo>
                  <a:lnTo>
                    <a:pt x="293" y="1106"/>
                  </a:lnTo>
                  <a:lnTo>
                    <a:pt x="260" y="1100"/>
                  </a:lnTo>
                  <a:lnTo>
                    <a:pt x="241" y="1090"/>
                  </a:lnTo>
                  <a:lnTo>
                    <a:pt x="231" y="1065"/>
                  </a:lnTo>
                  <a:lnTo>
                    <a:pt x="231" y="1034"/>
                  </a:lnTo>
                  <a:lnTo>
                    <a:pt x="231" y="394"/>
                  </a:lnTo>
                  <a:close/>
                  <a:moveTo>
                    <a:pt x="236" y="93"/>
                  </a:moveTo>
                  <a:lnTo>
                    <a:pt x="231" y="57"/>
                  </a:lnTo>
                  <a:lnTo>
                    <a:pt x="212" y="26"/>
                  </a:lnTo>
                  <a:lnTo>
                    <a:pt x="184" y="11"/>
                  </a:lnTo>
                  <a:lnTo>
                    <a:pt x="151" y="0"/>
                  </a:lnTo>
                  <a:lnTo>
                    <a:pt x="108" y="16"/>
                  </a:lnTo>
                  <a:lnTo>
                    <a:pt x="80" y="52"/>
                  </a:lnTo>
                  <a:lnTo>
                    <a:pt x="66" y="93"/>
                  </a:lnTo>
                  <a:lnTo>
                    <a:pt x="80" y="139"/>
                  </a:lnTo>
                  <a:lnTo>
                    <a:pt x="108" y="174"/>
                  </a:lnTo>
                  <a:lnTo>
                    <a:pt x="151" y="185"/>
                  </a:lnTo>
                  <a:lnTo>
                    <a:pt x="184" y="179"/>
                  </a:lnTo>
                  <a:lnTo>
                    <a:pt x="212" y="159"/>
                  </a:lnTo>
                  <a:lnTo>
                    <a:pt x="231" y="133"/>
                  </a:lnTo>
                  <a:lnTo>
                    <a:pt x="236" y="9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62" name="Freeform 70"/>
            <p:cNvSpPr>
              <a:spLocks/>
            </p:cNvSpPr>
            <p:nvPr/>
          </p:nvSpPr>
          <p:spPr bwMode="auto">
            <a:xfrm>
              <a:off x="1958" y="4123"/>
              <a:ext cx="804" cy="768"/>
            </a:xfrm>
            <a:custGeom>
              <a:avLst/>
              <a:gdLst/>
              <a:ahLst/>
              <a:cxnLst>
                <a:cxn ang="0">
                  <a:pos x="123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2" y="768"/>
                </a:cxn>
                <a:cxn ang="0">
                  <a:pos x="232" y="763"/>
                </a:cxn>
                <a:cxn ang="0">
                  <a:pos x="360" y="768"/>
                </a:cxn>
                <a:cxn ang="0">
                  <a:pos x="293" y="712"/>
                </a:cxn>
                <a:cxn ang="0">
                  <a:pos x="241" y="681"/>
                </a:cxn>
                <a:cxn ang="0">
                  <a:pos x="237" y="318"/>
                </a:cxn>
                <a:cxn ang="0">
                  <a:pos x="270" y="164"/>
                </a:cxn>
                <a:cxn ang="0">
                  <a:pos x="350" y="72"/>
                </a:cxn>
                <a:cxn ang="0">
                  <a:pos x="454" y="41"/>
                </a:cxn>
                <a:cxn ang="0">
                  <a:pos x="530" y="67"/>
                </a:cxn>
                <a:cxn ang="0">
                  <a:pos x="563" y="139"/>
                </a:cxn>
                <a:cxn ang="0">
                  <a:pos x="572" y="635"/>
                </a:cxn>
                <a:cxn ang="0">
                  <a:pos x="549" y="706"/>
                </a:cxn>
                <a:cxn ang="0">
                  <a:pos x="445" y="712"/>
                </a:cxn>
                <a:cxn ang="0">
                  <a:pos x="506" y="768"/>
                </a:cxn>
                <a:cxn ang="0">
                  <a:pos x="681" y="763"/>
                </a:cxn>
                <a:cxn ang="0">
                  <a:pos x="804" y="768"/>
                </a:cxn>
                <a:cxn ang="0">
                  <a:pos x="752" y="712"/>
                </a:cxn>
                <a:cxn ang="0">
                  <a:pos x="691" y="691"/>
                </a:cxn>
                <a:cxn ang="0">
                  <a:pos x="681" y="236"/>
                </a:cxn>
                <a:cxn ang="0">
                  <a:pos x="662" y="113"/>
                </a:cxn>
                <a:cxn ang="0">
                  <a:pos x="610" y="41"/>
                </a:cxn>
                <a:cxn ang="0">
                  <a:pos x="525" y="6"/>
                </a:cxn>
                <a:cxn ang="0">
                  <a:pos x="397" y="11"/>
                </a:cxn>
                <a:cxn ang="0">
                  <a:pos x="293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7" y="77"/>
                </a:cxn>
                <a:cxn ang="0">
                  <a:pos x="114" y="103"/>
                </a:cxn>
                <a:cxn ang="0">
                  <a:pos x="123" y="169"/>
                </a:cxn>
              </a:cxnLst>
              <a:rect l="0" t="0" r="r" b="b"/>
              <a:pathLst>
                <a:path w="804" h="768">
                  <a:moveTo>
                    <a:pt x="123" y="169"/>
                  </a:moveTo>
                  <a:lnTo>
                    <a:pt x="123" y="635"/>
                  </a:lnTo>
                  <a:lnTo>
                    <a:pt x="118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2" y="768"/>
                  </a:lnTo>
                  <a:lnTo>
                    <a:pt x="128" y="763"/>
                  </a:lnTo>
                  <a:lnTo>
                    <a:pt x="232" y="763"/>
                  </a:lnTo>
                  <a:lnTo>
                    <a:pt x="298" y="768"/>
                  </a:lnTo>
                  <a:lnTo>
                    <a:pt x="360" y="768"/>
                  </a:lnTo>
                  <a:lnTo>
                    <a:pt x="360" y="712"/>
                  </a:lnTo>
                  <a:lnTo>
                    <a:pt x="293" y="712"/>
                  </a:lnTo>
                  <a:lnTo>
                    <a:pt x="256" y="706"/>
                  </a:lnTo>
                  <a:lnTo>
                    <a:pt x="241" y="681"/>
                  </a:lnTo>
                  <a:lnTo>
                    <a:pt x="237" y="635"/>
                  </a:lnTo>
                  <a:lnTo>
                    <a:pt x="237" y="318"/>
                  </a:lnTo>
                  <a:lnTo>
                    <a:pt x="246" y="236"/>
                  </a:lnTo>
                  <a:lnTo>
                    <a:pt x="270" y="164"/>
                  </a:lnTo>
                  <a:lnTo>
                    <a:pt x="308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54" y="41"/>
                  </a:lnTo>
                  <a:lnTo>
                    <a:pt x="497" y="46"/>
                  </a:lnTo>
                  <a:lnTo>
                    <a:pt x="530" y="67"/>
                  </a:lnTo>
                  <a:lnTo>
                    <a:pt x="549" y="98"/>
                  </a:lnTo>
                  <a:lnTo>
                    <a:pt x="563" y="139"/>
                  </a:lnTo>
                  <a:lnTo>
                    <a:pt x="572" y="231"/>
                  </a:lnTo>
                  <a:lnTo>
                    <a:pt x="572" y="635"/>
                  </a:lnTo>
                  <a:lnTo>
                    <a:pt x="568" y="681"/>
                  </a:lnTo>
                  <a:lnTo>
                    <a:pt x="549" y="706"/>
                  </a:lnTo>
                  <a:lnTo>
                    <a:pt x="511" y="712"/>
                  </a:lnTo>
                  <a:lnTo>
                    <a:pt x="445" y="712"/>
                  </a:lnTo>
                  <a:lnTo>
                    <a:pt x="445" y="768"/>
                  </a:lnTo>
                  <a:lnTo>
                    <a:pt x="506" y="768"/>
                  </a:lnTo>
                  <a:lnTo>
                    <a:pt x="572" y="763"/>
                  </a:lnTo>
                  <a:lnTo>
                    <a:pt x="681" y="763"/>
                  </a:lnTo>
                  <a:lnTo>
                    <a:pt x="743" y="768"/>
                  </a:lnTo>
                  <a:lnTo>
                    <a:pt x="804" y="768"/>
                  </a:lnTo>
                  <a:lnTo>
                    <a:pt x="804" y="712"/>
                  </a:lnTo>
                  <a:lnTo>
                    <a:pt x="752" y="712"/>
                  </a:lnTo>
                  <a:lnTo>
                    <a:pt x="714" y="706"/>
                  </a:lnTo>
                  <a:lnTo>
                    <a:pt x="691" y="691"/>
                  </a:lnTo>
                  <a:lnTo>
                    <a:pt x="681" y="660"/>
                  </a:lnTo>
                  <a:lnTo>
                    <a:pt x="681" y="236"/>
                  </a:lnTo>
                  <a:lnTo>
                    <a:pt x="677" y="164"/>
                  </a:lnTo>
                  <a:lnTo>
                    <a:pt x="662" y="113"/>
                  </a:lnTo>
                  <a:lnTo>
                    <a:pt x="634" y="67"/>
                  </a:lnTo>
                  <a:lnTo>
                    <a:pt x="610" y="41"/>
                  </a:lnTo>
                  <a:lnTo>
                    <a:pt x="572" y="21"/>
                  </a:lnTo>
                  <a:lnTo>
                    <a:pt x="525" y="6"/>
                  </a:lnTo>
                  <a:lnTo>
                    <a:pt x="464" y="0"/>
                  </a:lnTo>
                  <a:lnTo>
                    <a:pt x="397" y="11"/>
                  </a:lnTo>
                  <a:lnTo>
                    <a:pt x="341" y="36"/>
                  </a:lnTo>
                  <a:lnTo>
                    <a:pt x="293" y="72"/>
                  </a:lnTo>
                  <a:lnTo>
                    <a:pt x="256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7" y="77"/>
                  </a:lnTo>
                  <a:lnTo>
                    <a:pt x="95" y="82"/>
                  </a:lnTo>
                  <a:lnTo>
                    <a:pt x="114" y="103"/>
                  </a:lnTo>
                  <a:lnTo>
                    <a:pt x="123" y="128"/>
                  </a:lnTo>
                  <a:lnTo>
                    <a:pt x="123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63" name="Freeform 71"/>
            <p:cNvSpPr>
              <a:spLocks noEditPoints="1"/>
            </p:cNvSpPr>
            <p:nvPr/>
          </p:nvSpPr>
          <p:spPr bwMode="auto">
            <a:xfrm>
              <a:off x="2852" y="3688"/>
              <a:ext cx="790" cy="1223"/>
            </a:xfrm>
            <a:custGeom>
              <a:avLst/>
              <a:gdLst/>
              <a:ahLst/>
              <a:cxnLst>
                <a:cxn ang="0">
                  <a:pos x="553" y="1223"/>
                </a:cxn>
                <a:cxn ang="0">
                  <a:pos x="790" y="1147"/>
                </a:cxn>
                <a:cxn ang="0">
                  <a:pos x="695" y="1136"/>
                </a:cxn>
                <a:cxn ang="0">
                  <a:pos x="667" y="1095"/>
                </a:cxn>
                <a:cxn ang="0">
                  <a:pos x="435" y="21"/>
                </a:cxn>
                <a:cxn ang="0">
                  <a:pos x="492" y="72"/>
                </a:cxn>
                <a:cxn ang="0">
                  <a:pos x="549" y="98"/>
                </a:cxn>
                <a:cxn ang="0">
                  <a:pos x="558" y="543"/>
                </a:cxn>
                <a:cxn ang="0">
                  <a:pos x="473" y="466"/>
                </a:cxn>
                <a:cxn ang="0">
                  <a:pos x="360" y="435"/>
                </a:cxn>
                <a:cxn ang="0">
                  <a:pos x="180" y="487"/>
                </a:cxn>
                <a:cxn ang="0">
                  <a:pos x="52" y="630"/>
                </a:cxn>
                <a:cxn ang="0">
                  <a:pos x="0" y="829"/>
                </a:cxn>
                <a:cxn ang="0">
                  <a:pos x="47" y="1029"/>
                </a:cxn>
                <a:cxn ang="0">
                  <a:pos x="170" y="1167"/>
                </a:cxn>
                <a:cxn ang="0">
                  <a:pos x="341" y="1223"/>
                </a:cxn>
                <a:cxn ang="0">
                  <a:pos x="473" y="1187"/>
                </a:cxn>
                <a:cxn ang="0">
                  <a:pos x="553" y="1106"/>
                </a:cxn>
                <a:cxn ang="0">
                  <a:pos x="553" y="1029"/>
                </a:cxn>
                <a:cxn ang="0">
                  <a:pos x="539" y="1065"/>
                </a:cxn>
                <a:cxn ang="0">
                  <a:pos x="449" y="1157"/>
                </a:cxn>
                <a:cxn ang="0">
                  <a:pos x="350" y="1182"/>
                </a:cxn>
                <a:cxn ang="0">
                  <a:pos x="251" y="1152"/>
                </a:cxn>
                <a:cxn ang="0">
                  <a:pos x="180" y="1075"/>
                </a:cxn>
                <a:cxn ang="0">
                  <a:pos x="142" y="952"/>
                </a:cxn>
                <a:cxn ang="0">
                  <a:pos x="133" y="778"/>
                </a:cxn>
                <a:cxn ang="0">
                  <a:pos x="156" y="650"/>
                </a:cxn>
                <a:cxn ang="0">
                  <a:pos x="213" y="543"/>
                </a:cxn>
                <a:cxn ang="0">
                  <a:pos x="303" y="487"/>
                </a:cxn>
                <a:cxn ang="0">
                  <a:pos x="407" y="481"/>
                </a:cxn>
                <a:cxn ang="0">
                  <a:pos x="497" y="527"/>
                </a:cxn>
                <a:cxn ang="0">
                  <a:pos x="549" y="594"/>
                </a:cxn>
                <a:cxn ang="0">
                  <a:pos x="553" y="645"/>
                </a:cxn>
              </a:cxnLst>
              <a:rect l="0" t="0" r="r" b="b"/>
              <a:pathLst>
                <a:path w="790" h="1223">
                  <a:moveTo>
                    <a:pt x="553" y="1106"/>
                  </a:moveTo>
                  <a:lnTo>
                    <a:pt x="553" y="1223"/>
                  </a:lnTo>
                  <a:lnTo>
                    <a:pt x="790" y="1203"/>
                  </a:lnTo>
                  <a:lnTo>
                    <a:pt x="790" y="1147"/>
                  </a:lnTo>
                  <a:lnTo>
                    <a:pt x="733" y="1147"/>
                  </a:lnTo>
                  <a:lnTo>
                    <a:pt x="695" y="1136"/>
                  </a:lnTo>
                  <a:lnTo>
                    <a:pt x="676" y="1121"/>
                  </a:lnTo>
                  <a:lnTo>
                    <a:pt x="667" y="1095"/>
                  </a:lnTo>
                  <a:lnTo>
                    <a:pt x="667" y="0"/>
                  </a:lnTo>
                  <a:lnTo>
                    <a:pt x="435" y="21"/>
                  </a:lnTo>
                  <a:lnTo>
                    <a:pt x="435" y="72"/>
                  </a:lnTo>
                  <a:lnTo>
                    <a:pt x="492" y="72"/>
                  </a:lnTo>
                  <a:lnTo>
                    <a:pt x="525" y="82"/>
                  </a:lnTo>
                  <a:lnTo>
                    <a:pt x="549" y="98"/>
                  </a:lnTo>
                  <a:lnTo>
                    <a:pt x="558" y="128"/>
                  </a:lnTo>
                  <a:lnTo>
                    <a:pt x="558" y="543"/>
                  </a:lnTo>
                  <a:lnTo>
                    <a:pt x="520" y="502"/>
                  </a:lnTo>
                  <a:lnTo>
                    <a:pt x="473" y="466"/>
                  </a:lnTo>
                  <a:lnTo>
                    <a:pt x="421" y="446"/>
                  </a:lnTo>
                  <a:lnTo>
                    <a:pt x="360" y="435"/>
                  </a:lnTo>
                  <a:lnTo>
                    <a:pt x="265" y="451"/>
                  </a:lnTo>
                  <a:lnTo>
                    <a:pt x="180" y="487"/>
                  </a:lnTo>
                  <a:lnTo>
                    <a:pt x="109" y="548"/>
                  </a:lnTo>
                  <a:lnTo>
                    <a:pt x="52" y="630"/>
                  </a:lnTo>
                  <a:lnTo>
                    <a:pt x="14" y="722"/>
                  </a:lnTo>
                  <a:lnTo>
                    <a:pt x="0" y="829"/>
                  </a:lnTo>
                  <a:lnTo>
                    <a:pt x="14" y="937"/>
                  </a:lnTo>
                  <a:lnTo>
                    <a:pt x="47" y="1029"/>
                  </a:lnTo>
                  <a:lnTo>
                    <a:pt x="99" y="1111"/>
                  </a:lnTo>
                  <a:lnTo>
                    <a:pt x="170" y="1167"/>
                  </a:lnTo>
                  <a:lnTo>
                    <a:pt x="251" y="1208"/>
                  </a:lnTo>
                  <a:lnTo>
                    <a:pt x="341" y="1223"/>
                  </a:lnTo>
                  <a:lnTo>
                    <a:pt x="412" y="1213"/>
                  </a:lnTo>
                  <a:lnTo>
                    <a:pt x="473" y="1187"/>
                  </a:lnTo>
                  <a:lnTo>
                    <a:pt x="520" y="1147"/>
                  </a:lnTo>
                  <a:lnTo>
                    <a:pt x="553" y="1106"/>
                  </a:lnTo>
                  <a:close/>
                  <a:moveTo>
                    <a:pt x="553" y="645"/>
                  </a:moveTo>
                  <a:lnTo>
                    <a:pt x="553" y="1029"/>
                  </a:lnTo>
                  <a:lnTo>
                    <a:pt x="544" y="1049"/>
                  </a:lnTo>
                  <a:lnTo>
                    <a:pt x="539" y="1065"/>
                  </a:lnTo>
                  <a:lnTo>
                    <a:pt x="497" y="1116"/>
                  </a:lnTo>
                  <a:lnTo>
                    <a:pt x="449" y="1157"/>
                  </a:lnTo>
                  <a:lnTo>
                    <a:pt x="397" y="1177"/>
                  </a:lnTo>
                  <a:lnTo>
                    <a:pt x="350" y="1182"/>
                  </a:lnTo>
                  <a:lnTo>
                    <a:pt x="298" y="1177"/>
                  </a:lnTo>
                  <a:lnTo>
                    <a:pt x="251" y="1152"/>
                  </a:lnTo>
                  <a:lnTo>
                    <a:pt x="213" y="1116"/>
                  </a:lnTo>
                  <a:lnTo>
                    <a:pt x="180" y="1075"/>
                  </a:lnTo>
                  <a:lnTo>
                    <a:pt x="156" y="1014"/>
                  </a:lnTo>
                  <a:lnTo>
                    <a:pt x="142" y="952"/>
                  </a:lnTo>
                  <a:lnTo>
                    <a:pt x="133" y="891"/>
                  </a:lnTo>
                  <a:lnTo>
                    <a:pt x="133" y="778"/>
                  </a:lnTo>
                  <a:lnTo>
                    <a:pt x="142" y="712"/>
                  </a:lnTo>
                  <a:lnTo>
                    <a:pt x="156" y="650"/>
                  </a:lnTo>
                  <a:lnTo>
                    <a:pt x="185" y="584"/>
                  </a:lnTo>
                  <a:lnTo>
                    <a:pt x="213" y="543"/>
                  </a:lnTo>
                  <a:lnTo>
                    <a:pt x="255" y="512"/>
                  </a:lnTo>
                  <a:lnTo>
                    <a:pt x="303" y="487"/>
                  </a:lnTo>
                  <a:lnTo>
                    <a:pt x="364" y="476"/>
                  </a:lnTo>
                  <a:lnTo>
                    <a:pt x="407" y="481"/>
                  </a:lnTo>
                  <a:lnTo>
                    <a:pt x="454" y="497"/>
                  </a:lnTo>
                  <a:lnTo>
                    <a:pt x="497" y="527"/>
                  </a:lnTo>
                  <a:lnTo>
                    <a:pt x="539" y="579"/>
                  </a:lnTo>
                  <a:lnTo>
                    <a:pt x="549" y="594"/>
                  </a:lnTo>
                  <a:lnTo>
                    <a:pt x="553" y="604"/>
                  </a:lnTo>
                  <a:lnTo>
                    <a:pt x="553" y="64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64" name="Freeform 72"/>
            <p:cNvSpPr>
              <a:spLocks noEditPoints="1"/>
            </p:cNvSpPr>
            <p:nvPr/>
          </p:nvSpPr>
          <p:spPr bwMode="auto">
            <a:xfrm>
              <a:off x="3732" y="4113"/>
              <a:ext cx="619" cy="798"/>
            </a:xfrm>
            <a:custGeom>
              <a:avLst/>
              <a:gdLst/>
              <a:ahLst/>
              <a:cxnLst>
                <a:cxn ang="0">
                  <a:pos x="600" y="379"/>
                </a:cxn>
                <a:cxn ang="0">
                  <a:pos x="619" y="343"/>
                </a:cxn>
                <a:cxn ang="0">
                  <a:pos x="600" y="200"/>
                </a:cxn>
                <a:cxn ang="0">
                  <a:pos x="529" y="82"/>
                </a:cxn>
                <a:cxn ang="0">
                  <a:pos x="411" y="10"/>
                </a:cxn>
                <a:cxn ang="0">
                  <a:pos x="246" y="16"/>
                </a:cxn>
                <a:cxn ang="0">
                  <a:pos x="99" y="118"/>
                </a:cxn>
                <a:cxn ang="0">
                  <a:pos x="14" y="292"/>
                </a:cxn>
                <a:cxn ang="0">
                  <a:pos x="9" y="491"/>
                </a:cxn>
                <a:cxn ang="0">
                  <a:pos x="80" y="650"/>
                </a:cxn>
                <a:cxn ang="0">
                  <a:pos x="203" y="757"/>
                </a:cxn>
                <a:cxn ang="0">
                  <a:pos x="355" y="798"/>
                </a:cxn>
                <a:cxn ang="0">
                  <a:pos x="492" y="757"/>
                </a:cxn>
                <a:cxn ang="0">
                  <a:pos x="577" y="675"/>
                </a:cxn>
                <a:cxn ang="0">
                  <a:pos x="615" y="594"/>
                </a:cxn>
                <a:cxn ang="0">
                  <a:pos x="619" y="563"/>
                </a:cxn>
                <a:cxn ang="0">
                  <a:pos x="591" y="553"/>
                </a:cxn>
                <a:cxn ang="0">
                  <a:pos x="582" y="573"/>
                </a:cxn>
                <a:cxn ang="0">
                  <a:pos x="515" y="686"/>
                </a:cxn>
                <a:cxn ang="0">
                  <a:pos x="440" y="737"/>
                </a:cxn>
                <a:cxn ang="0">
                  <a:pos x="378" y="752"/>
                </a:cxn>
                <a:cxn ang="0">
                  <a:pos x="307" y="742"/>
                </a:cxn>
                <a:cxn ang="0">
                  <a:pos x="213" y="681"/>
                </a:cxn>
                <a:cxn ang="0">
                  <a:pos x="156" y="573"/>
                </a:cxn>
                <a:cxn ang="0">
                  <a:pos x="137" y="435"/>
                </a:cxn>
                <a:cxn ang="0">
                  <a:pos x="582" y="379"/>
                </a:cxn>
                <a:cxn ang="0">
                  <a:pos x="146" y="256"/>
                </a:cxn>
                <a:cxn ang="0">
                  <a:pos x="189" y="133"/>
                </a:cxn>
                <a:cxn ang="0">
                  <a:pos x="250" y="67"/>
                </a:cxn>
                <a:cxn ang="0">
                  <a:pos x="312" y="41"/>
                </a:cxn>
                <a:cxn ang="0">
                  <a:pos x="392" y="51"/>
                </a:cxn>
                <a:cxn ang="0">
                  <a:pos x="463" y="118"/>
                </a:cxn>
                <a:cxn ang="0">
                  <a:pos x="501" y="215"/>
                </a:cxn>
                <a:cxn ang="0">
                  <a:pos x="515" y="307"/>
                </a:cxn>
                <a:cxn ang="0">
                  <a:pos x="137" y="343"/>
                </a:cxn>
              </a:cxnLst>
              <a:rect l="0" t="0" r="r" b="b"/>
              <a:pathLst>
                <a:path w="619" h="798">
                  <a:moveTo>
                    <a:pt x="582" y="379"/>
                  </a:moveTo>
                  <a:lnTo>
                    <a:pt x="600" y="379"/>
                  </a:lnTo>
                  <a:lnTo>
                    <a:pt x="619" y="368"/>
                  </a:lnTo>
                  <a:lnTo>
                    <a:pt x="619" y="343"/>
                  </a:lnTo>
                  <a:lnTo>
                    <a:pt x="615" y="271"/>
                  </a:lnTo>
                  <a:lnTo>
                    <a:pt x="600" y="200"/>
                  </a:lnTo>
                  <a:lnTo>
                    <a:pt x="572" y="133"/>
                  </a:lnTo>
                  <a:lnTo>
                    <a:pt x="529" y="82"/>
                  </a:lnTo>
                  <a:lnTo>
                    <a:pt x="477" y="36"/>
                  </a:lnTo>
                  <a:lnTo>
                    <a:pt x="411" y="10"/>
                  </a:lnTo>
                  <a:lnTo>
                    <a:pt x="336" y="0"/>
                  </a:lnTo>
                  <a:lnTo>
                    <a:pt x="246" y="16"/>
                  </a:lnTo>
                  <a:lnTo>
                    <a:pt x="165" y="56"/>
                  </a:lnTo>
                  <a:lnTo>
                    <a:pt x="99" y="118"/>
                  </a:lnTo>
                  <a:lnTo>
                    <a:pt x="47" y="200"/>
                  </a:lnTo>
                  <a:lnTo>
                    <a:pt x="14" y="292"/>
                  </a:lnTo>
                  <a:lnTo>
                    <a:pt x="0" y="394"/>
                  </a:lnTo>
                  <a:lnTo>
                    <a:pt x="9" y="491"/>
                  </a:lnTo>
                  <a:lnTo>
                    <a:pt x="38" y="578"/>
                  </a:lnTo>
                  <a:lnTo>
                    <a:pt x="80" y="650"/>
                  </a:lnTo>
                  <a:lnTo>
                    <a:pt x="137" y="711"/>
                  </a:lnTo>
                  <a:lnTo>
                    <a:pt x="203" y="757"/>
                  </a:lnTo>
                  <a:lnTo>
                    <a:pt x="274" y="788"/>
                  </a:lnTo>
                  <a:lnTo>
                    <a:pt x="355" y="798"/>
                  </a:lnTo>
                  <a:lnTo>
                    <a:pt x="430" y="788"/>
                  </a:lnTo>
                  <a:lnTo>
                    <a:pt x="492" y="757"/>
                  </a:lnTo>
                  <a:lnTo>
                    <a:pt x="539" y="716"/>
                  </a:lnTo>
                  <a:lnTo>
                    <a:pt x="577" y="675"/>
                  </a:lnTo>
                  <a:lnTo>
                    <a:pt x="600" y="629"/>
                  </a:lnTo>
                  <a:lnTo>
                    <a:pt x="615" y="594"/>
                  </a:lnTo>
                  <a:lnTo>
                    <a:pt x="619" y="573"/>
                  </a:lnTo>
                  <a:lnTo>
                    <a:pt x="619" y="563"/>
                  </a:lnTo>
                  <a:lnTo>
                    <a:pt x="610" y="553"/>
                  </a:lnTo>
                  <a:lnTo>
                    <a:pt x="591" y="553"/>
                  </a:lnTo>
                  <a:lnTo>
                    <a:pt x="582" y="563"/>
                  </a:lnTo>
                  <a:lnTo>
                    <a:pt x="582" y="573"/>
                  </a:lnTo>
                  <a:lnTo>
                    <a:pt x="553" y="640"/>
                  </a:lnTo>
                  <a:lnTo>
                    <a:pt x="515" y="686"/>
                  </a:lnTo>
                  <a:lnTo>
                    <a:pt x="477" y="722"/>
                  </a:lnTo>
                  <a:lnTo>
                    <a:pt x="440" y="737"/>
                  </a:lnTo>
                  <a:lnTo>
                    <a:pt x="402" y="747"/>
                  </a:lnTo>
                  <a:lnTo>
                    <a:pt x="378" y="752"/>
                  </a:lnTo>
                  <a:lnTo>
                    <a:pt x="364" y="752"/>
                  </a:lnTo>
                  <a:lnTo>
                    <a:pt x="307" y="742"/>
                  </a:lnTo>
                  <a:lnTo>
                    <a:pt x="255" y="722"/>
                  </a:lnTo>
                  <a:lnTo>
                    <a:pt x="213" y="681"/>
                  </a:lnTo>
                  <a:lnTo>
                    <a:pt x="184" y="640"/>
                  </a:lnTo>
                  <a:lnTo>
                    <a:pt x="156" y="573"/>
                  </a:lnTo>
                  <a:lnTo>
                    <a:pt x="142" y="502"/>
                  </a:lnTo>
                  <a:lnTo>
                    <a:pt x="137" y="435"/>
                  </a:lnTo>
                  <a:lnTo>
                    <a:pt x="132" y="379"/>
                  </a:lnTo>
                  <a:lnTo>
                    <a:pt x="582" y="379"/>
                  </a:lnTo>
                  <a:close/>
                  <a:moveTo>
                    <a:pt x="137" y="343"/>
                  </a:moveTo>
                  <a:lnTo>
                    <a:pt x="146" y="256"/>
                  </a:lnTo>
                  <a:lnTo>
                    <a:pt x="165" y="184"/>
                  </a:lnTo>
                  <a:lnTo>
                    <a:pt x="189" y="133"/>
                  </a:lnTo>
                  <a:lnTo>
                    <a:pt x="217" y="92"/>
                  </a:lnTo>
                  <a:lnTo>
                    <a:pt x="250" y="67"/>
                  </a:lnTo>
                  <a:lnTo>
                    <a:pt x="284" y="51"/>
                  </a:lnTo>
                  <a:lnTo>
                    <a:pt x="312" y="41"/>
                  </a:lnTo>
                  <a:lnTo>
                    <a:pt x="336" y="41"/>
                  </a:lnTo>
                  <a:lnTo>
                    <a:pt x="392" y="51"/>
                  </a:lnTo>
                  <a:lnTo>
                    <a:pt x="435" y="77"/>
                  </a:lnTo>
                  <a:lnTo>
                    <a:pt x="463" y="118"/>
                  </a:lnTo>
                  <a:lnTo>
                    <a:pt x="487" y="164"/>
                  </a:lnTo>
                  <a:lnTo>
                    <a:pt x="501" y="215"/>
                  </a:lnTo>
                  <a:lnTo>
                    <a:pt x="511" y="266"/>
                  </a:lnTo>
                  <a:lnTo>
                    <a:pt x="515" y="307"/>
                  </a:lnTo>
                  <a:lnTo>
                    <a:pt x="515" y="343"/>
                  </a:lnTo>
                  <a:lnTo>
                    <a:pt x="137" y="34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65" name="Freeform 73"/>
            <p:cNvSpPr>
              <a:spLocks/>
            </p:cNvSpPr>
            <p:nvPr/>
          </p:nvSpPr>
          <p:spPr bwMode="auto">
            <a:xfrm>
              <a:off x="4418" y="4144"/>
              <a:ext cx="808" cy="747"/>
            </a:xfrm>
            <a:custGeom>
              <a:avLst/>
              <a:gdLst/>
              <a:ahLst/>
              <a:cxnLst>
                <a:cxn ang="0">
                  <a:pos x="558" y="184"/>
                </a:cxn>
                <a:cxn ang="0">
                  <a:pos x="643" y="92"/>
                </a:cxn>
                <a:cxn ang="0">
                  <a:pos x="780" y="51"/>
                </a:cxn>
                <a:cxn ang="0">
                  <a:pos x="714" y="5"/>
                </a:cxn>
                <a:cxn ang="0">
                  <a:pos x="520" y="0"/>
                </a:cxn>
                <a:cxn ang="0">
                  <a:pos x="496" y="51"/>
                </a:cxn>
                <a:cxn ang="0">
                  <a:pos x="534" y="77"/>
                </a:cxn>
                <a:cxn ang="0">
                  <a:pos x="539" y="128"/>
                </a:cxn>
                <a:cxn ang="0">
                  <a:pos x="525" y="158"/>
                </a:cxn>
                <a:cxn ang="0">
                  <a:pos x="421" y="302"/>
                </a:cxn>
                <a:cxn ang="0">
                  <a:pos x="288" y="118"/>
                </a:cxn>
                <a:cxn ang="0">
                  <a:pos x="279" y="97"/>
                </a:cxn>
                <a:cxn ang="0">
                  <a:pos x="288" y="71"/>
                </a:cxn>
                <a:cxn ang="0">
                  <a:pos x="316" y="56"/>
                </a:cxn>
                <a:cxn ang="0">
                  <a:pos x="335" y="0"/>
                </a:cxn>
                <a:cxn ang="0">
                  <a:pos x="241" y="5"/>
                </a:cxn>
                <a:cxn ang="0">
                  <a:pos x="61" y="0"/>
                </a:cxn>
                <a:cxn ang="0">
                  <a:pos x="9" y="51"/>
                </a:cxn>
                <a:cxn ang="0">
                  <a:pos x="89" y="56"/>
                </a:cxn>
                <a:cxn ang="0">
                  <a:pos x="141" y="87"/>
                </a:cxn>
                <a:cxn ang="0">
                  <a:pos x="198" y="158"/>
                </a:cxn>
                <a:cxn ang="0">
                  <a:pos x="326" y="430"/>
                </a:cxn>
                <a:cxn ang="0">
                  <a:pos x="283" y="486"/>
                </a:cxn>
                <a:cxn ang="0">
                  <a:pos x="241" y="547"/>
                </a:cxn>
                <a:cxn ang="0">
                  <a:pos x="160" y="639"/>
                </a:cxn>
                <a:cxn ang="0">
                  <a:pos x="66" y="685"/>
                </a:cxn>
                <a:cxn ang="0">
                  <a:pos x="0" y="691"/>
                </a:cxn>
                <a:cxn ang="0">
                  <a:pos x="66" y="742"/>
                </a:cxn>
                <a:cxn ang="0">
                  <a:pos x="241" y="747"/>
                </a:cxn>
                <a:cxn ang="0">
                  <a:pos x="288" y="691"/>
                </a:cxn>
                <a:cxn ang="0">
                  <a:pos x="250" y="675"/>
                </a:cxn>
                <a:cxn ang="0">
                  <a:pos x="241" y="650"/>
                </a:cxn>
                <a:cxn ang="0">
                  <a:pos x="246" y="614"/>
                </a:cxn>
                <a:cxn ang="0">
                  <a:pos x="331" y="486"/>
                </a:cxn>
                <a:cxn ang="0">
                  <a:pos x="406" y="455"/>
                </a:cxn>
                <a:cxn ang="0">
                  <a:pos x="449" y="511"/>
                </a:cxn>
                <a:cxn ang="0">
                  <a:pos x="506" y="593"/>
                </a:cxn>
                <a:cxn ang="0">
                  <a:pos x="525" y="619"/>
                </a:cxn>
                <a:cxn ang="0">
                  <a:pos x="539" y="639"/>
                </a:cxn>
                <a:cxn ang="0">
                  <a:pos x="534" y="665"/>
                </a:cxn>
                <a:cxn ang="0">
                  <a:pos x="515" y="685"/>
                </a:cxn>
                <a:cxn ang="0">
                  <a:pos x="482" y="691"/>
                </a:cxn>
                <a:cxn ang="0">
                  <a:pos x="525" y="747"/>
                </a:cxn>
                <a:cxn ang="0">
                  <a:pos x="733" y="742"/>
                </a:cxn>
                <a:cxn ang="0">
                  <a:pos x="808" y="691"/>
                </a:cxn>
                <a:cxn ang="0">
                  <a:pos x="714" y="685"/>
                </a:cxn>
                <a:cxn ang="0">
                  <a:pos x="657" y="639"/>
                </a:cxn>
              </a:cxnLst>
              <a:rect l="0" t="0" r="r" b="b"/>
              <a:pathLst>
                <a:path w="808" h="747">
                  <a:moveTo>
                    <a:pt x="444" y="337"/>
                  </a:moveTo>
                  <a:lnTo>
                    <a:pt x="558" y="184"/>
                  </a:lnTo>
                  <a:lnTo>
                    <a:pt x="591" y="143"/>
                  </a:lnTo>
                  <a:lnTo>
                    <a:pt x="643" y="92"/>
                  </a:lnTo>
                  <a:lnTo>
                    <a:pt x="709" y="61"/>
                  </a:lnTo>
                  <a:lnTo>
                    <a:pt x="780" y="51"/>
                  </a:lnTo>
                  <a:lnTo>
                    <a:pt x="780" y="0"/>
                  </a:lnTo>
                  <a:lnTo>
                    <a:pt x="714" y="5"/>
                  </a:lnTo>
                  <a:lnTo>
                    <a:pt x="562" y="5"/>
                  </a:lnTo>
                  <a:lnTo>
                    <a:pt x="520" y="0"/>
                  </a:lnTo>
                  <a:lnTo>
                    <a:pt x="496" y="0"/>
                  </a:lnTo>
                  <a:lnTo>
                    <a:pt x="496" y="51"/>
                  </a:lnTo>
                  <a:lnTo>
                    <a:pt x="515" y="56"/>
                  </a:lnTo>
                  <a:lnTo>
                    <a:pt x="534" y="77"/>
                  </a:lnTo>
                  <a:lnTo>
                    <a:pt x="543" y="107"/>
                  </a:lnTo>
                  <a:lnTo>
                    <a:pt x="539" y="128"/>
                  </a:lnTo>
                  <a:lnTo>
                    <a:pt x="534" y="143"/>
                  </a:lnTo>
                  <a:lnTo>
                    <a:pt x="525" y="158"/>
                  </a:lnTo>
                  <a:lnTo>
                    <a:pt x="520" y="169"/>
                  </a:lnTo>
                  <a:lnTo>
                    <a:pt x="421" y="302"/>
                  </a:lnTo>
                  <a:lnTo>
                    <a:pt x="293" y="128"/>
                  </a:lnTo>
                  <a:lnTo>
                    <a:pt x="288" y="118"/>
                  </a:lnTo>
                  <a:lnTo>
                    <a:pt x="279" y="107"/>
                  </a:lnTo>
                  <a:lnTo>
                    <a:pt x="279" y="97"/>
                  </a:lnTo>
                  <a:lnTo>
                    <a:pt x="283" y="82"/>
                  </a:lnTo>
                  <a:lnTo>
                    <a:pt x="288" y="71"/>
                  </a:lnTo>
                  <a:lnTo>
                    <a:pt x="302" y="61"/>
                  </a:lnTo>
                  <a:lnTo>
                    <a:pt x="316" y="56"/>
                  </a:lnTo>
                  <a:lnTo>
                    <a:pt x="335" y="51"/>
                  </a:lnTo>
                  <a:lnTo>
                    <a:pt x="335" y="0"/>
                  </a:lnTo>
                  <a:lnTo>
                    <a:pt x="293" y="0"/>
                  </a:lnTo>
                  <a:lnTo>
                    <a:pt x="241" y="5"/>
                  </a:lnTo>
                  <a:lnTo>
                    <a:pt x="118" y="5"/>
                  </a:lnTo>
                  <a:lnTo>
                    <a:pt x="61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56" y="51"/>
                  </a:lnTo>
                  <a:lnTo>
                    <a:pt x="89" y="56"/>
                  </a:lnTo>
                  <a:lnTo>
                    <a:pt x="118" y="66"/>
                  </a:lnTo>
                  <a:lnTo>
                    <a:pt x="141" y="87"/>
                  </a:lnTo>
                  <a:lnTo>
                    <a:pt x="165" y="118"/>
                  </a:lnTo>
                  <a:lnTo>
                    <a:pt x="198" y="158"/>
                  </a:lnTo>
                  <a:lnTo>
                    <a:pt x="359" y="384"/>
                  </a:lnTo>
                  <a:lnTo>
                    <a:pt x="326" y="430"/>
                  </a:lnTo>
                  <a:lnTo>
                    <a:pt x="302" y="460"/>
                  </a:lnTo>
                  <a:lnTo>
                    <a:pt x="283" y="486"/>
                  </a:lnTo>
                  <a:lnTo>
                    <a:pt x="264" y="517"/>
                  </a:lnTo>
                  <a:lnTo>
                    <a:pt x="241" y="547"/>
                  </a:lnTo>
                  <a:lnTo>
                    <a:pt x="208" y="588"/>
                  </a:lnTo>
                  <a:lnTo>
                    <a:pt x="160" y="639"/>
                  </a:lnTo>
                  <a:lnTo>
                    <a:pt x="113" y="670"/>
                  </a:lnTo>
                  <a:lnTo>
                    <a:pt x="66" y="685"/>
                  </a:lnTo>
                  <a:lnTo>
                    <a:pt x="28" y="691"/>
                  </a:lnTo>
                  <a:lnTo>
                    <a:pt x="0" y="691"/>
                  </a:lnTo>
                  <a:lnTo>
                    <a:pt x="0" y="747"/>
                  </a:lnTo>
                  <a:lnTo>
                    <a:pt x="66" y="742"/>
                  </a:lnTo>
                  <a:lnTo>
                    <a:pt x="189" y="742"/>
                  </a:lnTo>
                  <a:lnTo>
                    <a:pt x="241" y="747"/>
                  </a:lnTo>
                  <a:lnTo>
                    <a:pt x="288" y="747"/>
                  </a:lnTo>
                  <a:lnTo>
                    <a:pt x="288" y="691"/>
                  </a:lnTo>
                  <a:lnTo>
                    <a:pt x="260" y="680"/>
                  </a:lnTo>
                  <a:lnTo>
                    <a:pt x="250" y="675"/>
                  </a:lnTo>
                  <a:lnTo>
                    <a:pt x="246" y="665"/>
                  </a:lnTo>
                  <a:lnTo>
                    <a:pt x="241" y="650"/>
                  </a:lnTo>
                  <a:lnTo>
                    <a:pt x="241" y="639"/>
                  </a:lnTo>
                  <a:lnTo>
                    <a:pt x="246" y="614"/>
                  </a:lnTo>
                  <a:lnTo>
                    <a:pt x="293" y="537"/>
                  </a:lnTo>
                  <a:lnTo>
                    <a:pt x="331" y="486"/>
                  </a:lnTo>
                  <a:lnTo>
                    <a:pt x="383" y="419"/>
                  </a:lnTo>
                  <a:lnTo>
                    <a:pt x="406" y="455"/>
                  </a:lnTo>
                  <a:lnTo>
                    <a:pt x="430" y="486"/>
                  </a:lnTo>
                  <a:lnTo>
                    <a:pt x="449" y="511"/>
                  </a:lnTo>
                  <a:lnTo>
                    <a:pt x="473" y="547"/>
                  </a:lnTo>
                  <a:lnTo>
                    <a:pt x="506" y="593"/>
                  </a:lnTo>
                  <a:lnTo>
                    <a:pt x="515" y="604"/>
                  </a:lnTo>
                  <a:lnTo>
                    <a:pt x="525" y="619"/>
                  </a:lnTo>
                  <a:lnTo>
                    <a:pt x="534" y="629"/>
                  </a:lnTo>
                  <a:lnTo>
                    <a:pt x="539" y="639"/>
                  </a:lnTo>
                  <a:lnTo>
                    <a:pt x="539" y="660"/>
                  </a:lnTo>
                  <a:lnTo>
                    <a:pt x="534" y="665"/>
                  </a:lnTo>
                  <a:lnTo>
                    <a:pt x="529" y="675"/>
                  </a:lnTo>
                  <a:lnTo>
                    <a:pt x="515" y="685"/>
                  </a:lnTo>
                  <a:lnTo>
                    <a:pt x="501" y="691"/>
                  </a:lnTo>
                  <a:lnTo>
                    <a:pt x="482" y="691"/>
                  </a:lnTo>
                  <a:lnTo>
                    <a:pt x="482" y="747"/>
                  </a:lnTo>
                  <a:lnTo>
                    <a:pt x="525" y="747"/>
                  </a:lnTo>
                  <a:lnTo>
                    <a:pt x="572" y="742"/>
                  </a:lnTo>
                  <a:lnTo>
                    <a:pt x="733" y="742"/>
                  </a:lnTo>
                  <a:lnTo>
                    <a:pt x="808" y="747"/>
                  </a:lnTo>
                  <a:lnTo>
                    <a:pt x="808" y="691"/>
                  </a:lnTo>
                  <a:lnTo>
                    <a:pt x="756" y="691"/>
                  </a:lnTo>
                  <a:lnTo>
                    <a:pt x="714" y="685"/>
                  </a:lnTo>
                  <a:lnTo>
                    <a:pt x="685" y="670"/>
                  </a:lnTo>
                  <a:lnTo>
                    <a:pt x="657" y="639"/>
                  </a:lnTo>
                  <a:lnTo>
                    <a:pt x="444" y="33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66" name="Freeform 74"/>
            <p:cNvSpPr>
              <a:spLocks/>
            </p:cNvSpPr>
            <p:nvPr/>
          </p:nvSpPr>
          <p:spPr bwMode="auto">
            <a:xfrm>
              <a:off x="5832" y="4123"/>
              <a:ext cx="804" cy="768"/>
            </a:xfrm>
            <a:custGeom>
              <a:avLst/>
              <a:gdLst/>
              <a:ahLst/>
              <a:cxnLst>
                <a:cxn ang="0">
                  <a:pos x="123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1" y="768"/>
                </a:cxn>
                <a:cxn ang="0">
                  <a:pos x="231" y="763"/>
                </a:cxn>
                <a:cxn ang="0">
                  <a:pos x="359" y="768"/>
                </a:cxn>
                <a:cxn ang="0">
                  <a:pos x="293" y="712"/>
                </a:cxn>
                <a:cxn ang="0">
                  <a:pos x="241" y="681"/>
                </a:cxn>
                <a:cxn ang="0">
                  <a:pos x="236" y="318"/>
                </a:cxn>
                <a:cxn ang="0">
                  <a:pos x="269" y="164"/>
                </a:cxn>
                <a:cxn ang="0">
                  <a:pos x="350" y="72"/>
                </a:cxn>
                <a:cxn ang="0">
                  <a:pos x="449" y="41"/>
                </a:cxn>
                <a:cxn ang="0">
                  <a:pos x="525" y="67"/>
                </a:cxn>
                <a:cxn ang="0">
                  <a:pos x="563" y="139"/>
                </a:cxn>
                <a:cxn ang="0">
                  <a:pos x="572" y="635"/>
                </a:cxn>
                <a:cxn ang="0">
                  <a:pos x="548" y="706"/>
                </a:cxn>
                <a:cxn ang="0">
                  <a:pos x="444" y="712"/>
                </a:cxn>
                <a:cxn ang="0">
                  <a:pos x="506" y="768"/>
                </a:cxn>
                <a:cxn ang="0">
                  <a:pos x="676" y="763"/>
                </a:cxn>
                <a:cxn ang="0">
                  <a:pos x="804" y="768"/>
                </a:cxn>
                <a:cxn ang="0">
                  <a:pos x="752" y="712"/>
                </a:cxn>
                <a:cxn ang="0">
                  <a:pos x="690" y="691"/>
                </a:cxn>
                <a:cxn ang="0">
                  <a:pos x="681" y="236"/>
                </a:cxn>
                <a:cxn ang="0">
                  <a:pos x="657" y="113"/>
                </a:cxn>
                <a:cxn ang="0">
                  <a:pos x="605" y="41"/>
                </a:cxn>
                <a:cxn ang="0">
                  <a:pos x="525" y="6"/>
                </a:cxn>
                <a:cxn ang="0">
                  <a:pos x="397" y="11"/>
                </a:cxn>
                <a:cxn ang="0">
                  <a:pos x="293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6" y="77"/>
                </a:cxn>
                <a:cxn ang="0">
                  <a:pos x="113" y="103"/>
                </a:cxn>
                <a:cxn ang="0">
                  <a:pos x="123" y="169"/>
                </a:cxn>
              </a:cxnLst>
              <a:rect l="0" t="0" r="r" b="b"/>
              <a:pathLst>
                <a:path w="804" h="768">
                  <a:moveTo>
                    <a:pt x="123" y="169"/>
                  </a:moveTo>
                  <a:lnTo>
                    <a:pt x="123" y="635"/>
                  </a:lnTo>
                  <a:lnTo>
                    <a:pt x="118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1" y="768"/>
                  </a:lnTo>
                  <a:lnTo>
                    <a:pt x="127" y="763"/>
                  </a:lnTo>
                  <a:lnTo>
                    <a:pt x="231" y="763"/>
                  </a:lnTo>
                  <a:lnTo>
                    <a:pt x="298" y="768"/>
                  </a:lnTo>
                  <a:lnTo>
                    <a:pt x="359" y="768"/>
                  </a:lnTo>
                  <a:lnTo>
                    <a:pt x="359" y="712"/>
                  </a:lnTo>
                  <a:lnTo>
                    <a:pt x="293" y="712"/>
                  </a:lnTo>
                  <a:lnTo>
                    <a:pt x="255" y="706"/>
                  </a:lnTo>
                  <a:lnTo>
                    <a:pt x="241" y="681"/>
                  </a:lnTo>
                  <a:lnTo>
                    <a:pt x="236" y="635"/>
                  </a:lnTo>
                  <a:lnTo>
                    <a:pt x="236" y="318"/>
                  </a:lnTo>
                  <a:lnTo>
                    <a:pt x="246" y="236"/>
                  </a:lnTo>
                  <a:lnTo>
                    <a:pt x="269" y="164"/>
                  </a:lnTo>
                  <a:lnTo>
                    <a:pt x="302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49" y="41"/>
                  </a:lnTo>
                  <a:lnTo>
                    <a:pt x="492" y="46"/>
                  </a:lnTo>
                  <a:lnTo>
                    <a:pt x="525" y="67"/>
                  </a:lnTo>
                  <a:lnTo>
                    <a:pt x="548" y="98"/>
                  </a:lnTo>
                  <a:lnTo>
                    <a:pt x="563" y="139"/>
                  </a:lnTo>
                  <a:lnTo>
                    <a:pt x="572" y="231"/>
                  </a:lnTo>
                  <a:lnTo>
                    <a:pt x="572" y="635"/>
                  </a:lnTo>
                  <a:lnTo>
                    <a:pt x="567" y="681"/>
                  </a:lnTo>
                  <a:lnTo>
                    <a:pt x="548" y="706"/>
                  </a:lnTo>
                  <a:lnTo>
                    <a:pt x="511" y="712"/>
                  </a:lnTo>
                  <a:lnTo>
                    <a:pt x="444" y="712"/>
                  </a:lnTo>
                  <a:lnTo>
                    <a:pt x="444" y="768"/>
                  </a:lnTo>
                  <a:lnTo>
                    <a:pt x="506" y="768"/>
                  </a:lnTo>
                  <a:lnTo>
                    <a:pt x="572" y="763"/>
                  </a:lnTo>
                  <a:lnTo>
                    <a:pt x="676" y="763"/>
                  </a:lnTo>
                  <a:lnTo>
                    <a:pt x="742" y="768"/>
                  </a:lnTo>
                  <a:lnTo>
                    <a:pt x="804" y="768"/>
                  </a:lnTo>
                  <a:lnTo>
                    <a:pt x="804" y="712"/>
                  </a:lnTo>
                  <a:lnTo>
                    <a:pt x="752" y="712"/>
                  </a:lnTo>
                  <a:lnTo>
                    <a:pt x="714" y="706"/>
                  </a:lnTo>
                  <a:lnTo>
                    <a:pt x="690" y="691"/>
                  </a:lnTo>
                  <a:lnTo>
                    <a:pt x="681" y="660"/>
                  </a:lnTo>
                  <a:lnTo>
                    <a:pt x="681" y="236"/>
                  </a:lnTo>
                  <a:lnTo>
                    <a:pt x="676" y="164"/>
                  </a:lnTo>
                  <a:lnTo>
                    <a:pt x="657" y="113"/>
                  </a:lnTo>
                  <a:lnTo>
                    <a:pt x="629" y="67"/>
                  </a:lnTo>
                  <a:lnTo>
                    <a:pt x="605" y="41"/>
                  </a:lnTo>
                  <a:lnTo>
                    <a:pt x="572" y="21"/>
                  </a:lnTo>
                  <a:lnTo>
                    <a:pt x="525" y="6"/>
                  </a:lnTo>
                  <a:lnTo>
                    <a:pt x="463" y="0"/>
                  </a:lnTo>
                  <a:lnTo>
                    <a:pt x="397" y="11"/>
                  </a:lnTo>
                  <a:lnTo>
                    <a:pt x="340" y="36"/>
                  </a:lnTo>
                  <a:lnTo>
                    <a:pt x="293" y="72"/>
                  </a:lnTo>
                  <a:lnTo>
                    <a:pt x="255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6" y="77"/>
                  </a:lnTo>
                  <a:lnTo>
                    <a:pt x="90" y="82"/>
                  </a:lnTo>
                  <a:lnTo>
                    <a:pt x="113" y="103"/>
                  </a:lnTo>
                  <a:lnTo>
                    <a:pt x="123" y="128"/>
                  </a:lnTo>
                  <a:lnTo>
                    <a:pt x="123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67" name="Freeform 75"/>
            <p:cNvSpPr>
              <a:spLocks noEditPoints="1"/>
            </p:cNvSpPr>
            <p:nvPr/>
          </p:nvSpPr>
          <p:spPr bwMode="auto">
            <a:xfrm>
              <a:off x="6716" y="4113"/>
              <a:ext cx="710" cy="798"/>
            </a:xfrm>
            <a:custGeom>
              <a:avLst/>
              <a:gdLst/>
              <a:ahLst/>
              <a:cxnLst>
                <a:cxn ang="0">
                  <a:pos x="710" y="404"/>
                </a:cxn>
                <a:cxn ang="0">
                  <a:pos x="695" y="297"/>
                </a:cxn>
                <a:cxn ang="0">
                  <a:pos x="662" y="200"/>
                </a:cxn>
                <a:cxn ang="0">
                  <a:pos x="606" y="118"/>
                </a:cxn>
                <a:cxn ang="0">
                  <a:pos x="535" y="56"/>
                </a:cxn>
                <a:cxn ang="0">
                  <a:pos x="449" y="16"/>
                </a:cxn>
                <a:cxn ang="0">
                  <a:pos x="355" y="0"/>
                </a:cxn>
                <a:cxn ang="0">
                  <a:pos x="260" y="16"/>
                </a:cxn>
                <a:cxn ang="0">
                  <a:pos x="175" y="56"/>
                </a:cxn>
                <a:cxn ang="0">
                  <a:pos x="104" y="123"/>
                </a:cxn>
                <a:cxn ang="0">
                  <a:pos x="47" y="205"/>
                </a:cxn>
                <a:cxn ang="0">
                  <a:pos x="10" y="302"/>
                </a:cxn>
                <a:cxn ang="0">
                  <a:pos x="0" y="404"/>
                </a:cxn>
                <a:cxn ang="0">
                  <a:pos x="14" y="512"/>
                </a:cxn>
                <a:cxn ang="0">
                  <a:pos x="47" y="609"/>
                </a:cxn>
                <a:cxn ang="0">
                  <a:pos x="104" y="686"/>
                </a:cxn>
                <a:cxn ang="0">
                  <a:pos x="180" y="747"/>
                </a:cxn>
                <a:cxn ang="0">
                  <a:pos x="260" y="783"/>
                </a:cxn>
                <a:cxn ang="0">
                  <a:pos x="355" y="798"/>
                </a:cxn>
                <a:cxn ang="0">
                  <a:pos x="449" y="783"/>
                </a:cxn>
                <a:cxn ang="0">
                  <a:pos x="535" y="747"/>
                </a:cxn>
                <a:cxn ang="0">
                  <a:pos x="606" y="686"/>
                </a:cxn>
                <a:cxn ang="0">
                  <a:pos x="662" y="604"/>
                </a:cxn>
                <a:cxn ang="0">
                  <a:pos x="695" y="512"/>
                </a:cxn>
                <a:cxn ang="0">
                  <a:pos x="710" y="404"/>
                </a:cxn>
                <a:cxn ang="0">
                  <a:pos x="355" y="752"/>
                </a:cxn>
                <a:cxn ang="0">
                  <a:pos x="303" y="747"/>
                </a:cxn>
                <a:cxn ang="0">
                  <a:pos x="256" y="727"/>
                </a:cxn>
                <a:cxn ang="0">
                  <a:pos x="208" y="691"/>
                </a:cxn>
                <a:cxn ang="0">
                  <a:pos x="170" y="640"/>
                </a:cxn>
                <a:cxn ang="0">
                  <a:pos x="147" y="578"/>
                </a:cxn>
                <a:cxn ang="0">
                  <a:pos x="137" y="512"/>
                </a:cxn>
                <a:cxn ang="0">
                  <a:pos x="133" y="445"/>
                </a:cxn>
                <a:cxn ang="0">
                  <a:pos x="133" y="317"/>
                </a:cxn>
                <a:cxn ang="0">
                  <a:pos x="142" y="235"/>
                </a:cxn>
                <a:cxn ang="0">
                  <a:pos x="170" y="154"/>
                </a:cxn>
                <a:cxn ang="0">
                  <a:pos x="208" y="102"/>
                </a:cxn>
                <a:cxn ang="0">
                  <a:pos x="256" y="67"/>
                </a:cxn>
                <a:cxn ang="0">
                  <a:pos x="303" y="46"/>
                </a:cxn>
                <a:cxn ang="0">
                  <a:pos x="355" y="41"/>
                </a:cxn>
                <a:cxn ang="0">
                  <a:pos x="407" y="46"/>
                </a:cxn>
                <a:cxn ang="0">
                  <a:pos x="454" y="67"/>
                </a:cxn>
                <a:cxn ang="0">
                  <a:pos x="497" y="102"/>
                </a:cxn>
                <a:cxn ang="0">
                  <a:pos x="535" y="154"/>
                </a:cxn>
                <a:cxn ang="0">
                  <a:pos x="558" y="210"/>
                </a:cxn>
                <a:cxn ang="0">
                  <a:pos x="572" y="276"/>
                </a:cxn>
                <a:cxn ang="0">
                  <a:pos x="577" y="338"/>
                </a:cxn>
                <a:cxn ang="0">
                  <a:pos x="577" y="466"/>
                </a:cxn>
                <a:cxn ang="0">
                  <a:pos x="568" y="542"/>
                </a:cxn>
                <a:cxn ang="0">
                  <a:pos x="539" y="624"/>
                </a:cxn>
                <a:cxn ang="0">
                  <a:pos x="506" y="675"/>
                </a:cxn>
                <a:cxn ang="0">
                  <a:pos x="464" y="716"/>
                </a:cxn>
                <a:cxn ang="0">
                  <a:pos x="412" y="742"/>
                </a:cxn>
                <a:cxn ang="0">
                  <a:pos x="355" y="752"/>
                </a:cxn>
              </a:cxnLst>
              <a:rect l="0" t="0" r="r" b="b"/>
              <a:pathLst>
                <a:path w="710" h="798">
                  <a:moveTo>
                    <a:pt x="710" y="404"/>
                  </a:moveTo>
                  <a:lnTo>
                    <a:pt x="695" y="297"/>
                  </a:lnTo>
                  <a:lnTo>
                    <a:pt x="662" y="200"/>
                  </a:lnTo>
                  <a:lnTo>
                    <a:pt x="606" y="118"/>
                  </a:lnTo>
                  <a:lnTo>
                    <a:pt x="535" y="56"/>
                  </a:lnTo>
                  <a:lnTo>
                    <a:pt x="449" y="16"/>
                  </a:lnTo>
                  <a:lnTo>
                    <a:pt x="355" y="0"/>
                  </a:lnTo>
                  <a:lnTo>
                    <a:pt x="260" y="16"/>
                  </a:lnTo>
                  <a:lnTo>
                    <a:pt x="175" y="56"/>
                  </a:lnTo>
                  <a:lnTo>
                    <a:pt x="104" y="123"/>
                  </a:lnTo>
                  <a:lnTo>
                    <a:pt x="47" y="205"/>
                  </a:lnTo>
                  <a:lnTo>
                    <a:pt x="10" y="302"/>
                  </a:lnTo>
                  <a:lnTo>
                    <a:pt x="0" y="404"/>
                  </a:lnTo>
                  <a:lnTo>
                    <a:pt x="14" y="512"/>
                  </a:lnTo>
                  <a:lnTo>
                    <a:pt x="47" y="609"/>
                  </a:lnTo>
                  <a:lnTo>
                    <a:pt x="104" y="686"/>
                  </a:lnTo>
                  <a:lnTo>
                    <a:pt x="180" y="747"/>
                  </a:lnTo>
                  <a:lnTo>
                    <a:pt x="260" y="783"/>
                  </a:lnTo>
                  <a:lnTo>
                    <a:pt x="355" y="798"/>
                  </a:lnTo>
                  <a:lnTo>
                    <a:pt x="449" y="783"/>
                  </a:lnTo>
                  <a:lnTo>
                    <a:pt x="535" y="747"/>
                  </a:lnTo>
                  <a:lnTo>
                    <a:pt x="606" y="686"/>
                  </a:lnTo>
                  <a:lnTo>
                    <a:pt x="662" y="604"/>
                  </a:lnTo>
                  <a:lnTo>
                    <a:pt x="695" y="512"/>
                  </a:lnTo>
                  <a:lnTo>
                    <a:pt x="710" y="404"/>
                  </a:lnTo>
                  <a:close/>
                  <a:moveTo>
                    <a:pt x="355" y="752"/>
                  </a:moveTo>
                  <a:lnTo>
                    <a:pt x="303" y="747"/>
                  </a:lnTo>
                  <a:lnTo>
                    <a:pt x="256" y="727"/>
                  </a:lnTo>
                  <a:lnTo>
                    <a:pt x="208" y="691"/>
                  </a:lnTo>
                  <a:lnTo>
                    <a:pt x="170" y="640"/>
                  </a:lnTo>
                  <a:lnTo>
                    <a:pt x="147" y="578"/>
                  </a:lnTo>
                  <a:lnTo>
                    <a:pt x="137" y="512"/>
                  </a:lnTo>
                  <a:lnTo>
                    <a:pt x="133" y="445"/>
                  </a:lnTo>
                  <a:lnTo>
                    <a:pt x="133" y="317"/>
                  </a:lnTo>
                  <a:lnTo>
                    <a:pt x="142" y="235"/>
                  </a:lnTo>
                  <a:lnTo>
                    <a:pt x="170" y="154"/>
                  </a:lnTo>
                  <a:lnTo>
                    <a:pt x="208" y="102"/>
                  </a:lnTo>
                  <a:lnTo>
                    <a:pt x="256" y="67"/>
                  </a:lnTo>
                  <a:lnTo>
                    <a:pt x="303" y="46"/>
                  </a:lnTo>
                  <a:lnTo>
                    <a:pt x="355" y="41"/>
                  </a:lnTo>
                  <a:lnTo>
                    <a:pt x="407" y="46"/>
                  </a:lnTo>
                  <a:lnTo>
                    <a:pt x="454" y="67"/>
                  </a:lnTo>
                  <a:lnTo>
                    <a:pt x="497" y="102"/>
                  </a:lnTo>
                  <a:lnTo>
                    <a:pt x="535" y="154"/>
                  </a:lnTo>
                  <a:lnTo>
                    <a:pt x="558" y="210"/>
                  </a:lnTo>
                  <a:lnTo>
                    <a:pt x="572" y="276"/>
                  </a:lnTo>
                  <a:lnTo>
                    <a:pt x="577" y="338"/>
                  </a:lnTo>
                  <a:lnTo>
                    <a:pt x="577" y="466"/>
                  </a:lnTo>
                  <a:lnTo>
                    <a:pt x="568" y="542"/>
                  </a:lnTo>
                  <a:lnTo>
                    <a:pt x="539" y="624"/>
                  </a:lnTo>
                  <a:lnTo>
                    <a:pt x="506" y="675"/>
                  </a:lnTo>
                  <a:lnTo>
                    <a:pt x="464" y="716"/>
                  </a:lnTo>
                  <a:lnTo>
                    <a:pt x="412" y="742"/>
                  </a:lnTo>
                  <a:lnTo>
                    <a:pt x="355" y="75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68" name="Freeform 76"/>
            <p:cNvSpPr>
              <a:spLocks/>
            </p:cNvSpPr>
            <p:nvPr/>
          </p:nvSpPr>
          <p:spPr bwMode="auto">
            <a:xfrm>
              <a:off x="8059" y="4123"/>
              <a:ext cx="1254" cy="768"/>
            </a:xfrm>
            <a:custGeom>
              <a:avLst/>
              <a:gdLst/>
              <a:ahLst/>
              <a:cxnLst>
                <a:cxn ang="0">
                  <a:pos x="123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2" y="768"/>
                </a:cxn>
                <a:cxn ang="0">
                  <a:pos x="232" y="763"/>
                </a:cxn>
                <a:cxn ang="0">
                  <a:pos x="360" y="768"/>
                </a:cxn>
                <a:cxn ang="0">
                  <a:pos x="294" y="712"/>
                </a:cxn>
                <a:cxn ang="0">
                  <a:pos x="242" y="681"/>
                </a:cxn>
                <a:cxn ang="0">
                  <a:pos x="237" y="318"/>
                </a:cxn>
                <a:cxn ang="0">
                  <a:pos x="270" y="164"/>
                </a:cxn>
                <a:cxn ang="0">
                  <a:pos x="350" y="72"/>
                </a:cxn>
                <a:cxn ang="0">
                  <a:pos x="450" y="41"/>
                </a:cxn>
                <a:cxn ang="0">
                  <a:pos x="525" y="67"/>
                </a:cxn>
                <a:cxn ang="0">
                  <a:pos x="563" y="139"/>
                </a:cxn>
                <a:cxn ang="0">
                  <a:pos x="573" y="635"/>
                </a:cxn>
                <a:cxn ang="0">
                  <a:pos x="549" y="706"/>
                </a:cxn>
                <a:cxn ang="0">
                  <a:pos x="445" y="712"/>
                </a:cxn>
                <a:cxn ang="0">
                  <a:pos x="506" y="768"/>
                </a:cxn>
                <a:cxn ang="0">
                  <a:pos x="677" y="763"/>
                </a:cxn>
                <a:cxn ang="0">
                  <a:pos x="804" y="768"/>
                </a:cxn>
                <a:cxn ang="0">
                  <a:pos x="738" y="712"/>
                </a:cxn>
                <a:cxn ang="0">
                  <a:pos x="686" y="681"/>
                </a:cxn>
                <a:cxn ang="0">
                  <a:pos x="681" y="318"/>
                </a:cxn>
                <a:cxn ang="0">
                  <a:pos x="715" y="164"/>
                </a:cxn>
                <a:cxn ang="0">
                  <a:pos x="795" y="72"/>
                </a:cxn>
                <a:cxn ang="0">
                  <a:pos x="899" y="41"/>
                </a:cxn>
                <a:cxn ang="0">
                  <a:pos x="975" y="67"/>
                </a:cxn>
                <a:cxn ang="0">
                  <a:pos x="1008" y="139"/>
                </a:cxn>
                <a:cxn ang="0">
                  <a:pos x="1017" y="635"/>
                </a:cxn>
                <a:cxn ang="0">
                  <a:pos x="994" y="706"/>
                </a:cxn>
                <a:cxn ang="0">
                  <a:pos x="890" y="712"/>
                </a:cxn>
                <a:cxn ang="0">
                  <a:pos x="951" y="768"/>
                </a:cxn>
                <a:cxn ang="0">
                  <a:pos x="1126" y="763"/>
                </a:cxn>
                <a:cxn ang="0">
                  <a:pos x="1254" y="768"/>
                </a:cxn>
                <a:cxn ang="0">
                  <a:pos x="1197" y="712"/>
                </a:cxn>
                <a:cxn ang="0">
                  <a:pos x="1135" y="691"/>
                </a:cxn>
                <a:cxn ang="0">
                  <a:pos x="1126" y="236"/>
                </a:cxn>
                <a:cxn ang="0">
                  <a:pos x="1107" y="113"/>
                </a:cxn>
                <a:cxn ang="0">
                  <a:pos x="1055" y="41"/>
                </a:cxn>
                <a:cxn ang="0">
                  <a:pos x="970" y="6"/>
                </a:cxn>
                <a:cxn ang="0">
                  <a:pos x="847" y="11"/>
                </a:cxn>
                <a:cxn ang="0">
                  <a:pos x="752" y="62"/>
                </a:cxn>
                <a:cxn ang="0">
                  <a:pos x="696" y="133"/>
                </a:cxn>
                <a:cxn ang="0">
                  <a:pos x="658" y="103"/>
                </a:cxn>
                <a:cxn ang="0">
                  <a:pos x="587" y="31"/>
                </a:cxn>
                <a:cxn ang="0">
                  <a:pos x="502" y="6"/>
                </a:cxn>
                <a:cxn ang="0">
                  <a:pos x="398" y="11"/>
                </a:cxn>
                <a:cxn ang="0">
                  <a:pos x="294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7" y="77"/>
                </a:cxn>
                <a:cxn ang="0">
                  <a:pos x="114" y="103"/>
                </a:cxn>
                <a:cxn ang="0">
                  <a:pos x="123" y="169"/>
                </a:cxn>
              </a:cxnLst>
              <a:rect l="0" t="0" r="r" b="b"/>
              <a:pathLst>
                <a:path w="1254" h="768">
                  <a:moveTo>
                    <a:pt x="123" y="169"/>
                  </a:moveTo>
                  <a:lnTo>
                    <a:pt x="123" y="635"/>
                  </a:lnTo>
                  <a:lnTo>
                    <a:pt x="119" y="681"/>
                  </a:lnTo>
                  <a:lnTo>
                    <a:pt x="104" y="706"/>
                  </a:lnTo>
                  <a:lnTo>
                    <a:pt x="67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2" y="768"/>
                  </a:lnTo>
                  <a:lnTo>
                    <a:pt x="128" y="763"/>
                  </a:lnTo>
                  <a:lnTo>
                    <a:pt x="232" y="763"/>
                  </a:lnTo>
                  <a:lnTo>
                    <a:pt x="298" y="768"/>
                  </a:lnTo>
                  <a:lnTo>
                    <a:pt x="360" y="768"/>
                  </a:lnTo>
                  <a:lnTo>
                    <a:pt x="360" y="712"/>
                  </a:lnTo>
                  <a:lnTo>
                    <a:pt x="294" y="712"/>
                  </a:lnTo>
                  <a:lnTo>
                    <a:pt x="256" y="706"/>
                  </a:lnTo>
                  <a:lnTo>
                    <a:pt x="242" y="681"/>
                  </a:lnTo>
                  <a:lnTo>
                    <a:pt x="237" y="635"/>
                  </a:lnTo>
                  <a:lnTo>
                    <a:pt x="237" y="318"/>
                  </a:lnTo>
                  <a:lnTo>
                    <a:pt x="246" y="236"/>
                  </a:lnTo>
                  <a:lnTo>
                    <a:pt x="270" y="164"/>
                  </a:lnTo>
                  <a:lnTo>
                    <a:pt x="303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50" y="41"/>
                  </a:lnTo>
                  <a:lnTo>
                    <a:pt x="492" y="46"/>
                  </a:lnTo>
                  <a:lnTo>
                    <a:pt x="525" y="67"/>
                  </a:lnTo>
                  <a:lnTo>
                    <a:pt x="549" y="98"/>
                  </a:lnTo>
                  <a:lnTo>
                    <a:pt x="563" y="139"/>
                  </a:lnTo>
                  <a:lnTo>
                    <a:pt x="573" y="231"/>
                  </a:lnTo>
                  <a:lnTo>
                    <a:pt x="573" y="635"/>
                  </a:lnTo>
                  <a:lnTo>
                    <a:pt x="568" y="681"/>
                  </a:lnTo>
                  <a:lnTo>
                    <a:pt x="549" y="706"/>
                  </a:lnTo>
                  <a:lnTo>
                    <a:pt x="511" y="712"/>
                  </a:lnTo>
                  <a:lnTo>
                    <a:pt x="445" y="712"/>
                  </a:lnTo>
                  <a:lnTo>
                    <a:pt x="445" y="768"/>
                  </a:lnTo>
                  <a:lnTo>
                    <a:pt x="506" y="768"/>
                  </a:lnTo>
                  <a:lnTo>
                    <a:pt x="573" y="763"/>
                  </a:lnTo>
                  <a:lnTo>
                    <a:pt x="677" y="763"/>
                  </a:lnTo>
                  <a:lnTo>
                    <a:pt x="743" y="768"/>
                  </a:lnTo>
                  <a:lnTo>
                    <a:pt x="804" y="768"/>
                  </a:lnTo>
                  <a:lnTo>
                    <a:pt x="804" y="712"/>
                  </a:lnTo>
                  <a:lnTo>
                    <a:pt x="738" y="712"/>
                  </a:lnTo>
                  <a:lnTo>
                    <a:pt x="705" y="706"/>
                  </a:lnTo>
                  <a:lnTo>
                    <a:pt x="686" y="681"/>
                  </a:lnTo>
                  <a:lnTo>
                    <a:pt x="681" y="635"/>
                  </a:lnTo>
                  <a:lnTo>
                    <a:pt x="681" y="318"/>
                  </a:lnTo>
                  <a:lnTo>
                    <a:pt x="691" y="236"/>
                  </a:lnTo>
                  <a:lnTo>
                    <a:pt x="715" y="164"/>
                  </a:lnTo>
                  <a:lnTo>
                    <a:pt x="752" y="113"/>
                  </a:lnTo>
                  <a:lnTo>
                    <a:pt x="795" y="72"/>
                  </a:lnTo>
                  <a:lnTo>
                    <a:pt x="847" y="46"/>
                  </a:lnTo>
                  <a:lnTo>
                    <a:pt x="899" y="41"/>
                  </a:lnTo>
                  <a:lnTo>
                    <a:pt x="942" y="46"/>
                  </a:lnTo>
                  <a:lnTo>
                    <a:pt x="975" y="67"/>
                  </a:lnTo>
                  <a:lnTo>
                    <a:pt x="994" y="98"/>
                  </a:lnTo>
                  <a:lnTo>
                    <a:pt x="1008" y="139"/>
                  </a:lnTo>
                  <a:lnTo>
                    <a:pt x="1017" y="231"/>
                  </a:lnTo>
                  <a:lnTo>
                    <a:pt x="1017" y="635"/>
                  </a:lnTo>
                  <a:lnTo>
                    <a:pt x="1012" y="681"/>
                  </a:lnTo>
                  <a:lnTo>
                    <a:pt x="994" y="706"/>
                  </a:lnTo>
                  <a:lnTo>
                    <a:pt x="956" y="712"/>
                  </a:lnTo>
                  <a:lnTo>
                    <a:pt x="890" y="712"/>
                  </a:lnTo>
                  <a:lnTo>
                    <a:pt x="890" y="768"/>
                  </a:lnTo>
                  <a:lnTo>
                    <a:pt x="951" y="768"/>
                  </a:lnTo>
                  <a:lnTo>
                    <a:pt x="1017" y="763"/>
                  </a:lnTo>
                  <a:lnTo>
                    <a:pt x="1126" y="763"/>
                  </a:lnTo>
                  <a:lnTo>
                    <a:pt x="1192" y="768"/>
                  </a:lnTo>
                  <a:lnTo>
                    <a:pt x="1254" y="768"/>
                  </a:lnTo>
                  <a:lnTo>
                    <a:pt x="1254" y="712"/>
                  </a:lnTo>
                  <a:lnTo>
                    <a:pt x="1197" y="712"/>
                  </a:lnTo>
                  <a:lnTo>
                    <a:pt x="1159" y="706"/>
                  </a:lnTo>
                  <a:lnTo>
                    <a:pt x="1135" y="691"/>
                  </a:lnTo>
                  <a:lnTo>
                    <a:pt x="1126" y="660"/>
                  </a:lnTo>
                  <a:lnTo>
                    <a:pt x="1126" y="236"/>
                  </a:lnTo>
                  <a:lnTo>
                    <a:pt x="1121" y="164"/>
                  </a:lnTo>
                  <a:lnTo>
                    <a:pt x="1107" y="113"/>
                  </a:lnTo>
                  <a:lnTo>
                    <a:pt x="1079" y="67"/>
                  </a:lnTo>
                  <a:lnTo>
                    <a:pt x="1055" y="41"/>
                  </a:lnTo>
                  <a:lnTo>
                    <a:pt x="1017" y="21"/>
                  </a:lnTo>
                  <a:lnTo>
                    <a:pt x="970" y="6"/>
                  </a:lnTo>
                  <a:lnTo>
                    <a:pt x="908" y="0"/>
                  </a:lnTo>
                  <a:lnTo>
                    <a:pt x="847" y="11"/>
                  </a:lnTo>
                  <a:lnTo>
                    <a:pt x="795" y="31"/>
                  </a:lnTo>
                  <a:lnTo>
                    <a:pt x="752" y="62"/>
                  </a:lnTo>
                  <a:lnTo>
                    <a:pt x="719" y="98"/>
                  </a:lnTo>
                  <a:lnTo>
                    <a:pt x="696" y="133"/>
                  </a:lnTo>
                  <a:lnTo>
                    <a:pt x="677" y="169"/>
                  </a:lnTo>
                  <a:lnTo>
                    <a:pt x="658" y="103"/>
                  </a:lnTo>
                  <a:lnTo>
                    <a:pt x="629" y="62"/>
                  </a:lnTo>
                  <a:lnTo>
                    <a:pt x="587" y="31"/>
                  </a:lnTo>
                  <a:lnTo>
                    <a:pt x="544" y="11"/>
                  </a:lnTo>
                  <a:lnTo>
                    <a:pt x="502" y="6"/>
                  </a:lnTo>
                  <a:lnTo>
                    <a:pt x="464" y="0"/>
                  </a:lnTo>
                  <a:lnTo>
                    <a:pt x="398" y="11"/>
                  </a:lnTo>
                  <a:lnTo>
                    <a:pt x="341" y="36"/>
                  </a:lnTo>
                  <a:lnTo>
                    <a:pt x="294" y="72"/>
                  </a:lnTo>
                  <a:lnTo>
                    <a:pt x="256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7" y="77"/>
                  </a:lnTo>
                  <a:lnTo>
                    <a:pt x="90" y="82"/>
                  </a:lnTo>
                  <a:lnTo>
                    <a:pt x="114" y="103"/>
                  </a:lnTo>
                  <a:lnTo>
                    <a:pt x="123" y="128"/>
                  </a:lnTo>
                  <a:lnTo>
                    <a:pt x="123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69" name="Freeform 77"/>
            <p:cNvSpPr>
              <a:spLocks noEditPoints="1"/>
            </p:cNvSpPr>
            <p:nvPr/>
          </p:nvSpPr>
          <p:spPr bwMode="auto">
            <a:xfrm>
              <a:off x="9388" y="4113"/>
              <a:ext cx="710" cy="798"/>
            </a:xfrm>
            <a:custGeom>
              <a:avLst/>
              <a:gdLst/>
              <a:ahLst/>
              <a:cxnLst>
                <a:cxn ang="0">
                  <a:pos x="710" y="404"/>
                </a:cxn>
                <a:cxn ang="0">
                  <a:pos x="696" y="297"/>
                </a:cxn>
                <a:cxn ang="0">
                  <a:pos x="662" y="200"/>
                </a:cxn>
                <a:cxn ang="0">
                  <a:pos x="606" y="118"/>
                </a:cxn>
                <a:cxn ang="0">
                  <a:pos x="535" y="56"/>
                </a:cxn>
                <a:cxn ang="0">
                  <a:pos x="450" y="16"/>
                </a:cxn>
                <a:cxn ang="0">
                  <a:pos x="355" y="0"/>
                </a:cxn>
                <a:cxn ang="0">
                  <a:pos x="260" y="16"/>
                </a:cxn>
                <a:cxn ang="0">
                  <a:pos x="175" y="56"/>
                </a:cxn>
                <a:cxn ang="0">
                  <a:pos x="104" y="123"/>
                </a:cxn>
                <a:cxn ang="0">
                  <a:pos x="48" y="205"/>
                </a:cxn>
                <a:cxn ang="0">
                  <a:pos x="14" y="302"/>
                </a:cxn>
                <a:cxn ang="0">
                  <a:pos x="0" y="404"/>
                </a:cxn>
                <a:cxn ang="0">
                  <a:pos x="14" y="512"/>
                </a:cxn>
                <a:cxn ang="0">
                  <a:pos x="52" y="609"/>
                </a:cxn>
                <a:cxn ang="0">
                  <a:pos x="109" y="686"/>
                </a:cxn>
                <a:cxn ang="0">
                  <a:pos x="180" y="747"/>
                </a:cxn>
                <a:cxn ang="0">
                  <a:pos x="265" y="783"/>
                </a:cxn>
                <a:cxn ang="0">
                  <a:pos x="355" y="798"/>
                </a:cxn>
                <a:cxn ang="0">
                  <a:pos x="450" y="783"/>
                </a:cxn>
                <a:cxn ang="0">
                  <a:pos x="535" y="747"/>
                </a:cxn>
                <a:cxn ang="0">
                  <a:pos x="606" y="686"/>
                </a:cxn>
                <a:cxn ang="0">
                  <a:pos x="662" y="604"/>
                </a:cxn>
                <a:cxn ang="0">
                  <a:pos x="696" y="512"/>
                </a:cxn>
                <a:cxn ang="0">
                  <a:pos x="710" y="404"/>
                </a:cxn>
                <a:cxn ang="0">
                  <a:pos x="355" y="752"/>
                </a:cxn>
                <a:cxn ang="0">
                  <a:pos x="303" y="747"/>
                </a:cxn>
                <a:cxn ang="0">
                  <a:pos x="256" y="727"/>
                </a:cxn>
                <a:cxn ang="0">
                  <a:pos x="208" y="691"/>
                </a:cxn>
                <a:cxn ang="0">
                  <a:pos x="175" y="640"/>
                </a:cxn>
                <a:cxn ang="0">
                  <a:pos x="152" y="578"/>
                </a:cxn>
                <a:cxn ang="0">
                  <a:pos x="137" y="512"/>
                </a:cxn>
                <a:cxn ang="0">
                  <a:pos x="133" y="445"/>
                </a:cxn>
                <a:cxn ang="0">
                  <a:pos x="133" y="317"/>
                </a:cxn>
                <a:cxn ang="0">
                  <a:pos x="142" y="235"/>
                </a:cxn>
                <a:cxn ang="0">
                  <a:pos x="171" y="154"/>
                </a:cxn>
                <a:cxn ang="0">
                  <a:pos x="208" y="102"/>
                </a:cxn>
                <a:cxn ang="0">
                  <a:pos x="256" y="67"/>
                </a:cxn>
                <a:cxn ang="0">
                  <a:pos x="303" y="46"/>
                </a:cxn>
                <a:cxn ang="0">
                  <a:pos x="355" y="41"/>
                </a:cxn>
                <a:cxn ang="0">
                  <a:pos x="407" y="46"/>
                </a:cxn>
                <a:cxn ang="0">
                  <a:pos x="454" y="67"/>
                </a:cxn>
                <a:cxn ang="0">
                  <a:pos x="502" y="102"/>
                </a:cxn>
                <a:cxn ang="0">
                  <a:pos x="535" y="154"/>
                </a:cxn>
                <a:cxn ang="0">
                  <a:pos x="558" y="210"/>
                </a:cxn>
                <a:cxn ang="0">
                  <a:pos x="573" y="276"/>
                </a:cxn>
                <a:cxn ang="0">
                  <a:pos x="577" y="338"/>
                </a:cxn>
                <a:cxn ang="0">
                  <a:pos x="577" y="466"/>
                </a:cxn>
                <a:cxn ang="0">
                  <a:pos x="568" y="542"/>
                </a:cxn>
                <a:cxn ang="0">
                  <a:pos x="539" y="624"/>
                </a:cxn>
                <a:cxn ang="0">
                  <a:pos x="506" y="675"/>
                </a:cxn>
                <a:cxn ang="0">
                  <a:pos x="464" y="716"/>
                </a:cxn>
                <a:cxn ang="0">
                  <a:pos x="412" y="742"/>
                </a:cxn>
                <a:cxn ang="0">
                  <a:pos x="355" y="752"/>
                </a:cxn>
              </a:cxnLst>
              <a:rect l="0" t="0" r="r" b="b"/>
              <a:pathLst>
                <a:path w="710" h="798">
                  <a:moveTo>
                    <a:pt x="710" y="404"/>
                  </a:moveTo>
                  <a:lnTo>
                    <a:pt x="696" y="297"/>
                  </a:lnTo>
                  <a:lnTo>
                    <a:pt x="662" y="200"/>
                  </a:lnTo>
                  <a:lnTo>
                    <a:pt x="606" y="118"/>
                  </a:lnTo>
                  <a:lnTo>
                    <a:pt x="535" y="56"/>
                  </a:lnTo>
                  <a:lnTo>
                    <a:pt x="450" y="16"/>
                  </a:lnTo>
                  <a:lnTo>
                    <a:pt x="355" y="0"/>
                  </a:lnTo>
                  <a:lnTo>
                    <a:pt x="260" y="16"/>
                  </a:lnTo>
                  <a:lnTo>
                    <a:pt x="175" y="56"/>
                  </a:lnTo>
                  <a:lnTo>
                    <a:pt x="104" y="123"/>
                  </a:lnTo>
                  <a:lnTo>
                    <a:pt x="48" y="205"/>
                  </a:lnTo>
                  <a:lnTo>
                    <a:pt x="14" y="302"/>
                  </a:lnTo>
                  <a:lnTo>
                    <a:pt x="0" y="404"/>
                  </a:lnTo>
                  <a:lnTo>
                    <a:pt x="14" y="512"/>
                  </a:lnTo>
                  <a:lnTo>
                    <a:pt x="52" y="609"/>
                  </a:lnTo>
                  <a:lnTo>
                    <a:pt x="109" y="686"/>
                  </a:lnTo>
                  <a:lnTo>
                    <a:pt x="180" y="747"/>
                  </a:lnTo>
                  <a:lnTo>
                    <a:pt x="265" y="783"/>
                  </a:lnTo>
                  <a:lnTo>
                    <a:pt x="355" y="798"/>
                  </a:lnTo>
                  <a:lnTo>
                    <a:pt x="450" y="783"/>
                  </a:lnTo>
                  <a:lnTo>
                    <a:pt x="535" y="747"/>
                  </a:lnTo>
                  <a:lnTo>
                    <a:pt x="606" y="686"/>
                  </a:lnTo>
                  <a:lnTo>
                    <a:pt x="662" y="604"/>
                  </a:lnTo>
                  <a:lnTo>
                    <a:pt x="696" y="512"/>
                  </a:lnTo>
                  <a:lnTo>
                    <a:pt x="710" y="404"/>
                  </a:lnTo>
                  <a:close/>
                  <a:moveTo>
                    <a:pt x="355" y="752"/>
                  </a:moveTo>
                  <a:lnTo>
                    <a:pt x="303" y="747"/>
                  </a:lnTo>
                  <a:lnTo>
                    <a:pt x="256" y="727"/>
                  </a:lnTo>
                  <a:lnTo>
                    <a:pt x="208" y="691"/>
                  </a:lnTo>
                  <a:lnTo>
                    <a:pt x="175" y="640"/>
                  </a:lnTo>
                  <a:lnTo>
                    <a:pt x="152" y="578"/>
                  </a:lnTo>
                  <a:lnTo>
                    <a:pt x="137" y="512"/>
                  </a:lnTo>
                  <a:lnTo>
                    <a:pt x="133" y="445"/>
                  </a:lnTo>
                  <a:lnTo>
                    <a:pt x="133" y="317"/>
                  </a:lnTo>
                  <a:lnTo>
                    <a:pt x="142" y="235"/>
                  </a:lnTo>
                  <a:lnTo>
                    <a:pt x="171" y="154"/>
                  </a:lnTo>
                  <a:lnTo>
                    <a:pt x="208" y="102"/>
                  </a:lnTo>
                  <a:lnTo>
                    <a:pt x="256" y="67"/>
                  </a:lnTo>
                  <a:lnTo>
                    <a:pt x="303" y="46"/>
                  </a:lnTo>
                  <a:lnTo>
                    <a:pt x="355" y="41"/>
                  </a:lnTo>
                  <a:lnTo>
                    <a:pt x="407" y="46"/>
                  </a:lnTo>
                  <a:lnTo>
                    <a:pt x="454" y="67"/>
                  </a:lnTo>
                  <a:lnTo>
                    <a:pt x="502" y="102"/>
                  </a:lnTo>
                  <a:lnTo>
                    <a:pt x="535" y="154"/>
                  </a:lnTo>
                  <a:lnTo>
                    <a:pt x="558" y="210"/>
                  </a:lnTo>
                  <a:lnTo>
                    <a:pt x="573" y="276"/>
                  </a:lnTo>
                  <a:lnTo>
                    <a:pt x="577" y="338"/>
                  </a:lnTo>
                  <a:lnTo>
                    <a:pt x="577" y="466"/>
                  </a:lnTo>
                  <a:lnTo>
                    <a:pt x="568" y="542"/>
                  </a:lnTo>
                  <a:lnTo>
                    <a:pt x="539" y="624"/>
                  </a:lnTo>
                  <a:lnTo>
                    <a:pt x="506" y="675"/>
                  </a:lnTo>
                  <a:lnTo>
                    <a:pt x="464" y="716"/>
                  </a:lnTo>
                  <a:lnTo>
                    <a:pt x="412" y="742"/>
                  </a:lnTo>
                  <a:lnTo>
                    <a:pt x="355" y="75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70" name="Freeform 78"/>
            <p:cNvSpPr>
              <a:spLocks/>
            </p:cNvSpPr>
            <p:nvPr/>
          </p:nvSpPr>
          <p:spPr bwMode="auto">
            <a:xfrm>
              <a:off x="10188" y="4123"/>
              <a:ext cx="539" cy="768"/>
            </a:xfrm>
            <a:custGeom>
              <a:avLst/>
              <a:gdLst/>
              <a:ahLst/>
              <a:cxnLst>
                <a:cxn ang="0">
                  <a:pos x="231" y="635"/>
                </a:cxn>
                <a:cxn ang="0">
                  <a:pos x="231" y="364"/>
                </a:cxn>
                <a:cxn ang="0">
                  <a:pos x="236" y="282"/>
                </a:cxn>
                <a:cxn ang="0">
                  <a:pos x="255" y="205"/>
                </a:cxn>
                <a:cxn ang="0">
                  <a:pos x="283" y="139"/>
                </a:cxn>
                <a:cxn ang="0">
                  <a:pos x="316" y="87"/>
                </a:cxn>
                <a:cxn ang="0">
                  <a:pos x="364" y="52"/>
                </a:cxn>
                <a:cxn ang="0">
                  <a:pos x="421" y="41"/>
                </a:cxn>
                <a:cxn ang="0">
                  <a:pos x="439" y="41"/>
                </a:cxn>
                <a:cxn ang="0">
                  <a:pos x="435" y="41"/>
                </a:cxn>
                <a:cxn ang="0">
                  <a:pos x="421" y="57"/>
                </a:cxn>
                <a:cxn ang="0">
                  <a:pos x="411" y="72"/>
                </a:cxn>
                <a:cxn ang="0">
                  <a:pos x="406" y="87"/>
                </a:cxn>
                <a:cxn ang="0">
                  <a:pos x="402" y="108"/>
                </a:cxn>
                <a:cxn ang="0">
                  <a:pos x="411" y="149"/>
                </a:cxn>
                <a:cxn ang="0">
                  <a:pos x="425" y="164"/>
                </a:cxn>
                <a:cxn ang="0">
                  <a:pos x="439" y="174"/>
                </a:cxn>
                <a:cxn ang="0">
                  <a:pos x="454" y="179"/>
                </a:cxn>
                <a:cxn ang="0">
                  <a:pos x="473" y="185"/>
                </a:cxn>
                <a:cxn ang="0">
                  <a:pos x="487" y="185"/>
                </a:cxn>
                <a:cxn ang="0">
                  <a:pos x="496" y="179"/>
                </a:cxn>
                <a:cxn ang="0">
                  <a:pos x="510" y="169"/>
                </a:cxn>
                <a:cxn ang="0">
                  <a:pos x="529" y="149"/>
                </a:cxn>
                <a:cxn ang="0">
                  <a:pos x="539" y="128"/>
                </a:cxn>
                <a:cxn ang="0">
                  <a:pos x="539" y="108"/>
                </a:cxn>
                <a:cxn ang="0">
                  <a:pos x="529" y="67"/>
                </a:cxn>
                <a:cxn ang="0">
                  <a:pos x="506" y="31"/>
                </a:cxn>
                <a:cxn ang="0">
                  <a:pos x="468" y="11"/>
                </a:cxn>
                <a:cxn ang="0">
                  <a:pos x="421" y="0"/>
                </a:cxn>
                <a:cxn ang="0">
                  <a:pos x="368" y="11"/>
                </a:cxn>
                <a:cxn ang="0">
                  <a:pos x="321" y="36"/>
                </a:cxn>
                <a:cxn ang="0">
                  <a:pos x="288" y="67"/>
                </a:cxn>
                <a:cxn ang="0">
                  <a:pos x="260" y="108"/>
                </a:cxn>
                <a:cxn ang="0">
                  <a:pos x="241" y="154"/>
                </a:cxn>
                <a:cxn ang="0">
                  <a:pos x="227" y="190"/>
                </a:cxn>
                <a:cxn ang="0">
                  <a:pos x="227" y="0"/>
                </a:cxn>
                <a:cxn ang="0">
                  <a:pos x="0" y="21"/>
                </a:cxn>
                <a:cxn ang="0">
                  <a:pos x="0" y="72"/>
                </a:cxn>
                <a:cxn ang="0">
                  <a:pos x="56" y="77"/>
                </a:cxn>
                <a:cxn ang="0">
                  <a:pos x="94" y="82"/>
                </a:cxn>
                <a:cxn ang="0">
                  <a:pos x="113" y="103"/>
                </a:cxn>
                <a:cxn ang="0">
                  <a:pos x="123" y="128"/>
                </a:cxn>
                <a:cxn ang="0">
                  <a:pos x="127" y="169"/>
                </a:cxn>
                <a:cxn ang="0">
                  <a:pos x="127" y="635"/>
                </a:cxn>
                <a:cxn ang="0">
                  <a:pos x="123" y="681"/>
                </a:cxn>
                <a:cxn ang="0">
                  <a:pos x="104" y="706"/>
                </a:cxn>
                <a:cxn ang="0">
                  <a:pos x="66" y="712"/>
                </a:cxn>
                <a:cxn ang="0">
                  <a:pos x="0" y="712"/>
                </a:cxn>
                <a:cxn ang="0">
                  <a:pos x="0" y="768"/>
                </a:cxn>
                <a:cxn ang="0">
                  <a:pos x="66" y="768"/>
                </a:cxn>
                <a:cxn ang="0">
                  <a:pos x="132" y="763"/>
                </a:cxn>
                <a:cxn ang="0">
                  <a:pos x="288" y="763"/>
                </a:cxn>
                <a:cxn ang="0">
                  <a:pos x="387" y="768"/>
                </a:cxn>
                <a:cxn ang="0">
                  <a:pos x="387" y="712"/>
                </a:cxn>
                <a:cxn ang="0">
                  <a:pos x="298" y="712"/>
                </a:cxn>
                <a:cxn ang="0">
                  <a:pos x="260" y="701"/>
                </a:cxn>
                <a:cxn ang="0">
                  <a:pos x="241" y="686"/>
                </a:cxn>
                <a:cxn ang="0">
                  <a:pos x="231" y="665"/>
                </a:cxn>
                <a:cxn ang="0">
                  <a:pos x="231" y="635"/>
                </a:cxn>
              </a:cxnLst>
              <a:rect l="0" t="0" r="r" b="b"/>
              <a:pathLst>
                <a:path w="539" h="768">
                  <a:moveTo>
                    <a:pt x="231" y="635"/>
                  </a:moveTo>
                  <a:lnTo>
                    <a:pt x="231" y="364"/>
                  </a:lnTo>
                  <a:lnTo>
                    <a:pt x="236" y="282"/>
                  </a:lnTo>
                  <a:lnTo>
                    <a:pt x="255" y="205"/>
                  </a:lnTo>
                  <a:lnTo>
                    <a:pt x="283" y="139"/>
                  </a:lnTo>
                  <a:lnTo>
                    <a:pt x="316" y="87"/>
                  </a:lnTo>
                  <a:lnTo>
                    <a:pt x="364" y="52"/>
                  </a:lnTo>
                  <a:lnTo>
                    <a:pt x="421" y="41"/>
                  </a:lnTo>
                  <a:lnTo>
                    <a:pt x="439" y="41"/>
                  </a:lnTo>
                  <a:lnTo>
                    <a:pt x="435" y="41"/>
                  </a:lnTo>
                  <a:lnTo>
                    <a:pt x="421" y="57"/>
                  </a:lnTo>
                  <a:lnTo>
                    <a:pt x="411" y="72"/>
                  </a:lnTo>
                  <a:lnTo>
                    <a:pt x="406" y="87"/>
                  </a:lnTo>
                  <a:lnTo>
                    <a:pt x="402" y="108"/>
                  </a:lnTo>
                  <a:lnTo>
                    <a:pt x="411" y="149"/>
                  </a:lnTo>
                  <a:lnTo>
                    <a:pt x="425" y="164"/>
                  </a:lnTo>
                  <a:lnTo>
                    <a:pt x="439" y="174"/>
                  </a:lnTo>
                  <a:lnTo>
                    <a:pt x="454" y="179"/>
                  </a:lnTo>
                  <a:lnTo>
                    <a:pt x="473" y="185"/>
                  </a:lnTo>
                  <a:lnTo>
                    <a:pt x="487" y="185"/>
                  </a:lnTo>
                  <a:lnTo>
                    <a:pt x="496" y="179"/>
                  </a:lnTo>
                  <a:lnTo>
                    <a:pt x="510" y="169"/>
                  </a:lnTo>
                  <a:lnTo>
                    <a:pt x="529" y="149"/>
                  </a:lnTo>
                  <a:lnTo>
                    <a:pt x="539" y="128"/>
                  </a:lnTo>
                  <a:lnTo>
                    <a:pt x="539" y="108"/>
                  </a:lnTo>
                  <a:lnTo>
                    <a:pt x="529" y="67"/>
                  </a:lnTo>
                  <a:lnTo>
                    <a:pt x="506" y="31"/>
                  </a:lnTo>
                  <a:lnTo>
                    <a:pt x="468" y="11"/>
                  </a:lnTo>
                  <a:lnTo>
                    <a:pt x="421" y="0"/>
                  </a:lnTo>
                  <a:lnTo>
                    <a:pt x="368" y="11"/>
                  </a:lnTo>
                  <a:lnTo>
                    <a:pt x="321" y="36"/>
                  </a:lnTo>
                  <a:lnTo>
                    <a:pt x="288" y="67"/>
                  </a:lnTo>
                  <a:lnTo>
                    <a:pt x="260" y="108"/>
                  </a:lnTo>
                  <a:lnTo>
                    <a:pt x="241" y="154"/>
                  </a:lnTo>
                  <a:lnTo>
                    <a:pt x="227" y="190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6" y="77"/>
                  </a:lnTo>
                  <a:lnTo>
                    <a:pt x="94" y="82"/>
                  </a:lnTo>
                  <a:lnTo>
                    <a:pt x="113" y="103"/>
                  </a:lnTo>
                  <a:lnTo>
                    <a:pt x="123" y="128"/>
                  </a:lnTo>
                  <a:lnTo>
                    <a:pt x="127" y="169"/>
                  </a:lnTo>
                  <a:lnTo>
                    <a:pt x="127" y="635"/>
                  </a:lnTo>
                  <a:lnTo>
                    <a:pt x="123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6" y="768"/>
                  </a:lnTo>
                  <a:lnTo>
                    <a:pt x="132" y="763"/>
                  </a:lnTo>
                  <a:lnTo>
                    <a:pt x="288" y="763"/>
                  </a:lnTo>
                  <a:lnTo>
                    <a:pt x="387" y="768"/>
                  </a:lnTo>
                  <a:lnTo>
                    <a:pt x="387" y="712"/>
                  </a:lnTo>
                  <a:lnTo>
                    <a:pt x="298" y="712"/>
                  </a:lnTo>
                  <a:lnTo>
                    <a:pt x="260" y="701"/>
                  </a:lnTo>
                  <a:lnTo>
                    <a:pt x="241" y="686"/>
                  </a:lnTo>
                  <a:lnTo>
                    <a:pt x="231" y="665"/>
                  </a:lnTo>
                  <a:lnTo>
                    <a:pt x="231" y="63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71" name="Freeform 79"/>
            <p:cNvSpPr>
              <a:spLocks noEditPoints="1"/>
            </p:cNvSpPr>
            <p:nvPr/>
          </p:nvSpPr>
          <p:spPr bwMode="auto">
            <a:xfrm>
              <a:off x="10817" y="4113"/>
              <a:ext cx="619" cy="798"/>
            </a:xfrm>
            <a:custGeom>
              <a:avLst/>
              <a:gdLst/>
              <a:ahLst/>
              <a:cxnLst>
                <a:cxn ang="0">
                  <a:pos x="600" y="379"/>
                </a:cxn>
                <a:cxn ang="0">
                  <a:pos x="614" y="368"/>
                </a:cxn>
                <a:cxn ang="0">
                  <a:pos x="619" y="343"/>
                </a:cxn>
                <a:cxn ang="0">
                  <a:pos x="600" y="200"/>
                </a:cxn>
                <a:cxn ang="0">
                  <a:pos x="529" y="82"/>
                </a:cxn>
                <a:cxn ang="0">
                  <a:pos x="411" y="10"/>
                </a:cxn>
                <a:cxn ang="0">
                  <a:pos x="246" y="16"/>
                </a:cxn>
                <a:cxn ang="0">
                  <a:pos x="99" y="118"/>
                </a:cxn>
                <a:cxn ang="0">
                  <a:pos x="14" y="292"/>
                </a:cxn>
                <a:cxn ang="0">
                  <a:pos x="9" y="491"/>
                </a:cxn>
                <a:cxn ang="0">
                  <a:pos x="80" y="650"/>
                </a:cxn>
                <a:cxn ang="0">
                  <a:pos x="203" y="757"/>
                </a:cxn>
                <a:cxn ang="0">
                  <a:pos x="354" y="798"/>
                </a:cxn>
                <a:cxn ang="0">
                  <a:pos x="491" y="757"/>
                </a:cxn>
                <a:cxn ang="0">
                  <a:pos x="577" y="675"/>
                </a:cxn>
                <a:cxn ang="0">
                  <a:pos x="614" y="594"/>
                </a:cxn>
                <a:cxn ang="0">
                  <a:pos x="619" y="563"/>
                </a:cxn>
                <a:cxn ang="0">
                  <a:pos x="591" y="553"/>
                </a:cxn>
                <a:cxn ang="0">
                  <a:pos x="581" y="573"/>
                </a:cxn>
                <a:cxn ang="0">
                  <a:pos x="515" y="686"/>
                </a:cxn>
                <a:cxn ang="0">
                  <a:pos x="435" y="737"/>
                </a:cxn>
                <a:cxn ang="0">
                  <a:pos x="378" y="752"/>
                </a:cxn>
                <a:cxn ang="0">
                  <a:pos x="307" y="742"/>
                </a:cxn>
                <a:cxn ang="0">
                  <a:pos x="212" y="681"/>
                </a:cxn>
                <a:cxn ang="0">
                  <a:pos x="151" y="573"/>
                </a:cxn>
                <a:cxn ang="0">
                  <a:pos x="132" y="435"/>
                </a:cxn>
                <a:cxn ang="0">
                  <a:pos x="581" y="379"/>
                </a:cxn>
                <a:cxn ang="0">
                  <a:pos x="146" y="256"/>
                </a:cxn>
                <a:cxn ang="0">
                  <a:pos x="189" y="133"/>
                </a:cxn>
                <a:cxn ang="0">
                  <a:pos x="250" y="67"/>
                </a:cxn>
                <a:cxn ang="0">
                  <a:pos x="312" y="41"/>
                </a:cxn>
                <a:cxn ang="0">
                  <a:pos x="392" y="51"/>
                </a:cxn>
                <a:cxn ang="0">
                  <a:pos x="463" y="118"/>
                </a:cxn>
                <a:cxn ang="0">
                  <a:pos x="501" y="215"/>
                </a:cxn>
                <a:cxn ang="0">
                  <a:pos x="515" y="307"/>
                </a:cxn>
                <a:cxn ang="0">
                  <a:pos x="137" y="343"/>
                </a:cxn>
              </a:cxnLst>
              <a:rect l="0" t="0" r="r" b="b"/>
              <a:pathLst>
                <a:path w="619" h="798">
                  <a:moveTo>
                    <a:pt x="581" y="379"/>
                  </a:moveTo>
                  <a:lnTo>
                    <a:pt x="600" y="379"/>
                  </a:lnTo>
                  <a:lnTo>
                    <a:pt x="610" y="374"/>
                  </a:lnTo>
                  <a:lnTo>
                    <a:pt x="614" y="368"/>
                  </a:lnTo>
                  <a:lnTo>
                    <a:pt x="619" y="358"/>
                  </a:lnTo>
                  <a:lnTo>
                    <a:pt x="619" y="343"/>
                  </a:lnTo>
                  <a:lnTo>
                    <a:pt x="614" y="271"/>
                  </a:lnTo>
                  <a:lnTo>
                    <a:pt x="600" y="200"/>
                  </a:lnTo>
                  <a:lnTo>
                    <a:pt x="572" y="133"/>
                  </a:lnTo>
                  <a:lnTo>
                    <a:pt x="529" y="82"/>
                  </a:lnTo>
                  <a:lnTo>
                    <a:pt x="477" y="36"/>
                  </a:lnTo>
                  <a:lnTo>
                    <a:pt x="411" y="10"/>
                  </a:lnTo>
                  <a:lnTo>
                    <a:pt x="335" y="0"/>
                  </a:lnTo>
                  <a:lnTo>
                    <a:pt x="246" y="16"/>
                  </a:lnTo>
                  <a:lnTo>
                    <a:pt x="165" y="56"/>
                  </a:lnTo>
                  <a:lnTo>
                    <a:pt x="99" y="118"/>
                  </a:lnTo>
                  <a:lnTo>
                    <a:pt x="47" y="200"/>
                  </a:lnTo>
                  <a:lnTo>
                    <a:pt x="14" y="292"/>
                  </a:lnTo>
                  <a:lnTo>
                    <a:pt x="0" y="394"/>
                  </a:lnTo>
                  <a:lnTo>
                    <a:pt x="9" y="491"/>
                  </a:lnTo>
                  <a:lnTo>
                    <a:pt x="37" y="578"/>
                  </a:lnTo>
                  <a:lnTo>
                    <a:pt x="80" y="650"/>
                  </a:lnTo>
                  <a:lnTo>
                    <a:pt x="137" y="711"/>
                  </a:lnTo>
                  <a:lnTo>
                    <a:pt x="203" y="757"/>
                  </a:lnTo>
                  <a:lnTo>
                    <a:pt x="274" y="788"/>
                  </a:lnTo>
                  <a:lnTo>
                    <a:pt x="354" y="798"/>
                  </a:lnTo>
                  <a:lnTo>
                    <a:pt x="430" y="788"/>
                  </a:lnTo>
                  <a:lnTo>
                    <a:pt x="491" y="757"/>
                  </a:lnTo>
                  <a:lnTo>
                    <a:pt x="539" y="716"/>
                  </a:lnTo>
                  <a:lnTo>
                    <a:pt x="577" y="675"/>
                  </a:lnTo>
                  <a:lnTo>
                    <a:pt x="600" y="629"/>
                  </a:lnTo>
                  <a:lnTo>
                    <a:pt x="614" y="594"/>
                  </a:lnTo>
                  <a:lnTo>
                    <a:pt x="619" y="573"/>
                  </a:lnTo>
                  <a:lnTo>
                    <a:pt x="619" y="563"/>
                  </a:lnTo>
                  <a:lnTo>
                    <a:pt x="610" y="553"/>
                  </a:lnTo>
                  <a:lnTo>
                    <a:pt x="591" y="553"/>
                  </a:lnTo>
                  <a:lnTo>
                    <a:pt x="581" y="563"/>
                  </a:lnTo>
                  <a:lnTo>
                    <a:pt x="581" y="573"/>
                  </a:lnTo>
                  <a:lnTo>
                    <a:pt x="553" y="640"/>
                  </a:lnTo>
                  <a:lnTo>
                    <a:pt x="515" y="686"/>
                  </a:lnTo>
                  <a:lnTo>
                    <a:pt x="477" y="722"/>
                  </a:lnTo>
                  <a:lnTo>
                    <a:pt x="435" y="737"/>
                  </a:lnTo>
                  <a:lnTo>
                    <a:pt x="402" y="747"/>
                  </a:lnTo>
                  <a:lnTo>
                    <a:pt x="378" y="752"/>
                  </a:lnTo>
                  <a:lnTo>
                    <a:pt x="364" y="752"/>
                  </a:lnTo>
                  <a:lnTo>
                    <a:pt x="307" y="742"/>
                  </a:lnTo>
                  <a:lnTo>
                    <a:pt x="255" y="722"/>
                  </a:lnTo>
                  <a:lnTo>
                    <a:pt x="212" y="681"/>
                  </a:lnTo>
                  <a:lnTo>
                    <a:pt x="179" y="640"/>
                  </a:lnTo>
                  <a:lnTo>
                    <a:pt x="151" y="573"/>
                  </a:lnTo>
                  <a:lnTo>
                    <a:pt x="137" y="502"/>
                  </a:lnTo>
                  <a:lnTo>
                    <a:pt x="132" y="435"/>
                  </a:lnTo>
                  <a:lnTo>
                    <a:pt x="132" y="379"/>
                  </a:lnTo>
                  <a:lnTo>
                    <a:pt x="581" y="379"/>
                  </a:lnTo>
                  <a:close/>
                  <a:moveTo>
                    <a:pt x="137" y="343"/>
                  </a:moveTo>
                  <a:lnTo>
                    <a:pt x="146" y="256"/>
                  </a:lnTo>
                  <a:lnTo>
                    <a:pt x="165" y="184"/>
                  </a:lnTo>
                  <a:lnTo>
                    <a:pt x="189" y="133"/>
                  </a:lnTo>
                  <a:lnTo>
                    <a:pt x="217" y="92"/>
                  </a:lnTo>
                  <a:lnTo>
                    <a:pt x="250" y="67"/>
                  </a:lnTo>
                  <a:lnTo>
                    <a:pt x="283" y="51"/>
                  </a:lnTo>
                  <a:lnTo>
                    <a:pt x="312" y="41"/>
                  </a:lnTo>
                  <a:lnTo>
                    <a:pt x="335" y="41"/>
                  </a:lnTo>
                  <a:lnTo>
                    <a:pt x="392" y="51"/>
                  </a:lnTo>
                  <a:lnTo>
                    <a:pt x="435" y="77"/>
                  </a:lnTo>
                  <a:lnTo>
                    <a:pt x="463" y="118"/>
                  </a:lnTo>
                  <a:lnTo>
                    <a:pt x="487" y="164"/>
                  </a:lnTo>
                  <a:lnTo>
                    <a:pt x="501" y="215"/>
                  </a:lnTo>
                  <a:lnTo>
                    <a:pt x="510" y="266"/>
                  </a:lnTo>
                  <a:lnTo>
                    <a:pt x="515" y="307"/>
                  </a:lnTo>
                  <a:lnTo>
                    <a:pt x="515" y="343"/>
                  </a:lnTo>
                  <a:lnTo>
                    <a:pt x="137" y="34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72" name="Freeform 80"/>
            <p:cNvSpPr>
              <a:spLocks/>
            </p:cNvSpPr>
            <p:nvPr/>
          </p:nvSpPr>
          <p:spPr bwMode="auto">
            <a:xfrm>
              <a:off x="12046" y="3827"/>
              <a:ext cx="506" cy="1084"/>
            </a:xfrm>
            <a:custGeom>
              <a:avLst/>
              <a:gdLst/>
              <a:ahLst/>
              <a:cxnLst>
                <a:cxn ang="0">
                  <a:pos x="251" y="368"/>
                </a:cxn>
                <a:cxn ang="0">
                  <a:pos x="478" y="368"/>
                </a:cxn>
                <a:cxn ang="0">
                  <a:pos x="478" y="317"/>
                </a:cxn>
                <a:cxn ang="0">
                  <a:pos x="251" y="317"/>
                </a:cxn>
                <a:cxn ang="0">
                  <a:pos x="251" y="0"/>
                </a:cxn>
                <a:cxn ang="0">
                  <a:pos x="208" y="0"/>
                </a:cxn>
                <a:cxn ang="0">
                  <a:pos x="204" y="61"/>
                </a:cxn>
                <a:cxn ang="0">
                  <a:pos x="194" y="128"/>
                </a:cxn>
                <a:cxn ang="0">
                  <a:pos x="175" y="189"/>
                </a:cxn>
                <a:cxn ang="0">
                  <a:pos x="147" y="240"/>
                </a:cxn>
                <a:cxn ang="0">
                  <a:pos x="114" y="286"/>
                </a:cxn>
                <a:cxn ang="0">
                  <a:pos x="62" y="317"/>
                </a:cxn>
                <a:cxn ang="0">
                  <a:pos x="0" y="332"/>
                </a:cxn>
                <a:cxn ang="0">
                  <a:pos x="0" y="368"/>
                </a:cxn>
                <a:cxn ang="0">
                  <a:pos x="137" y="368"/>
                </a:cxn>
                <a:cxn ang="0">
                  <a:pos x="137" y="849"/>
                </a:cxn>
                <a:cxn ang="0">
                  <a:pos x="142" y="921"/>
                </a:cxn>
                <a:cxn ang="0">
                  <a:pos x="161" y="977"/>
                </a:cxn>
                <a:cxn ang="0">
                  <a:pos x="189" y="1018"/>
                </a:cxn>
                <a:cxn ang="0">
                  <a:pos x="223" y="1043"/>
                </a:cxn>
                <a:cxn ang="0">
                  <a:pos x="256" y="1064"/>
                </a:cxn>
                <a:cxn ang="0">
                  <a:pos x="289" y="1074"/>
                </a:cxn>
                <a:cxn ang="0">
                  <a:pos x="322" y="1079"/>
                </a:cxn>
                <a:cxn ang="0">
                  <a:pos x="346" y="1084"/>
                </a:cxn>
                <a:cxn ang="0">
                  <a:pos x="398" y="1074"/>
                </a:cxn>
                <a:cxn ang="0">
                  <a:pos x="435" y="1048"/>
                </a:cxn>
                <a:cxn ang="0">
                  <a:pos x="469" y="1008"/>
                </a:cxn>
                <a:cxn ang="0">
                  <a:pos x="487" y="956"/>
                </a:cxn>
                <a:cxn ang="0">
                  <a:pos x="502" y="905"/>
                </a:cxn>
                <a:cxn ang="0">
                  <a:pos x="506" y="849"/>
                </a:cxn>
                <a:cxn ang="0">
                  <a:pos x="506" y="752"/>
                </a:cxn>
                <a:cxn ang="0">
                  <a:pos x="464" y="752"/>
                </a:cxn>
                <a:cxn ang="0">
                  <a:pos x="464" y="844"/>
                </a:cxn>
                <a:cxn ang="0">
                  <a:pos x="459" y="915"/>
                </a:cxn>
                <a:cxn ang="0">
                  <a:pos x="445" y="967"/>
                </a:cxn>
                <a:cxn ang="0">
                  <a:pos x="421" y="1008"/>
                </a:cxn>
                <a:cxn ang="0">
                  <a:pos x="393" y="1033"/>
                </a:cxn>
                <a:cxn ang="0">
                  <a:pos x="355" y="1038"/>
                </a:cxn>
                <a:cxn ang="0">
                  <a:pos x="317" y="1028"/>
                </a:cxn>
                <a:cxn ang="0">
                  <a:pos x="289" y="1008"/>
                </a:cxn>
                <a:cxn ang="0">
                  <a:pos x="270" y="977"/>
                </a:cxn>
                <a:cxn ang="0">
                  <a:pos x="256" y="936"/>
                </a:cxn>
                <a:cxn ang="0">
                  <a:pos x="251" y="900"/>
                </a:cxn>
                <a:cxn ang="0">
                  <a:pos x="251" y="854"/>
                </a:cxn>
                <a:cxn ang="0">
                  <a:pos x="251" y="368"/>
                </a:cxn>
              </a:cxnLst>
              <a:rect l="0" t="0" r="r" b="b"/>
              <a:pathLst>
                <a:path w="506" h="1084">
                  <a:moveTo>
                    <a:pt x="251" y="368"/>
                  </a:moveTo>
                  <a:lnTo>
                    <a:pt x="478" y="368"/>
                  </a:lnTo>
                  <a:lnTo>
                    <a:pt x="478" y="317"/>
                  </a:lnTo>
                  <a:lnTo>
                    <a:pt x="251" y="317"/>
                  </a:lnTo>
                  <a:lnTo>
                    <a:pt x="251" y="0"/>
                  </a:lnTo>
                  <a:lnTo>
                    <a:pt x="208" y="0"/>
                  </a:lnTo>
                  <a:lnTo>
                    <a:pt x="204" y="61"/>
                  </a:lnTo>
                  <a:lnTo>
                    <a:pt x="194" y="128"/>
                  </a:lnTo>
                  <a:lnTo>
                    <a:pt x="175" y="189"/>
                  </a:lnTo>
                  <a:lnTo>
                    <a:pt x="147" y="240"/>
                  </a:lnTo>
                  <a:lnTo>
                    <a:pt x="114" y="286"/>
                  </a:lnTo>
                  <a:lnTo>
                    <a:pt x="62" y="317"/>
                  </a:lnTo>
                  <a:lnTo>
                    <a:pt x="0" y="332"/>
                  </a:lnTo>
                  <a:lnTo>
                    <a:pt x="0" y="368"/>
                  </a:lnTo>
                  <a:lnTo>
                    <a:pt x="137" y="368"/>
                  </a:lnTo>
                  <a:lnTo>
                    <a:pt x="137" y="849"/>
                  </a:lnTo>
                  <a:lnTo>
                    <a:pt x="142" y="921"/>
                  </a:lnTo>
                  <a:lnTo>
                    <a:pt x="161" y="977"/>
                  </a:lnTo>
                  <a:lnTo>
                    <a:pt x="189" y="1018"/>
                  </a:lnTo>
                  <a:lnTo>
                    <a:pt x="223" y="1043"/>
                  </a:lnTo>
                  <a:lnTo>
                    <a:pt x="256" y="1064"/>
                  </a:lnTo>
                  <a:lnTo>
                    <a:pt x="289" y="1074"/>
                  </a:lnTo>
                  <a:lnTo>
                    <a:pt x="322" y="1079"/>
                  </a:lnTo>
                  <a:lnTo>
                    <a:pt x="346" y="1084"/>
                  </a:lnTo>
                  <a:lnTo>
                    <a:pt x="398" y="1074"/>
                  </a:lnTo>
                  <a:lnTo>
                    <a:pt x="435" y="1048"/>
                  </a:lnTo>
                  <a:lnTo>
                    <a:pt x="469" y="1008"/>
                  </a:lnTo>
                  <a:lnTo>
                    <a:pt x="487" y="956"/>
                  </a:lnTo>
                  <a:lnTo>
                    <a:pt x="502" y="905"/>
                  </a:lnTo>
                  <a:lnTo>
                    <a:pt x="506" y="849"/>
                  </a:lnTo>
                  <a:lnTo>
                    <a:pt x="506" y="752"/>
                  </a:lnTo>
                  <a:lnTo>
                    <a:pt x="464" y="752"/>
                  </a:lnTo>
                  <a:lnTo>
                    <a:pt x="464" y="844"/>
                  </a:lnTo>
                  <a:lnTo>
                    <a:pt x="459" y="915"/>
                  </a:lnTo>
                  <a:lnTo>
                    <a:pt x="445" y="967"/>
                  </a:lnTo>
                  <a:lnTo>
                    <a:pt x="421" y="1008"/>
                  </a:lnTo>
                  <a:lnTo>
                    <a:pt x="393" y="1033"/>
                  </a:lnTo>
                  <a:lnTo>
                    <a:pt x="355" y="1038"/>
                  </a:lnTo>
                  <a:lnTo>
                    <a:pt x="317" y="1028"/>
                  </a:lnTo>
                  <a:lnTo>
                    <a:pt x="289" y="1008"/>
                  </a:lnTo>
                  <a:lnTo>
                    <a:pt x="270" y="977"/>
                  </a:lnTo>
                  <a:lnTo>
                    <a:pt x="256" y="936"/>
                  </a:lnTo>
                  <a:lnTo>
                    <a:pt x="251" y="900"/>
                  </a:lnTo>
                  <a:lnTo>
                    <a:pt x="251" y="854"/>
                  </a:lnTo>
                  <a:lnTo>
                    <a:pt x="251" y="36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73" name="Freeform 81"/>
            <p:cNvSpPr>
              <a:spLocks/>
            </p:cNvSpPr>
            <p:nvPr/>
          </p:nvSpPr>
          <p:spPr bwMode="auto">
            <a:xfrm>
              <a:off x="12694" y="3688"/>
              <a:ext cx="804" cy="1203"/>
            </a:xfrm>
            <a:custGeom>
              <a:avLst/>
              <a:gdLst/>
              <a:ahLst/>
              <a:cxnLst>
                <a:cxn ang="0">
                  <a:pos x="681" y="671"/>
                </a:cxn>
                <a:cxn ang="0">
                  <a:pos x="658" y="548"/>
                </a:cxn>
                <a:cxn ang="0">
                  <a:pos x="606" y="476"/>
                </a:cxn>
                <a:cxn ang="0">
                  <a:pos x="525" y="441"/>
                </a:cxn>
                <a:cxn ang="0">
                  <a:pos x="402" y="446"/>
                </a:cxn>
                <a:cxn ang="0">
                  <a:pos x="308" y="497"/>
                </a:cxn>
                <a:cxn ang="0">
                  <a:pos x="246" y="568"/>
                </a:cxn>
                <a:cxn ang="0">
                  <a:pos x="227" y="604"/>
                </a:cxn>
                <a:cxn ang="0">
                  <a:pos x="0" y="21"/>
                </a:cxn>
                <a:cxn ang="0">
                  <a:pos x="57" y="72"/>
                </a:cxn>
                <a:cxn ang="0">
                  <a:pos x="114" y="98"/>
                </a:cxn>
                <a:cxn ang="0">
                  <a:pos x="123" y="1070"/>
                </a:cxn>
                <a:cxn ang="0">
                  <a:pos x="100" y="1141"/>
                </a:cxn>
                <a:cxn ang="0">
                  <a:pos x="0" y="1147"/>
                </a:cxn>
                <a:cxn ang="0">
                  <a:pos x="62" y="1203"/>
                </a:cxn>
                <a:cxn ang="0">
                  <a:pos x="232" y="1198"/>
                </a:cxn>
                <a:cxn ang="0">
                  <a:pos x="360" y="1203"/>
                </a:cxn>
                <a:cxn ang="0">
                  <a:pos x="293" y="1147"/>
                </a:cxn>
                <a:cxn ang="0">
                  <a:pos x="237" y="1116"/>
                </a:cxn>
                <a:cxn ang="0">
                  <a:pos x="232" y="753"/>
                </a:cxn>
                <a:cxn ang="0">
                  <a:pos x="265" y="599"/>
                </a:cxn>
                <a:cxn ang="0">
                  <a:pos x="350" y="507"/>
                </a:cxn>
                <a:cxn ang="0">
                  <a:pos x="450" y="476"/>
                </a:cxn>
                <a:cxn ang="0">
                  <a:pos x="525" y="502"/>
                </a:cxn>
                <a:cxn ang="0">
                  <a:pos x="563" y="574"/>
                </a:cxn>
                <a:cxn ang="0">
                  <a:pos x="568" y="1070"/>
                </a:cxn>
                <a:cxn ang="0">
                  <a:pos x="549" y="1141"/>
                </a:cxn>
                <a:cxn ang="0">
                  <a:pos x="445" y="1147"/>
                </a:cxn>
                <a:cxn ang="0">
                  <a:pos x="506" y="1203"/>
                </a:cxn>
                <a:cxn ang="0">
                  <a:pos x="677" y="1198"/>
                </a:cxn>
                <a:cxn ang="0">
                  <a:pos x="804" y="1203"/>
                </a:cxn>
                <a:cxn ang="0">
                  <a:pos x="752" y="1147"/>
                </a:cxn>
                <a:cxn ang="0">
                  <a:pos x="686" y="1126"/>
                </a:cxn>
                <a:cxn ang="0">
                  <a:pos x="681" y="768"/>
                </a:cxn>
              </a:cxnLst>
              <a:rect l="0" t="0" r="r" b="b"/>
              <a:pathLst>
                <a:path w="804" h="1203">
                  <a:moveTo>
                    <a:pt x="681" y="768"/>
                  </a:moveTo>
                  <a:lnTo>
                    <a:pt x="681" y="671"/>
                  </a:lnTo>
                  <a:lnTo>
                    <a:pt x="672" y="599"/>
                  </a:lnTo>
                  <a:lnTo>
                    <a:pt x="658" y="548"/>
                  </a:lnTo>
                  <a:lnTo>
                    <a:pt x="629" y="502"/>
                  </a:lnTo>
                  <a:lnTo>
                    <a:pt x="606" y="476"/>
                  </a:lnTo>
                  <a:lnTo>
                    <a:pt x="573" y="456"/>
                  </a:lnTo>
                  <a:lnTo>
                    <a:pt x="525" y="441"/>
                  </a:lnTo>
                  <a:lnTo>
                    <a:pt x="464" y="435"/>
                  </a:lnTo>
                  <a:lnTo>
                    <a:pt x="402" y="446"/>
                  </a:lnTo>
                  <a:lnTo>
                    <a:pt x="350" y="466"/>
                  </a:lnTo>
                  <a:lnTo>
                    <a:pt x="308" y="497"/>
                  </a:lnTo>
                  <a:lnTo>
                    <a:pt x="275" y="533"/>
                  </a:lnTo>
                  <a:lnTo>
                    <a:pt x="246" y="568"/>
                  </a:lnTo>
                  <a:lnTo>
                    <a:pt x="232" y="604"/>
                  </a:lnTo>
                  <a:lnTo>
                    <a:pt x="227" y="604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7" y="72"/>
                  </a:lnTo>
                  <a:lnTo>
                    <a:pt x="90" y="82"/>
                  </a:lnTo>
                  <a:lnTo>
                    <a:pt x="114" y="98"/>
                  </a:lnTo>
                  <a:lnTo>
                    <a:pt x="123" y="128"/>
                  </a:lnTo>
                  <a:lnTo>
                    <a:pt x="123" y="1070"/>
                  </a:lnTo>
                  <a:lnTo>
                    <a:pt x="119" y="1116"/>
                  </a:lnTo>
                  <a:lnTo>
                    <a:pt x="100" y="1141"/>
                  </a:lnTo>
                  <a:lnTo>
                    <a:pt x="62" y="1147"/>
                  </a:lnTo>
                  <a:lnTo>
                    <a:pt x="0" y="1147"/>
                  </a:lnTo>
                  <a:lnTo>
                    <a:pt x="0" y="1203"/>
                  </a:lnTo>
                  <a:lnTo>
                    <a:pt x="62" y="1203"/>
                  </a:lnTo>
                  <a:lnTo>
                    <a:pt x="128" y="1198"/>
                  </a:lnTo>
                  <a:lnTo>
                    <a:pt x="232" y="1198"/>
                  </a:lnTo>
                  <a:lnTo>
                    <a:pt x="298" y="1203"/>
                  </a:lnTo>
                  <a:lnTo>
                    <a:pt x="360" y="1203"/>
                  </a:lnTo>
                  <a:lnTo>
                    <a:pt x="360" y="1147"/>
                  </a:lnTo>
                  <a:lnTo>
                    <a:pt x="293" y="1147"/>
                  </a:lnTo>
                  <a:lnTo>
                    <a:pt x="256" y="1141"/>
                  </a:lnTo>
                  <a:lnTo>
                    <a:pt x="237" y="1116"/>
                  </a:lnTo>
                  <a:lnTo>
                    <a:pt x="232" y="1070"/>
                  </a:lnTo>
                  <a:lnTo>
                    <a:pt x="232" y="753"/>
                  </a:lnTo>
                  <a:lnTo>
                    <a:pt x="241" y="671"/>
                  </a:lnTo>
                  <a:lnTo>
                    <a:pt x="265" y="599"/>
                  </a:lnTo>
                  <a:lnTo>
                    <a:pt x="303" y="548"/>
                  </a:lnTo>
                  <a:lnTo>
                    <a:pt x="350" y="507"/>
                  </a:lnTo>
                  <a:lnTo>
                    <a:pt x="398" y="481"/>
                  </a:lnTo>
                  <a:lnTo>
                    <a:pt x="450" y="476"/>
                  </a:lnTo>
                  <a:lnTo>
                    <a:pt x="492" y="481"/>
                  </a:lnTo>
                  <a:lnTo>
                    <a:pt x="525" y="502"/>
                  </a:lnTo>
                  <a:lnTo>
                    <a:pt x="549" y="533"/>
                  </a:lnTo>
                  <a:lnTo>
                    <a:pt x="563" y="574"/>
                  </a:lnTo>
                  <a:lnTo>
                    <a:pt x="568" y="620"/>
                  </a:lnTo>
                  <a:lnTo>
                    <a:pt x="568" y="1070"/>
                  </a:lnTo>
                  <a:lnTo>
                    <a:pt x="563" y="1116"/>
                  </a:lnTo>
                  <a:lnTo>
                    <a:pt x="549" y="1141"/>
                  </a:lnTo>
                  <a:lnTo>
                    <a:pt x="511" y="1147"/>
                  </a:lnTo>
                  <a:lnTo>
                    <a:pt x="445" y="1147"/>
                  </a:lnTo>
                  <a:lnTo>
                    <a:pt x="445" y="1203"/>
                  </a:lnTo>
                  <a:lnTo>
                    <a:pt x="506" y="1203"/>
                  </a:lnTo>
                  <a:lnTo>
                    <a:pt x="573" y="1198"/>
                  </a:lnTo>
                  <a:lnTo>
                    <a:pt x="677" y="1198"/>
                  </a:lnTo>
                  <a:lnTo>
                    <a:pt x="743" y="1203"/>
                  </a:lnTo>
                  <a:lnTo>
                    <a:pt x="804" y="1203"/>
                  </a:lnTo>
                  <a:lnTo>
                    <a:pt x="804" y="1147"/>
                  </a:lnTo>
                  <a:lnTo>
                    <a:pt x="752" y="1147"/>
                  </a:lnTo>
                  <a:lnTo>
                    <a:pt x="710" y="1141"/>
                  </a:lnTo>
                  <a:lnTo>
                    <a:pt x="686" y="1126"/>
                  </a:lnTo>
                  <a:lnTo>
                    <a:pt x="681" y="1095"/>
                  </a:lnTo>
                  <a:lnTo>
                    <a:pt x="681" y="76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74" name="Freeform 82"/>
            <p:cNvSpPr>
              <a:spLocks noEditPoints="1"/>
            </p:cNvSpPr>
            <p:nvPr/>
          </p:nvSpPr>
          <p:spPr bwMode="auto">
            <a:xfrm>
              <a:off x="13598" y="4113"/>
              <a:ext cx="723" cy="798"/>
            </a:xfrm>
            <a:custGeom>
              <a:avLst/>
              <a:gdLst/>
              <a:ahLst/>
              <a:cxnLst>
                <a:cxn ang="0">
                  <a:pos x="477" y="696"/>
                </a:cxn>
                <a:cxn ang="0">
                  <a:pos x="544" y="778"/>
                </a:cxn>
                <a:cxn ang="0">
                  <a:pos x="614" y="788"/>
                </a:cxn>
                <a:cxn ang="0">
                  <a:pos x="671" y="757"/>
                </a:cxn>
                <a:cxn ang="0">
                  <a:pos x="719" y="686"/>
                </a:cxn>
                <a:cxn ang="0">
                  <a:pos x="723" y="527"/>
                </a:cxn>
                <a:cxn ang="0">
                  <a:pos x="685" y="624"/>
                </a:cxn>
                <a:cxn ang="0">
                  <a:pos x="671" y="706"/>
                </a:cxn>
                <a:cxn ang="0">
                  <a:pos x="638" y="732"/>
                </a:cxn>
                <a:cxn ang="0">
                  <a:pos x="600" y="727"/>
                </a:cxn>
                <a:cxn ang="0">
                  <a:pos x="572" y="681"/>
                </a:cxn>
                <a:cxn ang="0">
                  <a:pos x="567" y="246"/>
                </a:cxn>
                <a:cxn ang="0">
                  <a:pos x="544" y="143"/>
                </a:cxn>
                <a:cxn ang="0">
                  <a:pos x="444" y="41"/>
                </a:cxn>
                <a:cxn ang="0">
                  <a:pos x="288" y="0"/>
                </a:cxn>
                <a:cxn ang="0">
                  <a:pos x="146" y="36"/>
                </a:cxn>
                <a:cxn ang="0">
                  <a:pos x="61" y="133"/>
                </a:cxn>
                <a:cxn ang="0">
                  <a:pos x="56" y="241"/>
                </a:cxn>
                <a:cxn ang="0">
                  <a:pos x="123" y="276"/>
                </a:cxn>
                <a:cxn ang="0">
                  <a:pos x="160" y="266"/>
                </a:cxn>
                <a:cxn ang="0">
                  <a:pos x="184" y="241"/>
                </a:cxn>
                <a:cxn ang="0">
                  <a:pos x="194" y="184"/>
                </a:cxn>
                <a:cxn ang="0">
                  <a:pos x="175" y="143"/>
                </a:cxn>
                <a:cxn ang="0">
                  <a:pos x="113" y="118"/>
                </a:cxn>
                <a:cxn ang="0">
                  <a:pos x="198" y="56"/>
                </a:cxn>
                <a:cxn ang="0">
                  <a:pos x="288" y="41"/>
                </a:cxn>
                <a:cxn ang="0">
                  <a:pos x="364" y="62"/>
                </a:cxn>
                <a:cxn ang="0">
                  <a:pos x="430" y="133"/>
                </a:cxn>
                <a:cxn ang="0">
                  <a:pos x="458" y="261"/>
                </a:cxn>
                <a:cxn ang="0">
                  <a:pos x="369" y="333"/>
                </a:cxn>
                <a:cxn ang="0">
                  <a:pos x="160" y="389"/>
                </a:cxn>
                <a:cxn ang="0">
                  <a:pos x="52" y="471"/>
                </a:cxn>
                <a:cxn ang="0">
                  <a:pos x="4" y="568"/>
                </a:cxn>
                <a:cxn ang="0">
                  <a:pos x="9" y="670"/>
                </a:cxn>
                <a:cxn ang="0">
                  <a:pos x="71" y="747"/>
                </a:cxn>
                <a:cxn ang="0">
                  <a:pos x="160" y="783"/>
                </a:cxn>
                <a:cxn ang="0">
                  <a:pos x="260" y="798"/>
                </a:cxn>
                <a:cxn ang="0">
                  <a:pos x="392" y="752"/>
                </a:cxn>
                <a:cxn ang="0">
                  <a:pos x="468" y="645"/>
                </a:cxn>
                <a:cxn ang="0">
                  <a:pos x="458" y="537"/>
                </a:cxn>
                <a:cxn ang="0">
                  <a:pos x="425" y="665"/>
                </a:cxn>
                <a:cxn ang="0">
                  <a:pos x="350" y="737"/>
                </a:cxn>
                <a:cxn ang="0">
                  <a:pos x="269" y="757"/>
                </a:cxn>
                <a:cxn ang="0">
                  <a:pos x="165" y="716"/>
                </a:cxn>
                <a:cxn ang="0">
                  <a:pos x="123" y="609"/>
                </a:cxn>
                <a:cxn ang="0">
                  <a:pos x="137" y="532"/>
                </a:cxn>
                <a:cxn ang="0">
                  <a:pos x="189" y="455"/>
                </a:cxn>
                <a:cxn ang="0">
                  <a:pos x="293" y="394"/>
                </a:cxn>
                <a:cxn ang="0">
                  <a:pos x="458" y="363"/>
                </a:cxn>
              </a:cxnLst>
              <a:rect l="0" t="0" r="r" b="b"/>
              <a:pathLst>
                <a:path w="723" h="798">
                  <a:moveTo>
                    <a:pt x="468" y="645"/>
                  </a:moveTo>
                  <a:lnTo>
                    <a:pt x="477" y="696"/>
                  </a:lnTo>
                  <a:lnTo>
                    <a:pt x="506" y="742"/>
                  </a:lnTo>
                  <a:lnTo>
                    <a:pt x="544" y="778"/>
                  </a:lnTo>
                  <a:lnTo>
                    <a:pt x="591" y="788"/>
                  </a:lnTo>
                  <a:lnTo>
                    <a:pt x="614" y="788"/>
                  </a:lnTo>
                  <a:lnTo>
                    <a:pt x="643" y="778"/>
                  </a:lnTo>
                  <a:lnTo>
                    <a:pt x="671" y="757"/>
                  </a:lnTo>
                  <a:lnTo>
                    <a:pt x="700" y="727"/>
                  </a:lnTo>
                  <a:lnTo>
                    <a:pt x="719" y="686"/>
                  </a:lnTo>
                  <a:lnTo>
                    <a:pt x="723" y="624"/>
                  </a:lnTo>
                  <a:lnTo>
                    <a:pt x="723" y="527"/>
                  </a:lnTo>
                  <a:lnTo>
                    <a:pt x="685" y="527"/>
                  </a:lnTo>
                  <a:lnTo>
                    <a:pt x="685" y="624"/>
                  </a:lnTo>
                  <a:lnTo>
                    <a:pt x="681" y="675"/>
                  </a:lnTo>
                  <a:lnTo>
                    <a:pt x="671" y="706"/>
                  </a:lnTo>
                  <a:lnTo>
                    <a:pt x="652" y="727"/>
                  </a:lnTo>
                  <a:lnTo>
                    <a:pt x="638" y="732"/>
                  </a:lnTo>
                  <a:lnTo>
                    <a:pt x="629" y="737"/>
                  </a:lnTo>
                  <a:lnTo>
                    <a:pt x="600" y="727"/>
                  </a:lnTo>
                  <a:lnTo>
                    <a:pt x="581" y="706"/>
                  </a:lnTo>
                  <a:lnTo>
                    <a:pt x="572" y="681"/>
                  </a:lnTo>
                  <a:lnTo>
                    <a:pt x="567" y="660"/>
                  </a:lnTo>
                  <a:lnTo>
                    <a:pt x="567" y="246"/>
                  </a:lnTo>
                  <a:lnTo>
                    <a:pt x="558" y="195"/>
                  </a:lnTo>
                  <a:lnTo>
                    <a:pt x="544" y="143"/>
                  </a:lnTo>
                  <a:lnTo>
                    <a:pt x="510" y="97"/>
                  </a:lnTo>
                  <a:lnTo>
                    <a:pt x="444" y="41"/>
                  </a:lnTo>
                  <a:lnTo>
                    <a:pt x="369" y="10"/>
                  </a:lnTo>
                  <a:lnTo>
                    <a:pt x="288" y="0"/>
                  </a:lnTo>
                  <a:lnTo>
                    <a:pt x="212" y="10"/>
                  </a:lnTo>
                  <a:lnTo>
                    <a:pt x="146" y="36"/>
                  </a:lnTo>
                  <a:lnTo>
                    <a:pt x="94" y="77"/>
                  </a:lnTo>
                  <a:lnTo>
                    <a:pt x="61" y="133"/>
                  </a:lnTo>
                  <a:lnTo>
                    <a:pt x="47" y="195"/>
                  </a:lnTo>
                  <a:lnTo>
                    <a:pt x="56" y="241"/>
                  </a:lnTo>
                  <a:lnTo>
                    <a:pt x="85" y="266"/>
                  </a:lnTo>
                  <a:lnTo>
                    <a:pt x="123" y="276"/>
                  </a:lnTo>
                  <a:lnTo>
                    <a:pt x="141" y="276"/>
                  </a:lnTo>
                  <a:lnTo>
                    <a:pt x="160" y="266"/>
                  </a:lnTo>
                  <a:lnTo>
                    <a:pt x="175" y="256"/>
                  </a:lnTo>
                  <a:lnTo>
                    <a:pt x="184" y="241"/>
                  </a:lnTo>
                  <a:lnTo>
                    <a:pt x="194" y="220"/>
                  </a:lnTo>
                  <a:lnTo>
                    <a:pt x="194" y="184"/>
                  </a:lnTo>
                  <a:lnTo>
                    <a:pt x="189" y="164"/>
                  </a:lnTo>
                  <a:lnTo>
                    <a:pt x="175" y="143"/>
                  </a:lnTo>
                  <a:lnTo>
                    <a:pt x="151" y="128"/>
                  </a:lnTo>
                  <a:lnTo>
                    <a:pt x="113" y="118"/>
                  </a:lnTo>
                  <a:lnTo>
                    <a:pt x="151" y="82"/>
                  </a:lnTo>
                  <a:lnTo>
                    <a:pt x="198" y="56"/>
                  </a:lnTo>
                  <a:lnTo>
                    <a:pt x="246" y="41"/>
                  </a:lnTo>
                  <a:lnTo>
                    <a:pt x="288" y="41"/>
                  </a:lnTo>
                  <a:lnTo>
                    <a:pt x="326" y="46"/>
                  </a:lnTo>
                  <a:lnTo>
                    <a:pt x="364" y="62"/>
                  </a:lnTo>
                  <a:lnTo>
                    <a:pt x="402" y="92"/>
                  </a:lnTo>
                  <a:lnTo>
                    <a:pt x="430" y="133"/>
                  </a:lnTo>
                  <a:lnTo>
                    <a:pt x="449" y="189"/>
                  </a:lnTo>
                  <a:lnTo>
                    <a:pt x="458" y="261"/>
                  </a:lnTo>
                  <a:lnTo>
                    <a:pt x="458" y="328"/>
                  </a:lnTo>
                  <a:lnTo>
                    <a:pt x="369" y="333"/>
                  </a:lnTo>
                  <a:lnTo>
                    <a:pt x="264" y="348"/>
                  </a:lnTo>
                  <a:lnTo>
                    <a:pt x="160" y="389"/>
                  </a:lnTo>
                  <a:lnTo>
                    <a:pt x="99" y="425"/>
                  </a:lnTo>
                  <a:lnTo>
                    <a:pt x="52" y="471"/>
                  </a:lnTo>
                  <a:lnTo>
                    <a:pt x="23" y="517"/>
                  </a:lnTo>
                  <a:lnTo>
                    <a:pt x="4" y="568"/>
                  </a:lnTo>
                  <a:lnTo>
                    <a:pt x="0" y="614"/>
                  </a:lnTo>
                  <a:lnTo>
                    <a:pt x="9" y="670"/>
                  </a:lnTo>
                  <a:lnTo>
                    <a:pt x="33" y="711"/>
                  </a:lnTo>
                  <a:lnTo>
                    <a:pt x="71" y="747"/>
                  </a:lnTo>
                  <a:lnTo>
                    <a:pt x="113" y="768"/>
                  </a:lnTo>
                  <a:lnTo>
                    <a:pt x="160" y="783"/>
                  </a:lnTo>
                  <a:lnTo>
                    <a:pt x="212" y="793"/>
                  </a:lnTo>
                  <a:lnTo>
                    <a:pt x="260" y="798"/>
                  </a:lnTo>
                  <a:lnTo>
                    <a:pt x="331" y="783"/>
                  </a:lnTo>
                  <a:lnTo>
                    <a:pt x="392" y="752"/>
                  </a:lnTo>
                  <a:lnTo>
                    <a:pt x="435" y="706"/>
                  </a:lnTo>
                  <a:lnTo>
                    <a:pt x="468" y="645"/>
                  </a:lnTo>
                  <a:close/>
                  <a:moveTo>
                    <a:pt x="458" y="363"/>
                  </a:moveTo>
                  <a:lnTo>
                    <a:pt x="458" y="537"/>
                  </a:lnTo>
                  <a:lnTo>
                    <a:pt x="449" y="609"/>
                  </a:lnTo>
                  <a:lnTo>
                    <a:pt x="425" y="665"/>
                  </a:lnTo>
                  <a:lnTo>
                    <a:pt x="392" y="711"/>
                  </a:lnTo>
                  <a:lnTo>
                    <a:pt x="350" y="737"/>
                  </a:lnTo>
                  <a:lnTo>
                    <a:pt x="307" y="752"/>
                  </a:lnTo>
                  <a:lnTo>
                    <a:pt x="269" y="757"/>
                  </a:lnTo>
                  <a:lnTo>
                    <a:pt x="212" y="747"/>
                  </a:lnTo>
                  <a:lnTo>
                    <a:pt x="165" y="716"/>
                  </a:lnTo>
                  <a:lnTo>
                    <a:pt x="137" y="670"/>
                  </a:lnTo>
                  <a:lnTo>
                    <a:pt x="123" y="609"/>
                  </a:lnTo>
                  <a:lnTo>
                    <a:pt x="127" y="573"/>
                  </a:lnTo>
                  <a:lnTo>
                    <a:pt x="137" y="532"/>
                  </a:lnTo>
                  <a:lnTo>
                    <a:pt x="160" y="491"/>
                  </a:lnTo>
                  <a:lnTo>
                    <a:pt x="189" y="455"/>
                  </a:lnTo>
                  <a:lnTo>
                    <a:pt x="236" y="420"/>
                  </a:lnTo>
                  <a:lnTo>
                    <a:pt x="293" y="394"/>
                  </a:lnTo>
                  <a:lnTo>
                    <a:pt x="369" y="374"/>
                  </a:lnTo>
                  <a:lnTo>
                    <a:pt x="458" y="36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75" name="Freeform 83"/>
            <p:cNvSpPr>
              <a:spLocks/>
            </p:cNvSpPr>
            <p:nvPr/>
          </p:nvSpPr>
          <p:spPr bwMode="auto">
            <a:xfrm>
              <a:off x="14383" y="4123"/>
              <a:ext cx="808" cy="768"/>
            </a:xfrm>
            <a:custGeom>
              <a:avLst/>
              <a:gdLst/>
              <a:ahLst/>
              <a:cxnLst>
                <a:cxn ang="0">
                  <a:pos x="127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1" y="768"/>
                </a:cxn>
                <a:cxn ang="0">
                  <a:pos x="236" y="763"/>
                </a:cxn>
                <a:cxn ang="0">
                  <a:pos x="364" y="768"/>
                </a:cxn>
                <a:cxn ang="0">
                  <a:pos x="298" y="712"/>
                </a:cxn>
                <a:cxn ang="0">
                  <a:pos x="241" y="681"/>
                </a:cxn>
                <a:cxn ang="0">
                  <a:pos x="236" y="318"/>
                </a:cxn>
                <a:cxn ang="0">
                  <a:pos x="269" y="164"/>
                </a:cxn>
                <a:cxn ang="0">
                  <a:pos x="350" y="72"/>
                </a:cxn>
                <a:cxn ang="0">
                  <a:pos x="454" y="41"/>
                </a:cxn>
                <a:cxn ang="0">
                  <a:pos x="529" y="67"/>
                </a:cxn>
                <a:cxn ang="0">
                  <a:pos x="563" y="139"/>
                </a:cxn>
                <a:cxn ang="0">
                  <a:pos x="572" y="635"/>
                </a:cxn>
                <a:cxn ang="0">
                  <a:pos x="548" y="706"/>
                </a:cxn>
                <a:cxn ang="0">
                  <a:pos x="449" y="712"/>
                </a:cxn>
                <a:cxn ang="0">
                  <a:pos x="511" y="768"/>
                </a:cxn>
                <a:cxn ang="0">
                  <a:pos x="681" y="763"/>
                </a:cxn>
                <a:cxn ang="0">
                  <a:pos x="808" y="768"/>
                </a:cxn>
                <a:cxn ang="0">
                  <a:pos x="752" y="712"/>
                </a:cxn>
                <a:cxn ang="0">
                  <a:pos x="690" y="691"/>
                </a:cxn>
                <a:cxn ang="0">
                  <a:pos x="681" y="236"/>
                </a:cxn>
                <a:cxn ang="0">
                  <a:pos x="662" y="113"/>
                </a:cxn>
                <a:cxn ang="0">
                  <a:pos x="610" y="41"/>
                </a:cxn>
                <a:cxn ang="0">
                  <a:pos x="529" y="6"/>
                </a:cxn>
                <a:cxn ang="0">
                  <a:pos x="397" y="11"/>
                </a:cxn>
                <a:cxn ang="0">
                  <a:pos x="298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6" y="77"/>
                </a:cxn>
                <a:cxn ang="0">
                  <a:pos x="113" y="103"/>
                </a:cxn>
                <a:cxn ang="0">
                  <a:pos x="127" y="169"/>
                </a:cxn>
              </a:cxnLst>
              <a:rect l="0" t="0" r="r" b="b"/>
              <a:pathLst>
                <a:path w="808" h="768">
                  <a:moveTo>
                    <a:pt x="127" y="169"/>
                  </a:moveTo>
                  <a:lnTo>
                    <a:pt x="127" y="635"/>
                  </a:lnTo>
                  <a:lnTo>
                    <a:pt x="123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1" y="768"/>
                  </a:lnTo>
                  <a:lnTo>
                    <a:pt x="127" y="763"/>
                  </a:lnTo>
                  <a:lnTo>
                    <a:pt x="236" y="763"/>
                  </a:lnTo>
                  <a:lnTo>
                    <a:pt x="302" y="768"/>
                  </a:lnTo>
                  <a:lnTo>
                    <a:pt x="364" y="768"/>
                  </a:lnTo>
                  <a:lnTo>
                    <a:pt x="364" y="712"/>
                  </a:lnTo>
                  <a:lnTo>
                    <a:pt x="298" y="712"/>
                  </a:lnTo>
                  <a:lnTo>
                    <a:pt x="260" y="706"/>
                  </a:lnTo>
                  <a:lnTo>
                    <a:pt x="241" y="681"/>
                  </a:lnTo>
                  <a:lnTo>
                    <a:pt x="236" y="635"/>
                  </a:lnTo>
                  <a:lnTo>
                    <a:pt x="236" y="318"/>
                  </a:lnTo>
                  <a:lnTo>
                    <a:pt x="246" y="236"/>
                  </a:lnTo>
                  <a:lnTo>
                    <a:pt x="269" y="164"/>
                  </a:lnTo>
                  <a:lnTo>
                    <a:pt x="307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54" y="41"/>
                  </a:lnTo>
                  <a:lnTo>
                    <a:pt x="496" y="46"/>
                  </a:lnTo>
                  <a:lnTo>
                    <a:pt x="529" y="67"/>
                  </a:lnTo>
                  <a:lnTo>
                    <a:pt x="553" y="98"/>
                  </a:lnTo>
                  <a:lnTo>
                    <a:pt x="563" y="139"/>
                  </a:lnTo>
                  <a:lnTo>
                    <a:pt x="572" y="185"/>
                  </a:lnTo>
                  <a:lnTo>
                    <a:pt x="572" y="635"/>
                  </a:lnTo>
                  <a:lnTo>
                    <a:pt x="567" y="681"/>
                  </a:lnTo>
                  <a:lnTo>
                    <a:pt x="548" y="706"/>
                  </a:lnTo>
                  <a:lnTo>
                    <a:pt x="511" y="712"/>
                  </a:lnTo>
                  <a:lnTo>
                    <a:pt x="449" y="712"/>
                  </a:lnTo>
                  <a:lnTo>
                    <a:pt x="449" y="768"/>
                  </a:lnTo>
                  <a:lnTo>
                    <a:pt x="511" y="768"/>
                  </a:lnTo>
                  <a:lnTo>
                    <a:pt x="577" y="763"/>
                  </a:lnTo>
                  <a:lnTo>
                    <a:pt x="681" y="763"/>
                  </a:lnTo>
                  <a:lnTo>
                    <a:pt x="747" y="768"/>
                  </a:lnTo>
                  <a:lnTo>
                    <a:pt x="808" y="768"/>
                  </a:lnTo>
                  <a:lnTo>
                    <a:pt x="808" y="712"/>
                  </a:lnTo>
                  <a:lnTo>
                    <a:pt x="752" y="712"/>
                  </a:lnTo>
                  <a:lnTo>
                    <a:pt x="714" y="706"/>
                  </a:lnTo>
                  <a:lnTo>
                    <a:pt x="690" y="691"/>
                  </a:lnTo>
                  <a:lnTo>
                    <a:pt x="681" y="660"/>
                  </a:lnTo>
                  <a:lnTo>
                    <a:pt x="681" y="236"/>
                  </a:lnTo>
                  <a:lnTo>
                    <a:pt x="676" y="164"/>
                  </a:lnTo>
                  <a:lnTo>
                    <a:pt x="662" y="113"/>
                  </a:lnTo>
                  <a:lnTo>
                    <a:pt x="633" y="67"/>
                  </a:lnTo>
                  <a:lnTo>
                    <a:pt x="610" y="41"/>
                  </a:lnTo>
                  <a:lnTo>
                    <a:pt x="577" y="21"/>
                  </a:lnTo>
                  <a:lnTo>
                    <a:pt x="529" y="6"/>
                  </a:lnTo>
                  <a:lnTo>
                    <a:pt x="463" y="0"/>
                  </a:lnTo>
                  <a:lnTo>
                    <a:pt x="397" y="11"/>
                  </a:lnTo>
                  <a:lnTo>
                    <a:pt x="345" y="36"/>
                  </a:lnTo>
                  <a:lnTo>
                    <a:pt x="298" y="72"/>
                  </a:lnTo>
                  <a:lnTo>
                    <a:pt x="260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6" y="77"/>
                  </a:lnTo>
                  <a:lnTo>
                    <a:pt x="94" y="82"/>
                  </a:lnTo>
                  <a:lnTo>
                    <a:pt x="113" y="103"/>
                  </a:lnTo>
                  <a:lnTo>
                    <a:pt x="123" y="128"/>
                  </a:lnTo>
                  <a:lnTo>
                    <a:pt x="127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76" name="Freeform 84"/>
            <p:cNvSpPr>
              <a:spLocks/>
            </p:cNvSpPr>
            <p:nvPr/>
          </p:nvSpPr>
          <p:spPr bwMode="auto">
            <a:xfrm>
              <a:off x="15849" y="3688"/>
              <a:ext cx="724" cy="1223"/>
            </a:xfrm>
            <a:custGeom>
              <a:avLst/>
              <a:gdLst/>
              <a:ahLst/>
              <a:cxnLst>
                <a:cxn ang="0">
                  <a:pos x="369" y="11"/>
                </a:cxn>
                <a:cxn ang="0">
                  <a:pos x="307" y="0"/>
                </a:cxn>
                <a:cxn ang="0">
                  <a:pos x="199" y="11"/>
                </a:cxn>
                <a:cxn ang="0">
                  <a:pos x="147" y="16"/>
                </a:cxn>
                <a:cxn ang="0">
                  <a:pos x="132" y="21"/>
                </a:cxn>
                <a:cxn ang="0">
                  <a:pos x="123" y="36"/>
                </a:cxn>
                <a:cxn ang="0">
                  <a:pos x="128" y="67"/>
                </a:cxn>
                <a:cxn ang="0">
                  <a:pos x="208" y="72"/>
                </a:cxn>
                <a:cxn ang="0">
                  <a:pos x="241" y="87"/>
                </a:cxn>
                <a:cxn ang="0">
                  <a:pos x="236" y="139"/>
                </a:cxn>
                <a:cxn ang="0">
                  <a:pos x="0" y="1152"/>
                </a:cxn>
                <a:cxn ang="0">
                  <a:pos x="5" y="1198"/>
                </a:cxn>
                <a:cxn ang="0">
                  <a:pos x="38" y="1223"/>
                </a:cxn>
                <a:cxn ang="0">
                  <a:pos x="61" y="1218"/>
                </a:cxn>
                <a:cxn ang="0">
                  <a:pos x="99" y="1187"/>
                </a:cxn>
                <a:cxn ang="0">
                  <a:pos x="128" y="1070"/>
                </a:cxn>
                <a:cxn ang="0">
                  <a:pos x="161" y="942"/>
                </a:cxn>
                <a:cxn ang="0">
                  <a:pos x="184" y="834"/>
                </a:cxn>
                <a:cxn ang="0">
                  <a:pos x="222" y="809"/>
                </a:cxn>
                <a:cxn ang="0">
                  <a:pos x="303" y="840"/>
                </a:cxn>
                <a:cxn ang="0">
                  <a:pos x="364" y="901"/>
                </a:cxn>
                <a:cxn ang="0">
                  <a:pos x="374" y="978"/>
                </a:cxn>
                <a:cxn ang="0">
                  <a:pos x="364" y="1019"/>
                </a:cxn>
                <a:cxn ang="0">
                  <a:pos x="374" y="1121"/>
                </a:cxn>
                <a:cxn ang="0">
                  <a:pos x="454" y="1208"/>
                </a:cxn>
                <a:cxn ang="0">
                  <a:pos x="558" y="1213"/>
                </a:cxn>
                <a:cxn ang="0">
                  <a:pos x="638" y="1131"/>
                </a:cxn>
                <a:cxn ang="0">
                  <a:pos x="686" y="998"/>
                </a:cxn>
                <a:cxn ang="0">
                  <a:pos x="695" y="947"/>
                </a:cxn>
                <a:cxn ang="0">
                  <a:pos x="667" y="937"/>
                </a:cxn>
                <a:cxn ang="0">
                  <a:pos x="657" y="952"/>
                </a:cxn>
                <a:cxn ang="0">
                  <a:pos x="634" y="1039"/>
                </a:cxn>
                <a:cxn ang="0">
                  <a:pos x="586" y="1147"/>
                </a:cxn>
                <a:cxn ang="0">
                  <a:pos x="515" y="1182"/>
                </a:cxn>
                <a:cxn ang="0">
                  <a:pos x="482" y="1172"/>
                </a:cxn>
                <a:cxn ang="0">
                  <a:pos x="468" y="1147"/>
                </a:cxn>
                <a:cxn ang="0">
                  <a:pos x="463" y="1100"/>
                </a:cxn>
                <a:cxn ang="0">
                  <a:pos x="478" y="1003"/>
                </a:cxn>
                <a:cxn ang="0">
                  <a:pos x="482" y="952"/>
                </a:cxn>
                <a:cxn ang="0">
                  <a:pos x="449" y="860"/>
                </a:cxn>
                <a:cxn ang="0">
                  <a:pos x="369" y="799"/>
                </a:cxn>
                <a:cxn ang="0">
                  <a:pos x="246" y="768"/>
                </a:cxn>
                <a:cxn ang="0">
                  <a:pos x="340" y="686"/>
                </a:cxn>
                <a:cxn ang="0">
                  <a:pos x="440" y="574"/>
                </a:cxn>
                <a:cxn ang="0">
                  <a:pos x="553" y="487"/>
                </a:cxn>
                <a:cxn ang="0">
                  <a:pos x="638" y="476"/>
                </a:cxn>
                <a:cxn ang="0">
                  <a:pos x="653" y="487"/>
                </a:cxn>
                <a:cxn ang="0">
                  <a:pos x="667" y="497"/>
                </a:cxn>
                <a:cxn ang="0">
                  <a:pos x="601" y="527"/>
                </a:cxn>
                <a:cxn ang="0">
                  <a:pos x="577" y="574"/>
                </a:cxn>
                <a:cxn ang="0">
                  <a:pos x="582" y="620"/>
                </a:cxn>
                <a:cxn ang="0">
                  <a:pos x="615" y="650"/>
                </a:cxn>
                <a:cxn ang="0">
                  <a:pos x="667" y="645"/>
                </a:cxn>
                <a:cxn ang="0">
                  <a:pos x="719" y="589"/>
                </a:cxn>
                <a:cxn ang="0">
                  <a:pos x="719" y="507"/>
                </a:cxn>
                <a:cxn ang="0">
                  <a:pos x="662" y="446"/>
                </a:cxn>
                <a:cxn ang="0">
                  <a:pos x="586" y="441"/>
                </a:cxn>
                <a:cxn ang="0">
                  <a:pos x="501" y="476"/>
                </a:cxn>
                <a:cxn ang="0">
                  <a:pos x="383" y="589"/>
                </a:cxn>
                <a:cxn ang="0">
                  <a:pos x="265" y="712"/>
                </a:cxn>
                <a:cxn ang="0">
                  <a:pos x="369" y="21"/>
                </a:cxn>
              </a:cxnLst>
              <a:rect l="0" t="0" r="r" b="b"/>
              <a:pathLst>
                <a:path w="724" h="1223">
                  <a:moveTo>
                    <a:pt x="369" y="21"/>
                  </a:moveTo>
                  <a:lnTo>
                    <a:pt x="369" y="11"/>
                  </a:lnTo>
                  <a:lnTo>
                    <a:pt x="359" y="0"/>
                  </a:lnTo>
                  <a:lnTo>
                    <a:pt x="307" y="0"/>
                  </a:lnTo>
                  <a:lnTo>
                    <a:pt x="255" y="6"/>
                  </a:lnTo>
                  <a:lnTo>
                    <a:pt x="199" y="11"/>
                  </a:lnTo>
                  <a:lnTo>
                    <a:pt x="156" y="16"/>
                  </a:lnTo>
                  <a:lnTo>
                    <a:pt x="147" y="16"/>
                  </a:lnTo>
                  <a:lnTo>
                    <a:pt x="142" y="21"/>
                  </a:lnTo>
                  <a:lnTo>
                    <a:pt x="132" y="21"/>
                  </a:lnTo>
                  <a:lnTo>
                    <a:pt x="128" y="31"/>
                  </a:lnTo>
                  <a:lnTo>
                    <a:pt x="123" y="36"/>
                  </a:lnTo>
                  <a:lnTo>
                    <a:pt x="123" y="62"/>
                  </a:lnTo>
                  <a:lnTo>
                    <a:pt x="128" y="67"/>
                  </a:lnTo>
                  <a:lnTo>
                    <a:pt x="137" y="72"/>
                  </a:lnTo>
                  <a:lnTo>
                    <a:pt x="208" y="72"/>
                  </a:lnTo>
                  <a:lnTo>
                    <a:pt x="232" y="82"/>
                  </a:lnTo>
                  <a:lnTo>
                    <a:pt x="241" y="87"/>
                  </a:lnTo>
                  <a:lnTo>
                    <a:pt x="241" y="103"/>
                  </a:lnTo>
                  <a:lnTo>
                    <a:pt x="236" y="139"/>
                  </a:lnTo>
                  <a:lnTo>
                    <a:pt x="5" y="1136"/>
                  </a:lnTo>
                  <a:lnTo>
                    <a:pt x="0" y="1152"/>
                  </a:lnTo>
                  <a:lnTo>
                    <a:pt x="0" y="1187"/>
                  </a:lnTo>
                  <a:lnTo>
                    <a:pt x="5" y="1198"/>
                  </a:lnTo>
                  <a:lnTo>
                    <a:pt x="19" y="1213"/>
                  </a:lnTo>
                  <a:lnTo>
                    <a:pt x="38" y="1223"/>
                  </a:lnTo>
                  <a:lnTo>
                    <a:pt x="42" y="1223"/>
                  </a:lnTo>
                  <a:lnTo>
                    <a:pt x="61" y="1218"/>
                  </a:lnTo>
                  <a:lnTo>
                    <a:pt x="76" y="1213"/>
                  </a:lnTo>
                  <a:lnTo>
                    <a:pt x="99" y="1187"/>
                  </a:lnTo>
                  <a:lnTo>
                    <a:pt x="113" y="1126"/>
                  </a:lnTo>
                  <a:lnTo>
                    <a:pt x="128" y="1070"/>
                  </a:lnTo>
                  <a:lnTo>
                    <a:pt x="142" y="1008"/>
                  </a:lnTo>
                  <a:lnTo>
                    <a:pt x="161" y="942"/>
                  </a:lnTo>
                  <a:lnTo>
                    <a:pt x="170" y="880"/>
                  </a:lnTo>
                  <a:lnTo>
                    <a:pt x="184" y="834"/>
                  </a:lnTo>
                  <a:lnTo>
                    <a:pt x="189" y="804"/>
                  </a:lnTo>
                  <a:lnTo>
                    <a:pt x="222" y="809"/>
                  </a:lnTo>
                  <a:lnTo>
                    <a:pt x="260" y="819"/>
                  </a:lnTo>
                  <a:lnTo>
                    <a:pt x="303" y="840"/>
                  </a:lnTo>
                  <a:lnTo>
                    <a:pt x="340" y="865"/>
                  </a:lnTo>
                  <a:lnTo>
                    <a:pt x="364" y="901"/>
                  </a:lnTo>
                  <a:lnTo>
                    <a:pt x="374" y="952"/>
                  </a:lnTo>
                  <a:lnTo>
                    <a:pt x="374" y="978"/>
                  </a:lnTo>
                  <a:lnTo>
                    <a:pt x="369" y="988"/>
                  </a:lnTo>
                  <a:lnTo>
                    <a:pt x="364" y="1019"/>
                  </a:lnTo>
                  <a:lnTo>
                    <a:pt x="364" y="1049"/>
                  </a:lnTo>
                  <a:lnTo>
                    <a:pt x="374" y="1121"/>
                  </a:lnTo>
                  <a:lnTo>
                    <a:pt x="407" y="1172"/>
                  </a:lnTo>
                  <a:lnTo>
                    <a:pt x="454" y="1208"/>
                  </a:lnTo>
                  <a:lnTo>
                    <a:pt x="511" y="1223"/>
                  </a:lnTo>
                  <a:lnTo>
                    <a:pt x="558" y="1213"/>
                  </a:lnTo>
                  <a:lnTo>
                    <a:pt x="601" y="1182"/>
                  </a:lnTo>
                  <a:lnTo>
                    <a:pt x="638" y="1131"/>
                  </a:lnTo>
                  <a:lnTo>
                    <a:pt x="676" y="1039"/>
                  </a:lnTo>
                  <a:lnTo>
                    <a:pt x="686" y="998"/>
                  </a:lnTo>
                  <a:lnTo>
                    <a:pt x="695" y="967"/>
                  </a:lnTo>
                  <a:lnTo>
                    <a:pt x="695" y="947"/>
                  </a:lnTo>
                  <a:lnTo>
                    <a:pt x="686" y="937"/>
                  </a:lnTo>
                  <a:lnTo>
                    <a:pt x="667" y="937"/>
                  </a:lnTo>
                  <a:lnTo>
                    <a:pt x="662" y="942"/>
                  </a:lnTo>
                  <a:lnTo>
                    <a:pt x="657" y="952"/>
                  </a:lnTo>
                  <a:lnTo>
                    <a:pt x="653" y="967"/>
                  </a:lnTo>
                  <a:lnTo>
                    <a:pt x="634" y="1039"/>
                  </a:lnTo>
                  <a:lnTo>
                    <a:pt x="610" y="1100"/>
                  </a:lnTo>
                  <a:lnTo>
                    <a:pt x="586" y="1147"/>
                  </a:lnTo>
                  <a:lnTo>
                    <a:pt x="553" y="1172"/>
                  </a:lnTo>
                  <a:lnTo>
                    <a:pt x="515" y="1182"/>
                  </a:lnTo>
                  <a:lnTo>
                    <a:pt x="501" y="1182"/>
                  </a:lnTo>
                  <a:lnTo>
                    <a:pt x="482" y="1172"/>
                  </a:lnTo>
                  <a:lnTo>
                    <a:pt x="473" y="1162"/>
                  </a:lnTo>
                  <a:lnTo>
                    <a:pt x="468" y="1147"/>
                  </a:lnTo>
                  <a:lnTo>
                    <a:pt x="463" y="1126"/>
                  </a:lnTo>
                  <a:lnTo>
                    <a:pt x="463" y="1100"/>
                  </a:lnTo>
                  <a:lnTo>
                    <a:pt x="468" y="1054"/>
                  </a:lnTo>
                  <a:lnTo>
                    <a:pt x="478" y="1003"/>
                  </a:lnTo>
                  <a:lnTo>
                    <a:pt x="482" y="988"/>
                  </a:lnTo>
                  <a:lnTo>
                    <a:pt x="482" y="952"/>
                  </a:lnTo>
                  <a:lnTo>
                    <a:pt x="473" y="901"/>
                  </a:lnTo>
                  <a:lnTo>
                    <a:pt x="449" y="860"/>
                  </a:lnTo>
                  <a:lnTo>
                    <a:pt x="416" y="824"/>
                  </a:lnTo>
                  <a:lnTo>
                    <a:pt x="369" y="799"/>
                  </a:lnTo>
                  <a:lnTo>
                    <a:pt x="312" y="783"/>
                  </a:lnTo>
                  <a:lnTo>
                    <a:pt x="246" y="768"/>
                  </a:lnTo>
                  <a:lnTo>
                    <a:pt x="293" y="732"/>
                  </a:lnTo>
                  <a:lnTo>
                    <a:pt x="340" y="686"/>
                  </a:lnTo>
                  <a:lnTo>
                    <a:pt x="383" y="640"/>
                  </a:lnTo>
                  <a:lnTo>
                    <a:pt x="440" y="574"/>
                  </a:lnTo>
                  <a:lnTo>
                    <a:pt x="496" y="522"/>
                  </a:lnTo>
                  <a:lnTo>
                    <a:pt x="553" y="487"/>
                  </a:lnTo>
                  <a:lnTo>
                    <a:pt x="610" y="476"/>
                  </a:lnTo>
                  <a:lnTo>
                    <a:pt x="638" y="476"/>
                  </a:lnTo>
                  <a:lnTo>
                    <a:pt x="648" y="481"/>
                  </a:lnTo>
                  <a:lnTo>
                    <a:pt x="653" y="487"/>
                  </a:lnTo>
                  <a:lnTo>
                    <a:pt x="662" y="492"/>
                  </a:lnTo>
                  <a:lnTo>
                    <a:pt x="667" y="497"/>
                  </a:lnTo>
                  <a:lnTo>
                    <a:pt x="629" y="507"/>
                  </a:lnTo>
                  <a:lnTo>
                    <a:pt x="601" y="527"/>
                  </a:lnTo>
                  <a:lnTo>
                    <a:pt x="586" y="548"/>
                  </a:lnTo>
                  <a:lnTo>
                    <a:pt x="577" y="574"/>
                  </a:lnTo>
                  <a:lnTo>
                    <a:pt x="577" y="604"/>
                  </a:lnTo>
                  <a:lnTo>
                    <a:pt x="582" y="620"/>
                  </a:lnTo>
                  <a:lnTo>
                    <a:pt x="601" y="640"/>
                  </a:lnTo>
                  <a:lnTo>
                    <a:pt x="615" y="650"/>
                  </a:lnTo>
                  <a:lnTo>
                    <a:pt x="638" y="650"/>
                  </a:lnTo>
                  <a:lnTo>
                    <a:pt x="667" y="645"/>
                  </a:lnTo>
                  <a:lnTo>
                    <a:pt x="695" y="625"/>
                  </a:lnTo>
                  <a:lnTo>
                    <a:pt x="719" y="589"/>
                  </a:lnTo>
                  <a:lnTo>
                    <a:pt x="724" y="548"/>
                  </a:lnTo>
                  <a:lnTo>
                    <a:pt x="719" y="507"/>
                  </a:lnTo>
                  <a:lnTo>
                    <a:pt x="695" y="471"/>
                  </a:lnTo>
                  <a:lnTo>
                    <a:pt x="662" y="446"/>
                  </a:lnTo>
                  <a:lnTo>
                    <a:pt x="615" y="435"/>
                  </a:lnTo>
                  <a:lnTo>
                    <a:pt x="586" y="441"/>
                  </a:lnTo>
                  <a:lnTo>
                    <a:pt x="549" y="451"/>
                  </a:lnTo>
                  <a:lnTo>
                    <a:pt x="501" y="476"/>
                  </a:lnTo>
                  <a:lnTo>
                    <a:pt x="444" y="522"/>
                  </a:lnTo>
                  <a:lnTo>
                    <a:pt x="383" y="589"/>
                  </a:lnTo>
                  <a:lnTo>
                    <a:pt x="326" y="655"/>
                  </a:lnTo>
                  <a:lnTo>
                    <a:pt x="265" y="712"/>
                  </a:lnTo>
                  <a:lnTo>
                    <a:pt x="203" y="753"/>
                  </a:lnTo>
                  <a:lnTo>
                    <a:pt x="369" y="2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4" name="Group 87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5319077" y="5643246"/>
            <a:ext cx="2390616" cy="194152"/>
            <a:chOff x="3500" y="3688"/>
            <a:chExt cx="15059" cy="1223"/>
          </a:xfrm>
        </p:grpSpPr>
        <p:sp>
          <p:nvSpPr>
            <p:cNvPr id="2107481" name="Freeform 89"/>
            <p:cNvSpPr>
              <a:spLocks noEditPoints="1"/>
            </p:cNvSpPr>
            <p:nvPr/>
          </p:nvSpPr>
          <p:spPr bwMode="auto">
            <a:xfrm>
              <a:off x="3500" y="3729"/>
              <a:ext cx="345" cy="1162"/>
            </a:xfrm>
            <a:custGeom>
              <a:avLst/>
              <a:gdLst/>
              <a:ahLst/>
              <a:cxnLst>
                <a:cxn ang="0">
                  <a:pos x="231" y="394"/>
                </a:cxn>
                <a:cxn ang="0">
                  <a:pos x="9" y="415"/>
                </a:cxn>
                <a:cxn ang="0">
                  <a:pos x="9" y="466"/>
                </a:cxn>
                <a:cxn ang="0">
                  <a:pos x="71" y="471"/>
                </a:cxn>
                <a:cxn ang="0">
                  <a:pos x="104" y="481"/>
                </a:cxn>
                <a:cxn ang="0">
                  <a:pos x="123" y="512"/>
                </a:cxn>
                <a:cxn ang="0">
                  <a:pos x="127" y="563"/>
                </a:cxn>
                <a:cxn ang="0">
                  <a:pos x="127" y="1029"/>
                </a:cxn>
                <a:cxn ang="0">
                  <a:pos x="123" y="1075"/>
                </a:cxn>
                <a:cxn ang="0">
                  <a:pos x="104" y="1100"/>
                </a:cxn>
                <a:cxn ang="0">
                  <a:pos x="66" y="1106"/>
                </a:cxn>
                <a:cxn ang="0">
                  <a:pos x="0" y="1106"/>
                </a:cxn>
                <a:cxn ang="0">
                  <a:pos x="0" y="1162"/>
                </a:cxn>
                <a:cxn ang="0">
                  <a:pos x="61" y="1162"/>
                </a:cxn>
                <a:cxn ang="0">
                  <a:pos x="127" y="1157"/>
                </a:cxn>
                <a:cxn ang="0">
                  <a:pos x="175" y="1157"/>
                </a:cxn>
                <a:cxn ang="0">
                  <a:pos x="345" y="1162"/>
                </a:cxn>
                <a:cxn ang="0">
                  <a:pos x="345" y="1106"/>
                </a:cxn>
                <a:cxn ang="0">
                  <a:pos x="293" y="1106"/>
                </a:cxn>
                <a:cxn ang="0">
                  <a:pos x="260" y="1100"/>
                </a:cxn>
                <a:cxn ang="0">
                  <a:pos x="241" y="1090"/>
                </a:cxn>
                <a:cxn ang="0">
                  <a:pos x="231" y="1065"/>
                </a:cxn>
                <a:cxn ang="0">
                  <a:pos x="231" y="1034"/>
                </a:cxn>
                <a:cxn ang="0">
                  <a:pos x="231" y="394"/>
                </a:cxn>
                <a:cxn ang="0">
                  <a:pos x="236" y="93"/>
                </a:cxn>
                <a:cxn ang="0">
                  <a:pos x="231" y="57"/>
                </a:cxn>
                <a:cxn ang="0">
                  <a:pos x="212" y="26"/>
                </a:cxn>
                <a:cxn ang="0">
                  <a:pos x="184" y="11"/>
                </a:cxn>
                <a:cxn ang="0">
                  <a:pos x="151" y="0"/>
                </a:cxn>
                <a:cxn ang="0">
                  <a:pos x="108" y="16"/>
                </a:cxn>
                <a:cxn ang="0">
                  <a:pos x="80" y="52"/>
                </a:cxn>
                <a:cxn ang="0">
                  <a:pos x="66" y="93"/>
                </a:cxn>
                <a:cxn ang="0">
                  <a:pos x="80" y="139"/>
                </a:cxn>
                <a:cxn ang="0">
                  <a:pos x="108" y="174"/>
                </a:cxn>
                <a:cxn ang="0">
                  <a:pos x="151" y="185"/>
                </a:cxn>
                <a:cxn ang="0">
                  <a:pos x="184" y="179"/>
                </a:cxn>
                <a:cxn ang="0">
                  <a:pos x="212" y="159"/>
                </a:cxn>
                <a:cxn ang="0">
                  <a:pos x="231" y="133"/>
                </a:cxn>
                <a:cxn ang="0">
                  <a:pos x="236" y="93"/>
                </a:cxn>
              </a:cxnLst>
              <a:rect l="0" t="0" r="r" b="b"/>
              <a:pathLst>
                <a:path w="345" h="1162">
                  <a:moveTo>
                    <a:pt x="231" y="394"/>
                  </a:moveTo>
                  <a:lnTo>
                    <a:pt x="9" y="415"/>
                  </a:lnTo>
                  <a:lnTo>
                    <a:pt x="9" y="466"/>
                  </a:lnTo>
                  <a:lnTo>
                    <a:pt x="71" y="471"/>
                  </a:lnTo>
                  <a:lnTo>
                    <a:pt x="104" y="481"/>
                  </a:lnTo>
                  <a:lnTo>
                    <a:pt x="123" y="512"/>
                  </a:lnTo>
                  <a:lnTo>
                    <a:pt x="127" y="563"/>
                  </a:lnTo>
                  <a:lnTo>
                    <a:pt x="127" y="1029"/>
                  </a:lnTo>
                  <a:lnTo>
                    <a:pt x="123" y="1075"/>
                  </a:lnTo>
                  <a:lnTo>
                    <a:pt x="104" y="1100"/>
                  </a:lnTo>
                  <a:lnTo>
                    <a:pt x="66" y="1106"/>
                  </a:lnTo>
                  <a:lnTo>
                    <a:pt x="0" y="1106"/>
                  </a:lnTo>
                  <a:lnTo>
                    <a:pt x="0" y="1162"/>
                  </a:lnTo>
                  <a:lnTo>
                    <a:pt x="61" y="1162"/>
                  </a:lnTo>
                  <a:lnTo>
                    <a:pt x="127" y="1157"/>
                  </a:lnTo>
                  <a:lnTo>
                    <a:pt x="175" y="1157"/>
                  </a:lnTo>
                  <a:lnTo>
                    <a:pt x="345" y="1162"/>
                  </a:lnTo>
                  <a:lnTo>
                    <a:pt x="345" y="1106"/>
                  </a:lnTo>
                  <a:lnTo>
                    <a:pt x="293" y="1106"/>
                  </a:lnTo>
                  <a:lnTo>
                    <a:pt x="260" y="1100"/>
                  </a:lnTo>
                  <a:lnTo>
                    <a:pt x="241" y="1090"/>
                  </a:lnTo>
                  <a:lnTo>
                    <a:pt x="231" y="1065"/>
                  </a:lnTo>
                  <a:lnTo>
                    <a:pt x="231" y="1034"/>
                  </a:lnTo>
                  <a:lnTo>
                    <a:pt x="231" y="394"/>
                  </a:lnTo>
                  <a:close/>
                  <a:moveTo>
                    <a:pt x="236" y="93"/>
                  </a:moveTo>
                  <a:lnTo>
                    <a:pt x="231" y="57"/>
                  </a:lnTo>
                  <a:lnTo>
                    <a:pt x="212" y="26"/>
                  </a:lnTo>
                  <a:lnTo>
                    <a:pt x="184" y="11"/>
                  </a:lnTo>
                  <a:lnTo>
                    <a:pt x="151" y="0"/>
                  </a:lnTo>
                  <a:lnTo>
                    <a:pt x="108" y="16"/>
                  </a:lnTo>
                  <a:lnTo>
                    <a:pt x="80" y="52"/>
                  </a:lnTo>
                  <a:lnTo>
                    <a:pt x="66" y="93"/>
                  </a:lnTo>
                  <a:lnTo>
                    <a:pt x="80" y="139"/>
                  </a:lnTo>
                  <a:lnTo>
                    <a:pt x="108" y="174"/>
                  </a:lnTo>
                  <a:lnTo>
                    <a:pt x="151" y="185"/>
                  </a:lnTo>
                  <a:lnTo>
                    <a:pt x="184" y="179"/>
                  </a:lnTo>
                  <a:lnTo>
                    <a:pt x="212" y="159"/>
                  </a:lnTo>
                  <a:lnTo>
                    <a:pt x="231" y="133"/>
                  </a:lnTo>
                  <a:lnTo>
                    <a:pt x="236" y="9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82" name="Freeform 90"/>
            <p:cNvSpPr>
              <a:spLocks/>
            </p:cNvSpPr>
            <p:nvPr/>
          </p:nvSpPr>
          <p:spPr bwMode="auto">
            <a:xfrm>
              <a:off x="3944" y="4123"/>
              <a:ext cx="804" cy="768"/>
            </a:xfrm>
            <a:custGeom>
              <a:avLst/>
              <a:gdLst/>
              <a:ahLst/>
              <a:cxnLst>
                <a:cxn ang="0">
                  <a:pos x="123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2" y="768"/>
                </a:cxn>
                <a:cxn ang="0">
                  <a:pos x="232" y="763"/>
                </a:cxn>
                <a:cxn ang="0">
                  <a:pos x="360" y="768"/>
                </a:cxn>
                <a:cxn ang="0">
                  <a:pos x="293" y="712"/>
                </a:cxn>
                <a:cxn ang="0">
                  <a:pos x="241" y="681"/>
                </a:cxn>
                <a:cxn ang="0">
                  <a:pos x="237" y="318"/>
                </a:cxn>
                <a:cxn ang="0">
                  <a:pos x="270" y="164"/>
                </a:cxn>
                <a:cxn ang="0">
                  <a:pos x="350" y="72"/>
                </a:cxn>
                <a:cxn ang="0">
                  <a:pos x="454" y="41"/>
                </a:cxn>
                <a:cxn ang="0">
                  <a:pos x="530" y="67"/>
                </a:cxn>
                <a:cxn ang="0">
                  <a:pos x="563" y="139"/>
                </a:cxn>
                <a:cxn ang="0">
                  <a:pos x="572" y="635"/>
                </a:cxn>
                <a:cxn ang="0">
                  <a:pos x="549" y="706"/>
                </a:cxn>
                <a:cxn ang="0">
                  <a:pos x="445" y="712"/>
                </a:cxn>
                <a:cxn ang="0">
                  <a:pos x="506" y="768"/>
                </a:cxn>
                <a:cxn ang="0">
                  <a:pos x="681" y="763"/>
                </a:cxn>
                <a:cxn ang="0">
                  <a:pos x="804" y="768"/>
                </a:cxn>
                <a:cxn ang="0">
                  <a:pos x="752" y="712"/>
                </a:cxn>
                <a:cxn ang="0">
                  <a:pos x="691" y="691"/>
                </a:cxn>
                <a:cxn ang="0">
                  <a:pos x="681" y="236"/>
                </a:cxn>
                <a:cxn ang="0">
                  <a:pos x="662" y="113"/>
                </a:cxn>
                <a:cxn ang="0">
                  <a:pos x="610" y="41"/>
                </a:cxn>
                <a:cxn ang="0">
                  <a:pos x="525" y="6"/>
                </a:cxn>
                <a:cxn ang="0">
                  <a:pos x="397" y="11"/>
                </a:cxn>
                <a:cxn ang="0">
                  <a:pos x="293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7" y="77"/>
                </a:cxn>
                <a:cxn ang="0">
                  <a:pos x="114" y="103"/>
                </a:cxn>
                <a:cxn ang="0">
                  <a:pos x="123" y="169"/>
                </a:cxn>
              </a:cxnLst>
              <a:rect l="0" t="0" r="r" b="b"/>
              <a:pathLst>
                <a:path w="804" h="768">
                  <a:moveTo>
                    <a:pt x="123" y="169"/>
                  </a:moveTo>
                  <a:lnTo>
                    <a:pt x="123" y="635"/>
                  </a:lnTo>
                  <a:lnTo>
                    <a:pt x="118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2" y="768"/>
                  </a:lnTo>
                  <a:lnTo>
                    <a:pt x="128" y="763"/>
                  </a:lnTo>
                  <a:lnTo>
                    <a:pt x="232" y="763"/>
                  </a:lnTo>
                  <a:lnTo>
                    <a:pt x="298" y="768"/>
                  </a:lnTo>
                  <a:lnTo>
                    <a:pt x="360" y="768"/>
                  </a:lnTo>
                  <a:lnTo>
                    <a:pt x="360" y="712"/>
                  </a:lnTo>
                  <a:lnTo>
                    <a:pt x="293" y="712"/>
                  </a:lnTo>
                  <a:lnTo>
                    <a:pt x="256" y="706"/>
                  </a:lnTo>
                  <a:lnTo>
                    <a:pt x="241" y="681"/>
                  </a:lnTo>
                  <a:lnTo>
                    <a:pt x="237" y="635"/>
                  </a:lnTo>
                  <a:lnTo>
                    <a:pt x="237" y="318"/>
                  </a:lnTo>
                  <a:lnTo>
                    <a:pt x="246" y="236"/>
                  </a:lnTo>
                  <a:lnTo>
                    <a:pt x="270" y="164"/>
                  </a:lnTo>
                  <a:lnTo>
                    <a:pt x="308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54" y="41"/>
                  </a:lnTo>
                  <a:lnTo>
                    <a:pt x="497" y="46"/>
                  </a:lnTo>
                  <a:lnTo>
                    <a:pt x="530" y="67"/>
                  </a:lnTo>
                  <a:lnTo>
                    <a:pt x="549" y="98"/>
                  </a:lnTo>
                  <a:lnTo>
                    <a:pt x="563" y="139"/>
                  </a:lnTo>
                  <a:lnTo>
                    <a:pt x="572" y="231"/>
                  </a:lnTo>
                  <a:lnTo>
                    <a:pt x="572" y="635"/>
                  </a:lnTo>
                  <a:lnTo>
                    <a:pt x="568" y="681"/>
                  </a:lnTo>
                  <a:lnTo>
                    <a:pt x="549" y="706"/>
                  </a:lnTo>
                  <a:lnTo>
                    <a:pt x="511" y="712"/>
                  </a:lnTo>
                  <a:lnTo>
                    <a:pt x="445" y="712"/>
                  </a:lnTo>
                  <a:lnTo>
                    <a:pt x="445" y="768"/>
                  </a:lnTo>
                  <a:lnTo>
                    <a:pt x="506" y="768"/>
                  </a:lnTo>
                  <a:lnTo>
                    <a:pt x="572" y="763"/>
                  </a:lnTo>
                  <a:lnTo>
                    <a:pt x="681" y="763"/>
                  </a:lnTo>
                  <a:lnTo>
                    <a:pt x="743" y="768"/>
                  </a:lnTo>
                  <a:lnTo>
                    <a:pt x="804" y="768"/>
                  </a:lnTo>
                  <a:lnTo>
                    <a:pt x="804" y="712"/>
                  </a:lnTo>
                  <a:lnTo>
                    <a:pt x="752" y="712"/>
                  </a:lnTo>
                  <a:lnTo>
                    <a:pt x="714" y="706"/>
                  </a:lnTo>
                  <a:lnTo>
                    <a:pt x="691" y="691"/>
                  </a:lnTo>
                  <a:lnTo>
                    <a:pt x="681" y="660"/>
                  </a:lnTo>
                  <a:lnTo>
                    <a:pt x="681" y="236"/>
                  </a:lnTo>
                  <a:lnTo>
                    <a:pt x="677" y="164"/>
                  </a:lnTo>
                  <a:lnTo>
                    <a:pt x="662" y="113"/>
                  </a:lnTo>
                  <a:lnTo>
                    <a:pt x="634" y="67"/>
                  </a:lnTo>
                  <a:lnTo>
                    <a:pt x="610" y="41"/>
                  </a:lnTo>
                  <a:lnTo>
                    <a:pt x="572" y="21"/>
                  </a:lnTo>
                  <a:lnTo>
                    <a:pt x="525" y="6"/>
                  </a:lnTo>
                  <a:lnTo>
                    <a:pt x="464" y="0"/>
                  </a:lnTo>
                  <a:lnTo>
                    <a:pt x="397" y="11"/>
                  </a:lnTo>
                  <a:lnTo>
                    <a:pt x="341" y="36"/>
                  </a:lnTo>
                  <a:lnTo>
                    <a:pt x="293" y="72"/>
                  </a:lnTo>
                  <a:lnTo>
                    <a:pt x="256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7" y="77"/>
                  </a:lnTo>
                  <a:lnTo>
                    <a:pt x="95" y="82"/>
                  </a:lnTo>
                  <a:lnTo>
                    <a:pt x="114" y="103"/>
                  </a:lnTo>
                  <a:lnTo>
                    <a:pt x="123" y="128"/>
                  </a:lnTo>
                  <a:lnTo>
                    <a:pt x="123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83" name="Freeform 91"/>
            <p:cNvSpPr>
              <a:spLocks noEditPoints="1"/>
            </p:cNvSpPr>
            <p:nvPr/>
          </p:nvSpPr>
          <p:spPr bwMode="auto">
            <a:xfrm>
              <a:off x="4838" y="3688"/>
              <a:ext cx="790" cy="1223"/>
            </a:xfrm>
            <a:custGeom>
              <a:avLst/>
              <a:gdLst/>
              <a:ahLst/>
              <a:cxnLst>
                <a:cxn ang="0">
                  <a:pos x="553" y="1223"/>
                </a:cxn>
                <a:cxn ang="0">
                  <a:pos x="790" y="1147"/>
                </a:cxn>
                <a:cxn ang="0">
                  <a:pos x="695" y="1136"/>
                </a:cxn>
                <a:cxn ang="0">
                  <a:pos x="667" y="1095"/>
                </a:cxn>
                <a:cxn ang="0">
                  <a:pos x="435" y="21"/>
                </a:cxn>
                <a:cxn ang="0">
                  <a:pos x="492" y="72"/>
                </a:cxn>
                <a:cxn ang="0">
                  <a:pos x="549" y="98"/>
                </a:cxn>
                <a:cxn ang="0">
                  <a:pos x="558" y="543"/>
                </a:cxn>
                <a:cxn ang="0">
                  <a:pos x="473" y="466"/>
                </a:cxn>
                <a:cxn ang="0">
                  <a:pos x="360" y="435"/>
                </a:cxn>
                <a:cxn ang="0">
                  <a:pos x="180" y="487"/>
                </a:cxn>
                <a:cxn ang="0">
                  <a:pos x="52" y="630"/>
                </a:cxn>
                <a:cxn ang="0">
                  <a:pos x="0" y="829"/>
                </a:cxn>
                <a:cxn ang="0">
                  <a:pos x="47" y="1029"/>
                </a:cxn>
                <a:cxn ang="0">
                  <a:pos x="170" y="1167"/>
                </a:cxn>
                <a:cxn ang="0">
                  <a:pos x="341" y="1223"/>
                </a:cxn>
                <a:cxn ang="0">
                  <a:pos x="473" y="1187"/>
                </a:cxn>
                <a:cxn ang="0">
                  <a:pos x="553" y="1106"/>
                </a:cxn>
                <a:cxn ang="0">
                  <a:pos x="553" y="1029"/>
                </a:cxn>
                <a:cxn ang="0">
                  <a:pos x="539" y="1065"/>
                </a:cxn>
                <a:cxn ang="0">
                  <a:pos x="449" y="1157"/>
                </a:cxn>
                <a:cxn ang="0">
                  <a:pos x="350" y="1182"/>
                </a:cxn>
                <a:cxn ang="0">
                  <a:pos x="251" y="1152"/>
                </a:cxn>
                <a:cxn ang="0">
                  <a:pos x="180" y="1075"/>
                </a:cxn>
                <a:cxn ang="0">
                  <a:pos x="142" y="952"/>
                </a:cxn>
                <a:cxn ang="0">
                  <a:pos x="133" y="778"/>
                </a:cxn>
                <a:cxn ang="0">
                  <a:pos x="156" y="650"/>
                </a:cxn>
                <a:cxn ang="0">
                  <a:pos x="213" y="543"/>
                </a:cxn>
                <a:cxn ang="0">
                  <a:pos x="303" y="487"/>
                </a:cxn>
                <a:cxn ang="0">
                  <a:pos x="407" y="481"/>
                </a:cxn>
                <a:cxn ang="0">
                  <a:pos x="497" y="527"/>
                </a:cxn>
                <a:cxn ang="0">
                  <a:pos x="549" y="594"/>
                </a:cxn>
                <a:cxn ang="0">
                  <a:pos x="553" y="645"/>
                </a:cxn>
              </a:cxnLst>
              <a:rect l="0" t="0" r="r" b="b"/>
              <a:pathLst>
                <a:path w="790" h="1223">
                  <a:moveTo>
                    <a:pt x="553" y="1106"/>
                  </a:moveTo>
                  <a:lnTo>
                    <a:pt x="553" y="1223"/>
                  </a:lnTo>
                  <a:lnTo>
                    <a:pt x="790" y="1203"/>
                  </a:lnTo>
                  <a:lnTo>
                    <a:pt x="790" y="1147"/>
                  </a:lnTo>
                  <a:lnTo>
                    <a:pt x="733" y="1147"/>
                  </a:lnTo>
                  <a:lnTo>
                    <a:pt x="695" y="1136"/>
                  </a:lnTo>
                  <a:lnTo>
                    <a:pt x="676" y="1121"/>
                  </a:lnTo>
                  <a:lnTo>
                    <a:pt x="667" y="1095"/>
                  </a:lnTo>
                  <a:lnTo>
                    <a:pt x="667" y="0"/>
                  </a:lnTo>
                  <a:lnTo>
                    <a:pt x="435" y="21"/>
                  </a:lnTo>
                  <a:lnTo>
                    <a:pt x="435" y="72"/>
                  </a:lnTo>
                  <a:lnTo>
                    <a:pt x="492" y="72"/>
                  </a:lnTo>
                  <a:lnTo>
                    <a:pt x="525" y="82"/>
                  </a:lnTo>
                  <a:lnTo>
                    <a:pt x="549" y="98"/>
                  </a:lnTo>
                  <a:lnTo>
                    <a:pt x="558" y="128"/>
                  </a:lnTo>
                  <a:lnTo>
                    <a:pt x="558" y="543"/>
                  </a:lnTo>
                  <a:lnTo>
                    <a:pt x="520" y="502"/>
                  </a:lnTo>
                  <a:lnTo>
                    <a:pt x="473" y="466"/>
                  </a:lnTo>
                  <a:lnTo>
                    <a:pt x="421" y="446"/>
                  </a:lnTo>
                  <a:lnTo>
                    <a:pt x="360" y="435"/>
                  </a:lnTo>
                  <a:lnTo>
                    <a:pt x="265" y="451"/>
                  </a:lnTo>
                  <a:lnTo>
                    <a:pt x="180" y="487"/>
                  </a:lnTo>
                  <a:lnTo>
                    <a:pt x="109" y="548"/>
                  </a:lnTo>
                  <a:lnTo>
                    <a:pt x="52" y="630"/>
                  </a:lnTo>
                  <a:lnTo>
                    <a:pt x="14" y="722"/>
                  </a:lnTo>
                  <a:lnTo>
                    <a:pt x="0" y="829"/>
                  </a:lnTo>
                  <a:lnTo>
                    <a:pt x="14" y="937"/>
                  </a:lnTo>
                  <a:lnTo>
                    <a:pt x="47" y="1029"/>
                  </a:lnTo>
                  <a:lnTo>
                    <a:pt x="99" y="1111"/>
                  </a:lnTo>
                  <a:lnTo>
                    <a:pt x="170" y="1167"/>
                  </a:lnTo>
                  <a:lnTo>
                    <a:pt x="251" y="1208"/>
                  </a:lnTo>
                  <a:lnTo>
                    <a:pt x="341" y="1223"/>
                  </a:lnTo>
                  <a:lnTo>
                    <a:pt x="412" y="1213"/>
                  </a:lnTo>
                  <a:lnTo>
                    <a:pt x="473" y="1187"/>
                  </a:lnTo>
                  <a:lnTo>
                    <a:pt x="520" y="1147"/>
                  </a:lnTo>
                  <a:lnTo>
                    <a:pt x="553" y="1106"/>
                  </a:lnTo>
                  <a:close/>
                  <a:moveTo>
                    <a:pt x="553" y="645"/>
                  </a:moveTo>
                  <a:lnTo>
                    <a:pt x="553" y="1029"/>
                  </a:lnTo>
                  <a:lnTo>
                    <a:pt x="544" y="1049"/>
                  </a:lnTo>
                  <a:lnTo>
                    <a:pt x="539" y="1065"/>
                  </a:lnTo>
                  <a:lnTo>
                    <a:pt x="497" y="1116"/>
                  </a:lnTo>
                  <a:lnTo>
                    <a:pt x="449" y="1157"/>
                  </a:lnTo>
                  <a:lnTo>
                    <a:pt x="397" y="1177"/>
                  </a:lnTo>
                  <a:lnTo>
                    <a:pt x="350" y="1182"/>
                  </a:lnTo>
                  <a:lnTo>
                    <a:pt x="298" y="1177"/>
                  </a:lnTo>
                  <a:lnTo>
                    <a:pt x="251" y="1152"/>
                  </a:lnTo>
                  <a:lnTo>
                    <a:pt x="213" y="1116"/>
                  </a:lnTo>
                  <a:lnTo>
                    <a:pt x="180" y="1075"/>
                  </a:lnTo>
                  <a:lnTo>
                    <a:pt x="156" y="1014"/>
                  </a:lnTo>
                  <a:lnTo>
                    <a:pt x="142" y="952"/>
                  </a:lnTo>
                  <a:lnTo>
                    <a:pt x="133" y="891"/>
                  </a:lnTo>
                  <a:lnTo>
                    <a:pt x="133" y="778"/>
                  </a:lnTo>
                  <a:lnTo>
                    <a:pt x="142" y="712"/>
                  </a:lnTo>
                  <a:lnTo>
                    <a:pt x="156" y="650"/>
                  </a:lnTo>
                  <a:lnTo>
                    <a:pt x="185" y="584"/>
                  </a:lnTo>
                  <a:lnTo>
                    <a:pt x="213" y="543"/>
                  </a:lnTo>
                  <a:lnTo>
                    <a:pt x="255" y="512"/>
                  </a:lnTo>
                  <a:lnTo>
                    <a:pt x="303" y="487"/>
                  </a:lnTo>
                  <a:lnTo>
                    <a:pt x="364" y="476"/>
                  </a:lnTo>
                  <a:lnTo>
                    <a:pt x="407" y="481"/>
                  </a:lnTo>
                  <a:lnTo>
                    <a:pt x="454" y="497"/>
                  </a:lnTo>
                  <a:lnTo>
                    <a:pt x="497" y="527"/>
                  </a:lnTo>
                  <a:lnTo>
                    <a:pt x="539" y="579"/>
                  </a:lnTo>
                  <a:lnTo>
                    <a:pt x="549" y="594"/>
                  </a:lnTo>
                  <a:lnTo>
                    <a:pt x="553" y="604"/>
                  </a:lnTo>
                  <a:lnTo>
                    <a:pt x="553" y="64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84" name="Freeform 92"/>
            <p:cNvSpPr>
              <a:spLocks noEditPoints="1"/>
            </p:cNvSpPr>
            <p:nvPr/>
          </p:nvSpPr>
          <p:spPr bwMode="auto">
            <a:xfrm>
              <a:off x="5718" y="4113"/>
              <a:ext cx="619" cy="798"/>
            </a:xfrm>
            <a:custGeom>
              <a:avLst/>
              <a:gdLst/>
              <a:ahLst/>
              <a:cxnLst>
                <a:cxn ang="0">
                  <a:pos x="600" y="379"/>
                </a:cxn>
                <a:cxn ang="0">
                  <a:pos x="619" y="343"/>
                </a:cxn>
                <a:cxn ang="0">
                  <a:pos x="600" y="200"/>
                </a:cxn>
                <a:cxn ang="0">
                  <a:pos x="529" y="82"/>
                </a:cxn>
                <a:cxn ang="0">
                  <a:pos x="411" y="10"/>
                </a:cxn>
                <a:cxn ang="0">
                  <a:pos x="246" y="16"/>
                </a:cxn>
                <a:cxn ang="0">
                  <a:pos x="99" y="118"/>
                </a:cxn>
                <a:cxn ang="0">
                  <a:pos x="14" y="292"/>
                </a:cxn>
                <a:cxn ang="0">
                  <a:pos x="9" y="491"/>
                </a:cxn>
                <a:cxn ang="0">
                  <a:pos x="80" y="650"/>
                </a:cxn>
                <a:cxn ang="0">
                  <a:pos x="203" y="757"/>
                </a:cxn>
                <a:cxn ang="0">
                  <a:pos x="355" y="798"/>
                </a:cxn>
                <a:cxn ang="0">
                  <a:pos x="492" y="757"/>
                </a:cxn>
                <a:cxn ang="0">
                  <a:pos x="577" y="675"/>
                </a:cxn>
                <a:cxn ang="0">
                  <a:pos x="615" y="594"/>
                </a:cxn>
                <a:cxn ang="0">
                  <a:pos x="619" y="563"/>
                </a:cxn>
                <a:cxn ang="0">
                  <a:pos x="591" y="553"/>
                </a:cxn>
                <a:cxn ang="0">
                  <a:pos x="582" y="573"/>
                </a:cxn>
                <a:cxn ang="0">
                  <a:pos x="515" y="686"/>
                </a:cxn>
                <a:cxn ang="0">
                  <a:pos x="440" y="737"/>
                </a:cxn>
                <a:cxn ang="0">
                  <a:pos x="378" y="752"/>
                </a:cxn>
                <a:cxn ang="0">
                  <a:pos x="307" y="742"/>
                </a:cxn>
                <a:cxn ang="0">
                  <a:pos x="213" y="681"/>
                </a:cxn>
                <a:cxn ang="0">
                  <a:pos x="156" y="573"/>
                </a:cxn>
                <a:cxn ang="0">
                  <a:pos x="137" y="435"/>
                </a:cxn>
                <a:cxn ang="0">
                  <a:pos x="582" y="379"/>
                </a:cxn>
                <a:cxn ang="0">
                  <a:pos x="146" y="256"/>
                </a:cxn>
                <a:cxn ang="0">
                  <a:pos x="189" y="133"/>
                </a:cxn>
                <a:cxn ang="0">
                  <a:pos x="250" y="67"/>
                </a:cxn>
                <a:cxn ang="0">
                  <a:pos x="312" y="41"/>
                </a:cxn>
                <a:cxn ang="0">
                  <a:pos x="392" y="51"/>
                </a:cxn>
                <a:cxn ang="0">
                  <a:pos x="463" y="118"/>
                </a:cxn>
                <a:cxn ang="0">
                  <a:pos x="501" y="215"/>
                </a:cxn>
                <a:cxn ang="0">
                  <a:pos x="515" y="307"/>
                </a:cxn>
                <a:cxn ang="0">
                  <a:pos x="137" y="343"/>
                </a:cxn>
              </a:cxnLst>
              <a:rect l="0" t="0" r="r" b="b"/>
              <a:pathLst>
                <a:path w="619" h="798">
                  <a:moveTo>
                    <a:pt x="582" y="379"/>
                  </a:moveTo>
                  <a:lnTo>
                    <a:pt x="600" y="379"/>
                  </a:lnTo>
                  <a:lnTo>
                    <a:pt x="619" y="368"/>
                  </a:lnTo>
                  <a:lnTo>
                    <a:pt x="619" y="343"/>
                  </a:lnTo>
                  <a:lnTo>
                    <a:pt x="615" y="271"/>
                  </a:lnTo>
                  <a:lnTo>
                    <a:pt x="600" y="200"/>
                  </a:lnTo>
                  <a:lnTo>
                    <a:pt x="572" y="133"/>
                  </a:lnTo>
                  <a:lnTo>
                    <a:pt x="529" y="82"/>
                  </a:lnTo>
                  <a:lnTo>
                    <a:pt x="477" y="36"/>
                  </a:lnTo>
                  <a:lnTo>
                    <a:pt x="411" y="10"/>
                  </a:lnTo>
                  <a:lnTo>
                    <a:pt x="336" y="0"/>
                  </a:lnTo>
                  <a:lnTo>
                    <a:pt x="246" y="16"/>
                  </a:lnTo>
                  <a:lnTo>
                    <a:pt x="165" y="56"/>
                  </a:lnTo>
                  <a:lnTo>
                    <a:pt x="99" y="118"/>
                  </a:lnTo>
                  <a:lnTo>
                    <a:pt x="47" y="200"/>
                  </a:lnTo>
                  <a:lnTo>
                    <a:pt x="14" y="292"/>
                  </a:lnTo>
                  <a:lnTo>
                    <a:pt x="0" y="394"/>
                  </a:lnTo>
                  <a:lnTo>
                    <a:pt x="9" y="491"/>
                  </a:lnTo>
                  <a:lnTo>
                    <a:pt x="38" y="578"/>
                  </a:lnTo>
                  <a:lnTo>
                    <a:pt x="80" y="650"/>
                  </a:lnTo>
                  <a:lnTo>
                    <a:pt x="137" y="711"/>
                  </a:lnTo>
                  <a:lnTo>
                    <a:pt x="203" y="757"/>
                  </a:lnTo>
                  <a:lnTo>
                    <a:pt x="274" y="788"/>
                  </a:lnTo>
                  <a:lnTo>
                    <a:pt x="355" y="798"/>
                  </a:lnTo>
                  <a:lnTo>
                    <a:pt x="430" y="788"/>
                  </a:lnTo>
                  <a:lnTo>
                    <a:pt x="492" y="757"/>
                  </a:lnTo>
                  <a:lnTo>
                    <a:pt x="539" y="716"/>
                  </a:lnTo>
                  <a:lnTo>
                    <a:pt x="577" y="675"/>
                  </a:lnTo>
                  <a:lnTo>
                    <a:pt x="600" y="629"/>
                  </a:lnTo>
                  <a:lnTo>
                    <a:pt x="615" y="594"/>
                  </a:lnTo>
                  <a:lnTo>
                    <a:pt x="619" y="573"/>
                  </a:lnTo>
                  <a:lnTo>
                    <a:pt x="619" y="563"/>
                  </a:lnTo>
                  <a:lnTo>
                    <a:pt x="610" y="553"/>
                  </a:lnTo>
                  <a:lnTo>
                    <a:pt x="591" y="553"/>
                  </a:lnTo>
                  <a:lnTo>
                    <a:pt x="582" y="563"/>
                  </a:lnTo>
                  <a:lnTo>
                    <a:pt x="582" y="573"/>
                  </a:lnTo>
                  <a:lnTo>
                    <a:pt x="553" y="640"/>
                  </a:lnTo>
                  <a:lnTo>
                    <a:pt x="515" y="686"/>
                  </a:lnTo>
                  <a:lnTo>
                    <a:pt x="477" y="722"/>
                  </a:lnTo>
                  <a:lnTo>
                    <a:pt x="440" y="737"/>
                  </a:lnTo>
                  <a:lnTo>
                    <a:pt x="402" y="747"/>
                  </a:lnTo>
                  <a:lnTo>
                    <a:pt x="378" y="752"/>
                  </a:lnTo>
                  <a:lnTo>
                    <a:pt x="364" y="752"/>
                  </a:lnTo>
                  <a:lnTo>
                    <a:pt x="307" y="742"/>
                  </a:lnTo>
                  <a:lnTo>
                    <a:pt x="255" y="722"/>
                  </a:lnTo>
                  <a:lnTo>
                    <a:pt x="213" y="681"/>
                  </a:lnTo>
                  <a:lnTo>
                    <a:pt x="184" y="640"/>
                  </a:lnTo>
                  <a:lnTo>
                    <a:pt x="156" y="573"/>
                  </a:lnTo>
                  <a:lnTo>
                    <a:pt x="142" y="502"/>
                  </a:lnTo>
                  <a:lnTo>
                    <a:pt x="137" y="435"/>
                  </a:lnTo>
                  <a:lnTo>
                    <a:pt x="132" y="379"/>
                  </a:lnTo>
                  <a:lnTo>
                    <a:pt x="582" y="379"/>
                  </a:lnTo>
                  <a:close/>
                  <a:moveTo>
                    <a:pt x="137" y="343"/>
                  </a:moveTo>
                  <a:lnTo>
                    <a:pt x="146" y="256"/>
                  </a:lnTo>
                  <a:lnTo>
                    <a:pt x="165" y="184"/>
                  </a:lnTo>
                  <a:lnTo>
                    <a:pt x="189" y="133"/>
                  </a:lnTo>
                  <a:lnTo>
                    <a:pt x="217" y="92"/>
                  </a:lnTo>
                  <a:lnTo>
                    <a:pt x="250" y="67"/>
                  </a:lnTo>
                  <a:lnTo>
                    <a:pt x="284" y="51"/>
                  </a:lnTo>
                  <a:lnTo>
                    <a:pt x="312" y="41"/>
                  </a:lnTo>
                  <a:lnTo>
                    <a:pt x="336" y="41"/>
                  </a:lnTo>
                  <a:lnTo>
                    <a:pt x="392" y="51"/>
                  </a:lnTo>
                  <a:lnTo>
                    <a:pt x="435" y="77"/>
                  </a:lnTo>
                  <a:lnTo>
                    <a:pt x="463" y="118"/>
                  </a:lnTo>
                  <a:lnTo>
                    <a:pt x="487" y="164"/>
                  </a:lnTo>
                  <a:lnTo>
                    <a:pt x="501" y="215"/>
                  </a:lnTo>
                  <a:lnTo>
                    <a:pt x="511" y="266"/>
                  </a:lnTo>
                  <a:lnTo>
                    <a:pt x="515" y="307"/>
                  </a:lnTo>
                  <a:lnTo>
                    <a:pt x="515" y="343"/>
                  </a:lnTo>
                  <a:lnTo>
                    <a:pt x="137" y="34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85" name="Freeform 93"/>
            <p:cNvSpPr>
              <a:spLocks/>
            </p:cNvSpPr>
            <p:nvPr/>
          </p:nvSpPr>
          <p:spPr bwMode="auto">
            <a:xfrm>
              <a:off x="6404" y="4144"/>
              <a:ext cx="808" cy="747"/>
            </a:xfrm>
            <a:custGeom>
              <a:avLst/>
              <a:gdLst/>
              <a:ahLst/>
              <a:cxnLst>
                <a:cxn ang="0">
                  <a:pos x="558" y="184"/>
                </a:cxn>
                <a:cxn ang="0">
                  <a:pos x="643" y="92"/>
                </a:cxn>
                <a:cxn ang="0">
                  <a:pos x="780" y="51"/>
                </a:cxn>
                <a:cxn ang="0">
                  <a:pos x="714" y="5"/>
                </a:cxn>
                <a:cxn ang="0">
                  <a:pos x="520" y="0"/>
                </a:cxn>
                <a:cxn ang="0">
                  <a:pos x="496" y="51"/>
                </a:cxn>
                <a:cxn ang="0">
                  <a:pos x="534" y="77"/>
                </a:cxn>
                <a:cxn ang="0">
                  <a:pos x="539" y="128"/>
                </a:cxn>
                <a:cxn ang="0">
                  <a:pos x="525" y="158"/>
                </a:cxn>
                <a:cxn ang="0">
                  <a:pos x="421" y="302"/>
                </a:cxn>
                <a:cxn ang="0">
                  <a:pos x="288" y="118"/>
                </a:cxn>
                <a:cxn ang="0">
                  <a:pos x="279" y="97"/>
                </a:cxn>
                <a:cxn ang="0">
                  <a:pos x="288" y="71"/>
                </a:cxn>
                <a:cxn ang="0">
                  <a:pos x="316" y="56"/>
                </a:cxn>
                <a:cxn ang="0">
                  <a:pos x="335" y="0"/>
                </a:cxn>
                <a:cxn ang="0">
                  <a:pos x="241" y="5"/>
                </a:cxn>
                <a:cxn ang="0">
                  <a:pos x="61" y="0"/>
                </a:cxn>
                <a:cxn ang="0">
                  <a:pos x="9" y="51"/>
                </a:cxn>
                <a:cxn ang="0">
                  <a:pos x="89" y="56"/>
                </a:cxn>
                <a:cxn ang="0">
                  <a:pos x="141" y="87"/>
                </a:cxn>
                <a:cxn ang="0">
                  <a:pos x="198" y="158"/>
                </a:cxn>
                <a:cxn ang="0">
                  <a:pos x="326" y="430"/>
                </a:cxn>
                <a:cxn ang="0">
                  <a:pos x="283" y="486"/>
                </a:cxn>
                <a:cxn ang="0">
                  <a:pos x="241" y="547"/>
                </a:cxn>
                <a:cxn ang="0">
                  <a:pos x="160" y="639"/>
                </a:cxn>
                <a:cxn ang="0">
                  <a:pos x="66" y="685"/>
                </a:cxn>
                <a:cxn ang="0">
                  <a:pos x="0" y="691"/>
                </a:cxn>
                <a:cxn ang="0">
                  <a:pos x="66" y="742"/>
                </a:cxn>
                <a:cxn ang="0">
                  <a:pos x="241" y="747"/>
                </a:cxn>
                <a:cxn ang="0">
                  <a:pos x="288" y="691"/>
                </a:cxn>
                <a:cxn ang="0">
                  <a:pos x="250" y="675"/>
                </a:cxn>
                <a:cxn ang="0">
                  <a:pos x="241" y="650"/>
                </a:cxn>
                <a:cxn ang="0">
                  <a:pos x="246" y="614"/>
                </a:cxn>
                <a:cxn ang="0">
                  <a:pos x="331" y="486"/>
                </a:cxn>
                <a:cxn ang="0">
                  <a:pos x="406" y="455"/>
                </a:cxn>
                <a:cxn ang="0">
                  <a:pos x="449" y="511"/>
                </a:cxn>
                <a:cxn ang="0">
                  <a:pos x="506" y="593"/>
                </a:cxn>
                <a:cxn ang="0">
                  <a:pos x="525" y="619"/>
                </a:cxn>
                <a:cxn ang="0">
                  <a:pos x="539" y="639"/>
                </a:cxn>
                <a:cxn ang="0">
                  <a:pos x="534" y="665"/>
                </a:cxn>
                <a:cxn ang="0">
                  <a:pos x="515" y="685"/>
                </a:cxn>
                <a:cxn ang="0">
                  <a:pos x="482" y="691"/>
                </a:cxn>
                <a:cxn ang="0">
                  <a:pos x="525" y="747"/>
                </a:cxn>
                <a:cxn ang="0">
                  <a:pos x="733" y="742"/>
                </a:cxn>
                <a:cxn ang="0">
                  <a:pos x="808" y="691"/>
                </a:cxn>
                <a:cxn ang="0">
                  <a:pos x="714" y="685"/>
                </a:cxn>
                <a:cxn ang="0">
                  <a:pos x="657" y="639"/>
                </a:cxn>
              </a:cxnLst>
              <a:rect l="0" t="0" r="r" b="b"/>
              <a:pathLst>
                <a:path w="808" h="747">
                  <a:moveTo>
                    <a:pt x="444" y="337"/>
                  </a:moveTo>
                  <a:lnTo>
                    <a:pt x="558" y="184"/>
                  </a:lnTo>
                  <a:lnTo>
                    <a:pt x="591" y="143"/>
                  </a:lnTo>
                  <a:lnTo>
                    <a:pt x="643" y="92"/>
                  </a:lnTo>
                  <a:lnTo>
                    <a:pt x="709" y="61"/>
                  </a:lnTo>
                  <a:lnTo>
                    <a:pt x="780" y="51"/>
                  </a:lnTo>
                  <a:lnTo>
                    <a:pt x="780" y="0"/>
                  </a:lnTo>
                  <a:lnTo>
                    <a:pt x="714" y="5"/>
                  </a:lnTo>
                  <a:lnTo>
                    <a:pt x="562" y="5"/>
                  </a:lnTo>
                  <a:lnTo>
                    <a:pt x="520" y="0"/>
                  </a:lnTo>
                  <a:lnTo>
                    <a:pt x="496" y="0"/>
                  </a:lnTo>
                  <a:lnTo>
                    <a:pt x="496" y="51"/>
                  </a:lnTo>
                  <a:lnTo>
                    <a:pt x="515" y="56"/>
                  </a:lnTo>
                  <a:lnTo>
                    <a:pt x="534" y="77"/>
                  </a:lnTo>
                  <a:lnTo>
                    <a:pt x="543" y="107"/>
                  </a:lnTo>
                  <a:lnTo>
                    <a:pt x="539" y="128"/>
                  </a:lnTo>
                  <a:lnTo>
                    <a:pt x="534" y="143"/>
                  </a:lnTo>
                  <a:lnTo>
                    <a:pt x="525" y="158"/>
                  </a:lnTo>
                  <a:lnTo>
                    <a:pt x="520" y="169"/>
                  </a:lnTo>
                  <a:lnTo>
                    <a:pt x="421" y="302"/>
                  </a:lnTo>
                  <a:lnTo>
                    <a:pt x="293" y="128"/>
                  </a:lnTo>
                  <a:lnTo>
                    <a:pt x="288" y="118"/>
                  </a:lnTo>
                  <a:lnTo>
                    <a:pt x="279" y="107"/>
                  </a:lnTo>
                  <a:lnTo>
                    <a:pt x="279" y="97"/>
                  </a:lnTo>
                  <a:lnTo>
                    <a:pt x="283" y="82"/>
                  </a:lnTo>
                  <a:lnTo>
                    <a:pt x="288" y="71"/>
                  </a:lnTo>
                  <a:lnTo>
                    <a:pt x="302" y="61"/>
                  </a:lnTo>
                  <a:lnTo>
                    <a:pt x="316" y="56"/>
                  </a:lnTo>
                  <a:lnTo>
                    <a:pt x="335" y="51"/>
                  </a:lnTo>
                  <a:lnTo>
                    <a:pt x="335" y="0"/>
                  </a:lnTo>
                  <a:lnTo>
                    <a:pt x="293" y="0"/>
                  </a:lnTo>
                  <a:lnTo>
                    <a:pt x="241" y="5"/>
                  </a:lnTo>
                  <a:lnTo>
                    <a:pt x="118" y="5"/>
                  </a:lnTo>
                  <a:lnTo>
                    <a:pt x="61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56" y="51"/>
                  </a:lnTo>
                  <a:lnTo>
                    <a:pt x="89" y="56"/>
                  </a:lnTo>
                  <a:lnTo>
                    <a:pt x="118" y="66"/>
                  </a:lnTo>
                  <a:lnTo>
                    <a:pt x="141" y="87"/>
                  </a:lnTo>
                  <a:lnTo>
                    <a:pt x="165" y="118"/>
                  </a:lnTo>
                  <a:lnTo>
                    <a:pt x="198" y="158"/>
                  </a:lnTo>
                  <a:lnTo>
                    <a:pt x="359" y="384"/>
                  </a:lnTo>
                  <a:lnTo>
                    <a:pt x="326" y="430"/>
                  </a:lnTo>
                  <a:lnTo>
                    <a:pt x="302" y="460"/>
                  </a:lnTo>
                  <a:lnTo>
                    <a:pt x="283" y="486"/>
                  </a:lnTo>
                  <a:lnTo>
                    <a:pt x="264" y="517"/>
                  </a:lnTo>
                  <a:lnTo>
                    <a:pt x="241" y="547"/>
                  </a:lnTo>
                  <a:lnTo>
                    <a:pt x="208" y="588"/>
                  </a:lnTo>
                  <a:lnTo>
                    <a:pt x="160" y="639"/>
                  </a:lnTo>
                  <a:lnTo>
                    <a:pt x="113" y="670"/>
                  </a:lnTo>
                  <a:lnTo>
                    <a:pt x="66" y="685"/>
                  </a:lnTo>
                  <a:lnTo>
                    <a:pt x="28" y="691"/>
                  </a:lnTo>
                  <a:lnTo>
                    <a:pt x="0" y="691"/>
                  </a:lnTo>
                  <a:lnTo>
                    <a:pt x="0" y="747"/>
                  </a:lnTo>
                  <a:lnTo>
                    <a:pt x="66" y="742"/>
                  </a:lnTo>
                  <a:lnTo>
                    <a:pt x="189" y="742"/>
                  </a:lnTo>
                  <a:lnTo>
                    <a:pt x="241" y="747"/>
                  </a:lnTo>
                  <a:lnTo>
                    <a:pt x="288" y="747"/>
                  </a:lnTo>
                  <a:lnTo>
                    <a:pt x="288" y="691"/>
                  </a:lnTo>
                  <a:lnTo>
                    <a:pt x="260" y="680"/>
                  </a:lnTo>
                  <a:lnTo>
                    <a:pt x="250" y="675"/>
                  </a:lnTo>
                  <a:lnTo>
                    <a:pt x="246" y="665"/>
                  </a:lnTo>
                  <a:lnTo>
                    <a:pt x="241" y="650"/>
                  </a:lnTo>
                  <a:lnTo>
                    <a:pt x="241" y="639"/>
                  </a:lnTo>
                  <a:lnTo>
                    <a:pt x="246" y="614"/>
                  </a:lnTo>
                  <a:lnTo>
                    <a:pt x="293" y="537"/>
                  </a:lnTo>
                  <a:lnTo>
                    <a:pt x="331" y="486"/>
                  </a:lnTo>
                  <a:lnTo>
                    <a:pt x="383" y="419"/>
                  </a:lnTo>
                  <a:lnTo>
                    <a:pt x="406" y="455"/>
                  </a:lnTo>
                  <a:lnTo>
                    <a:pt x="430" y="486"/>
                  </a:lnTo>
                  <a:lnTo>
                    <a:pt x="449" y="511"/>
                  </a:lnTo>
                  <a:lnTo>
                    <a:pt x="473" y="547"/>
                  </a:lnTo>
                  <a:lnTo>
                    <a:pt x="506" y="593"/>
                  </a:lnTo>
                  <a:lnTo>
                    <a:pt x="515" y="604"/>
                  </a:lnTo>
                  <a:lnTo>
                    <a:pt x="525" y="619"/>
                  </a:lnTo>
                  <a:lnTo>
                    <a:pt x="534" y="629"/>
                  </a:lnTo>
                  <a:lnTo>
                    <a:pt x="539" y="639"/>
                  </a:lnTo>
                  <a:lnTo>
                    <a:pt x="539" y="660"/>
                  </a:lnTo>
                  <a:lnTo>
                    <a:pt x="534" y="665"/>
                  </a:lnTo>
                  <a:lnTo>
                    <a:pt x="529" y="675"/>
                  </a:lnTo>
                  <a:lnTo>
                    <a:pt x="515" y="685"/>
                  </a:lnTo>
                  <a:lnTo>
                    <a:pt x="501" y="691"/>
                  </a:lnTo>
                  <a:lnTo>
                    <a:pt x="482" y="691"/>
                  </a:lnTo>
                  <a:lnTo>
                    <a:pt x="482" y="747"/>
                  </a:lnTo>
                  <a:lnTo>
                    <a:pt x="525" y="747"/>
                  </a:lnTo>
                  <a:lnTo>
                    <a:pt x="572" y="742"/>
                  </a:lnTo>
                  <a:lnTo>
                    <a:pt x="733" y="742"/>
                  </a:lnTo>
                  <a:lnTo>
                    <a:pt x="808" y="747"/>
                  </a:lnTo>
                  <a:lnTo>
                    <a:pt x="808" y="691"/>
                  </a:lnTo>
                  <a:lnTo>
                    <a:pt x="756" y="691"/>
                  </a:lnTo>
                  <a:lnTo>
                    <a:pt x="714" y="685"/>
                  </a:lnTo>
                  <a:lnTo>
                    <a:pt x="685" y="670"/>
                  </a:lnTo>
                  <a:lnTo>
                    <a:pt x="657" y="639"/>
                  </a:lnTo>
                  <a:lnTo>
                    <a:pt x="444" y="33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86" name="Freeform 94"/>
            <p:cNvSpPr>
              <a:spLocks/>
            </p:cNvSpPr>
            <p:nvPr/>
          </p:nvSpPr>
          <p:spPr bwMode="auto">
            <a:xfrm>
              <a:off x="7818" y="4123"/>
              <a:ext cx="804" cy="768"/>
            </a:xfrm>
            <a:custGeom>
              <a:avLst/>
              <a:gdLst/>
              <a:ahLst/>
              <a:cxnLst>
                <a:cxn ang="0">
                  <a:pos x="123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1" y="768"/>
                </a:cxn>
                <a:cxn ang="0">
                  <a:pos x="231" y="763"/>
                </a:cxn>
                <a:cxn ang="0">
                  <a:pos x="359" y="768"/>
                </a:cxn>
                <a:cxn ang="0">
                  <a:pos x="293" y="712"/>
                </a:cxn>
                <a:cxn ang="0">
                  <a:pos x="241" y="681"/>
                </a:cxn>
                <a:cxn ang="0">
                  <a:pos x="236" y="318"/>
                </a:cxn>
                <a:cxn ang="0">
                  <a:pos x="269" y="164"/>
                </a:cxn>
                <a:cxn ang="0">
                  <a:pos x="350" y="72"/>
                </a:cxn>
                <a:cxn ang="0">
                  <a:pos x="449" y="41"/>
                </a:cxn>
                <a:cxn ang="0">
                  <a:pos x="525" y="67"/>
                </a:cxn>
                <a:cxn ang="0">
                  <a:pos x="563" y="139"/>
                </a:cxn>
                <a:cxn ang="0">
                  <a:pos x="572" y="635"/>
                </a:cxn>
                <a:cxn ang="0">
                  <a:pos x="548" y="706"/>
                </a:cxn>
                <a:cxn ang="0">
                  <a:pos x="444" y="712"/>
                </a:cxn>
                <a:cxn ang="0">
                  <a:pos x="506" y="768"/>
                </a:cxn>
                <a:cxn ang="0">
                  <a:pos x="676" y="763"/>
                </a:cxn>
                <a:cxn ang="0">
                  <a:pos x="804" y="768"/>
                </a:cxn>
                <a:cxn ang="0">
                  <a:pos x="752" y="712"/>
                </a:cxn>
                <a:cxn ang="0">
                  <a:pos x="690" y="691"/>
                </a:cxn>
                <a:cxn ang="0">
                  <a:pos x="681" y="236"/>
                </a:cxn>
                <a:cxn ang="0">
                  <a:pos x="657" y="113"/>
                </a:cxn>
                <a:cxn ang="0">
                  <a:pos x="605" y="41"/>
                </a:cxn>
                <a:cxn ang="0">
                  <a:pos x="525" y="6"/>
                </a:cxn>
                <a:cxn ang="0">
                  <a:pos x="397" y="11"/>
                </a:cxn>
                <a:cxn ang="0">
                  <a:pos x="293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6" y="77"/>
                </a:cxn>
                <a:cxn ang="0">
                  <a:pos x="113" y="103"/>
                </a:cxn>
                <a:cxn ang="0">
                  <a:pos x="123" y="169"/>
                </a:cxn>
              </a:cxnLst>
              <a:rect l="0" t="0" r="r" b="b"/>
              <a:pathLst>
                <a:path w="804" h="768">
                  <a:moveTo>
                    <a:pt x="123" y="169"/>
                  </a:moveTo>
                  <a:lnTo>
                    <a:pt x="123" y="635"/>
                  </a:lnTo>
                  <a:lnTo>
                    <a:pt x="118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1" y="768"/>
                  </a:lnTo>
                  <a:lnTo>
                    <a:pt x="127" y="763"/>
                  </a:lnTo>
                  <a:lnTo>
                    <a:pt x="231" y="763"/>
                  </a:lnTo>
                  <a:lnTo>
                    <a:pt x="298" y="768"/>
                  </a:lnTo>
                  <a:lnTo>
                    <a:pt x="359" y="768"/>
                  </a:lnTo>
                  <a:lnTo>
                    <a:pt x="359" y="712"/>
                  </a:lnTo>
                  <a:lnTo>
                    <a:pt x="293" y="712"/>
                  </a:lnTo>
                  <a:lnTo>
                    <a:pt x="255" y="706"/>
                  </a:lnTo>
                  <a:lnTo>
                    <a:pt x="241" y="681"/>
                  </a:lnTo>
                  <a:lnTo>
                    <a:pt x="236" y="635"/>
                  </a:lnTo>
                  <a:lnTo>
                    <a:pt x="236" y="318"/>
                  </a:lnTo>
                  <a:lnTo>
                    <a:pt x="246" y="236"/>
                  </a:lnTo>
                  <a:lnTo>
                    <a:pt x="269" y="164"/>
                  </a:lnTo>
                  <a:lnTo>
                    <a:pt x="302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49" y="41"/>
                  </a:lnTo>
                  <a:lnTo>
                    <a:pt x="492" y="46"/>
                  </a:lnTo>
                  <a:lnTo>
                    <a:pt x="525" y="67"/>
                  </a:lnTo>
                  <a:lnTo>
                    <a:pt x="548" y="98"/>
                  </a:lnTo>
                  <a:lnTo>
                    <a:pt x="563" y="139"/>
                  </a:lnTo>
                  <a:lnTo>
                    <a:pt x="572" y="231"/>
                  </a:lnTo>
                  <a:lnTo>
                    <a:pt x="572" y="635"/>
                  </a:lnTo>
                  <a:lnTo>
                    <a:pt x="567" y="681"/>
                  </a:lnTo>
                  <a:lnTo>
                    <a:pt x="548" y="706"/>
                  </a:lnTo>
                  <a:lnTo>
                    <a:pt x="511" y="712"/>
                  </a:lnTo>
                  <a:lnTo>
                    <a:pt x="444" y="712"/>
                  </a:lnTo>
                  <a:lnTo>
                    <a:pt x="444" y="768"/>
                  </a:lnTo>
                  <a:lnTo>
                    <a:pt x="506" y="768"/>
                  </a:lnTo>
                  <a:lnTo>
                    <a:pt x="572" y="763"/>
                  </a:lnTo>
                  <a:lnTo>
                    <a:pt x="676" y="763"/>
                  </a:lnTo>
                  <a:lnTo>
                    <a:pt x="742" y="768"/>
                  </a:lnTo>
                  <a:lnTo>
                    <a:pt x="804" y="768"/>
                  </a:lnTo>
                  <a:lnTo>
                    <a:pt x="804" y="712"/>
                  </a:lnTo>
                  <a:lnTo>
                    <a:pt x="752" y="712"/>
                  </a:lnTo>
                  <a:lnTo>
                    <a:pt x="714" y="706"/>
                  </a:lnTo>
                  <a:lnTo>
                    <a:pt x="690" y="691"/>
                  </a:lnTo>
                  <a:lnTo>
                    <a:pt x="681" y="660"/>
                  </a:lnTo>
                  <a:lnTo>
                    <a:pt x="681" y="236"/>
                  </a:lnTo>
                  <a:lnTo>
                    <a:pt x="676" y="164"/>
                  </a:lnTo>
                  <a:lnTo>
                    <a:pt x="657" y="113"/>
                  </a:lnTo>
                  <a:lnTo>
                    <a:pt x="629" y="67"/>
                  </a:lnTo>
                  <a:lnTo>
                    <a:pt x="605" y="41"/>
                  </a:lnTo>
                  <a:lnTo>
                    <a:pt x="572" y="21"/>
                  </a:lnTo>
                  <a:lnTo>
                    <a:pt x="525" y="6"/>
                  </a:lnTo>
                  <a:lnTo>
                    <a:pt x="463" y="0"/>
                  </a:lnTo>
                  <a:lnTo>
                    <a:pt x="397" y="11"/>
                  </a:lnTo>
                  <a:lnTo>
                    <a:pt x="340" y="36"/>
                  </a:lnTo>
                  <a:lnTo>
                    <a:pt x="293" y="72"/>
                  </a:lnTo>
                  <a:lnTo>
                    <a:pt x="255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6" y="77"/>
                  </a:lnTo>
                  <a:lnTo>
                    <a:pt x="90" y="82"/>
                  </a:lnTo>
                  <a:lnTo>
                    <a:pt x="113" y="103"/>
                  </a:lnTo>
                  <a:lnTo>
                    <a:pt x="123" y="128"/>
                  </a:lnTo>
                  <a:lnTo>
                    <a:pt x="123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87" name="Freeform 95"/>
            <p:cNvSpPr>
              <a:spLocks noEditPoints="1"/>
            </p:cNvSpPr>
            <p:nvPr/>
          </p:nvSpPr>
          <p:spPr bwMode="auto">
            <a:xfrm>
              <a:off x="8702" y="4113"/>
              <a:ext cx="710" cy="798"/>
            </a:xfrm>
            <a:custGeom>
              <a:avLst/>
              <a:gdLst/>
              <a:ahLst/>
              <a:cxnLst>
                <a:cxn ang="0">
                  <a:pos x="710" y="404"/>
                </a:cxn>
                <a:cxn ang="0">
                  <a:pos x="695" y="297"/>
                </a:cxn>
                <a:cxn ang="0">
                  <a:pos x="662" y="200"/>
                </a:cxn>
                <a:cxn ang="0">
                  <a:pos x="606" y="118"/>
                </a:cxn>
                <a:cxn ang="0">
                  <a:pos x="535" y="56"/>
                </a:cxn>
                <a:cxn ang="0">
                  <a:pos x="449" y="16"/>
                </a:cxn>
                <a:cxn ang="0">
                  <a:pos x="355" y="0"/>
                </a:cxn>
                <a:cxn ang="0">
                  <a:pos x="260" y="16"/>
                </a:cxn>
                <a:cxn ang="0">
                  <a:pos x="175" y="56"/>
                </a:cxn>
                <a:cxn ang="0">
                  <a:pos x="104" y="123"/>
                </a:cxn>
                <a:cxn ang="0">
                  <a:pos x="47" y="205"/>
                </a:cxn>
                <a:cxn ang="0">
                  <a:pos x="10" y="302"/>
                </a:cxn>
                <a:cxn ang="0">
                  <a:pos x="0" y="404"/>
                </a:cxn>
                <a:cxn ang="0">
                  <a:pos x="14" y="512"/>
                </a:cxn>
                <a:cxn ang="0">
                  <a:pos x="47" y="609"/>
                </a:cxn>
                <a:cxn ang="0">
                  <a:pos x="104" y="686"/>
                </a:cxn>
                <a:cxn ang="0">
                  <a:pos x="180" y="747"/>
                </a:cxn>
                <a:cxn ang="0">
                  <a:pos x="260" y="783"/>
                </a:cxn>
                <a:cxn ang="0">
                  <a:pos x="355" y="798"/>
                </a:cxn>
                <a:cxn ang="0">
                  <a:pos x="449" y="783"/>
                </a:cxn>
                <a:cxn ang="0">
                  <a:pos x="535" y="747"/>
                </a:cxn>
                <a:cxn ang="0">
                  <a:pos x="606" y="686"/>
                </a:cxn>
                <a:cxn ang="0">
                  <a:pos x="662" y="604"/>
                </a:cxn>
                <a:cxn ang="0">
                  <a:pos x="695" y="512"/>
                </a:cxn>
                <a:cxn ang="0">
                  <a:pos x="710" y="404"/>
                </a:cxn>
                <a:cxn ang="0">
                  <a:pos x="355" y="752"/>
                </a:cxn>
                <a:cxn ang="0">
                  <a:pos x="303" y="747"/>
                </a:cxn>
                <a:cxn ang="0">
                  <a:pos x="256" y="727"/>
                </a:cxn>
                <a:cxn ang="0">
                  <a:pos x="208" y="691"/>
                </a:cxn>
                <a:cxn ang="0">
                  <a:pos x="170" y="640"/>
                </a:cxn>
                <a:cxn ang="0">
                  <a:pos x="147" y="578"/>
                </a:cxn>
                <a:cxn ang="0">
                  <a:pos x="137" y="512"/>
                </a:cxn>
                <a:cxn ang="0">
                  <a:pos x="133" y="445"/>
                </a:cxn>
                <a:cxn ang="0">
                  <a:pos x="133" y="317"/>
                </a:cxn>
                <a:cxn ang="0">
                  <a:pos x="142" y="235"/>
                </a:cxn>
                <a:cxn ang="0">
                  <a:pos x="170" y="154"/>
                </a:cxn>
                <a:cxn ang="0">
                  <a:pos x="208" y="102"/>
                </a:cxn>
                <a:cxn ang="0">
                  <a:pos x="256" y="67"/>
                </a:cxn>
                <a:cxn ang="0">
                  <a:pos x="303" y="46"/>
                </a:cxn>
                <a:cxn ang="0">
                  <a:pos x="355" y="41"/>
                </a:cxn>
                <a:cxn ang="0">
                  <a:pos x="407" y="46"/>
                </a:cxn>
                <a:cxn ang="0">
                  <a:pos x="454" y="67"/>
                </a:cxn>
                <a:cxn ang="0">
                  <a:pos x="497" y="102"/>
                </a:cxn>
                <a:cxn ang="0">
                  <a:pos x="535" y="154"/>
                </a:cxn>
                <a:cxn ang="0">
                  <a:pos x="558" y="210"/>
                </a:cxn>
                <a:cxn ang="0">
                  <a:pos x="572" y="276"/>
                </a:cxn>
                <a:cxn ang="0">
                  <a:pos x="577" y="338"/>
                </a:cxn>
                <a:cxn ang="0">
                  <a:pos x="577" y="466"/>
                </a:cxn>
                <a:cxn ang="0">
                  <a:pos x="568" y="542"/>
                </a:cxn>
                <a:cxn ang="0">
                  <a:pos x="539" y="624"/>
                </a:cxn>
                <a:cxn ang="0">
                  <a:pos x="506" y="675"/>
                </a:cxn>
                <a:cxn ang="0">
                  <a:pos x="464" y="716"/>
                </a:cxn>
                <a:cxn ang="0">
                  <a:pos x="412" y="742"/>
                </a:cxn>
                <a:cxn ang="0">
                  <a:pos x="355" y="752"/>
                </a:cxn>
              </a:cxnLst>
              <a:rect l="0" t="0" r="r" b="b"/>
              <a:pathLst>
                <a:path w="710" h="798">
                  <a:moveTo>
                    <a:pt x="710" y="404"/>
                  </a:moveTo>
                  <a:lnTo>
                    <a:pt x="695" y="297"/>
                  </a:lnTo>
                  <a:lnTo>
                    <a:pt x="662" y="200"/>
                  </a:lnTo>
                  <a:lnTo>
                    <a:pt x="606" y="118"/>
                  </a:lnTo>
                  <a:lnTo>
                    <a:pt x="535" y="56"/>
                  </a:lnTo>
                  <a:lnTo>
                    <a:pt x="449" y="16"/>
                  </a:lnTo>
                  <a:lnTo>
                    <a:pt x="355" y="0"/>
                  </a:lnTo>
                  <a:lnTo>
                    <a:pt x="260" y="16"/>
                  </a:lnTo>
                  <a:lnTo>
                    <a:pt x="175" y="56"/>
                  </a:lnTo>
                  <a:lnTo>
                    <a:pt x="104" y="123"/>
                  </a:lnTo>
                  <a:lnTo>
                    <a:pt x="47" y="205"/>
                  </a:lnTo>
                  <a:lnTo>
                    <a:pt x="10" y="302"/>
                  </a:lnTo>
                  <a:lnTo>
                    <a:pt x="0" y="404"/>
                  </a:lnTo>
                  <a:lnTo>
                    <a:pt x="14" y="512"/>
                  </a:lnTo>
                  <a:lnTo>
                    <a:pt x="47" y="609"/>
                  </a:lnTo>
                  <a:lnTo>
                    <a:pt x="104" y="686"/>
                  </a:lnTo>
                  <a:lnTo>
                    <a:pt x="180" y="747"/>
                  </a:lnTo>
                  <a:lnTo>
                    <a:pt x="260" y="783"/>
                  </a:lnTo>
                  <a:lnTo>
                    <a:pt x="355" y="798"/>
                  </a:lnTo>
                  <a:lnTo>
                    <a:pt x="449" y="783"/>
                  </a:lnTo>
                  <a:lnTo>
                    <a:pt x="535" y="747"/>
                  </a:lnTo>
                  <a:lnTo>
                    <a:pt x="606" y="686"/>
                  </a:lnTo>
                  <a:lnTo>
                    <a:pt x="662" y="604"/>
                  </a:lnTo>
                  <a:lnTo>
                    <a:pt x="695" y="512"/>
                  </a:lnTo>
                  <a:lnTo>
                    <a:pt x="710" y="404"/>
                  </a:lnTo>
                  <a:close/>
                  <a:moveTo>
                    <a:pt x="355" y="752"/>
                  </a:moveTo>
                  <a:lnTo>
                    <a:pt x="303" y="747"/>
                  </a:lnTo>
                  <a:lnTo>
                    <a:pt x="256" y="727"/>
                  </a:lnTo>
                  <a:lnTo>
                    <a:pt x="208" y="691"/>
                  </a:lnTo>
                  <a:lnTo>
                    <a:pt x="170" y="640"/>
                  </a:lnTo>
                  <a:lnTo>
                    <a:pt x="147" y="578"/>
                  </a:lnTo>
                  <a:lnTo>
                    <a:pt x="137" y="512"/>
                  </a:lnTo>
                  <a:lnTo>
                    <a:pt x="133" y="445"/>
                  </a:lnTo>
                  <a:lnTo>
                    <a:pt x="133" y="317"/>
                  </a:lnTo>
                  <a:lnTo>
                    <a:pt x="142" y="235"/>
                  </a:lnTo>
                  <a:lnTo>
                    <a:pt x="170" y="154"/>
                  </a:lnTo>
                  <a:lnTo>
                    <a:pt x="208" y="102"/>
                  </a:lnTo>
                  <a:lnTo>
                    <a:pt x="256" y="67"/>
                  </a:lnTo>
                  <a:lnTo>
                    <a:pt x="303" y="46"/>
                  </a:lnTo>
                  <a:lnTo>
                    <a:pt x="355" y="41"/>
                  </a:lnTo>
                  <a:lnTo>
                    <a:pt x="407" y="46"/>
                  </a:lnTo>
                  <a:lnTo>
                    <a:pt x="454" y="67"/>
                  </a:lnTo>
                  <a:lnTo>
                    <a:pt x="497" y="102"/>
                  </a:lnTo>
                  <a:lnTo>
                    <a:pt x="535" y="154"/>
                  </a:lnTo>
                  <a:lnTo>
                    <a:pt x="558" y="210"/>
                  </a:lnTo>
                  <a:lnTo>
                    <a:pt x="572" y="276"/>
                  </a:lnTo>
                  <a:lnTo>
                    <a:pt x="577" y="338"/>
                  </a:lnTo>
                  <a:lnTo>
                    <a:pt x="577" y="466"/>
                  </a:lnTo>
                  <a:lnTo>
                    <a:pt x="568" y="542"/>
                  </a:lnTo>
                  <a:lnTo>
                    <a:pt x="539" y="624"/>
                  </a:lnTo>
                  <a:lnTo>
                    <a:pt x="506" y="675"/>
                  </a:lnTo>
                  <a:lnTo>
                    <a:pt x="464" y="716"/>
                  </a:lnTo>
                  <a:lnTo>
                    <a:pt x="412" y="742"/>
                  </a:lnTo>
                  <a:lnTo>
                    <a:pt x="355" y="75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88" name="Freeform 96"/>
            <p:cNvSpPr>
              <a:spLocks/>
            </p:cNvSpPr>
            <p:nvPr/>
          </p:nvSpPr>
          <p:spPr bwMode="auto">
            <a:xfrm>
              <a:off x="10045" y="4123"/>
              <a:ext cx="1254" cy="768"/>
            </a:xfrm>
            <a:custGeom>
              <a:avLst/>
              <a:gdLst/>
              <a:ahLst/>
              <a:cxnLst>
                <a:cxn ang="0">
                  <a:pos x="123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2" y="768"/>
                </a:cxn>
                <a:cxn ang="0">
                  <a:pos x="232" y="763"/>
                </a:cxn>
                <a:cxn ang="0">
                  <a:pos x="360" y="768"/>
                </a:cxn>
                <a:cxn ang="0">
                  <a:pos x="294" y="712"/>
                </a:cxn>
                <a:cxn ang="0">
                  <a:pos x="242" y="681"/>
                </a:cxn>
                <a:cxn ang="0">
                  <a:pos x="237" y="318"/>
                </a:cxn>
                <a:cxn ang="0">
                  <a:pos x="270" y="164"/>
                </a:cxn>
                <a:cxn ang="0">
                  <a:pos x="350" y="72"/>
                </a:cxn>
                <a:cxn ang="0">
                  <a:pos x="450" y="41"/>
                </a:cxn>
                <a:cxn ang="0">
                  <a:pos x="525" y="67"/>
                </a:cxn>
                <a:cxn ang="0">
                  <a:pos x="563" y="139"/>
                </a:cxn>
                <a:cxn ang="0">
                  <a:pos x="573" y="635"/>
                </a:cxn>
                <a:cxn ang="0">
                  <a:pos x="549" y="706"/>
                </a:cxn>
                <a:cxn ang="0">
                  <a:pos x="445" y="712"/>
                </a:cxn>
                <a:cxn ang="0">
                  <a:pos x="506" y="768"/>
                </a:cxn>
                <a:cxn ang="0">
                  <a:pos x="677" y="763"/>
                </a:cxn>
                <a:cxn ang="0">
                  <a:pos x="804" y="768"/>
                </a:cxn>
                <a:cxn ang="0">
                  <a:pos x="738" y="712"/>
                </a:cxn>
                <a:cxn ang="0">
                  <a:pos x="686" y="681"/>
                </a:cxn>
                <a:cxn ang="0">
                  <a:pos x="681" y="318"/>
                </a:cxn>
                <a:cxn ang="0">
                  <a:pos x="715" y="164"/>
                </a:cxn>
                <a:cxn ang="0">
                  <a:pos x="795" y="72"/>
                </a:cxn>
                <a:cxn ang="0">
                  <a:pos x="899" y="41"/>
                </a:cxn>
                <a:cxn ang="0">
                  <a:pos x="975" y="67"/>
                </a:cxn>
                <a:cxn ang="0">
                  <a:pos x="1008" y="139"/>
                </a:cxn>
                <a:cxn ang="0">
                  <a:pos x="1017" y="635"/>
                </a:cxn>
                <a:cxn ang="0">
                  <a:pos x="994" y="706"/>
                </a:cxn>
                <a:cxn ang="0">
                  <a:pos x="890" y="712"/>
                </a:cxn>
                <a:cxn ang="0">
                  <a:pos x="951" y="768"/>
                </a:cxn>
                <a:cxn ang="0">
                  <a:pos x="1126" y="763"/>
                </a:cxn>
                <a:cxn ang="0">
                  <a:pos x="1254" y="768"/>
                </a:cxn>
                <a:cxn ang="0">
                  <a:pos x="1197" y="712"/>
                </a:cxn>
                <a:cxn ang="0">
                  <a:pos x="1135" y="691"/>
                </a:cxn>
                <a:cxn ang="0">
                  <a:pos x="1126" y="236"/>
                </a:cxn>
                <a:cxn ang="0">
                  <a:pos x="1107" y="113"/>
                </a:cxn>
                <a:cxn ang="0">
                  <a:pos x="1055" y="41"/>
                </a:cxn>
                <a:cxn ang="0">
                  <a:pos x="970" y="6"/>
                </a:cxn>
                <a:cxn ang="0">
                  <a:pos x="847" y="11"/>
                </a:cxn>
                <a:cxn ang="0">
                  <a:pos x="752" y="62"/>
                </a:cxn>
                <a:cxn ang="0">
                  <a:pos x="696" y="133"/>
                </a:cxn>
                <a:cxn ang="0">
                  <a:pos x="658" y="103"/>
                </a:cxn>
                <a:cxn ang="0">
                  <a:pos x="587" y="31"/>
                </a:cxn>
                <a:cxn ang="0">
                  <a:pos x="502" y="6"/>
                </a:cxn>
                <a:cxn ang="0">
                  <a:pos x="398" y="11"/>
                </a:cxn>
                <a:cxn ang="0">
                  <a:pos x="294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7" y="77"/>
                </a:cxn>
                <a:cxn ang="0">
                  <a:pos x="114" y="103"/>
                </a:cxn>
                <a:cxn ang="0">
                  <a:pos x="123" y="169"/>
                </a:cxn>
              </a:cxnLst>
              <a:rect l="0" t="0" r="r" b="b"/>
              <a:pathLst>
                <a:path w="1254" h="768">
                  <a:moveTo>
                    <a:pt x="123" y="169"/>
                  </a:moveTo>
                  <a:lnTo>
                    <a:pt x="123" y="635"/>
                  </a:lnTo>
                  <a:lnTo>
                    <a:pt x="119" y="681"/>
                  </a:lnTo>
                  <a:lnTo>
                    <a:pt x="104" y="706"/>
                  </a:lnTo>
                  <a:lnTo>
                    <a:pt x="67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2" y="768"/>
                  </a:lnTo>
                  <a:lnTo>
                    <a:pt x="128" y="763"/>
                  </a:lnTo>
                  <a:lnTo>
                    <a:pt x="232" y="763"/>
                  </a:lnTo>
                  <a:lnTo>
                    <a:pt x="298" y="768"/>
                  </a:lnTo>
                  <a:lnTo>
                    <a:pt x="360" y="768"/>
                  </a:lnTo>
                  <a:lnTo>
                    <a:pt x="360" y="712"/>
                  </a:lnTo>
                  <a:lnTo>
                    <a:pt x="294" y="712"/>
                  </a:lnTo>
                  <a:lnTo>
                    <a:pt x="256" y="706"/>
                  </a:lnTo>
                  <a:lnTo>
                    <a:pt x="242" y="681"/>
                  </a:lnTo>
                  <a:lnTo>
                    <a:pt x="237" y="635"/>
                  </a:lnTo>
                  <a:lnTo>
                    <a:pt x="237" y="318"/>
                  </a:lnTo>
                  <a:lnTo>
                    <a:pt x="246" y="236"/>
                  </a:lnTo>
                  <a:lnTo>
                    <a:pt x="270" y="164"/>
                  </a:lnTo>
                  <a:lnTo>
                    <a:pt x="303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50" y="41"/>
                  </a:lnTo>
                  <a:lnTo>
                    <a:pt x="492" y="46"/>
                  </a:lnTo>
                  <a:lnTo>
                    <a:pt x="525" y="67"/>
                  </a:lnTo>
                  <a:lnTo>
                    <a:pt x="549" y="98"/>
                  </a:lnTo>
                  <a:lnTo>
                    <a:pt x="563" y="139"/>
                  </a:lnTo>
                  <a:lnTo>
                    <a:pt x="573" y="231"/>
                  </a:lnTo>
                  <a:lnTo>
                    <a:pt x="573" y="635"/>
                  </a:lnTo>
                  <a:lnTo>
                    <a:pt x="568" y="681"/>
                  </a:lnTo>
                  <a:lnTo>
                    <a:pt x="549" y="706"/>
                  </a:lnTo>
                  <a:lnTo>
                    <a:pt x="511" y="712"/>
                  </a:lnTo>
                  <a:lnTo>
                    <a:pt x="445" y="712"/>
                  </a:lnTo>
                  <a:lnTo>
                    <a:pt x="445" y="768"/>
                  </a:lnTo>
                  <a:lnTo>
                    <a:pt x="506" y="768"/>
                  </a:lnTo>
                  <a:lnTo>
                    <a:pt x="573" y="763"/>
                  </a:lnTo>
                  <a:lnTo>
                    <a:pt x="677" y="763"/>
                  </a:lnTo>
                  <a:lnTo>
                    <a:pt x="743" y="768"/>
                  </a:lnTo>
                  <a:lnTo>
                    <a:pt x="804" y="768"/>
                  </a:lnTo>
                  <a:lnTo>
                    <a:pt x="804" y="712"/>
                  </a:lnTo>
                  <a:lnTo>
                    <a:pt x="738" y="712"/>
                  </a:lnTo>
                  <a:lnTo>
                    <a:pt x="705" y="706"/>
                  </a:lnTo>
                  <a:lnTo>
                    <a:pt x="686" y="681"/>
                  </a:lnTo>
                  <a:lnTo>
                    <a:pt x="681" y="635"/>
                  </a:lnTo>
                  <a:lnTo>
                    <a:pt x="681" y="318"/>
                  </a:lnTo>
                  <a:lnTo>
                    <a:pt x="691" y="236"/>
                  </a:lnTo>
                  <a:lnTo>
                    <a:pt x="715" y="164"/>
                  </a:lnTo>
                  <a:lnTo>
                    <a:pt x="752" y="113"/>
                  </a:lnTo>
                  <a:lnTo>
                    <a:pt x="795" y="72"/>
                  </a:lnTo>
                  <a:lnTo>
                    <a:pt x="847" y="46"/>
                  </a:lnTo>
                  <a:lnTo>
                    <a:pt x="899" y="41"/>
                  </a:lnTo>
                  <a:lnTo>
                    <a:pt x="942" y="46"/>
                  </a:lnTo>
                  <a:lnTo>
                    <a:pt x="975" y="67"/>
                  </a:lnTo>
                  <a:lnTo>
                    <a:pt x="994" y="98"/>
                  </a:lnTo>
                  <a:lnTo>
                    <a:pt x="1008" y="139"/>
                  </a:lnTo>
                  <a:lnTo>
                    <a:pt x="1017" y="231"/>
                  </a:lnTo>
                  <a:lnTo>
                    <a:pt x="1017" y="635"/>
                  </a:lnTo>
                  <a:lnTo>
                    <a:pt x="1012" y="681"/>
                  </a:lnTo>
                  <a:lnTo>
                    <a:pt x="994" y="706"/>
                  </a:lnTo>
                  <a:lnTo>
                    <a:pt x="956" y="712"/>
                  </a:lnTo>
                  <a:lnTo>
                    <a:pt x="890" y="712"/>
                  </a:lnTo>
                  <a:lnTo>
                    <a:pt x="890" y="768"/>
                  </a:lnTo>
                  <a:lnTo>
                    <a:pt x="951" y="768"/>
                  </a:lnTo>
                  <a:lnTo>
                    <a:pt x="1017" y="763"/>
                  </a:lnTo>
                  <a:lnTo>
                    <a:pt x="1126" y="763"/>
                  </a:lnTo>
                  <a:lnTo>
                    <a:pt x="1192" y="768"/>
                  </a:lnTo>
                  <a:lnTo>
                    <a:pt x="1254" y="768"/>
                  </a:lnTo>
                  <a:lnTo>
                    <a:pt x="1254" y="712"/>
                  </a:lnTo>
                  <a:lnTo>
                    <a:pt x="1197" y="712"/>
                  </a:lnTo>
                  <a:lnTo>
                    <a:pt x="1159" y="706"/>
                  </a:lnTo>
                  <a:lnTo>
                    <a:pt x="1135" y="691"/>
                  </a:lnTo>
                  <a:lnTo>
                    <a:pt x="1126" y="660"/>
                  </a:lnTo>
                  <a:lnTo>
                    <a:pt x="1126" y="236"/>
                  </a:lnTo>
                  <a:lnTo>
                    <a:pt x="1121" y="164"/>
                  </a:lnTo>
                  <a:lnTo>
                    <a:pt x="1107" y="113"/>
                  </a:lnTo>
                  <a:lnTo>
                    <a:pt x="1079" y="67"/>
                  </a:lnTo>
                  <a:lnTo>
                    <a:pt x="1055" y="41"/>
                  </a:lnTo>
                  <a:lnTo>
                    <a:pt x="1017" y="21"/>
                  </a:lnTo>
                  <a:lnTo>
                    <a:pt x="970" y="6"/>
                  </a:lnTo>
                  <a:lnTo>
                    <a:pt x="908" y="0"/>
                  </a:lnTo>
                  <a:lnTo>
                    <a:pt x="847" y="11"/>
                  </a:lnTo>
                  <a:lnTo>
                    <a:pt x="795" y="31"/>
                  </a:lnTo>
                  <a:lnTo>
                    <a:pt x="752" y="62"/>
                  </a:lnTo>
                  <a:lnTo>
                    <a:pt x="719" y="98"/>
                  </a:lnTo>
                  <a:lnTo>
                    <a:pt x="696" y="133"/>
                  </a:lnTo>
                  <a:lnTo>
                    <a:pt x="677" y="169"/>
                  </a:lnTo>
                  <a:lnTo>
                    <a:pt x="658" y="103"/>
                  </a:lnTo>
                  <a:lnTo>
                    <a:pt x="629" y="62"/>
                  </a:lnTo>
                  <a:lnTo>
                    <a:pt x="587" y="31"/>
                  </a:lnTo>
                  <a:lnTo>
                    <a:pt x="544" y="11"/>
                  </a:lnTo>
                  <a:lnTo>
                    <a:pt x="502" y="6"/>
                  </a:lnTo>
                  <a:lnTo>
                    <a:pt x="464" y="0"/>
                  </a:lnTo>
                  <a:lnTo>
                    <a:pt x="398" y="11"/>
                  </a:lnTo>
                  <a:lnTo>
                    <a:pt x="341" y="36"/>
                  </a:lnTo>
                  <a:lnTo>
                    <a:pt x="294" y="72"/>
                  </a:lnTo>
                  <a:lnTo>
                    <a:pt x="256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7" y="77"/>
                  </a:lnTo>
                  <a:lnTo>
                    <a:pt x="90" y="82"/>
                  </a:lnTo>
                  <a:lnTo>
                    <a:pt x="114" y="103"/>
                  </a:lnTo>
                  <a:lnTo>
                    <a:pt x="123" y="128"/>
                  </a:lnTo>
                  <a:lnTo>
                    <a:pt x="123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89" name="Freeform 97"/>
            <p:cNvSpPr>
              <a:spLocks noEditPoints="1"/>
            </p:cNvSpPr>
            <p:nvPr/>
          </p:nvSpPr>
          <p:spPr bwMode="auto">
            <a:xfrm>
              <a:off x="11374" y="4113"/>
              <a:ext cx="710" cy="798"/>
            </a:xfrm>
            <a:custGeom>
              <a:avLst/>
              <a:gdLst/>
              <a:ahLst/>
              <a:cxnLst>
                <a:cxn ang="0">
                  <a:pos x="710" y="404"/>
                </a:cxn>
                <a:cxn ang="0">
                  <a:pos x="696" y="297"/>
                </a:cxn>
                <a:cxn ang="0">
                  <a:pos x="662" y="200"/>
                </a:cxn>
                <a:cxn ang="0">
                  <a:pos x="606" y="118"/>
                </a:cxn>
                <a:cxn ang="0">
                  <a:pos x="535" y="56"/>
                </a:cxn>
                <a:cxn ang="0">
                  <a:pos x="450" y="16"/>
                </a:cxn>
                <a:cxn ang="0">
                  <a:pos x="355" y="0"/>
                </a:cxn>
                <a:cxn ang="0">
                  <a:pos x="260" y="16"/>
                </a:cxn>
                <a:cxn ang="0">
                  <a:pos x="175" y="56"/>
                </a:cxn>
                <a:cxn ang="0">
                  <a:pos x="104" y="123"/>
                </a:cxn>
                <a:cxn ang="0">
                  <a:pos x="48" y="205"/>
                </a:cxn>
                <a:cxn ang="0">
                  <a:pos x="14" y="302"/>
                </a:cxn>
                <a:cxn ang="0">
                  <a:pos x="0" y="404"/>
                </a:cxn>
                <a:cxn ang="0">
                  <a:pos x="14" y="512"/>
                </a:cxn>
                <a:cxn ang="0">
                  <a:pos x="52" y="609"/>
                </a:cxn>
                <a:cxn ang="0">
                  <a:pos x="109" y="686"/>
                </a:cxn>
                <a:cxn ang="0">
                  <a:pos x="180" y="747"/>
                </a:cxn>
                <a:cxn ang="0">
                  <a:pos x="265" y="783"/>
                </a:cxn>
                <a:cxn ang="0">
                  <a:pos x="355" y="798"/>
                </a:cxn>
                <a:cxn ang="0">
                  <a:pos x="450" y="783"/>
                </a:cxn>
                <a:cxn ang="0">
                  <a:pos x="535" y="747"/>
                </a:cxn>
                <a:cxn ang="0">
                  <a:pos x="606" y="686"/>
                </a:cxn>
                <a:cxn ang="0">
                  <a:pos x="662" y="604"/>
                </a:cxn>
                <a:cxn ang="0">
                  <a:pos x="696" y="512"/>
                </a:cxn>
                <a:cxn ang="0">
                  <a:pos x="710" y="404"/>
                </a:cxn>
                <a:cxn ang="0">
                  <a:pos x="355" y="752"/>
                </a:cxn>
                <a:cxn ang="0">
                  <a:pos x="303" y="747"/>
                </a:cxn>
                <a:cxn ang="0">
                  <a:pos x="256" y="727"/>
                </a:cxn>
                <a:cxn ang="0">
                  <a:pos x="208" y="691"/>
                </a:cxn>
                <a:cxn ang="0">
                  <a:pos x="175" y="640"/>
                </a:cxn>
                <a:cxn ang="0">
                  <a:pos x="152" y="578"/>
                </a:cxn>
                <a:cxn ang="0">
                  <a:pos x="137" y="512"/>
                </a:cxn>
                <a:cxn ang="0">
                  <a:pos x="133" y="445"/>
                </a:cxn>
                <a:cxn ang="0">
                  <a:pos x="133" y="317"/>
                </a:cxn>
                <a:cxn ang="0">
                  <a:pos x="142" y="235"/>
                </a:cxn>
                <a:cxn ang="0">
                  <a:pos x="171" y="154"/>
                </a:cxn>
                <a:cxn ang="0">
                  <a:pos x="208" y="102"/>
                </a:cxn>
                <a:cxn ang="0">
                  <a:pos x="256" y="67"/>
                </a:cxn>
                <a:cxn ang="0">
                  <a:pos x="303" y="46"/>
                </a:cxn>
                <a:cxn ang="0">
                  <a:pos x="355" y="41"/>
                </a:cxn>
                <a:cxn ang="0">
                  <a:pos x="407" y="46"/>
                </a:cxn>
                <a:cxn ang="0">
                  <a:pos x="454" y="67"/>
                </a:cxn>
                <a:cxn ang="0">
                  <a:pos x="502" y="102"/>
                </a:cxn>
                <a:cxn ang="0">
                  <a:pos x="535" y="154"/>
                </a:cxn>
                <a:cxn ang="0">
                  <a:pos x="558" y="210"/>
                </a:cxn>
                <a:cxn ang="0">
                  <a:pos x="573" y="276"/>
                </a:cxn>
                <a:cxn ang="0">
                  <a:pos x="577" y="338"/>
                </a:cxn>
                <a:cxn ang="0">
                  <a:pos x="577" y="466"/>
                </a:cxn>
                <a:cxn ang="0">
                  <a:pos x="568" y="542"/>
                </a:cxn>
                <a:cxn ang="0">
                  <a:pos x="539" y="624"/>
                </a:cxn>
                <a:cxn ang="0">
                  <a:pos x="506" y="675"/>
                </a:cxn>
                <a:cxn ang="0">
                  <a:pos x="464" y="716"/>
                </a:cxn>
                <a:cxn ang="0">
                  <a:pos x="412" y="742"/>
                </a:cxn>
                <a:cxn ang="0">
                  <a:pos x="355" y="752"/>
                </a:cxn>
              </a:cxnLst>
              <a:rect l="0" t="0" r="r" b="b"/>
              <a:pathLst>
                <a:path w="710" h="798">
                  <a:moveTo>
                    <a:pt x="710" y="404"/>
                  </a:moveTo>
                  <a:lnTo>
                    <a:pt x="696" y="297"/>
                  </a:lnTo>
                  <a:lnTo>
                    <a:pt x="662" y="200"/>
                  </a:lnTo>
                  <a:lnTo>
                    <a:pt x="606" y="118"/>
                  </a:lnTo>
                  <a:lnTo>
                    <a:pt x="535" y="56"/>
                  </a:lnTo>
                  <a:lnTo>
                    <a:pt x="450" y="16"/>
                  </a:lnTo>
                  <a:lnTo>
                    <a:pt x="355" y="0"/>
                  </a:lnTo>
                  <a:lnTo>
                    <a:pt x="260" y="16"/>
                  </a:lnTo>
                  <a:lnTo>
                    <a:pt x="175" y="56"/>
                  </a:lnTo>
                  <a:lnTo>
                    <a:pt x="104" y="123"/>
                  </a:lnTo>
                  <a:lnTo>
                    <a:pt x="48" y="205"/>
                  </a:lnTo>
                  <a:lnTo>
                    <a:pt x="14" y="302"/>
                  </a:lnTo>
                  <a:lnTo>
                    <a:pt x="0" y="404"/>
                  </a:lnTo>
                  <a:lnTo>
                    <a:pt x="14" y="512"/>
                  </a:lnTo>
                  <a:lnTo>
                    <a:pt x="52" y="609"/>
                  </a:lnTo>
                  <a:lnTo>
                    <a:pt x="109" y="686"/>
                  </a:lnTo>
                  <a:lnTo>
                    <a:pt x="180" y="747"/>
                  </a:lnTo>
                  <a:lnTo>
                    <a:pt x="265" y="783"/>
                  </a:lnTo>
                  <a:lnTo>
                    <a:pt x="355" y="798"/>
                  </a:lnTo>
                  <a:lnTo>
                    <a:pt x="450" y="783"/>
                  </a:lnTo>
                  <a:lnTo>
                    <a:pt x="535" y="747"/>
                  </a:lnTo>
                  <a:lnTo>
                    <a:pt x="606" y="686"/>
                  </a:lnTo>
                  <a:lnTo>
                    <a:pt x="662" y="604"/>
                  </a:lnTo>
                  <a:lnTo>
                    <a:pt x="696" y="512"/>
                  </a:lnTo>
                  <a:lnTo>
                    <a:pt x="710" y="404"/>
                  </a:lnTo>
                  <a:close/>
                  <a:moveTo>
                    <a:pt x="355" y="752"/>
                  </a:moveTo>
                  <a:lnTo>
                    <a:pt x="303" y="747"/>
                  </a:lnTo>
                  <a:lnTo>
                    <a:pt x="256" y="727"/>
                  </a:lnTo>
                  <a:lnTo>
                    <a:pt x="208" y="691"/>
                  </a:lnTo>
                  <a:lnTo>
                    <a:pt x="175" y="640"/>
                  </a:lnTo>
                  <a:lnTo>
                    <a:pt x="152" y="578"/>
                  </a:lnTo>
                  <a:lnTo>
                    <a:pt x="137" y="512"/>
                  </a:lnTo>
                  <a:lnTo>
                    <a:pt x="133" y="445"/>
                  </a:lnTo>
                  <a:lnTo>
                    <a:pt x="133" y="317"/>
                  </a:lnTo>
                  <a:lnTo>
                    <a:pt x="142" y="235"/>
                  </a:lnTo>
                  <a:lnTo>
                    <a:pt x="171" y="154"/>
                  </a:lnTo>
                  <a:lnTo>
                    <a:pt x="208" y="102"/>
                  </a:lnTo>
                  <a:lnTo>
                    <a:pt x="256" y="67"/>
                  </a:lnTo>
                  <a:lnTo>
                    <a:pt x="303" y="46"/>
                  </a:lnTo>
                  <a:lnTo>
                    <a:pt x="355" y="41"/>
                  </a:lnTo>
                  <a:lnTo>
                    <a:pt x="407" y="46"/>
                  </a:lnTo>
                  <a:lnTo>
                    <a:pt x="454" y="67"/>
                  </a:lnTo>
                  <a:lnTo>
                    <a:pt x="502" y="102"/>
                  </a:lnTo>
                  <a:lnTo>
                    <a:pt x="535" y="154"/>
                  </a:lnTo>
                  <a:lnTo>
                    <a:pt x="558" y="210"/>
                  </a:lnTo>
                  <a:lnTo>
                    <a:pt x="573" y="276"/>
                  </a:lnTo>
                  <a:lnTo>
                    <a:pt x="577" y="338"/>
                  </a:lnTo>
                  <a:lnTo>
                    <a:pt x="577" y="466"/>
                  </a:lnTo>
                  <a:lnTo>
                    <a:pt x="568" y="542"/>
                  </a:lnTo>
                  <a:lnTo>
                    <a:pt x="539" y="624"/>
                  </a:lnTo>
                  <a:lnTo>
                    <a:pt x="506" y="675"/>
                  </a:lnTo>
                  <a:lnTo>
                    <a:pt x="464" y="716"/>
                  </a:lnTo>
                  <a:lnTo>
                    <a:pt x="412" y="742"/>
                  </a:lnTo>
                  <a:lnTo>
                    <a:pt x="355" y="75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90" name="Freeform 98"/>
            <p:cNvSpPr>
              <a:spLocks/>
            </p:cNvSpPr>
            <p:nvPr/>
          </p:nvSpPr>
          <p:spPr bwMode="auto">
            <a:xfrm>
              <a:off x="12174" y="4123"/>
              <a:ext cx="539" cy="768"/>
            </a:xfrm>
            <a:custGeom>
              <a:avLst/>
              <a:gdLst/>
              <a:ahLst/>
              <a:cxnLst>
                <a:cxn ang="0">
                  <a:pos x="231" y="635"/>
                </a:cxn>
                <a:cxn ang="0">
                  <a:pos x="231" y="364"/>
                </a:cxn>
                <a:cxn ang="0">
                  <a:pos x="236" y="282"/>
                </a:cxn>
                <a:cxn ang="0">
                  <a:pos x="255" y="205"/>
                </a:cxn>
                <a:cxn ang="0">
                  <a:pos x="283" y="139"/>
                </a:cxn>
                <a:cxn ang="0">
                  <a:pos x="316" y="87"/>
                </a:cxn>
                <a:cxn ang="0">
                  <a:pos x="364" y="52"/>
                </a:cxn>
                <a:cxn ang="0">
                  <a:pos x="421" y="41"/>
                </a:cxn>
                <a:cxn ang="0">
                  <a:pos x="439" y="41"/>
                </a:cxn>
                <a:cxn ang="0">
                  <a:pos x="435" y="41"/>
                </a:cxn>
                <a:cxn ang="0">
                  <a:pos x="421" y="57"/>
                </a:cxn>
                <a:cxn ang="0">
                  <a:pos x="411" y="72"/>
                </a:cxn>
                <a:cxn ang="0">
                  <a:pos x="406" y="87"/>
                </a:cxn>
                <a:cxn ang="0">
                  <a:pos x="402" y="108"/>
                </a:cxn>
                <a:cxn ang="0">
                  <a:pos x="411" y="149"/>
                </a:cxn>
                <a:cxn ang="0">
                  <a:pos x="425" y="164"/>
                </a:cxn>
                <a:cxn ang="0">
                  <a:pos x="439" y="174"/>
                </a:cxn>
                <a:cxn ang="0">
                  <a:pos x="454" y="179"/>
                </a:cxn>
                <a:cxn ang="0">
                  <a:pos x="473" y="185"/>
                </a:cxn>
                <a:cxn ang="0">
                  <a:pos x="487" y="185"/>
                </a:cxn>
                <a:cxn ang="0">
                  <a:pos x="496" y="179"/>
                </a:cxn>
                <a:cxn ang="0">
                  <a:pos x="510" y="169"/>
                </a:cxn>
                <a:cxn ang="0">
                  <a:pos x="529" y="149"/>
                </a:cxn>
                <a:cxn ang="0">
                  <a:pos x="539" y="128"/>
                </a:cxn>
                <a:cxn ang="0">
                  <a:pos x="539" y="108"/>
                </a:cxn>
                <a:cxn ang="0">
                  <a:pos x="529" y="67"/>
                </a:cxn>
                <a:cxn ang="0">
                  <a:pos x="506" y="31"/>
                </a:cxn>
                <a:cxn ang="0">
                  <a:pos x="468" y="11"/>
                </a:cxn>
                <a:cxn ang="0">
                  <a:pos x="421" y="0"/>
                </a:cxn>
                <a:cxn ang="0">
                  <a:pos x="368" y="11"/>
                </a:cxn>
                <a:cxn ang="0">
                  <a:pos x="321" y="36"/>
                </a:cxn>
                <a:cxn ang="0">
                  <a:pos x="288" y="67"/>
                </a:cxn>
                <a:cxn ang="0">
                  <a:pos x="260" y="108"/>
                </a:cxn>
                <a:cxn ang="0">
                  <a:pos x="241" y="154"/>
                </a:cxn>
                <a:cxn ang="0">
                  <a:pos x="227" y="190"/>
                </a:cxn>
                <a:cxn ang="0">
                  <a:pos x="227" y="0"/>
                </a:cxn>
                <a:cxn ang="0">
                  <a:pos x="0" y="21"/>
                </a:cxn>
                <a:cxn ang="0">
                  <a:pos x="0" y="72"/>
                </a:cxn>
                <a:cxn ang="0">
                  <a:pos x="56" y="77"/>
                </a:cxn>
                <a:cxn ang="0">
                  <a:pos x="94" y="82"/>
                </a:cxn>
                <a:cxn ang="0">
                  <a:pos x="113" y="103"/>
                </a:cxn>
                <a:cxn ang="0">
                  <a:pos x="123" y="128"/>
                </a:cxn>
                <a:cxn ang="0">
                  <a:pos x="127" y="169"/>
                </a:cxn>
                <a:cxn ang="0">
                  <a:pos x="127" y="635"/>
                </a:cxn>
                <a:cxn ang="0">
                  <a:pos x="123" y="681"/>
                </a:cxn>
                <a:cxn ang="0">
                  <a:pos x="104" y="706"/>
                </a:cxn>
                <a:cxn ang="0">
                  <a:pos x="66" y="712"/>
                </a:cxn>
                <a:cxn ang="0">
                  <a:pos x="0" y="712"/>
                </a:cxn>
                <a:cxn ang="0">
                  <a:pos x="0" y="768"/>
                </a:cxn>
                <a:cxn ang="0">
                  <a:pos x="66" y="768"/>
                </a:cxn>
                <a:cxn ang="0">
                  <a:pos x="132" y="763"/>
                </a:cxn>
                <a:cxn ang="0">
                  <a:pos x="288" y="763"/>
                </a:cxn>
                <a:cxn ang="0">
                  <a:pos x="387" y="768"/>
                </a:cxn>
                <a:cxn ang="0">
                  <a:pos x="387" y="712"/>
                </a:cxn>
                <a:cxn ang="0">
                  <a:pos x="298" y="712"/>
                </a:cxn>
                <a:cxn ang="0">
                  <a:pos x="260" y="701"/>
                </a:cxn>
                <a:cxn ang="0">
                  <a:pos x="241" y="686"/>
                </a:cxn>
                <a:cxn ang="0">
                  <a:pos x="231" y="665"/>
                </a:cxn>
                <a:cxn ang="0">
                  <a:pos x="231" y="635"/>
                </a:cxn>
              </a:cxnLst>
              <a:rect l="0" t="0" r="r" b="b"/>
              <a:pathLst>
                <a:path w="539" h="768">
                  <a:moveTo>
                    <a:pt x="231" y="635"/>
                  </a:moveTo>
                  <a:lnTo>
                    <a:pt x="231" y="364"/>
                  </a:lnTo>
                  <a:lnTo>
                    <a:pt x="236" y="282"/>
                  </a:lnTo>
                  <a:lnTo>
                    <a:pt x="255" y="205"/>
                  </a:lnTo>
                  <a:lnTo>
                    <a:pt x="283" y="139"/>
                  </a:lnTo>
                  <a:lnTo>
                    <a:pt x="316" y="87"/>
                  </a:lnTo>
                  <a:lnTo>
                    <a:pt x="364" y="52"/>
                  </a:lnTo>
                  <a:lnTo>
                    <a:pt x="421" y="41"/>
                  </a:lnTo>
                  <a:lnTo>
                    <a:pt x="439" y="41"/>
                  </a:lnTo>
                  <a:lnTo>
                    <a:pt x="435" y="41"/>
                  </a:lnTo>
                  <a:lnTo>
                    <a:pt x="421" y="57"/>
                  </a:lnTo>
                  <a:lnTo>
                    <a:pt x="411" y="72"/>
                  </a:lnTo>
                  <a:lnTo>
                    <a:pt x="406" y="87"/>
                  </a:lnTo>
                  <a:lnTo>
                    <a:pt x="402" y="108"/>
                  </a:lnTo>
                  <a:lnTo>
                    <a:pt x="411" y="149"/>
                  </a:lnTo>
                  <a:lnTo>
                    <a:pt x="425" y="164"/>
                  </a:lnTo>
                  <a:lnTo>
                    <a:pt x="439" y="174"/>
                  </a:lnTo>
                  <a:lnTo>
                    <a:pt x="454" y="179"/>
                  </a:lnTo>
                  <a:lnTo>
                    <a:pt x="473" y="185"/>
                  </a:lnTo>
                  <a:lnTo>
                    <a:pt x="487" y="185"/>
                  </a:lnTo>
                  <a:lnTo>
                    <a:pt x="496" y="179"/>
                  </a:lnTo>
                  <a:lnTo>
                    <a:pt x="510" y="169"/>
                  </a:lnTo>
                  <a:lnTo>
                    <a:pt x="529" y="149"/>
                  </a:lnTo>
                  <a:lnTo>
                    <a:pt x="539" y="128"/>
                  </a:lnTo>
                  <a:lnTo>
                    <a:pt x="539" y="108"/>
                  </a:lnTo>
                  <a:lnTo>
                    <a:pt x="529" y="67"/>
                  </a:lnTo>
                  <a:lnTo>
                    <a:pt x="506" y="31"/>
                  </a:lnTo>
                  <a:lnTo>
                    <a:pt x="468" y="11"/>
                  </a:lnTo>
                  <a:lnTo>
                    <a:pt x="421" y="0"/>
                  </a:lnTo>
                  <a:lnTo>
                    <a:pt x="368" y="11"/>
                  </a:lnTo>
                  <a:lnTo>
                    <a:pt x="321" y="36"/>
                  </a:lnTo>
                  <a:lnTo>
                    <a:pt x="288" y="67"/>
                  </a:lnTo>
                  <a:lnTo>
                    <a:pt x="260" y="108"/>
                  </a:lnTo>
                  <a:lnTo>
                    <a:pt x="241" y="154"/>
                  </a:lnTo>
                  <a:lnTo>
                    <a:pt x="227" y="190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6" y="77"/>
                  </a:lnTo>
                  <a:lnTo>
                    <a:pt x="94" y="82"/>
                  </a:lnTo>
                  <a:lnTo>
                    <a:pt x="113" y="103"/>
                  </a:lnTo>
                  <a:lnTo>
                    <a:pt x="123" y="128"/>
                  </a:lnTo>
                  <a:lnTo>
                    <a:pt x="127" y="169"/>
                  </a:lnTo>
                  <a:lnTo>
                    <a:pt x="127" y="635"/>
                  </a:lnTo>
                  <a:lnTo>
                    <a:pt x="123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6" y="768"/>
                  </a:lnTo>
                  <a:lnTo>
                    <a:pt x="132" y="763"/>
                  </a:lnTo>
                  <a:lnTo>
                    <a:pt x="288" y="763"/>
                  </a:lnTo>
                  <a:lnTo>
                    <a:pt x="387" y="768"/>
                  </a:lnTo>
                  <a:lnTo>
                    <a:pt x="387" y="712"/>
                  </a:lnTo>
                  <a:lnTo>
                    <a:pt x="298" y="712"/>
                  </a:lnTo>
                  <a:lnTo>
                    <a:pt x="260" y="701"/>
                  </a:lnTo>
                  <a:lnTo>
                    <a:pt x="241" y="686"/>
                  </a:lnTo>
                  <a:lnTo>
                    <a:pt x="231" y="665"/>
                  </a:lnTo>
                  <a:lnTo>
                    <a:pt x="231" y="63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91" name="Freeform 99"/>
            <p:cNvSpPr>
              <a:spLocks noEditPoints="1"/>
            </p:cNvSpPr>
            <p:nvPr/>
          </p:nvSpPr>
          <p:spPr bwMode="auto">
            <a:xfrm>
              <a:off x="12803" y="4113"/>
              <a:ext cx="619" cy="798"/>
            </a:xfrm>
            <a:custGeom>
              <a:avLst/>
              <a:gdLst/>
              <a:ahLst/>
              <a:cxnLst>
                <a:cxn ang="0">
                  <a:pos x="600" y="379"/>
                </a:cxn>
                <a:cxn ang="0">
                  <a:pos x="614" y="368"/>
                </a:cxn>
                <a:cxn ang="0">
                  <a:pos x="619" y="343"/>
                </a:cxn>
                <a:cxn ang="0">
                  <a:pos x="600" y="200"/>
                </a:cxn>
                <a:cxn ang="0">
                  <a:pos x="529" y="82"/>
                </a:cxn>
                <a:cxn ang="0">
                  <a:pos x="411" y="10"/>
                </a:cxn>
                <a:cxn ang="0">
                  <a:pos x="246" y="16"/>
                </a:cxn>
                <a:cxn ang="0">
                  <a:pos x="99" y="118"/>
                </a:cxn>
                <a:cxn ang="0">
                  <a:pos x="14" y="292"/>
                </a:cxn>
                <a:cxn ang="0">
                  <a:pos x="9" y="491"/>
                </a:cxn>
                <a:cxn ang="0">
                  <a:pos x="80" y="650"/>
                </a:cxn>
                <a:cxn ang="0">
                  <a:pos x="203" y="757"/>
                </a:cxn>
                <a:cxn ang="0">
                  <a:pos x="354" y="798"/>
                </a:cxn>
                <a:cxn ang="0">
                  <a:pos x="491" y="757"/>
                </a:cxn>
                <a:cxn ang="0">
                  <a:pos x="577" y="675"/>
                </a:cxn>
                <a:cxn ang="0">
                  <a:pos x="614" y="594"/>
                </a:cxn>
                <a:cxn ang="0">
                  <a:pos x="619" y="563"/>
                </a:cxn>
                <a:cxn ang="0">
                  <a:pos x="591" y="553"/>
                </a:cxn>
                <a:cxn ang="0">
                  <a:pos x="581" y="573"/>
                </a:cxn>
                <a:cxn ang="0">
                  <a:pos x="515" y="686"/>
                </a:cxn>
                <a:cxn ang="0">
                  <a:pos x="435" y="737"/>
                </a:cxn>
                <a:cxn ang="0">
                  <a:pos x="378" y="752"/>
                </a:cxn>
                <a:cxn ang="0">
                  <a:pos x="307" y="742"/>
                </a:cxn>
                <a:cxn ang="0">
                  <a:pos x="212" y="681"/>
                </a:cxn>
                <a:cxn ang="0">
                  <a:pos x="151" y="573"/>
                </a:cxn>
                <a:cxn ang="0">
                  <a:pos x="132" y="435"/>
                </a:cxn>
                <a:cxn ang="0">
                  <a:pos x="581" y="379"/>
                </a:cxn>
                <a:cxn ang="0">
                  <a:pos x="146" y="256"/>
                </a:cxn>
                <a:cxn ang="0">
                  <a:pos x="189" y="133"/>
                </a:cxn>
                <a:cxn ang="0">
                  <a:pos x="250" y="67"/>
                </a:cxn>
                <a:cxn ang="0">
                  <a:pos x="312" y="41"/>
                </a:cxn>
                <a:cxn ang="0">
                  <a:pos x="392" y="51"/>
                </a:cxn>
                <a:cxn ang="0">
                  <a:pos x="463" y="118"/>
                </a:cxn>
                <a:cxn ang="0">
                  <a:pos x="501" y="215"/>
                </a:cxn>
                <a:cxn ang="0">
                  <a:pos x="515" y="307"/>
                </a:cxn>
                <a:cxn ang="0">
                  <a:pos x="137" y="343"/>
                </a:cxn>
              </a:cxnLst>
              <a:rect l="0" t="0" r="r" b="b"/>
              <a:pathLst>
                <a:path w="619" h="798">
                  <a:moveTo>
                    <a:pt x="581" y="379"/>
                  </a:moveTo>
                  <a:lnTo>
                    <a:pt x="600" y="379"/>
                  </a:lnTo>
                  <a:lnTo>
                    <a:pt x="610" y="374"/>
                  </a:lnTo>
                  <a:lnTo>
                    <a:pt x="614" y="368"/>
                  </a:lnTo>
                  <a:lnTo>
                    <a:pt x="619" y="358"/>
                  </a:lnTo>
                  <a:lnTo>
                    <a:pt x="619" y="343"/>
                  </a:lnTo>
                  <a:lnTo>
                    <a:pt x="614" y="271"/>
                  </a:lnTo>
                  <a:lnTo>
                    <a:pt x="600" y="200"/>
                  </a:lnTo>
                  <a:lnTo>
                    <a:pt x="572" y="133"/>
                  </a:lnTo>
                  <a:lnTo>
                    <a:pt x="529" y="82"/>
                  </a:lnTo>
                  <a:lnTo>
                    <a:pt x="477" y="36"/>
                  </a:lnTo>
                  <a:lnTo>
                    <a:pt x="411" y="10"/>
                  </a:lnTo>
                  <a:lnTo>
                    <a:pt x="335" y="0"/>
                  </a:lnTo>
                  <a:lnTo>
                    <a:pt x="246" y="16"/>
                  </a:lnTo>
                  <a:lnTo>
                    <a:pt x="165" y="56"/>
                  </a:lnTo>
                  <a:lnTo>
                    <a:pt x="99" y="118"/>
                  </a:lnTo>
                  <a:lnTo>
                    <a:pt x="47" y="200"/>
                  </a:lnTo>
                  <a:lnTo>
                    <a:pt x="14" y="292"/>
                  </a:lnTo>
                  <a:lnTo>
                    <a:pt x="0" y="394"/>
                  </a:lnTo>
                  <a:lnTo>
                    <a:pt x="9" y="491"/>
                  </a:lnTo>
                  <a:lnTo>
                    <a:pt x="37" y="578"/>
                  </a:lnTo>
                  <a:lnTo>
                    <a:pt x="80" y="650"/>
                  </a:lnTo>
                  <a:lnTo>
                    <a:pt x="137" y="711"/>
                  </a:lnTo>
                  <a:lnTo>
                    <a:pt x="203" y="757"/>
                  </a:lnTo>
                  <a:lnTo>
                    <a:pt x="274" y="788"/>
                  </a:lnTo>
                  <a:lnTo>
                    <a:pt x="354" y="798"/>
                  </a:lnTo>
                  <a:lnTo>
                    <a:pt x="430" y="788"/>
                  </a:lnTo>
                  <a:lnTo>
                    <a:pt x="491" y="757"/>
                  </a:lnTo>
                  <a:lnTo>
                    <a:pt x="539" y="716"/>
                  </a:lnTo>
                  <a:lnTo>
                    <a:pt x="577" y="675"/>
                  </a:lnTo>
                  <a:lnTo>
                    <a:pt x="600" y="629"/>
                  </a:lnTo>
                  <a:lnTo>
                    <a:pt x="614" y="594"/>
                  </a:lnTo>
                  <a:lnTo>
                    <a:pt x="619" y="573"/>
                  </a:lnTo>
                  <a:lnTo>
                    <a:pt x="619" y="563"/>
                  </a:lnTo>
                  <a:lnTo>
                    <a:pt x="610" y="553"/>
                  </a:lnTo>
                  <a:lnTo>
                    <a:pt x="591" y="553"/>
                  </a:lnTo>
                  <a:lnTo>
                    <a:pt x="581" y="563"/>
                  </a:lnTo>
                  <a:lnTo>
                    <a:pt x="581" y="573"/>
                  </a:lnTo>
                  <a:lnTo>
                    <a:pt x="553" y="640"/>
                  </a:lnTo>
                  <a:lnTo>
                    <a:pt x="515" y="686"/>
                  </a:lnTo>
                  <a:lnTo>
                    <a:pt x="477" y="722"/>
                  </a:lnTo>
                  <a:lnTo>
                    <a:pt x="435" y="737"/>
                  </a:lnTo>
                  <a:lnTo>
                    <a:pt x="402" y="747"/>
                  </a:lnTo>
                  <a:lnTo>
                    <a:pt x="378" y="752"/>
                  </a:lnTo>
                  <a:lnTo>
                    <a:pt x="364" y="752"/>
                  </a:lnTo>
                  <a:lnTo>
                    <a:pt x="307" y="742"/>
                  </a:lnTo>
                  <a:lnTo>
                    <a:pt x="255" y="722"/>
                  </a:lnTo>
                  <a:lnTo>
                    <a:pt x="212" y="681"/>
                  </a:lnTo>
                  <a:lnTo>
                    <a:pt x="179" y="640"/>
                  </a:lnTo>
                  <a:lnTo>
                    <a:pt x="151" y="573"/>
                  </a:lnTo>
                  <a:lnTo>
                    <a:pt x="137" y="502"/>
                  </a:lnTo>
                  <a:lnTo>
                    <a:pt x="132" y="435"/>
                  </a:lnTo>
                  <a:lnTo>
                    <a:pt x="132" y="379"/>
                  </a:lnTo>
                  <a:lnTo>
                    <a:pt x="581" y="379"/>
                  </a:lnTo>
                  <a:close/>
                  <a:moveTo>
                    <a:pt x="137" y="343"/>
                  </a:moveTo>
                  <a:lnTo>
                    <a:pt x="146" y="256"/>
                  </a:lnTo>
                  <a:lnTo>
                    <a:pt x="165" y="184"/>
                  </a:lnTo>
                  <a:lnTo>
                    <a:pt x="189" y="133"/>
                  </a:lnTo>
                  <a:lnTo>
                    <a:pt x="217" y="92"/>
                  </a:lnTo>
                  <a:lnTo>
                    <a:pt x="250" y="67"/>
                  </a:lnTo>
                  <a:lnTo>
                    <a:pt x="283" y="51"/>
                  </a:lnTo>
                  <a:lnTo>
                    <a:pt x="312" y="41"/>
                  </a:lnTo>
                  <a:lnTo>
                    <a:pt x="335" y="41"/>
                  </a:lnTo>
                  <a:lnTo>
                    <a:pt x="392" y="51"/>
                  </a:lnTo>
                  <a:lnTo>
                    <a:pt x="435" y="77"/>
                  </a:lnTo>
                  <a:lnTo>
                    <a:pt x="463" y="118"/>
                  </a:lnTo>
                  <a:lnTo>
                    <a:pt x="487" y="164"/>
                  </a:lnTo>
                  <a:lnTo>
                    <a:pt x="501" y="215"/>
                  </a:lnTo>
                  <a:lnTo>
                    <a:pt x="510" y="266"/>
                  </a:lnTo>
                  <a:lnTo>
                    <a:pt x="515" y="307"/>
                  </a:lnTo>
                  <a:lnTo>
                    <a:pt x="515" y="343"/>
                  </a:lnTo>
                  <a:lnTo>
                    <a:pt x="137" y="34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92" name="Freeform 100"/>
            <p:cNvSpPr>
              <a:spLocks/>
            </p:cNvSpPr>
            <p:nvPr/>
          </p:nvSpPr>
          <p:spPr bwMode="auto">
            <a:xfrm>
              <a:off x="14032" y="3827"/>
              <a:ext cx="506" cy="1084"/>
            </a:xfrm>
            <a:custGeom>
              <a:avLst/>
              <a:gdLst/>
              <a:ahLst/>
              <a:cxnLst>
                <a:cxn ang="0">
                  <a:pos x="251" y="368"/>
                </a:cxn>
                <a:cxn ang="0">
                  <a:pos x="478" y="368"/>
                </a:cxn>
                <a:cxn ang="0">
                  <a:pos x="478" y="317"/>
                </a:cxn>
                <a:cxn ang="0">
                  <a:pos x="251" y="317"/>
                </a:cxn>
                <a:cxn ang="0">
                  <a:pos x="251" y="0"/>
                </a:cxn>
                <a:cxn ang="0">
                  <a:pos x="208" y="0"/>
                </a:cxn>
                <a:cxn ang="0">
                  <a:pos x="204" y="61"/>
                </a:cxn>
                <a:cxn ang="0">
                  <a:pos x="194" y="128"/>
                </a:cxn>
                <a:cxn ang="0">
                  <a:pos x="175" y="189"/>
                </a:cxn>
                <a:cxn ang="0">
                  <a:pos x="147" y="240"/>
                </a:cxn>
                <a:cxn ang="0">
                  <a:pos x="114" y="286"/>
                </a:cxn>
                <a:cxn ang="0">
                  <a:pos x="62" y="317"/>
                </a:cxn>
                <a:cxn ang="0">
                  <a:pos x="0" y="332"/>
                </a:cxn>
                <a:cxn ang="0">
                  <a:pos x="0" y="368"/>
                </a:cxn>
                <a:cxn ang="0">
                  <a:pos x="137" y="368"/>
                </a:cxn>
                <a:cxn ang="0">
                  <a:pos x="137" y="849"/>
                </a:cxn>
                <a:cxn ang="0">
                  <a:pos x="142" y="921"/>
                </a:cxn>
                <a:cxn ang="0">
                  <a:pos x="161" y="977"/>
                </a:cxn>
                <a:cxn ang="0">
                  <a:pos x="189" y="1018"/>
                </a:cxn>
                <a:cxn ang="0">
                  <a:pos x="223" y="1043"/>
                </a:cxn>
                <a:cxn ang="0">
                  <a:pos x="256" y="1064"/>
                </a:cxn>
                <a:cxn ang="0">
                  <a:pos x="289" y="1074"/>
                </a:cxn>
                <a:cxn ang="0">
                  <a:pos x="322" y="1079"/>
                </a:cxn>
                <a:cxn ang="0">
                  <a:pos x="346" y="1084"/>
                </a:cxn>
                <a:cxn ang="0">
                  <a:pos x="398" y="1074"/>
                </a:cxn>
                <a:cxn ang="0">
                  <a:pos x="435" y="1048"/>
                </a:cxn>
                <a:cxn ang="0">
                  <a:pos x="469" y="1008"/>
                </a:cxn>
                <a:cxn ang="0">
                  <a:pos x="487" y="956"/>
                </a:cxn>
                <a:cxn ang="0">
                  <a:pos x="502" y="905"/>
                </a:cxn>
                <a:cxn ang="0">
                  <a:pos x="506" y="849"/>
                </a:cxn>
                <a:cxn ang="0">
                  <a:pos x="506" y="752"/>
                </a:cxn>
                <a:cxn ang="0">
                  <a:pos x="464" y="752"/>
                </a:cxn>
                <a:cxn ang="0">
                  <a:pos x="464" y="844"/>
                </a:cxn>
                <a:cxn ang="0">
                  <a:pos x="459" y="915"/>
                </a:cxn>
                <a:cxn ang="0">
                  <a:pos x="445" y="967"/>
                </a:cxn>
                <a:cxn ang="0">
                  <a:pos x="421" y="1008"/>
                </a:cxn>
                <a:cxn ang="0">
                  <a:pos x="393" y="1033"/>
                </a:cxn>
                <a:cxn ang="0">
                  <a:pos x="355" y="1038"/>
                </a:cxn>
                <a:cxn ang="0">
                  <a:pos x="317" y="1028"/>
                </a:cxn>
                <a:cxn ang="0">
                  <a:pos x="289" y="1008"/>
                </a:cxn>
                <a:cxn ang="0">
                  <a:pos x="270" y="977"/>
                </a:cxn>
                <a:cxn ang="0">
                  <a:pos x="256" y="936"/>
                </a:cxn>
                <a:cxn ang="0">
                  <a:pos x="251" y="900"/>
                </a:cxn>
                <a:cxn ang="0">
                  <a:pos x="251" y="854"/>
                </a:cxn>
                <a:cxn ang="0">
                  <a:pos x="251" y="368"/>
                </a:cxn>
              </a:cxnLst>
              <a:rect l="0" t="0" r="r" b="b"/>
              <a:pathLst>
                <a:path w="506" h="1084">
                  <a:moveTo>
                    <a:pt x="251" y="368"/>
                  </a:moveTo>
                  <a:lnTo>
                    <a:pt x="478" y="368"/>
                  </a:lnTo>
                  <a:lnTo>
                    <a:pt x="478" y="317"/>
                  </a:lnTo>
                  <a:lnTo>
                    <a:pt x="251" y="317"/>
                  </a:lnTo>
                  <a:lnTo>
                    <a:pt x="251" y="0"/>
                  </a:lnTo>
                  <a:lnTo>
                    <a:pt x="208" y="0"/>
                  </a:lnTo>
                  <a:lnTo>
                    <a:pt x="204" y="61"/>
                  </a:lnTo>
                  <a:lnTo>
                    <a:pt x="194" y="128"/>
                  </a:lnTo>
                  <a:lnTo>
                    <a:pt x="175" y="189"/>
                  </a:lnTo>
                  <a:lnTo>
                    <a:pt x="147" y="240"/>
                  </a:lnTo>
                  <a:lnTo>
                    <a:pt x="114" y="286"/>
                  </a:lnTo>
                  <a:lnTo>
                    <a:pt x="62" y="317"/>
                  </a:lnTo>
                  <a:lnTo>
                    <a:pt x="0" y="332"/>
                  </a:lnTo>
                  <a:lnTo>
                    <a:pt x="0" y="368"/>
                  </a:lnTo>
                  <a:lnTo>
                    <a:pt x="137" y="368"/>
                  </a:lnTo>
                  <a:lnTo>
                    <a:pt x="137" y="849"/>
                  </a:lnTo>
                  <a:lnTo>
                    <a:pt x="142" y="921"/>
                  </a:lnTo>
                  <a:lnTo>
                    <a:pt x="161" y="977"/>
                  </a:lnTo>
                  <a:lnTo>
                    <a:pt x="189" y="1018"/>
                  </a:lnTo>
                  <a:lnTo>
                    <a:pt x="223" y="1043"/>
                  </a:lnTo>
                  <a:lnTo>
                    <a:pt x="256" y="1064"/>
                  </a:lnTo>
                  <a:lnTo>
                    <a:pt x="289" y="1074"/>
                  </a:lnTo>
                  <a:lnTo>
                    <a:pt x="322" y="1079"/>
                  </a:lnTo>
                  <a:lnTo>
                    <a:pt x="346" y="1084"/>
                  </a:lnTo>
                  <a:lnTo>
                    <a:pt x="398" y="1074"/>
                  </a:lnTo>
                  <a:lnTo>
                    <a:pt x="435" y="1048"/>
                  </a:lnTo>
                  <a:lnTo>
                    <a:pt x="469" y="1008"/>
                  </a:lnTo>
                  <a:lnTo>
                    <a:pt x="487" y="956"/>
                  </a:lnTo>
                  <a:lnTo>
                    <a:pt x="502" y="905"/>
                  </a:lnTo>
                  <a:lnTo>
                    <a:pt x="506" y="849"/>
                  </a:lnTo>
                  <a:lnTo>
                    <a:pt x="506" y="752"/>
                  </a:lnTo>
                  <a:lnTo>
                    <a:pt x="464" y="752"/>
                  </a:lnTo>
                  <a:lnTo>
                    <a:pt x="464" y="844"/>
                  </a:lnTo>
                  <a:lnTo>
                    <a:pt x="459" y="915"/>
                  </a:lnTo>
                  <a:lnTo>
                    <a:pt x="445" y="967"/>
                  </a:lnTo>
                  <a:lnTo>
                    <a:pt x="421" y="1008"/>
                  </a:lnTo>
                  <a:lnTo>
                    <a:pt x="393" y="1033"/>
                  </a:lnTo>
                  <a:lnTo>
                    <a:pt x="355" y="1038"/>
                  </a:lnTo>
                  <a:lnTo>
                    <a:pt x="317" y="1028"/>
                  </a:lnTo>
                  <a:lnTo>
                    <a:pt x="289" y="1008"/>
                  </a:lnTo>
                  <a:lnTo>
                    <a:pt x="270" y="977"/>
                  </a:lnTo>
                  <a:lnTo>
                    <a:pt x="256" y="936"/>
                  </a:lnTo>
                  <a:lnTo>
                    <a:pt x="251" y="900"/>
                  </a:lnTo>
                  <a:lnTo>
                    <a:pt x="251" y="854"/>
                  </a:lnTo>
                  <a:lnTo>
                    <a:pt x="251" y="36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93" name="Freeform 101"/>
            <p:cNvSpPr>
              <a:spLocks/>
            </p:cNvSpPr>
            <p:nvPr/>
          </p:nvSpPr>
          <p:spPr bwMode="auto">
            <a:xfrm>
              <a:off x="14680" y="3688"/>
              <a:ext cx="804" cy="1203"/>
            </a:xfrm>
            <a:custGeom>
              <a:avLst/>
              <a:gdLst/>
              <a:ahLst/>
              <a:cxnLst>
                <a:cxn ang="0">
                  <a:pos x="681" y="671"/>
                </a:cxn>
                <a:cxn ang="0">
                  <a:pos x="658" y="548"/>
                </a:cxn>
                <a:cxn ang="0">
                  <a:pos x="606" y="476"/>
                </a:cxn>
                <a:cxn ang="0">
                  <a:pos x="525" y="441"/>
                </a:cxn>
                <a:cxn ang="0">
                  <a:pos x="402" y="446"/>
                </a:cxn>
                <a:cxn ang="0">
                  <a:pos x="308" y="497"/>
                </a:cxn>
                <a:cxn ang="0">
                  <a:pos x="246" y="568"/>
                </a:cxn>
                <a:cxn ang="0">
                  <a:pos x="227" y="604"/>
                </a:cxn>
                <a:cxn ang="0">
                  <a:pos x="0" y="21"/>
                </a:cxn>
                <a:cxn ang="0">
                  <a:pos x="57" y="72"/>
                </a:cxn>
                <a:cxn ang="0">
                  <a:pos x="114" y="98"/>
                </a:cxn>
                <a:cxn ang="0">
                  <a:pos x="123" y="1070"/>
                </a:cxn>
                <a:cxn ang="0">
                  <a:pos x="100" y="1141"/>
                </a:cxn>
                <a:cxn ang="0">
                  <a:pos x="0" y="1147"/>
                </a:cxn>
                <a:cxn ang="0">
                  <a:pos x="62" y="1203"/>
                </a:cxn>
                <a:cxn ang="0">
                  <a:pos x="232" y="1198"/>
                </a:cxn>
                <a:cxn ang="0">
                  <a:pos x="360" y="1203"/>
                </a:cxn>
                <a:cxn ang="0">
                  <a:pos x="293" y="1147"/>
                </a:cxn>
                <a:cxn ang="0">
                  <a:pos x="237" y="1116"/>
                </a:cxn>
                <a:cxn ang="0">
                  <a:pos x="232" y="753"/>
                </a:cxn>
                <a:cxn ang="0">
                  <a:pos x="265" y="599"/>
                </a:cxn>
                <a:cxn ang="0">
                  <a:pos x="350" y="507"/>
                </a:cxn>
                <a:cxn ang="0">
                  <a:pos x="450" y="476"/>
                </a:cxn>
                <a:cxn ang="0">
                  <a:pos x="525" y="502"/>
                </a:cxn>
                <a:cxn ang="0">
                  <a:pos x="563" y="574"/>
                </a:cxn>
                <a:cxn ang="0">
                  <a:pos x="568" y="1070"/>
                </a:cxn>
                <a:cxn ang="0">
                  <a:pos x="549" y="1141"/>
                </a:cxn>
                <a:cxn ang="0">
                  <a:pos x="445" y="1147"/>
                </a:cxn>
                <a:cxn ang="0">
                  <a:pos x="506" y="1203"/>
                </a:cxn>
                <a:cxn ang="0">
                  <a:pos x="677" y="1198"/>
                </a:cxn>
                <a:cxn ang="0">
                  <a:pos x="804" y="1203"/>
                </a:cxn>
                <a:cxn ang="0">
                  <a:pos x="752" y="1147"/>
                </a:cxn>
                <a:cxn ang="0">
                  <a:pos x="686" y="1126"/>
                </a:cxn>
                <a:cxn ang="0">
                  <a:pos x="681" y="768"/>
                </a:cxn>
              </a:cxnLst>
              <a:rect l="0" t="0" r="r" b="b"/>
              <a:pathLst>
                <a:path w="804" h="1203">
                  <a:moveTo>
                    <a:pt x="681" y="768"/>
                  </a:moveTo>
                  <a:lnTo>
                    <a:pt x="681" y="671"/>
                  </a:lnTo>
                  <a:lnTo>
                    <a:pt x="672" y="599"/>
                  </a:lnTo>
                  <a:lnTo>
                    <a:pt x="658" y="548"/>
                  </a:lnTo>
                  <a:lnTo>
                    <a:pt x="629" y="502"/>
                  </a:lnTo>
                  <a:lnTo>
                    <a:pt x="606" y="476"/>
                  </a:lnTo>
                  <a:lnTo>
                    <a:pt x="573" y="456"/>
                  </a:lnTo>
                  <a:lnTo>
                    <a:pt x="525" y="441"/>
                  </a:lnTo>
                  <a:lnTo>
                    <a:pt x="464" y="435"/>
                  </a:lnTo>
                  <a:lnTo>
                    <a:pt x="402" y="446"/>
                  </a:lnTo>
                  <a:lnTo>
                    <a:pt x="350" y="466"/>
                  </a:lnTo>
                  <a:lnTo>
                    <a:pt x="308" y="497"/>
                  </a:lnTo>
                  <a:lnTo>
                    <a:pt x="275" y="533"/>
                  </a:lnTo>
                  <a:lnTo>
                    <a:pt x="246" y="568"/>
                  </a:lnTo>
                  <a:lnTo>
                    <a:pt x="232" y="604"/>
                  </a:lnTo>
                  <a:lnTo>
                    <a:pt x="227" y="604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7" y="72"/>
                  </a:lnTo>
                  <a:lnTo>
                    <a:pt x="90" y="82"/>
                  </a:lnTo>
                  <a:lnTo>
                    <a:pt x="114" y="98"/>
                  </a:lnTo>
                  <a:lnTo>
                    <a:pt x="123" y="128"/>
                  </a:lnTo>
                  <a:lnTo>
                    <a:pt x="123" y="1070"/>
                  </a:lnTo>
                  <a:lnTo>
                    <a:pt x="119" y="1116"/>
                  </a:lnTo>
                  <a:lnTo>
                    <a:pt x="100" y="1141"/>
                  </a:lnTo>
                  <a:lnTo>
                    <a:pt x="62" y="1147"/>
                  </a:lnTo>
                  <a:lnTo>
                    <a:pt x="0" y="1147"/>
                  </a:lnTo>
                  <a:lnTo>
                    <a:pt x="0" y="1203"/>
                  </a:lnTo>
                  <a:lnTo>
                    <a:pt x="62" y="1203"/>
                  </a:lnTo>
                  <a:lnTo>
                    <a:pt x="128" y="1198"/>
                  </a:lnTo>
                  <a:lnTo>
                    <a:pt x="232" y="1198"/>
                  </a:lnTo>
                  <a:lnTo>
                    <a:pt x="298" y="1203"/>
                  </a:lnTo>
                  <a:lnTo>
                    <a:pt x="360" y="1203"/>
                  </a:lnTo>
                  <a:lnTo>
                    <a:pt x="360" y="1147"/>
                  </a:lnTo>
                  <a:lnTo>
                    <a:pt x="293" y="1147"/>
                  </a:lnTo>
                  <a:lnTo>
                    <a:pt x="256" y="1141"/>
                  </a:lnTo>
                  <a:lnTo>
                    <a:pt x="237" y="1116"/>
                  </a:lnTo>
                  <a:lnTo>
                    <a:pt x="232" y="1070"/>
                  </a:lnTo>
                  <a:lnTo>
                    <a:pt x="232" y="753"/>
                  </a:lnTo>
                  <a:lnTo>
                    <a:pt x="241" y="671"/>
                  </a:lnTo>
                  <a:lnTo>
                    <a:pt x="265" y="599"/>
                  </a:lnTo>
                  <a:lnTo>
                    <a:pt x="303" y="548"/>
                  </a:lnTo>
                  <a:lnTo>
                    <a:pt x="350" y="507"/>
                  </a:lnTo>
                  <a:lnTo>
                    <a:pt x="398" y="481"/>
                  </a:lnTo>
                  <a:lnTo>
                    <a:pt x="450" y="476"/>
                  </a:lnTo>
                  <a:lnTo>
                    <a:pt x="492" y="481"/>
                  </a:lnTo>
                  <a:lnTo>
                    <a:pt x="525" y="502"/>
                  </a:lnTo>
                  <a:lnTo>
                    <a:pt x="549" y="533"/>
                  </a:lnTo>
                  <a:lnTo>
                    <a:pt x="563" y="574"/>
                  </a:lnTo>
                  <a:lnTo>
                    <a:pt x="568" y="620"/>
                  </a:lnTo>
                  <a:lnTo>
                    <a:pt x="568" y="1070"/>
                  </a:lnTo>
                  <a:lnTo>
                    <a:pt x="563" y="1116"/>
                  </a:lnTo>
                  <a:lnTo>
                    <a:pt x="549" y="1141"/>
                  </a:lnTo>
                  <a:lnTo>
                    <a:pt x="511" y="1147"/>
                  </a:lnTo>
                  <a:lnTo>
                    <a:pt x="445" y="1147"/>
                  </a:lnTo>
                  <a:lnTo>
                    <a:pt x="445" y="1203"/>
                  </a:lnTo>
                  <a:lnTo>
                    <a:pt x="506" y="1203"/>
                  </a:lnTo>
                  <a:lnTo>
                    <a:pt x="573" y="1198"/>
                  </a:lnTo>
                  <a:lnTo>
                    <a:pt x="677" y="1198"/>
                  </a:lnTo>
                  <a:lnTo>
                    <a:pt x="743" y="1203"/>
                  </a:lnTo>
                  <a:lnTo>
                    <a:pt x="804" y="1203"/>
                  </a:lnTo>
                  <a:lnTo>
                    <a:pt x="804" y="1147"/>
                  </a:lnTo>
                  <a:lnTo>
                    <a:pt x="752" y="1147"/>
                  </a:lnTo>
                  <a:lnTo>
                    <a:pt x="710" y="1141"/>
                  </a:lnTo>
                  <a:lnTo>
                    <a:pt x="686" y="1126"/>
                  </a:lnTo>
                  <a:lnTo>
                    <a:pt x="681" y="1095"/>
                  </a:lnTo>
                  <a:lnTo>
                    <a:pt x="681" y="76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94" name="Freeform 102"/>
            <p:cNvSpPr>
              <a:spLocks noEditPoints="1"/>
            </p:cNvSpPr>
            <p:nvPr/>
          </p:nvSpPr>
          <p:spPr bwMode="auto">
            <a:xfrm>
              <a:off x="15584" y="4113"/>
              <a:ext cx="723" cy="798"/>
            </a:xfrm>
            <a:custGeom>
              <a:avLst/>
              <a:gdLst/>
              <a:ahLst/>
              <a:cxnLst>
                <a:cxn ang="0">
                  <a:pos x="477" y="696"/>
                </a:cxn>
                <a:cxn ang="0">
                  <a:pos x="544" y="778"/>
                </a:cxn>
                <a:cxn ang="0">
                  <a:pos x="614" y="788"/>
                </a:cxn>
                <a:cxn ang="0">
                  <a:pos x="671" y="757"/>
                </a:cxn>
                <a:cxn ang="0">
                  <a:pos x="719" y="686"/>
                </a:cxn>
                <a:cxn ang="0">
                  <a:pos x="723" y="527"/>
                </a:cxn>
                <a:cxn ang="0">
                  <a:pos x="685" y="624"/>
                </a:cxn>
                <a:cxn ang="0">
                  <a:pos x="671" y="706"/>
                </a:cxn>
                <a:cxn ang="0">
                  <a:pos x="638" y="732"/>
                </a:cxn>
                <a:cxn ang="0">
                  <a:pos x="600" y="727"/>
                </a:cxn>
                <a:cxn ang="0">
                  <a:pos x="572" y="681"/>
                </a:cxn>
                <a:cxn ang="0">
                  <a:pos x="567" y="246"/>
                </a:cxn>
                <a:cxn ang="0">
                  <a:pos x="544" y="143"/>
                </a:cxn>
                <a:cxn ang="0">
                  <a:pos x="444" y="41"/>
                </a:cxn>
                <a:cxn ang="0">
                  <a:pos x="288" y="0"/>
                </a:cxn>
                <a:cxn ang="0">
                  <a:pos x="146" y="36"/>
                </a:cxn>
                <a:cxn ang="0">
                  <a:pos x="61" y="133"/>
                </a:cxn>
                <a:cxn ang="0">
                  <a:pos x="56" y="241"/>
                </a:cxn>
                <a:cxn ang="0">
                  <a:pos x="123" y="276"/>
                </a:cxn>
                <a:cxn ang="0">
                  <a:pos x="160" y="266"/>
                </a:cxn>
                <a:cxn ang="0">
                  <a:pos x="184" y="241"/>
                </a:cxn>
                <a:cxn ang="0">
                  <a:pos x="194" y="184"/>
                </a:cxn>
                <a:cxn ang="0">
                  <a:pos x="175" y="143"/>
                </a:cxn>
                <a:cxn ang="0">
                  <a:pos x="113" y="118"/>
                </a:cxn>
                <a:cxn ang="0">
                  <a:pos x="198" y="56"/>
                </a:cxn>
                <a:cxn ang="0">
                  <a:pos x="288" y="41"/>
                </a:cxn>
                <a:cxn ang="0">
                  <a:pos x="364" y="62"/>
                </a:cxn>
                <a:cxn ang="0">
                  <a:pos x="430" y="133"/>
                </a:cxn>
                <a:cxn ang="0">
                  <a:pos x="458" y="261"/>
                </a:cxn>
                <a:cxn ang="0">
                  <a:pos x="369" y="333"/>
                </a:cxn>
                <a:cxn ang="0">
                  <a:pos x="160" y="389"/>
                </a:cxn>
                <a:cxn ang="0">
                  <a:pos x="52" y="471"/>
                </a:cxn>
                <a:cxn ang="0">
                  <a:pos x="4" y="568"/>
                </a:cxn>
                <a:cxn ang="0">
                  <a:pos x="9" y="670"/>
                </a:cxn>
                <a:cxn ang="0">
                  <a:pos x="71" y="747"/>
                </a:cxn>
                <a:cxn ang="0">
                  <a:pos x="160" y="783"/>
                </a:cxn>
                <a:cxn ang="0">
                  <a:pos x="260" y="798"/>
                </a:cxn>
                <a:cxn ang="0">
                  <a:pos x="392" y="752"/>
                </a:cxn>
                <a:cxn ang="0">
                  <a:pos x="468" y="645"/>
                </a:cxn>
                <a:cxn ang="0">
                  <a:pos x="458" y="537"/>
                </a:cxn>
                <a:cxn ang="0">
                  <a:pos x="425" y="665"/>
                </a:cxn>
                <a:cxn ang="0">
                  <a:pos x="350" y="737"/>
                </a:cxn>
                <a:cxn ang="0">
                  <a:pos x="269" y="757"/>
                </a:cxn>
                <a:cxn ang="0">
                  <a:pos x="165" y="716"/>
                </a:cxn>
                <a:cxn ang="0">
                  <a:pos x="123" y="609"/>
                </a:cxn>
                <a:cxn ang="0">
                  <a:pos x="137" y="532"/>
                </a:cxn>
                <a:cxn ang="0">
                  <a:pos x="189" y="455"/>
                </a:cxn>
                <a:cxn ang="0">
                  <a:pos x="293" y="394"/>
                </a:cxn>
                <a:cxn ang="0">
                  <a:pos x="458" y="363"/>
                </a:cxn>
              </a:cxnLst>
              <a:rect l="0" t="0" r="r" b="b"/>
              <a:pathLst>
                <a:path w="723" h="798">
                  <a:moveTo>
                    <a:pt x="468" y="645"/>
                  </a:moveTo>
                  <a:lnTo>
                    <a:pt x="477" y="696"/>
                  </a:lnTo>
                  <a:lnTo>
                    <a:pt x="506" y="742"/>
                  </a:lnTo>
                  <a:lnTo>
                    <a:pt x="544" y="778"/>
                  </a:lnTo>
                  <a:lnTo>
                    <a:pt x="591" y="788"/>
                  </a:lnTo>
                  <a:lnTo>
                    <a:pt x="614" y="788"/>
                  </a:lnTo>
                  <a:lnTo>
                    <a:pt x="643" y="778"/>
                  </a:lnTo>
                  <a:lnTo>
                    <a:pt x="671" y="757"/>
                  </a:lnTo>
                  <a:lnTo>
                    <a:pt x="700" y="727"/>
                  </a:lnTo>
                  <a:lnTo>
                    <a:pt x="719" y="686"/>
                  </a:lnTo>
                  <a:lnTo>
                    <a:pt x="723" y="624"/>
                  </a:lnTo>
                  <a:lnTo>
                    <a:pt x="723" y="527"/>
                  </a:lnTo>
                  <a:lnTo>
                    <a:pt x="685" y="527"/>
                  </a:lnTo>
                  <a:lnTo>
                    <a:pt x="685" y="624"/>
                  </a:lnTo>
                  <a:lnTo>
                    <a:pt x="681" y="675"/>
                  </a:lnTo>
                  <a:lnTo>
                    <a:pt x="671" y="706"/>
                  </a:lnTo>
                  <a:lnTo>
                    <a:pt x="652" y="727"/>
                  </a:lnTo>
                  <a:lnTo>
                    <a:pt x="638" y="732"/>
                  </a:lnTo>
                  <a:lnTo>
                    <a:pt x="629" y="737"/>
                  </a:lnTo>
                  <a:lnTo>
                    <a:pt x="600" y="727"/>
                  </a:lnTo>
                  <a:lnTo>
                    <a:pt x="581" y="706"/>
                  </a:lnTo>
                  <a:lnTo>
                    <a:pt x="572" y="681"/>
                  </a:lnTo>
                  <a:lnTo>
                    <a:pt x="567" y="660"/>
                  </a:lnTo>
                  <a:lnTo>
                    <a:pt x="567" y="246"/>
                  </a:lnTo>
                  <a:lnTo>
                    <a:pt x="558" y="195"/>
                  </a:lnTo>
                  <a:lnTo>
                    <a:pt x="544" y="143"/>
                  </a:lnTo>
                  <a:lnTo>
                    <a:pt x="510" y="97"/>
                  </a:lnTo>
                  <a:lnTo>
                    <a:pt x="444" y="41"/>
                  </a:lnTo>
                  <a:lnTo>
                    <a:pt x="369" y="10"/>
                  </a:lnTo>
                  <a:lnTo>
                    <a:pt x="288" y="0"/>
                  </a:lnTo>
                  <a:lnTo>
                    <a:pt x="212" y="10"/>
                  </a:lnTo>
                  <a:lnTo>
                    <a:pt x="146" y="36"/>
                  </a:lnTo>
                  <a:lnTo>
                    <a:pt x="94" y="77"/>
                  </a:lnTo>
                  <a:lnTo>
                    <a:pt x="61" y="133"/>
                  </a:lnTo>
                  <a:lnTo>
                    <a:pt x="47" y="195"/>
                  </a:lnTo>
                  <a:lnTo>
                    <a:pt x="56" y="241"/>
                  </a:lnTo>
                  <a:lnTo>
                    <a:pt x="85" y="266"/>
                  </a:lnTo>
                  <a:lnTo>
                    <a:pt x="123" y="276"/>
                  </a:lnTo>
                  <a:lnTo>
                    <a:pt x="141" y="276"/>
                  </a:lnTo>
                  <a:lnTo>
                    <a:pt x="160" y="266"/>
                  </a:lnTo>
                  <a:lnTo>
                    <a:pt x="175" y="256"/>
                  </a:lnTo>
                  <a:lnTo>
                    <a:pt x="184" y="241"/>
                  </a:lnTo>
                  <a:lnTo>
                    <a:pt x="194" y="220"/>
                  </a:lnTo>
                  <a:lnTo>
                    <a:pt x="194" y="184"/>
                  </a:lnTo>
                  <a:lnTo>
                    <a:pt x="189" y="164"/>
                  </a:lnTo>
                  <a:lnTo>
                    <a:pt x="175" y="143"/>
                  </a:lnTo>
                  <a:lnTo>
                    <a:pt x="151" y="128"/>
                  </a:lnTo>
                  <a:lnTo>
                    <a:pt x="113" y="118"/>
                  </a:lnTo>
                  <a:lnTo>
                    <a:pt x="151" y="82"/>
                  </a:lnTo>
                  <a:lnTo>
                    <a:pt x="198" y="56"/>
                  </a:lnTo>
                  <a:lnTo>
                    <a:pt x="246" y="41"/>
                  </a:lnTo>
                  <a:lnTo>
                    <a:pt x="288" y="41"/>
                  </a:lnTo>
                  <a:lnTo>
                    <a:pt x="326" y="46"/>
                  </a:lnTo>
                  <a:lnTo>
                    <a:pt x="364" y="62"/>
                  </a:lnTo>
                  <a:lnTo>
                    <a:pt x="402" y="92"/>
                  </a:lnTo>
                  <a:lnTo>
                    <a:pt x="430" y="133"/>
                  </a:lnTo>
                  <a:lnTo>
                    <a:pt x="449" y="189"/>
                  </a:lnTo>
                  <a:lnTo>
                    <a:pt x="458" y="261"/>
                  </a:lnTo>
                  <a:lnTo>
                    <a:pt x="458" y="328"/>
                  </a:lnTo>
                  <a:lnTo>
                    <a:pt x="369" y="333"/>
                  </a:lnTo>
                  <a:lnTo>
                    <a:pt x="264" y="348"/>
                  </a:lnTo>
                  <a:lnTo>
                    <a:pt x="160" y="389"/>
                  </a:lnTo>
                  <a:lnTo>
                    <a:pt x="99" y="425"/>
                  </a:lnTo>
                  <a:lnTo>
                    <a:pt x="52" y="471"/>
                  </a:lnTo>
                  <a:lnTo>
                    <a:pt x="23" y="517"/>
                  </a:lnTo>
                  <a:lnTo>
                    <a:pt x="4" y="568"/>
                  </a:lnTo>
                  <a:lnTo>
                    <a:pt x="0" y="614"/>
                  </a:lnTo>
                  <a:lnTo>
                    <a:pt x="9" y="670"/>
                  </a:lnTo>
                  <a:lnTo>
                    <a:pt x="33" y="711"/>
                  </a:lnTo>
                  <a:lnTo>
                    <a:pt x="71" y="747"/>
                  </a:lnTo>
                  <a:lnTo>
                    <a:pt x="113" y="768"/>
                  </a:lnTo>
                  <a:lnTo>
                    <a:pt x="160" y="783"/>
                  </a:lnTo>
                  <a:lnTo>
                    <a:pt x="212" y="793"/>
                  </a:lnTo>
                  <a:lnTo>
                    <a:pt x="260" y="798"/>
                  </a:lnTo>
                  <a:lnTo>
                    <a:pt x="331" y="783"/>
                  </a:lnTo>
                  <a:lnTo>
                    <a:pt x="392" y="752"/>
                  </a:lnTo>
                  <a:lnTo>
                    <a:pt x="435" y="706"/>
                  </a:lnTo>
                  <a:lnTo>
                    <a:pt x="468" y="645"/>
                  </a:lnTo>
                  <a:close/>
                  <a:moveTo>
                    <a:pt x="458" y="363"/>
                  </a:moveTo>
                  <a:lnTo>
                    <a:pt x="458" y="537"/>
                  </a:lnTo>
                  <a:lnTo>
                    <a:pt x="449" y="609"/>
                  </a:lnTo>
                  <a:lnTo>
                    <a:pt x="425" y="665"/>
                  </a:lnTo>
                  <a:lnTo>
                    <a:pt x="392" y="711"/>
                  </a:lnTo>
                  <a:lnTo>
                    <a:pt x="350" y="737"/>
                  </a:lnTo>
                  <a:lnTo>
                    <a:pt x="307" y="752"/>
                  </a:lnTo>
                  <a:lnTo>
                    <a:pt x="269" y="757"/>
                  </a:lnTo>
                  <a:lnTo>
                    <a:pt x="212" y="747"/>
                  </a:lnTo>
                  <a:lnTo>
                    <a:pt x="165" y="716"/>
                  </a:lnTo>
                  <a:lnTo>
                    <a:pt x="137" y="670"/>
                  </a:lnTo>
                  <a:lnTo>
                    <a:pt x="123" y="609"/>
                  </a:lnTo>
                  <a:lnTo>
                    <a:pt x="127" y="573"/>
                  </a:lnTo>
                  <a:lnTo>
                    <a:pt x="137" y="532"/>
                  </a:lnTo>
                  <a:lnTo>
                    <a:pt x="160" y="491"/>
                  </a:lnTo>
                  <a:lnTo>
                    <a:pt x="189" y="455"/>
                  </a:lnTo>
                  <a:lnTo>
                    <a:pt x="236" y="420"/>
                  </a:lnTo>
                  <a:lnTo>
                    <a:pt x="293" y="394"/>
                  </a:lnTo>
                  <a:lnTo>
                    <a:pt x="369" y="374"/>
                  </a:lnTo>
                  <a:lnTo>
                    <a:pt x="458" y="36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95" name="Freeform 103"/>
            <p:cNvSpPr>
              <a:spLocks/>
            </p:cNvSpPr>
            <p:nvPr/>
          </p:nvSpPr>
          <p:spPr bwMode="auto">
            <a:xfrm>
              <a:off x="16369" y="4123"/>
              <a:ext cx="808" cy="768"/>
            </a:xfrm>
            <a:custGeom>
              <a:avLst/>
              <a:gdLst/>
              <a:ahLst/>
              <a:cxnLst>
                <a:cxn ang="0">
                  <a:pos x="127" y="635"/>
                </a:cxn>
                <a:cxn ang="0">
                  <a:pos x="104" y="706"/>
                </a:cxn>
                <a:cxn ang="0">
                  <a:pos x="0" y="712"/>
                </a:cxn>
                <a:cxn ang="0">
                  <a:pos x="61" y="768"/>
                </a:cxn>
                <a:cxn ang="0">
                  <a:pos x="236" y="763"/>
                </a:cxn>
                <a:cxn ang="0">
                  <a:pos x="364" y="768"/>
                </a:cxn>
                <a:cxn ang="0">
                  <a:pos x="298" y="712"/>
                </a:cxn>
                <a:cxn ang="0">
                  <a:pos x="241" y="681"/>
                </a:cxn>
                <a:cxn ang="0">
                  <a:pos x="236" y="318"/>
                </a:cxn>
                <a:cxn ang="0">
                  <a:pos x="269" y="164"/>
                </a:cxn>
                <a:cxn ang="0">
                  <a:pos x="350" y="72"/>
                </a:cxn>
                <a:cxn ang="0">
                  <a:pos x="454" y="41"/>
                </a:cxn>
                <a:cxn ang="0">
                  <a:pos x="529" y="67"/>
                </a:cxn>
                <a:cxn ang="0">
                  <a:pos x="563" y="139"/>
                </a:cxn>
                <a:cxn ang="0">
                  <a:pos x="572" y="635"/>
                </a:cxn>
                <a:cxn ang="0">
                  <a:pos x="548" y="706"/>
                </a:cxn>
                <a:cxn ang="0">
                  <a:pos x="449" y="712"/>
                </a:cxn>
                <a:cxn ang="0">
                  <a:pos x="511" y="768"/>
                </a:cxn>
                <a:cxn ang="0">
                  <a:pos x="681" y="763"/>
                </a:cxn>
                <a:cxn ang="0">
                  <a:pos x="808" y="768"/>
                </a:cxn>
                <a:cxn ang="0">
                  <a:pos x="752" y="712"/>
                </a:cxn>
                <a:cxn ang="0">
                  <a:pos x="690" y="691"/>
                </a:cxn>
                <a:cxn ang="0">
                  <a:pos x="681" y="236"/>
                </a:cxn>
                <a:cxn ang="0">
                  <a:pos x="662" y="113"/>
                </a:cxn>
                <a:cxn ang="0">
                  <a:pos x="610" y="41"/>
                </a:cxn>
                <a:cxn ang="0">
                  <a:pos x="529" y="6"/>
                </a:cxn>
                <a:cxn ang="0">
                  <a:pos x="397" y="11"/>
                </a:cxn>
                <a:cxn ang="0">
                  <a:pos x="298" y="72"/>
                </a:cxn>
                <a:cxn ang="0">
                  <a:pos x="227" y="185"/>
                </a:cxn>
                <a:cxn ang="0">
                  <a:pos x="0" y="21"/>
                </a:cxn>
                <a:cxn ang="0">
                  <a:pos x="56" y="77"/>
                </a:cxn>
                <a:cxn ang="0">
                  <a:pos x="113" y="103"/>
                </a:cxn>
                <a:cxn ang="0">
                  <a:pos x="127" y="169"/>
                </a:cxn>
              </a:cxnLst>
              <a:rect l="0" t="0" r="r" b="b"/>
              <a:pathLst>
                <a:path w="808" h="768">
                  <a:moveTo>
                    <a:pt x="127" y="169"/>
                  </a:moveTo>
                  <a:lnTo>
                    <a:pt x="127" y="635"/>
                  </a:lnTo>
                  <a:lnTo>
                    <a:pt x="123" y="681"/>
                  </a:lnTo>
                  <a:lnTo>
                    <a:pt x="104" y="706"/>
                  </a:lnTo>
                  <a:lnTo>
                    <a:pt x="66" y="712"/>
                  </a:lnTo>
                  <a:lnTo>
                    <a:pt x="0" y="712"/>
                  </a:lnTo>
                  <a:lnTo>
                    <a:pt x="0" y="768"/>
                  </a:lnTo>
                  <a:lnTo>
                    <a:pt x="61" y="768"/>
                  </a:lnTo>
                  <a:lnTo>
                    <a:pt x="127" y="763"/>
                  </a:lnTo>
                  <a:lnTo>
                    <a:pt x="236" y="763"/>
                  </a:lnTo>
                  <a:lnTo>
                    <a:pt x="302" y="768"/>
                  </a:lnTo>
                  <a:lnTo>
                    <a:pt x="364" y="768"/>
                  </a:lnTo>
                  <a:lnTo>
                    <a:pt x="364" y="712"/>
                  </a:lnTo>
                  <a:lnTo>
                    <a:pt x="298" y="712"/>
                  </a:lnTo>
                  <a:lnTo>
                    <a:pt x="260" y="706"/>
                  </a:lnTo>
                  <a:lnTo>
                    <a:pt x="241" y="681"/>
                  </a:lnTo>
                  <a:lnTo>
                    <a:pt x="236" y="635"/>
                  </a:lnTo>
                  <a:lnTo>
                    <a:pt x="236" y="318"/>
                  </a:lnTo>
                  <a:lnTo>
                    <a:pt x="246" y="236"/>
                  </a:lnTo>
                  <a:lnTo>
                    <a:pt x="269" y="164"/>
                  </a:lnTo>
                  <a:lnTo>
                    <a:pt x="307" y="113"/>
                  </a:lnTo>
                  <a:lnTo>
                    <a:pt x="350" y="72"/>
                  </a:lnTo>
                  <a:lnTo>
                    <a:pt x="402" y="46"/>
                  </a:lnTo>
                  <a:lnTo>
                    <a:pt x="454" y="41"/>
                  </a:lnTo>
                  <a:lnTo>
                    <a:pt x="496" y="46"/>
                  </a:lnTo>
                  <a:lnTo>
                    <a:pt x="529" y="67"/>
                  </a:lnTo>
                  <a:lnTo>
                    <a:pt x="553" y="98"/>
                  </a:lnTo>
                  <a:lnTo>
                    <a:pt x="563" y="139"/>
                  </a:lnTo>
                  <a:lnTo>
                    <a:pt x="572" y="185"/>
                  </a:lnTo>
                  <a:lnTo>
                    <a:pt x="572" y="635"/>
                  </a:lnTo>
                  <a:lnTo>
                    <a:pt x="567" y="681"/>
                  </a:lnTo>
                  <a:lnTo>
                    <a:pt x="548" y="706"/>
                  </a:lnTo>
                  <a:lnTo>
                    <a:pt x="511" y="712"/>
                  </a:lnTo>
                  <a:lnTo>
                    <a:pt x="449" y="712"/>
                  </a:lnTo>
                  <a:lnTo>
                    <a:pt x="449" y="768"/>
                  </a:lnTo>
                  <a:lnTo>
                    <a:pt x="511" y="768"/>
                  </a:lnTo>
                  <a:lnTo>
                    <a:pt x="577" y="763"/>
                  </a:lnTo>
                  <a:lnTo>
                    <a:pt x="681" y="763"/>
                  </a:lnTo>
                  <a:lnTo>
                    <a:pt x="747" y="768"/>
                  </a:lnTo>
                  <a:lnTo>
                    <a:pt x="808" y="768"/>
                  </a:lnTo>
                  <a:lnTo>
                    <a:pt x="808" y="712"/>
                  </a:lnTo>
                  <a:lnTo>
                    <a:pt x="752" y="712"/>
                  </a:lnTo>
                  <a:lnTo>
                    <a:pt x="714" y="706"/>
                  </a:lnTo>
                  <a:lnTo>
                    <a:pt x="690" y="691"/>
                  </a:lnTo>
                  <a:lnTo>
                    <a:pt x="681" y="660"/>
                  </a:lnTo>
                  <a:lnTo>
                    <a:pt x="681" y="236"/>
                  </a:lnTo>
                  <a:lnTo>
                    <a:pt x="676" y="164"/>
                  </a:lnTo>
                  <a:lnTo>
                    <a:pt x="662" y="113"/>
                  </a:lnTo>
                  <a:lnTo>
                    <a:pt x="633" y="67"/>
                  </a:lnTo>
                  <a:lnTo>
                    <a:pt x="610" y="41"/>
                  </a:lnTo>
                  <a:lnTo>
                    <a:pt x="577" y="21"/>
                  </a:lnTo>
                  <a:lnTo>
                    <a:pt x="529" y="6"/>
                  </a:lnTo>
                  <a:lnTo>
                    <a:pt x="463" y="0"/>
                  </a:lnTo>
                  <a:lnTo>
                    <a:pt x="397" y="11"/>
                  </a:lnTo>
                  <a:lnTo>
                    <a:pt x="345" y="36"/>
                  </a:lnTo>
                  <a:lnTo>
                    <a:pt x="298" y="72"/>
                  </a:lnTo>
                  <a:lnTo>
                    <a:pt x="260" y="123"/>
                  </a:lnTo>
                  <a:lnTo>
                    <a:pt x="227" y="185"/>
                  </a:lnTo>
                  <a:lnTo>
                    <a:pt x="227" y="0"/>
                  </a:lnTo>
                  <a:lnTo>
                    <a:pt x="0" y="21"/>
                  </a:lnTo>
                  <a:lnTo>
                    <a:pt x="0" y="72"/>
                  </a:lnTo>
                  <a:lnTo>
                    <a:pt x="56" y="77"/>
                  </a:lnTo>
                  <a:lnTo>
                    <a:pt x="94" y="82"/>
                  </a:lnTo>
                  <a:lnTo>
                    <a:pt x="113" y="103"/>
                  </a:lnTo>
                  <a:lnTo>
                    <a:pt x="123" y="128"/>
                  </a:lnTo>
                  <a:lnTo>
                    <a:pt x="127" y="1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496" name="Freeform 104"/>
            <p:cNvSpPr>
              <a:spLocks/>
            </p:cNvSpPr>
            <p:nvPr/>
          </p:nvSpPr>
          <p:spPr bwMode="auto">
            <a:xfrm>
              <a:off x="17835" y="3688"/>
              <a:ext cx="724" cy="1223"/>
            </a:xfrm>
            <a:custGeom>
              <a:avLst/>
              <a:gdLst/>
              <a:ahLst/>
              <a:cxnLst>
                <a:cxn ang="0">
                  <a:pos x="369" y="11"/>
                </a:cxn>
                <a:cxn ang="0">
                  <a:pos x="307" y="0"/>
                </a:cxn>
                <a:cxn ang="0">
                  <a:pos x="199" y="11"/>
                </a:cxn>
                <a:cxn ang="0">
                  <a:pos x="147" y="16"/>
                </a:cxn>
                <a:cxn ang="0">
                  <a:pos x="132" y="21"/>
                </a:cxn>
                <a:cxn ang="0">
                  <a:pos x="123" y="36"/>
                </a:cxn>
                <a:cxn ang="0">
                  <a:pos x="128" y="67"/>
                </a:cxn>
                <a:cxn ang="0">
                  <a:pos x="208" y="72"/>
                </a:cxn>
                <a:cxn ang="0">
                  <a:pos x="241" y="87"/>
                </a:cxn>
                <a:cxn ang="0">
                  <a:pos x="236" y="139"/>
                </a:cxn>
                <a:cxn ang="0">
                  <a:pos x="0" y="1152"/>
                </a:cxn>
                <a:cxn ang="0">
                  <a:pos x="5" y="1198"/>
                </a:cxn>
                <a:cxn ang="0">
                  <a:pos x="38" y="1223"/>
                </a:cxn>
                <a:cxn ang="0">
                  <a:pos x="61" y="1218"/>
                </a:cxn>
                <a:cxn ang="0">
                  <a:pos x="99" y="1187"/>
                </a:cxn>
                <a:cxn ang="0">
                  <a:pos x="128" y="1070"/>
                </a:cxn>
                <a:cxn ang="0">
                  <a:pos x="161" y="942"/>
                </a:cxn>
                <a:cxn ang="0">
                  <a:pos x="184" y="834"/>
                </a:cxn>
                <a:cxn ang="0">
                  <a:pos x="222" y="809"/>
                </a:cxn>
                <a:cxn ang="0">
                  <a:pos x="303" y="840"/>
                </a:cxn>
                <a:cxn ang="0">
                  <a:pos x="364" y="901"/>
                </a:cxn>
                <a:cxn ang="0">
                  <a:pos x="374" y="978"/>
                </a:cxn>
                <a:cxn ang="0">
                  <a:pos x="364" y="1019"/>
                </a:cxn>
                <a:cxn ang="0">
                  <a:pos x="374" y="1121"/>
                </a:cxn>
                <a:cxn ang="0">
                  <a:pos x="454" y="1208"/>
                </a:cxn>
                <a:cxn ang="0">
                  <a:pos x="558" y="1213"/>
                </a:cxn>
                <a:cxn ang="0">
                  <a:pos x="638" y="1131"/>
                </a:cxn>
                <a:cxn ang="0">
                  <a:pos x="686" y="998"/>
                </a:cxn>
                <a:cxn ang="0">
                  <a:pos x="695" y="947"/>
                </a:cxn>
                <a:cxn ang="0">
                  <a:pos x="667" y="937"/>
                </a:cxn>
                <a:cxn ang="0">
                  <a:pos x="657" y="952"/>
                </a:cxn>
                <a:cxn ang="0">
                  <a:pos x="634" y="1039"/>
                </a:cxn>
                <a:cxn ang="0">
                  <a:pos x="586" y="1147"/>
                </a:cxn>
                <a:cxn ang="0">
                  <a:pos x="515" y="1182"/>
                </a:cxn>
                <a:cxn ang="0">
                  <a:pos x="482" y="1172"/>
                </a:cxn>
                <a:cxn ang="0">
                  <a:pos x="468" y="1147"/>
                </a:cxn>
                <a:cxn ang="0">
                  <a:pos x="463" y="1100"/>
                </a:cxn>
                <a:cxn ang="0">
                  <a:pos x="478" y="1003"/>
                </a:cxn>
                <a:cxn ang="0">
                  <a:pos x="482" y="952"/>
                </a:cxn>
                <a:cxn ang="0">
                  <a:pos x="449" y="860"/>
                </a:cxn>
                <a:cxn ang="0">
                  <a:pos x="369" y="799"/>
                </a:cxn>
                <a:cxn ang="0">
                  <a:pos x="246" y="768"/>
                </a:cxn>
                <a:cxn ang="0">
                  <a:pos x="340" y="686"/>
                </a:cxn>
                <a:cxn ang="0">
                  <a:pos x="440" y="574"/>
                </a:cxn>
                <a:cxn ang="0">
                  <a:pos x="553" y="487"/>
                </a:cxn>
                <a:cxn ang="0">
                  <a:pos x="638" y="476"/>
                </a:cxn>
                <a:cxn ang="0">
                  <a:pos x="653" y="487"/>
                </a:cxn>
                <a:cxn ang="0">
                  <a:pos x="667" y="497"/>
                </a:cxn>
                <a:cxn ang="0">
                  <a:pos x="601" y="527"/>
                </a:cxn>
                <a:cxn ang="0">
                  <a:pos x="577" y="574"/>
                </a:cxn>
                <a:cxn ang="0">
                  <a:pos x="582" y="620"/>
                </a:cxn>
                <a:cxn ang="0">
                  <a:pos x="615" y="650"/>
                </a:cxn>
                <a:cxn ang="0">
                  <a:pos x="667" y="645"/>
                </a:cxn>
                <a:cxn ang="0">
                  <a:pos x="719" y="589"/>
                </a:cxn>
                <a:cxn ang="0">
                  <a:pos x="719" y="507"/>
                </a:cxn>
                <a:cxn ang="0">
                  <a:pos x="662" y="446"/>
                </a:cxn>
                <a:cxn ang="0">
                  <a:pos x="586" y="441"/>
                </a:cxn>
                <a:cxn ang="0">
                  <a:pos x="501" y="476"/>
                </a:cxn>
                <a:cxn ang="0">
                  <a:pos x="383" y="589"/>
                </a:cxn>
                <a:cxn ang="0">
                  <a:pos x="265" y="712"/>
                </a:cxn>
                <a:cxn ang="0">
                  <a:pos x="369" y="21"/>
                </a:cxn>
              </a:cxnLst>
              <a:rect l="0" t="0" r="r" b="b"/>
              <a:pathLst>
                <a:path w="724" h="1223">
                  <a:moveTo>
                    <a:pt x="369" y="21"/>
                  </a:moveTo>
                  <a:lnTo>
                    <a:pt x="369" y="11"/>
                  </a:lnTo>
                  <a:lnTo>
                    <a:pt x="359" y="0"/>
                  </a:lnTo>
                  <a:lnTo>
                    <a:pt x="307" y="0"/>
                  </a:lnTo>
                  <a:lnTo>
                    <a:pt x="255" y="6"/>
                  </a:lnTo>
                  <a:lnTo>
                    <a:pt x="199" y="11"/>
                  </a:lnTo>
                  <a:lnTo>
                    <a:pt x="156" y="16"/>
                  </a:lnTo>
                  <a:lnTo>
                    <a:pt x="147" y="16"/>
                  </a:lnTo>
                  <a:lnTo>
                    <a:pt x="142" y="21"/>
                  </a:lnTo>
                  <a:lnTo>
                    <a:pt x="132" y="21"/>
                  </a:lnTo>
                  <a:lnTo>
                    <a:pt x="128" y="31"/>
                  </a:lnTo>
                  <a:lnTo>
                    <a:pt x="123" y="36"/>
                  </a:lnTo>
                  <a:lnTo>
                    <a:pt x="123" y="62"/>
                  </a:lnTo>
                  <a:lnTo>
                    <a:pt x="128" y="67"/>
                  </a:lnTo>
                  <a:lnTo>
                    <a:pt x="137" y="72"/>
                  </a:lnTo>
                  <a:lnTo>
                    <a:pt x="208" y="72"/>
                  </a:lnTo>
                  <a:lnTo>
                    <a:pt x="232" y="82"/>
                  </a:lnTo>
                  <a:lnTo>
                    <a:pt x="241" y="87"/>
                  </a:lnTo>
                  <a:lnTo>
                    <a:pt x="241" y="103"/>
                  </a:lnTo>
                  <a:lnTo>
                    <a:pt x="236" y="139"/>
                  </a:lnTo>
                  <a:lnTo>
                    <a:pt x="5" y="1136"/>
                  </a:lnTo>
                  <a:lnTo>
                    <a:pt x="0" y="1152"/>
                  </a:lnTo>
                  <a:lnTo>
                    <a:pt x="0" y="1187"/>
                  </a:lnTo>
                  <a:lnTo>
                    <a:pt x="5" y="1198"/>
                  </a:lnTo>
                  <a:lnTo>
                    <a:pt x="19" y="1213"/>
                  </a:lnTo>
                  <a:lnTo>
                    <a:pt x="38" y="1223"/>
                  </a:lnTo>
                  <a:lnTo>
                    <a:pt x="42" y="1223"/>
                  </a:lnTo>
                  <a:lnTo>
                    <a:pt x="61" y="1218"/>
                  </a:lnTo>
                  <a:lnTo>
                    <a:pt x="76" y="1213"/>
                  </a:lnTo>
                  <a:lnTo>
                    <a:pt x="99" y="1187"/>
                  </a:lnTo>
                  <a:lnTo>
                    <a:pt x="113" y="1126"/>
                  </a:lnTo>
                  <a:lnTo>
                    <a:pt x="128" y="1070"/>
                  </a:lnTo>
                  <a:lnTo>
                    <a:pt x="142" y="1008"/>
                  </a:lnTo>
                  <a:lnTo>
                    <a:pt x="161" y="942"/>
                  </a:lnTo>
                  <a:lnTo>
                    <a:pt x="170" y="880"/>
                  </a:lnTo>
                  <a:lnTo>
                    <a:pt x="184" y="834"/>
                  </a:lnTo>
                  <a:lnTo>
                    <a:pt x="189" y="804"/>
                  </a:lnTo>
                  <a:lnTo>
                    <a:pt x="222" y="809"/>
                  </a:lnTo>
                  <a:lnTo>
                    <a:pt x="260" y="819"/>
                  </a:lnTo>
                  <a:lnTo>
                    <a:pt x="303" y="840"/>
                  </a:lnTo>
                  <a:lnTo>
                    <a:pt x="340" y="865"/>
                  </a:lnTo>
                  <a:lnTo>
                    <a:pt x="364" y="901"/>
                  </a:lnTo>
                  <a:lnTo>
                    <a:pt x="374" y="952"/>
                  </a:lnTo>
                  <a:lnTo>
                    <a:pt x="374" y="978"/>
                  </a:lnTo>
                  <a:lnTo>
                    <a:pt x="369" y="988"/>
                  </a:lnTo>
                  <a:lnTo>
                    <a:pt x="364" y="1019"/>
                  </a:lnTo>
                  <a:lnTo>
                    <a:pt x="364" y="1049"/>
                  </a:lnTo>
                  <a:lnTo>
                    <a:pt x="374" y="1121"/>
                  </a:lnTo>
                  <a:lnTo>
                    <a:pt x="407" y="1172"/>
                  </a:lnTo>
                  <a:lnTo>
                    <a:pt x="454" y="1208"/>
                  </a:lnTo>
                  <a:lnTo>
                    <a:pt x="511" y="1223"/>
                  </a:lnTo>
                  <a:lnTo>
                    <a:pt x="558" y="1213"/>
                  </a:lnTo>
                  <a:lnTo>
                    <a:pt x="601" y="1182"/>
                  </a:lnTo>
                  <a:lnTo>
                    <a:pt x="638" y="1131"/>
                  </a:lnTo>
                  <a:lnTo>
                    <a:pt x="676" y="1039"/>
                  </a:lnTo>
                  <a:lnTo>
                    <a:pt x="686" y="998"/>
                  </a:lnTo>
                  <a:lnTo>
                    <a:pt x="695" y="967"/>
                  </a:lnTo>
                  <a:lnTo>
                    <a:pt x="695" y="947"/>
                  </a:lnTo>
                  <a:lnTo>
                    <a:pt x="686" y="937"/>
                  </a:lnTo>
                  <a:lnTo>
                    <a:pt x="667" y="937"/>
                  </a:lnTo>
                  <a:lnTo>
                    <a:pt x="662" y="942"/>
                  </a:lnTo>
                  <a:lnTo>
                    <a:pt x="657" y="952"/>
                  </a:lnTo>
                  <a:lnTo>
                    <a:pt x="653" y="967"/>
                  </a:lnTo>
                  <a:lnTo>
                    <a:pt x="634" y="1039"/>
                  </a:lnTo>
                  <a:lnTo>
                    <a:pt x="610" y="1100"/>
                  </a:lnTo>
                  <a:lnTo>
                    <a:pt x="586" y="1147"/>
                  </a:lnTo>
                  <a:lnTo>
                    <a:pt x="553" y="1172"/>
                  </a:lnTo>
                  <a:lnTo>
                    <a:pt x="515" y="1182"/>
                  </a:lnTo>
                  <a:lnTo>
                    <a:pt x="501" y="1182"/>
                  </a:lnTo>
                  <a:lnTo>
                    <a:pt x="482" y="1172"/>
                  </a:lnTo>
                  <a:lnTo>
                    <a:pt x="473" y="1162"/>
                  </a:lnTo>
                  <a:lnTo>
                    <a:pt x="468" y="1147"/>
                  </a:lnTo>
                  <a:lnTo>
                    <a:pt x="463" y="1126"/>
                  </a:lnTo>
                  <a:lnTo>
                    <a:pt x="463" y="1100"/>
                  </a:lnTo>
                  <a:lnTo>
                    <a:pt x="468" y="1054"/>
                  </a:lnTo>
                  <a:lnTo>
                    <a:pt x="478" y="1003"/>
                  </a:lnTo>
                  <a:lnTo>
                    <a:pt x="482" y="988"/>
                  </a:lnTo>
                  <a:lnTo>
                    <a:pt x="482" y="952"/>
                  </a:lnTo>
                  <a:lnTo>
                    <a:pt x="473" y="901"/>
                  </a:lnTo>
                  <a:lnTo>
                    <a:pt x="449" y="860"/>
                  </a:lnTo>
                  <a:lnTo>
                    <a:pt x="416" y="824"/>
                  </a:lnTo>
                  <a:lnTo>
                    <a:pt x="369" y="799"/>
                  </a:lnTo>
                  <a:lnTo>
                    <a:pt x="312" y="783"/>
                  </a:lnTo>
                  <a:lnTo>
                    <a:pt x="246" y="768"/>
                  </a:lnTo>
                  <a:lnTo>
                    <a:pt x="293" y="732"/>
                  </a:lnTo>
                  <a:lnTo>
                    <a:pt x="340" y="686"/>
                  </a:lnTo>
                  <a:lnTo>
                    <a:pt x="383" y="640"/>
                  </a:lnTo>
                  <a:lnTo>
                    <a:pt x="440" y="574"/>
                  </a:lnTo>
                  <a:lnTo>
                    <a:pt x="496" y="522"/>
                  </a:lnTo>
                  <a:lnTo>
                    <a:pt x="553" y="487"/>
                  </a:lnTo>
                  <a:lnTo>
                    <a:pt x="610" y="476"/>
                  </a:lnTo>
                  <a:lnTo>
                    <a:pt x="638" y="476"/>
                  </a:lnTo>
                  <a:lnTo>
                    <a:pt x="648" y="481"/>
                  </a:lnTo>
                  <a:lnTo>
                    <a:pt x="653" y="487"/>
                  </a:lnTo>
                  <a:lnTo>
                    <a:pt x="662" y="492"/>
                  </a:lnTo>
                  <a:lnTo>
                    <a:pt x="667" y="497"/>
                  </a:lnTo>
                  <a:lnTo>
                    <a:pt x="629" y="507"/>
                  </a:lnTo>
                  <a:lnTo>
                    <a:pt x="601" y="527"/>
                  </a:lnTo>
                  <a:lnTo>
                    <a:pt x="586" y="548"/>
                  </a:lnTo>
                  <a:lnTo>
                    <a:pt x="577" y="574"/>
                  </a:lnTo>
                  <a:lnTo>
                    <a:pt x="577" y="604"/>
                  </a:lnTo>
                  <a:lnTo>
                    <a:pt x="582" y="620"/>
                  </a:lnTo>
                  <a:lnTo>
                    <a:pt x="601" y="640"/>
                  </a:lnTo>
                  <a:lnTo>
                    <a:pt x="615" y="650"/>
                  </a:lnTo>
                  <a:lnTo>
                    <a:pt x="638" y="650"/>
                  </a:lnTo>
                  <a:lnTo>
                    <a:pt x="667" y="645"/>
                  </a:lnTo>
                  <a:lnTo>
                    <a:pt x="695" y="625"/>
                  </a:lnTo>
                  <a:lnTo>
                    <a:pt x="719" y="589"/>
                  </a:lnTo>
                  <a:lnTo>
                    <a:pt x="724" y="548"/>
                  </a:lnTo>
                  <a:lnTo>
                    <a:pt x="719" y="507"/>
                  </a:lnTo>
                  <a:lnTo>
                    <a:pt x="695" y="471"/>
                  </a:lnTo>
                  <a:lnTo>
                    <a:pt x="662" y="446"/>
                  </a:lnTo>
                  <a:lnTo>
                    <a:pt x="615" y="435"/>
                  </a:lnTo>
                  <a:lnTo>
                    <a:pt x="586" y="441"/>
                  </a:lnTo>
                  <a:lnTo>
                    <a:pt x="549" y="451"/>
                  </a:lnTo>
                  <a:lnTo>
                    <a:pt x="501" y="476"/>
                  </a:lnTo>
                  <a:lnTo>
                    <a:pt x="444" y="522"/>
                  </a:lnTo>
                  <a:lnTo>
                    <a:pt x="383" y="589"/>
                  </a:lnTo>
                  <a:lnTo>
                    <a:pt x="326" y="655"/>
                  </a:lnTo>
                  <a:lnTo>
                    <a:pt x="265" y="712"/>
                  </a:lnTo>
                  <a:lnTo>
                    <a:pt x="203" y="753"/>
                  </a:lnTo>
                  <a:lnTo>
                    <a:pt x="369" y="2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20" name="投影片編號版面配置區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22" name="圖片 12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15616" y="2348880"/>
            <a:ext cx="6482715" cy="127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Floyd-</a:t>
            </a:r>
            <a:r>
              <a:rPr lang="en-US" altLang="zh-TW" sz="4000" dirty="0" err="1"/>
              <a:t>Warshall</a:t>
            </a:r>
            <a:r>
              <a:rPr lang="en-US" altLang="zh-TW" sz="4000" dirty="0"/>
              <a:t>: </a:t>
            </a:r>
            <a:r>
              <a:rPr lang="en-US" altLang="zh-TW" sz="4000" i="1" dirty="0"/>
              <a:t>O</a:t>
            </a:r>
            <a:r>
              <a:rPr lang="en-US" altLang="zh-TW" sz="4000" dirty="0"/>
              <a:t>(</a:t>
            </a:r>
            <a:r>
              <a:rPr lang="en-US" altLang="zh-TW" sz="4000" i="1" dirty="0"/>
              <a:t>n</a:t>
            </a:r>
            <a:r>
              <a:rPr lang="en-US" altLang="zh-TW" sz="4000" baseline="30000" dirty="0"/>
              <a:t>3</a:t>
            </a:r>
            <a:r>
              <a:rPr lang="en-US" altLang="zh-TW" sz="4000" dirty="0"/>
              <a:t>) time</a:t>
            </a:r>
          </a:p>
        </p:txBody>
      </p:sp>
      <p:graphicFrame>
        <p:nvGraphicFramePr>
          <p:cNvPr id="2119839" name="Group 159"/>
          <p:cNvGraphicFramePr>
            <a:graphicFrameLocks noGrp="1"/>
          </p:cNvGraphicFramePr>
          <p:nvPr/>
        </p:nvGraphicFramePr>
        <p:xfrm>
          <a:off x="5019675" y="4225925"/>
          <a:ext cx="2660650" cy="1920240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19905" name="Group 225"/>
          <p:cNvGraphicFramePr>
            <a:graphicFrameLocks noGrp="1"/>
          </p:cNvGraphicFramePr>
          <p:nvPr/>
        </p:nvGraphicFramePr>
        <p:xfrm>
          <a:off x="1651000" y="4225925"/>
          <a:ext cx="2752725" cy="192024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20119" name="AutoShape 439"/>
          <p:cNvSpPr>
            <a:spLocks noChangeArrowheads="1"/>
          </p:cNvSpPr>
          <p:nvPr/>
        </p:nvSpPr>
        <p:spPr bwMode="auto">
          <a:xfrm>
            <a:off x="4471988" y="4986338"/>
            <a:ext cx="530225" cy="485775"/>
          </a:xfrm>
          <a:prstGeom prst="rightArrow">
            <a:avLst>
              <a:gd name="adj1" fmla="val 45102"/>
              <a:gd name="adj2" fmla="val 67319"/>
            </a:avLst>
          </a:prstGeom>
          <a:gradFill rotWithShape="1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6" name="投影片編號版面配置區 1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05107"/>
            <a:ext cx="5600494" cy="1262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Reweighting</a:t>
            </a:r>
          </a:p>
        </p:txBody>
      </p:sp>
      <p:pic>
        <p:nvPicPr>
          <p:cNvPr id="2122756" name="Picture 4" descr="F16C_A-Air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933056"/>
            <a:ext cx="2678113" cy="2008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Naïve algorithm: </a:t>
            </a:r>
            <a:r>
              <a:rPr lang="en-US" altLang="zh-TW" sz="4000" dirty="0">
                <a:solidFill>
                  <a:srgbClr val="FF0000"/>
                </a:solidFill>
              </a:rPr>
              <a:t>nonnegative</a:t>
            </a:r>
            <a:r>
              <a:rPr lang="en-US" altLang="zh-TW" sz="4000" dirty="0"/>
              <a:t> w</a:t>
            </a:r>
          </a:p>
        </p:txBody>
      </p:sp>
      <p:pic>
        <p:nvPicPr>
          <p:cNvPr id="2097156" name="Picture 4" descr="Photo of Edsger W. Dijkst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013176"/>
            <a:ext cx="1169988" cy="1509713"/>
          </a:xfrm>
          <a:prstGeom prst="rect">
            <a:avLst/>
          </a:prstGeom>
          <a:noFill/>
        </p:spPr>
      </p:pic>
      <p:sp>
        <p:nvSpPr>
          <p:cNvPr id="107" name="投影片編號版面配置區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" name="圖片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55577" y="2348881"/>
            <a:ext cx="7272807" cy="2332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Donald B. Johnson</a:t>
            </a:r>
          </a:p>
        </p:txBody>
      </p:sp>
      <p:sp>
        <p:nvSpPr>
          <p:cNvPr id="138" name="投影片編號版面配置區 1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0" y="4149080"/>
            <a:ext cx="7922895" cy="1986915"/>
          </a:xfrm>
          <a:prstGeom prst="rect">
            <a:avLst/>
          </a:prstGeom>
        </p:spPr>
      </p:pic>
      <p:pic>
        <p:nvPicPr>
          <p:cNvPr id="58370" name="Picture 2" descr="http://web.archive.org/web/19970605065724/http:/www.cs.dartmouth.edu/images/johnson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279907" y="2026637"/>
            <a:ext cx="2025893" cy="1902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idea of reweighting</a:t>
            </a:r>
          </a:p>
        </p:txBody>
      </p:sp>
      <p:sp>
        <p:nvSpPr>
          <p:cNvPr id="221" name="投影片編號版面配置區 2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7922895" cy="3613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Illustration</a:t>
            </a:r>
          </a:p>
        </p:txBody>
      </p:sp>
      <p:sp>
        <p:nvSpPr>
          <p:cNvPr id="2136070" name="Oval 6"/>
          <p:cNvSpPr>
            <a:spLocks noChangeArrowheads="1"/>
          </p:cNvSpPr>
          <p:nvPr/>
        </p:nvSpPr>
        <p:spPr bwMode="auto">
          <a:xfrm>
            <a:off x="225425" y="42624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136073" name="Oval 9"/>
          <p:cNvSpPr>
            <a:spLocks noChangeArrowheads="1"/>
          </p:cNvSpPr>
          <p:nvPr/>
        </p:nvSpPr>
        <p:spPr bwMode="auto">
          <a:xfrm>
            <a:off x="1189038" y="3827463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chemeClr val="bg1"/>
                </a:solidFill>
                <a:latin typeface="Times New Roman" pitchFamily="18" charset="0"/>
              </a:rPr>
              <a:t>-1</a:t>
            </a:r>
          </a:p>
        </p:txBody>
      </p:sp>
      <p:cxnSp>
        <p:nvCxnSpPr>
          <p:cNvPr id="2136074" name="AutoShape 10"/>
          <p:cNvCxnSpPr>
            <a:cxnSpLocks noChangeShapeType="1"/>
            <a:stCxn id="2136070" idx="6"/>
            <a:endCxn id="2136073" idx="3"/>
          </p:cNvCxnSpPr>
          <p:nvPr/>
        </p:nvCxnSpPr>
        <p:spPr bwMode="auto">
          <a:xfrm flipV="1">
            <a:off x="708025" y="4238625"/>
            <a:ext cx="552450" cy="2651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075" name="Oval 11"/>
          <p:cNvSpPr>
            <a:spLocks noChangeArrowheads="1"/>
          </p:cNvSpPr>
          <p:nvPr/>
        </p:nvSpPr>
        <p:spPr bwMode="auto">
          <a:xfrm>
            <a:off x="2151063" y="38036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cxnSp>
        <p:nvCxnSpPr>
          <p:cNvPr id="2136076" name="AutoShape 12"/>
          <p:cNvCxnSpPr>
            <a:cxnSpLocks noChangeShapeType="1"/>
            <a:stCxn id="2136075" idx="6"/>
            <a:endCxn id="2136077" idx="2"/>
          </p:cNvCxnSpPr>
          <p:nvPr/>
        </p:nvCxnSpPr>
        <p:spPr bwMode="auto">
          <a:xfrm>
            <a:off x="2633663" y="4044950"/>
            <a:ext cx="579437" cy="1857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077" name="Oval 13"/>
          <p:cNvSpPr>
            <a:spLocks noChangeArrowheads="1"/>
          </p:cNvSpPr>
          <p:nvPr/>
        </p:nvSpPr>
        <p:spPr bwMode="auto">
          <a:xfrm>
            <a:off x="3213100" y="39893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136078" name="Oval 14"/>
          <p:cNvSpPr>
            <a:spLocks noChangeArrowheads="1"/>
          </p:cNvSpPr>
          <p:nvPr/>
        </p:nvSpPr>
        <p:spPr bwMode="auto">
          <a:xfrm>
            <a:off x="4090988" y="45656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cxnSp>
        <p:nvCxnSpPr>
          <p:cNvPr id="2136079" name="AutoShape 15"/>
          <p:cNvCxnSpPr>
            <a:cxnSpLocks noChangeShapeType="1"/>
            <a:stCxn id="2136077" idx="5"/>
            <a:endCxn id="2136078" idx="1"/>
          </p:cNvCxnSpPr>
          <p:nvPr/>
        </p:nvCxnSpPr>
        <p:spPr bwMode="auto">
          <a:xfrm>
            <a:off x="3624263" y="4400550"/>
            <a:ext cx="538162" cy="2365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36080" name="AutoShape 16"/>
          <p:cNvCxnSpPr>
            <a:cxnSpLocks noChangeShapeType="1"/>
            <a:stCxn id="2136073" idx="6"/>
            <a:endCxn id="2136075" idx="2"/>
          </p:cNvCxnSpPr>
          <p:nvPr/>
        </p:nvCxnSpPr>
        <p:spPr bwMode="auto">
          <a:xfrm flipV="1">
            <a:off x="1671638" y="4044950"/>
            <a:ext cx="479425" cy="238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086" name="Oval 22"/>
          <p:cNvSpPr>
            <a:spLocks noChangeArrowheads="1"/>
          </p:cNvSpPr>
          <p:nvPr/>
        </p:nvSpPr>
        <p:spPr bwMode="auto">
          <a:xfrm>
            <a:off x="1370013" y="5084763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cxnSp>
        <p:nvCxnSpPr>
          <p:cNvPr id="2136087" name="AutoShape 23"/>
          <p:cNvCxnSpPr>
            <a:cxnSpLocks noChangeShapeType="1"/>
            <a:stCxn id="2136070" idx="5"/>
            <a:endCxn id="2136086" idx="1"/>
          </p:cNvCxnSpPr>
          <p:nvPr/>
        </p:nvCxnSpPr>
        <p:spPr bwMode="auto">
          <a:xfrm>
            <a:off x="636588" y="4673600"/>
            <a:ext cx="804862" cy="482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090" name="Oval 26"/>
          <p:cNvSpPr>
            <a:spLocks noChangeArrowheads="1"/>
          </p:cNvSpPr>
          <p:nvPr/>
        </p:nvSpPr>
        <p:spPr bwMode="auto">
          <a:xfrm>
            <a:off x="2738438" y="52006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2136092" name="AutoShape 28"/>
          <p:cNvCxnSpPr>
            <a:cxnSpLocks noChangeShapeType="1"/>
            <a:stCxn id="2136090" idx="6"/>
            <a:endCxn id="2136078" idx="3"/>
          </p:cNvCxnSpPr>
          <p:nvPr/>
        </p:nvCxnSpPr>
        <p:spPr bwMode="auto">
          <a:xfrm flipV="1">
            <a:off x="3221038" y="4976813"/>
            <a:ext cx="941387" cy="46513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36093" name="AutoShape 29"/>
          <p:cNvCxnSpPr>
            <a:cxnSpLocks noChangeShapeType="1"/>
            <a:stCxn id="2136086" idx="6"/>
            <a:endCxn id="2136090" idx="2"/>
          </p:cNvCxnSpPr>
          <p:nvPr/>
        </p:nvCxnSpPr>
        <p:spPr bwMode="auto">
          <a:xfrm>
            <a:off x="1852613" y="5326063"/>
            <a:ext cx="885825" cy="11588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097" name="Text Box 33"/>
          <p:cNvSpPr txBox="1">
            <a:spLocks noChangeArrowheads="1"/>
          </p:cNvSpPr>
          <p:nvPr/>
        </p:nvSpPr>
        <p:spPr bwMode="auto">
          <a:xfrm>
            <a:off x="1663700" y="3432175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5</a:t>
            </a:r>
          </a:p>
        </p:txBody>
      </p:sp>
      <p:sp>
        <p:nvSpPr>
          <p:cNvPr id="2136098" name="Text Box 34"/>
          <p:cNvSpPr txBox="1">
            <a:spLocks noChangeArrowheads="1"/>
          </p:cNvSpPr>
          <p:nvPr/>
        </p:nvSpPr>
        <p:spPr bwMode="auto">
          <a:xfrm>
            <a:off x="2760663" y="3529013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2136099" name="Text Box 35"/>
          <p:cNvSpPr txBox="1">
            <a:spLocks noChangeArrowheads="1"/>
          </p:cNvSpPr>
          <p:nvPr/>
        </p:nvSpPr>
        <p:spPr bwMode="auto">
          <a:xfrm>
            <a:off x="3816350" y="3911600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2136100" name="Text Box 36"/>
          <p:cNvSpPr txBox="1">
            <a:spLocks noChangeArrowheads="1"/>
          </p:cNvSpPr>
          <p:nvPr/>
        </p:nvSpPr>
        <p:spPr bwMode="auto">
          <a:xfrm>
            <a:off x="681038" y="4879975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7</a:t>
            </a:r>
          </a:p>
        </p:txBody>
      </p:sp>
      <p:sp>
        <p:nvSpPr>
          <p:cNvPr id="2136101" name="Text Box 37"/>
          <p:cNvSpPr txBox="1">
            <a:spLocks noChangeArrowheads="1"/>
          </p:cNvSpPr>
          <p:nvPr/>
        </p:nvSpPr>
        <p:spPr bwMode="auto">
          <a:xfrm>
            <a:off x="1998663" y="5478463"/>
            <a:ext cx="488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11</a:t>
            </a:r>
          </a:p>
        </p:txBody>
      </p:sp>
      <p:sp>
        <p:nvSpPr>
          <p:cNvPr id="2136102" name="Text Box 38"/>
          <p:cNvSpPr txBox="1">
            <a:spLocks noChangeArrowheads="1"/>
          </p:cNvSpPr>
          <p:nvPr/>
        </p:nvSpPr>
        <p:spPr bwMode="auto">
          <a:xfrm>
            <a:off x="3500438" y="5380038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2136103" name="Oval 39"/>
          <p:cNvSpPr>
            <a:spLocks noChangeArrowheads="1"/>
          </p:cNvSpPr>
          <p:nvPr/>
        </p:nvSpPr>
        <p:spPr bwMode="auto">
          <a:xfrm>
            <a:off x="4394200" y="3336925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136104" name="Oval 40"/>
          <p:cNvSpPr>
            <a:spLocks noChangeArrowheads="1"/>
          </p:cNvSpPr>
          <p:nvPr/>
        </p:nvSpPr>
        <p:spPr bwMode="auto">
          <a:xfrm>
            <a:off x="5357813" y="29019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36105" name="AutoShape 41"/>
          <p:cNvCxnSpPr>
            <a:cxnSpLocks noChangeShapeType="1"/>
            <a:stCxn id="2136103" idx="6"/>
            <a:endCxn id="2136104" idx="3"/>
          </p:cNvCxnSpPr>
          <p:nvPr/>
        </p:nvCxnSpPr>
        <p:spPr bwMode="auto">
          <a:xfrm flipV="1">
            <a:off x="4876800" y="3313113"/>
            <a:ext cx="552450" cy="26511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106" name="Oval 42"/>
          <p:cNvSpPr>
            <a:spLocks noChangeArrowheads="1"/>
          </p:cNvSpPr>
          <p:nvPr/>
        </p:nvSpPr>
        <p:spPr bwMode="auto">
          <a:xfrm>
            <a:off x="6319838" y="28781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36107" name="AutoShape 43"/>
          <p:cNvCxnSpPr>
            <a:cxnSpLocks noChangeShapeType="1"/>
            <a:stCxn id="2136106" idx="6"/>
            <a:endCxn id="2136108" idx="2"/>
          </p:cNvCxnSpPr>
          <p:nvPr/>
        </p:nvCxnSpPr>
        <p:spPr bwMode="auto">
          <a:xfrm>
            <a:off x="6802438" y="3119438"/>
            <a:ext cx="579437" cy="18573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108" name="Oval 44"/>
          <p:cNvSpPr>
            <a:spLocks noChangeArrowheads="1"/>
          </p:cNvSpPr>
          <p:nvPr/>
        </p:nvSpPr>
        <p:spPr bwMode="auto">
          <a:xfrm>
            <a:off x="7381875" y="3063875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136109" name="Oval 45"/>
          <p:cNvSpPr>
            <a:spLocks noChangeArrowheads="1"/>
          </p:cNvSpPr>
          <p:nvPr/>
        </p:nvSpPr>
        <p:spPr bwMode="auto">
          <a:xfrm>
            <a:off x="8259763" y="36401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36110" name="AutoShape 46"/>
          <p:cNvCxnSpPr>
            <a:cxnSpLocks noChangeShapeType="1"/>
            <a:stCxn id="2136108" idx="5"/>
            <a:endCxn id="2136109" idx="1"/>
          </p:cNvCxnSpPr>
          <p:nvPr/>
        </p:nvCxnSpPr>
        <p:spPr bwMode="auto">
          <a:xfrm>
            <a:off x="7793038" y="3475038"/>
            <a:ext cx="538162" cy="23653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36111" name="AutoShape 47"/>
          <p:cNvCxnSpPr>
            <a:cxnSpLocks noChangeShapeType="1"/>
            <a:stCxn id="2136104" idx="6"/>
            <a:endCxn id="2136106" idx="2"/>
          </p:cNvCxnSpPr>
          <p:nvPr/>
        </p:nvCxnSpPr>
        <p:spPr bwMode="auto">
          <a:xfrm flipV="1">
            <a:off x="5840413" y="3119438"/>
            <a:ext cx="479425" cy="2381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112" name="Oval 48"/>
          <p:cNvSpPr>
            <a:spLocks noChangeArrowheads="1"/>
          </p:cNvSpPr>
          <p:nvPr/>
        </p:nvSpPr>
        <p:spPr bwMode="auto">
          <a:xfrm>
            <a:off x="5538788" y="41592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36113" name="AutoShape 49"/>
          <p:cNvCxnSpPr>
            <a:cxnSpLocks noChangeShapeType="1"/>
            <a:stCxn id="2136103" idx="5"/>
            <a:endCxn id="2136112" idx="1"/>
          </p:cNvCxnSpPr>
          <p:nvPr/>
        </p:nvCxnSpPr>
        <p:spPr bwMode="auto">
          <a:xfrm>
            <a:off x="4805363" y="3748088"/>
            <a:ext cx="804862" cy="482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114" name="Oval 50"/>
          <p:cNvSpPr>
            <a:spLocks noChangeArrowheads="1"/>
          </p:cNvSpPr>
          <p:nvPr/>
        </p:nvSpPr>
        <p:spPr bwMode="auto">
          <a:xfrm>
            <a:off x="6907213" y="42751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36115" name="AutoShape 51"/>
          <p:cNvCxnSpPr>
            <a:cxnSpLocks noChangeShapeType="1"/>
            <a:stCxn id="2136114" idx="6"/>
            <a:endCxn id="2136109" idx="3"/>
          </p:cNvCxnSpPr>
          <p:nvPr/>
        </p:nvCxnSpPr>
        <p:spPr bwMode="auto">
          <a:xfrm flipV="1">
            <a:off x="7389813" y="4051300"/>
            <a:ext cx="941387" cy="4651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36116" name="AutoShape 52"/>
          <p:cNvCxnSpPr>
            <a:cxnSpLocks noChangeShapeType="1"/>
            <a:stCxn id="2136112" idx="6"/>
            <a:endCxn id="2136114" idx="2"/>
          </p:cNvCxnSpPr>
          <p:nvPr/>
        </p:nvCxnSpPr>
        <p:spPr bwMode="auto">
          <a:xfrm>
            <a:off x="6021388" y="4400550"/>
            <a:ext cx="885825" cy="1158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6117" name="Text Box 53"/>
          <p:cNvSpPr txBox="1">
            <a:spLocks noChangeArrowheads="1"/>
          </p:cNvSpPr>
          <p:nvPr/>
        </p:nvSpPr>
        <p:spPr bwMode="auto">
          <a:xfrm>
            <a:off x="4872038" y="2876550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8</a:t>
            </a:r>
          </a:p>
        </p:txBody>
      </p:sp>
      <p:sp>
        <p:nvSpPr>
          <p:cNvPr id="2136118" name="Text Box 54"/>
          <p:cNvSpPr txBox="1">
            <a:spLocks noChangeArrowheads="1"/>
          </p:cNvSpPr>
          <p:nvPr/>
        </p:nvSpPr>
        <p:spPr bwMode="auto">
          <a:xfrm>
            <a:off x="5832475" y="2506663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2136119" name="Text Box 55"/>
          <p:cNvSpPr txBox="1">
            <a:spLocks noChangeArrowheads="1"/>
          </p:cNvSpPr>
          <p:nvPr/>
        </p:nvSpPr>
        <p:spPr bwMode="auto">
          <a:xfrm>
            <a:off x="6929438" y="2603500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136120" name="Text Box 56"/>
          <p:cNvSpPr txBox="1">
            <a:spLocks noChangeArrowheads="1"/>
          </p:cNvSpPr>
          <p:nvPr/>
        </p:nvSpPr>
        <p:spPr bwMode="auto">
          <a:xfrm>
            <a:off x="7985125" y="2986088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2136121" name="Text Box 57"/>
          <p:cNvSpPr txBox="1">
            <a:spLocks noChangeArrowheads="1"/>
          </p:cNvSpPr>
          <p:nvPr/>
        </p:nvSpPr>
        <p:spPr bwMode="auto">
          <a:xfrm>
            <a:off x="4849813" y="3954463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2136122" name="Text Box 58"/>
          <p:cNvSpPr txBox="1">
            <a:spLocks noChangeArrowheads="1"/>
          </p:cNvSpPr>
          <p:nvPr/>
        </p:nvSpPr>
        <p:spPr bwMode="auto">
          <a:xfrm>
            <a:off x="6167438" y="4573588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7</a:t>
            </a:r>
          </a:p>
        </p:txBody>
      </p:sp>
      <p:sp>
        <p:nvSpPr>
          <p:cNvPr id="2136123" name="Text Box 59"/>
          <p:cNvSpPr txBox="1">
            <a:spLocks noChangeArrowheads="1"/>
          </p:cNvSpPr>
          <p:nvPr/>
        </p:nvSpPr>
        <p:spPr bwMode="auto">
          <a:xfrm>
            <a:off x="7669213" y="4454525"/>
            <a:ext cx="488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11</a:t>
            </a:r>
          </a:p>
        </p:txBody>
      </p:sp>
      <p:sp>
        <p:nvSpPr>
          <p:cNvPr id="169" name="Text Box 56"/>
          <p:cNvSpPr txBox="1">
            <a:spLocks noChangeArrowheads="1"/>
          </p:cNvSpPr>
          <p:nvPr/>
        </p:nvSpPr>
        <p:spPr bwMode="auto">
          <a:xfrm>
            <a:off x="627884" y="3816405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103" name="投影片編號版面配置區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05" name="圖片 10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71600" y="2204864"/>
            <a:ext cx="4423410" cy="255270"/>
          </a:xfrm>
          <a:prstGeom prst="rect">
            <a:avLst/>
          </a:prstGeom>
        </p:spPr>
      </p:pic>
      <p:pic>
        <p:nvPicPr>
          <p:cNvPr id="107" name="圖片 10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788024" y="5445224"/>
            <a:ext cx="3802380" cy="255270"/>
          </a:xfrm>
          <a:prstGeom prst="rect">
            <a:avLst/>
          </a:prstGeom>
        </p:spPr>
      </p:pic>
      <p:pic>
        <p:nvPicPr>
          <p:cNvPr id="109" name="圖片 10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195736" y="4725144"/>
            <a:ext cx="169545" cy="114300"/>
          </a:xfrm>
          <a:prstGeom prst="rect">
            <a:avLst/>
          </a:prstGeom>
        </p:spPr>
      </p:pic>
      <p:pic>
        <p:nvPicPr>
          <p:cNvPr id="111" name="圖片 1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444208" y="3645024"/>
            <a:ext cx="169545" cy="17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challenge</a:t>
            </a:r>
          </a:p>
        </p:txBody>
      </p:sp>
      <p:sp>
        <p:nvSpPr>
          <p:cNvPr id="199" name="投影片編號版面配置區 1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" y="4509120"/>
            <a:ext cx="7922895" cy="17411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3928" y="2193672"/>
            <a:ext cx="3788150" cy="1968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Johnson’s technique</a:t>
            </a:r>
          </a:p>
        </p:txBody>
      </p:sp>
      <p:sp>
        <p:nvSpPr>
          <p:cNvPr id="269" name="投影片編號版面配置區 2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" y="2276872"/>
            <a:ext cx="7922895" cy="3851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settings</a:t>
            </a:r>
          </a:p>
        </p:txBody>
      </p:sp>
      <p:sp>
        <p:nvSpPr>
          <p:cNvPr id="2020357" name="Oval 5"/>
          <p:cNvSpPr>
            <a:spLocks noChangeArrowheads="1"/>
          </p:cNvSpPr>
          <p:nvPr/>
        </p:nvSpPr>
        <p:spPr bwMode="auto">
          <a:xfrm>
            <a:off x="8197850" y="29527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020358" name="Oval 6"/>
          <p:cNvSpPr>
            <a:spLocks noChangeArrowheads="1"/>
          </p:cNvSpPr>
          <p:nvPr/>
        </p:nvSpPr>
        <p:spPr bwMode="auto">
          <a:xfrm>
            <a:off x="6289675" y="29527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020359" name="Oval 7"/>
          <p:cNvSpPr>
            <a:spLocks noChangeArrowheads="1"/>
          </p:cNvSpPr>
          <p:nvPr/>
        </p:nvSpPr>
        <p:spPr bwMode="auto">
          <a:xfrm>
            <a:off x="6289675" y="39512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020360" name="AutoShape 8"/>
          <p:cNvCxnSpPr>
            <a:cxnSpLocks noChangeShapeType="1"/>
            <a:stCxn id="2020357" idx="4"/>
            <a:endCxn id="2020363" idx="0"/>
          </p:cNvCxnSpPr>
          <p:nvPr/>
        </p:nvCxnSpPr>
        <p:spPr bwMode="auto">
          <a:xfrm>
            <a:off x="8439150" y="3435350"/>
            <a:ext cx="0" cy="5159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0361" name="AutoShape 9"/>
          <p:cNvCxnSpPr>
            <a:cxnSpLocks noChangeShapeType="1"/>
            <a:stCxn id="2020359" idx="0"/>
            <a:endCxn id="2020358" idx="4"/>
          </p:cNvCxnSpPr>
          <p:nvPr/>
        </p:nvCxnSpPr>
        <p:spPr bwMode="auto">
          <a:xfrm flipV="1">
            <a:off x="6530975" y="3435350"/>
            <a:ext cx="0" cy="5159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020362" name="AutoShape 10"/>
          <p:cNvCxnSpPr>
            <a:cxnSpLocks noChangeShapeType="1"/>
            <a:stCxn id="2020358" idx="6"/>
            <a:endCxn id="2020357" idx="2"/>
          </p:cNvCxnSpPr>
          <p:nvPr/>
        </p:nvCxnSpPr>
        <p:spPr bwMode="auto">
          <a:xfrm>
            <a:off x="6772275" y="3194050"/>
            <a:ext cx="1425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20363" name="Oval 11"/>
          <p:cNvSpPr>
            <a:spLocks noChangeArrowheads="1"/>
          </p:cNvSpPr>
          <p:nvPr/>
        </p:nvSpPr>
        <p:spPr bwMode="auto">
          <a:xfrm>
            <a:off x="8197850" y="39512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020364" name="AutoShape 12"/>
          <p:cNvCxnSpPr>
            <a:cxnSpLocks noChangeShapeType="1"/>
            <a:stCxn id="2020359" idx="6"/>
            <a:endCxn id="2020363" idx="2"/>
          </p:cNvCxnSpPr>
          <p:nvPr/>
        </p:nvCxnSpPr>
        <p:spPr bwMode="auto">
          <a:xfrm>
            <a:off x="6772275" y="4192588"/>
            <a:ext cx="1425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20365" name="Oval 13"/>
          <p:cNvSpPr>
            <a:spLocks noChangeArrowheads="1"/>
          </p:cNvSpPr>
          <p:nvPr/>
        </p:nvSpPr>
        <p:spPr bwMode="auto">
          <a:xfrm>
            <a:off x="7243763" y="2208213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 i="1">
              <a:latin typeface="Times New Roman" pitchFamily="18" charset="0"/>
            </a:endParaRPr>
          </a:p>
        </p:txBody>
      </p:sp>
      <p:cxnSp>
        <p:nvCxnSpPr>
          <p:cNvPr id="2020366" name="AutoShape 14"/>
          <p:cNvCxnSpPr>
            <a:cxnSpLocks noChangeShapeType="1"/>
            <a:stCxn id="2020365" idx="5"/>
            <a:endCxn id="2020357" idx="1"/>
          </p:cNvCxnSpPr>
          <p:nvPr/>
        </p:nvCxnSpPr>
        <p:spPr bwMode="auto">
          <a:xfrm>
            <a:off x="7654925" y="2619375"/>
            <a:ext cx="614363" cy="4048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0367" name="AutoShape 15"/>
          <p:cNvCxnSpPr>
            <a:cxnSpLocks noChangeShapeType="1"/>
            <a:stCxn id="2020365" idx="3"/>
            <a:endCxn id="2020358" idx="7"/>
          </p:cNvCxnSpPr>
          <p:nvPr/>
        </p:nvCxnSpPr>
        <p:spPr bwMode="auto">
          <a:xfrm flipH="1">
            <a:off x="6700838" y="2619375"/>
            <a:ext cx="614362" cy="4048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20368" name="Oval 16"/>
          <p:cNvSpPr>
            <a:spLocks noChangeArrowheads="1"/>
          </p:cNvSpPr>
          <p:nvPr/>
        </p:nvSpPr>
        <p:spPr bwMode="auto">
          <a:xfrm>
            <a:off x="7243763" y="4532313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 i="1">
              <a:latin typeface="Times New Roman" pitchFamily="18" charset="0"/>
            </a:endParaRPr>
          </a:p>
        </p:txBody>
      </p:sp>
      <p:cxnSp>
        <p:nvCxnSpPr>
          <p:cNvPr id="2020369" name="AutoShape 17"/>
          <p:cNvCxnSpPr>
            <a:cxnSpLocks noChangeShapeType="1"/>
            <a:stCxn id="2020359" idx="5"/>
            <a:endCxn id="2020368" idx="2"/>
          </p:cNvCxnSpPr>
          <p:nvPr/>
        </p:nvCxnSpPr>
        <p:spPr bwMode="auto">
          <a:xfrm>
            <a:off x="6700838" y="4362450"/>
            <a:ext cx="542925" cy="4111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0370" name="AutoShape 18"/>
          <p:cNvCxnSpPr>
            <a:cxnSpLocks noChangeShapeType="1"/>
            <a:stCxn id="2020363" idx="3"/>
            <a:endCxn id="2020368" idx="6"/>
          </p:cNvCxnSpPr>
          <p:nvPr/>
        </p:nvCxnSpPr>
        <p:spPr bwMode="auto">
          <a:xfrm flipH="1">
            <a:off x="7726363" y="4362450"/>
            <a:ext cx="542925" cy="4111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0371" name="AutoShape 19"/>
          <p:cNvCxnSpPr>
            <a:cxnSpLocks noChangeShapeType="1"/>
            <a:stCxn id="2020359" idx="7"/>
            <a:endCxn id="2020357" idx="3"/>
          </p:cNvCxnSpPr>
          <p:nvPr/>
        </p:nvCxnSpPr>
        <p:spPr bwMode="auto">
          <a:xfrm flipV="1">
            <a:off x="6700838" y="3363913"/>
            <a:ext cx="1568450" cy="65881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020372" name="Text Box 20"/>
          <p:cNvSpPr txBox="1">
            <a:spLocks noChangeArrowheads="1"/>
          </p:cNvSpPr>
          <p:nvPr/>
        </p:nvSpPr>
        <p:spPr bwMode="auto">
          <a:xfrm>
            <a:off x="7905750" y="24987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20373" name="Text Box 21"/>
          <p:cNvSpPr txBox="1">
            <a:spLocks noChangeArrowheads="1"/>
          </p:cNvSpPr>
          <p:nvPr/>
        </p:nvSpPr>
        <p:spPr bwMode="auto">
          <a:xfrm>
            <a:off x="7156450" y="3362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020374" name="Text Box 22"/>
          <p:cNvSpPr txBox="1">
            <a:spLocks noChangeArrowheads="1"/>
          </p:cNvSpPr>
          <p:nvPr/>
        </p:nvSpPr>
        <p:spPr bwMode="auto">
          <a:xfrm>
            <a:off x="6623050" y="4492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020375" name="Text Box 23"/>
          <p:cNvSpPr txBox="1">
            <a:spLocks noChangeArrowheads="1"/>
          </p:cNvSpPr>
          <p:nvPr/>
        </p:nvSpPr>
        <p:spPr bwMode="auto">
          <a:xfrm>
            <a:off x="7562850" y="3756025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CC0000"/>
                </a:solidFill>
                <a:latin typeface="Arial" charset="0"/>
              </a:rPr>
              <a:t>-3</a:t>
            </a:r>
          </a:p>
        </p:txBody>
      </p:sp>
      <p:sp>
        <p:nvSpPr>
          <p:cNvPr id="2020376" name="Text Box 24"/>
          <p:cNvSpPr txBox="1">
            <a:spLocks noChangeArrowheads="1"/>
          </p:cNvSpPr>
          <p:nvPr/>
        </p:nvSpPr>
        <p:spPr bwMode="auto">
          <a:xfrm>
            <a:off x="8528050" y="35020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020377" name="Text Box 25"/>
          <p:cNvSpPr txBox="1">
            <a:spLocks noChangeArrowheads="1"/>
          </p:cNvSpPr>
          <p:nvPr/>
        </p:nvSpPr>
        <p:spPr bwMode="auto">
          <a:xfrm>
            <a:off x="8007350" y="4505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20378" name="Text Box 26"/>
          <p:cNvSpPr txBox="1">
            <a:spLocks noChangeArrowheads="1"/>
          </p:cNvSpPr>
          <p:nvPr/>
        </p:nvSpPr>
        <p:spPr bwMode="auto">
          <a:xfrm>
            <a:off x="7308850" y="2803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20379" name="Text Box 27"/>
          <p:cNvSpPr txBox="1">
            <a:spLocks noChangeArrowheads="1"/>
          </p:cNvSpPr>
          <p:nvPr/>
        </p:nvSpPr>
        <p:spPr bwMode="auto">
          <a:xfrm>
            <a:off x="6750050" y="24987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020380" name="Text Box 28"/>
          <p:cNvSpPr txBox="1">
            <a:spLocks noChangeArrowheads="1"/>
          </p:cNvSpPr>
          <p:nvPr/>
        </p:nvSpPr>
        <p:spPr bwMode="auto">
          <a:xfrm>
            <a:off x="6042572" y="3463761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Arial" charset="0"/>
              </a:rPr>
              <a:t>1</a:t>
            </a:r>
          </a:p>
        </p:txBody>
      </p:sp>
      <p:pic>
        <p:nvPicPr>
          <p:cNvPr id="182" name="圖片 18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27584" y="2348880"/>
            <a:ext cx="4176464" cy="3612815"/>
          </a:xfrm>
          <a:prstGeom prst="rect">
            <a:avLst/>
          </a:prstGeom>
        </p:spPr>
      </p:pic>
      <p:sp>
        <p:nvSpPr>
          <p:cNvPr id="183" name="投影片編號版面配置區 1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Illustration</a:t>
            </a:r>
          </a:p>
        </p:txBody>
      </p:sp>
      <p:sp>
        <p:nvSpPr>
          <p:cNvPr id="2128900" name="Oval 4"/>
          <p:cNvSpPr>
            <a:spLocks noChangeArrowheads="1"/>
          </p:cNvSpPr>
          <p:nvPr/>
        </p:nvSpPr>
        <p:spPr bwMode="auto">
          <a:xfrm>
            <a:off x="5999163" y="3806825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0</a:t>
            </a:r>
          </a:p>
        </p:txBody>
      </p:sp>
      <p:sp>
        <p:nvSpPr>
          <p:cNvPr id="2128901" name="Oval 5"/>
          <p:cNvSpPr>
            <a:spLocks noChangeArrowheads="1"/>
          </p:cNvSpPr>
          <p:nvPr/>
        </p:nvSpPr>
        <p:spPr bwMode="auto">
          <a:xfrm>
            <a:off x="4090988" y="3806825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0</a:t>
            </a:r>
          </a:p>
        </p:txBody>
      </p:sp>
      <p:sp>
        <p:nvSpPr>
          <p:cNvPr id="2128902" name="Oval 6"/>
          <p:cNvSpPr>
            <a:spLocks noChangeArrowheads="1"/>
          </p:cNvSpPr>
          <p:nvPr/>
        </p:nvSpPr>
        <p:spPr bwMode="auto">
          <a:xfrm>
            <a:off x="4090988" y="4805363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0</a:t>
            </a:r>
          </a:p>
        </p:txBody>
      </p:sp>
      <p:cxnSp>
        <p:nvCxnSpPr>
          <p:cNvPr id="2128903" name="AutoShape 7"/>
          <p:cNvCxnSpPr>
            <a:cxnSpLocks noChangeShapeType="1"/>
            <a:stCxn id="2128900" idx="4"/>
            <a:endCxn id="2128906" idx="0"/>
          </p:cNvCxnSpPr>
          <p:nvPr/>
        </p:nvCxnSpPr>
        <p:spPr bwMode="auto">
          <a:xfrm>
            <a:off x="6240463" y="4289425"/>
            <a:ext cx="0" cy="5159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28904" name="AutoShape 8"/>
          <p:cNvCxnSpPr>
            <a:cxnSpLocks noChangeShapeType="1"/>
            <a:stCxn id="2128902" idx="0"/>
            <a:endCxn id="2128901" idx="4"/>
          </p:cNvCxnSpPr>
          <p:nvPr/>
        </p:nvCxnSpPr>
        <p:spPr bwMode="auto">
          <a:xfrm flipV="1">
            <a:off x="4332288" y="4289425"/>
            <a:ext cx="0" cy="5159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128905" name="AutoShape 9"/>
          <p:cNvCxnSpPr>
            <a:cxnSpLocks noChangeShapeType="1"/>
            <a:stCxn id="2128901" idx="6"/>
            <a:endCxn id="2128900" idx="2"/>
          </p:cNvCxnSpPr>
          <p:nvPr/>
        </p:nvCxnSpPr>
        <p:spPr bwMode="auto">
          <a:xfrm>
            <a:off x="4573588" y="4048125"/>
            <a:ext cx="1425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28906" name="Oval 10"/>
          <p:cNvSpPr>
            <a:spLocks noChangeArrowheads="1"/>
          </p:cNvSpPr>
          <p:nvPr/>
        </p:nvSpPr>
        <p:spPr bwMode="auto">
          <a:xfrm>
            <a:off x="5999163" y="4805363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-3</a:t>
            </a:r>
          </a:p>
        </p:txBody>
      </p:sp>
      <p:cxnSp>
        <p:nvCxnSpPr>
          <p:cNvPr id="2128907" name="AutoShape 11"/>
          <p:cNvCxnSpPr>
            <a:cxnSpLocks noChangeShapeType="1"/>
            <a:stCxn id="2128902" idx="6"/>
            <a:endCxn id="2128906" idx="2"/>
          </p:cNvCxnSpPr>
          <p:nvPr/>
        </p:nvCxnSpPr>
        <p:spPr bwMode="auto">
          <a:xfrm>
            <a:off x="4573588" y="5046663"/>
            <a:ext cx="1425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28908" name="Oval 12"/>
          <p:cNvSpPr>
            <a:spLocks noChangeArrowheads="1"/>
          </p:cNvSpPr>
          <p:nvPr/>
        </p:nvSpPr>
        <p:spPr bwMode="auto">
          <a:xfrm>
            <a:off x="5045075" y="30622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0</a:t>
            </a:r>
          </a:p>
        </p:txBody>
      </p:sp>
      <p:cxnSp>
        <p:nvCxnSpPr>
          <p:cNvPr id="2128909" name="AutoShape 13"/>
          <p:cNvCxnSpPr>
            <a:cxnSpLocks noChangeShapeType="1"/>
            <a:stCxn id="2128908" idx="5"/>
            <a:endCxn id="2128900" idx="1"/>
          </p:cNvCxnSpPr>
          <p:nvPr/>
        </p:nvCxnSpPr>
        <p:spPr bwMode="auto">
          <a:xfrm>
            <a:off x="5456238" y="3473450"/>
            <a:ext cx="614362" cy="4048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28910" name="AutoShape 14"/>
          <p:cNvCxnSpPr>
            <a:cxnSpLocks noChangeShapeType="1"/>
            <a:stCxn id="2128908" idx="3"/>
            <a:endCxn id="2128901" idx="7"/>
          </p:cNvCxnSpPr>
          <p:nvPr/>
        </p:nvCxnSpPr>
        <p:spPr bwMode="auto">
          <a:xfrm flipH="1">
            <a:off x="4502150" y="3473450"/>
            <a:ext cx="614363" cy="4048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28911" name="Oval 15"/>
          <p:cNvSpPr>
            <a:spLocks noChangeArrowheads="1"/>
          </p:cNvSpPr>
          <p:nvPr/>
        </p:nvSpPr>
        <p:spPr bwMode="auto">
          <a:xfrm>
            <a:off x="5045075" y="53863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-1</a:t>
            </a:r>
          </a:p>
        </p:txBody>
      </p:sp>
      <p:cxnSp>
        <p:nvCxnSpPr>
          <p:cNvPr id="2128912" name="AutoShape 16"/>
          <p:cNvCxnSpPr>
            <a:cxnSpLocks noChangeShapeType="1"/>
            <a:stCxn id="2128902" idx="5"/>
            <a:endCxn id="2128911" idx="2"/>
          </p:cNvCxnSpPr>
          <p:nvPr/>
        </p:nvCxnSpPr>
        <p:spPr bwMode="auto">
          <a:xfrm>
            <a:off x="4502150" y="5216525"/>
            <a:ext cx="542925" cy="4111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28913" name="AutoShape 17"/>
          <p:cNvCxnSpPr>
            <a:cxnSpLocks noChangeShapeType="1"/>
            <a:stCxn id="2128906" idx="3"/>
            <a:endCxn id="2128911" idx="6"/>
          </p:cNvCxnSpPr>
          <p:nvPr/>
        </p:nvCxnSpPr>
        <p:spPr bwMode="auto">
          <a:xfrm flipH="1">
            <a:off x="5527675" y="5216525"/>
            <a:ext cx="542925" cy="4111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28914" name="AutoShape 18"/>
          <p:cNvCxnSpPr>
            <a:cxnSpLocks noChangeShapeType="1"/>
            <a:stCxn id="2128902" idx="7"/>
            <a:endCxn id="2128900" idx="3"/>
          </p:cNvCxnSpPr>
          <p:nvPr/>
        </p:nvCxnSpPr>
        <p:spPr bwMode="auto">
          <a:xfrm flipV="1">
            <a:off x="4502150" y="4217988"/>
            <a:ext cx="1568450" cy="65881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128915" name="Text Box 19"/>
          <p:cNvSpPr txBox="1">
            <a:spLocks noChangeArrowheads="1"/>
          </p:cNvSpPr>
          <p:nvPr/>
        </p:nvSpPr>
        <p:spPr bwMode="auto">
          <a:xfrm>
            <a:off x="5707063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128916" name="Text Box 20"/>
          <p:cNvSpPr txBox="1">
            <a:spLocks noChangeArrowheads="1"/>
          </p:cNvSpPr>
          <p:nvPr/>
        </p:nvSpPr>
        <p:spPr bwMode="auto">
          <a:xfrm>
            <a:off x="4957763" y="421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128917" name="Text Box 21"/>
          <p:cNvSpPr txBox="1">
            <a:spLocks noChangeArrowheads="1"/>
          </p:cNvSpPr>
          <p:nvPr/>
        </p:nvSpPr>
        <p:spPr bwMode="auto">
          <a:xfrm>
            <a:off x="4424363" y="5346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128918" name="Text Box 22"/>
          <p:cNvSpPr txBox="1">
            <a:spLocks noChangeArrowheads="1"/>
          </p:cNvSpPr>
          <p:nvPr/>
        </p:nvSpPr>
        <p:spPr bwMode="auto">
          <a:xfrm>
            <a:off x="5364163" y="46101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CC0000"/>
                </a:solidFill>
                <a:latin typeface="Arial" charset="0"/>
              </a:rPr>
              <a:t>-3</a:t>
            </a:r>
          </a:p>
        </p:txBody>
      </p:sp>
      <p:sp>
        <p:nvSpPr>
          <p:cNvPr id="2128919" name="Text Box 23"/>
          <p:cNvSpPr txBox="1">
            <a:spLocks noChangeArrowheads="1"/>
          </p:cNvSpPr>
          <p:nvPr/>
        </p:nvSpPr>
        <p:spPr bwMode="auto">
          <a:xfrm>
            <a:off x="6329363" y="4356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128920" name="Text Box 24"/>
          <p:cNvSpPr txBox="1">
            <a:spLocks noChangeArrowheads="1"/>
          </p:cNvSpPr>
          <p:nvPr/>
        </p:nvSpPr>
        <p:spPr bwMode="auto">
          <a:xfrm>
            <a:off x="5808663" y="5359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128921" name="Text Box 25"/>
          <p:cNvSpPr txBox="1">
            <a:spLocks noChangeArrowheads="1"/>
          </p:cNvSpPr>
          <p:nvPr/>
        </p:nvSpPr>
        <p:spPr bwMode="auto">
          <a:xfrm>
            <a:off x="5110163" y="3657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128922" name="Text Box 26"/>
          <p:cNvSpPr txBox="1">
            <a:spLocks noChangeArrowheads="1"/>
          </p:cNvSpPr>
          <p:nvPr/>
        </p:nvSpPr>
        <p:spPr bwMode="auto">
          <a:xfrm>
            <a:off x="4551363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128923" name="Text Box 27"/>
          <p:cNvSpPr txBox="1">
            <a:spLocks noChangeArrowheads="1"/>
          </p:cNvSpPr>
          <p:nvPr/>
        </p:nvSpPr>
        <p:spPr bwMode="auto">
          <a:xfrm>
            <a:off x="3954463" y="4330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128928" name="Oval 32"/>
          <p:cNvSpPr>
            <a:spLocks noChangeArrowheads="1"/>
          </p:cNvSpPr>
          <p:nvPr/>
        </p:nvSpPr>
        <p:spPr bwMode="auto">
          <a:xfrm>
            <a:off x="2225675" y="29098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Times New Roman" pitchFamily="18" charset="0"/>
            </a:endParaRPr>
          </a:p>
        </p:txBody>
      </p:sp>
      <p:cxnSp>
        <p:nvCxnSpPr>
          <p:cNvPr id="2128929" name="AutoShape 33"/>
          <p:cNvCxnSpPr>
            <a:cxnSpLocks noChangeShapeType="1"/>
            <a:stCxn id="2128928" idx="7"/>
            <a:endCxn id="2128908" idx="0"/>
          </p:cNvCxnSpPr>
          <p:nvPr/>
        </p:nvCxnSpPr>
        <p:spPr bwMode="auto">
          <a:xfrm rot="5400000" flipV="1">
            <a:off x="3921125" y="1697038"/>
            <a:ext cx="80963" cy="2649537"/>
          </a:xfrm>
          <a:prstGeom prst="curvedConnector3">
            <a:avLst>
              <a:gd name="adj1" fmla="val -370588"/>
            </a:avLst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28930" name="AutoShape 34"/>
          <p:cNvCxnSpPr>
            <a:cxnSpLocks noChangeShapeType="1"/>
            <a:stCxn id="2128928" idx="0"/>
            <a:endCxn id="2128900" idx="7"/>
          </p:cNvCxnSpPr>
          <p:nvPr/>
        </p:nvCxnSpPr>
        <p:spPr bwMode="auto">
          <a:xfrm rot="5400000" flipV="1">
            <a:off x="3954462" y="1422401"/>
            <a:ext cx="968375" cy="3943350"/>
          </a:xfrm>
          <a:prstGeom prst="curvedConnector3">
            <a:avLst>
              <a:gd name="adj1" fmla="val -71148"/>
            </a:avLst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28931" name="AutoShape 35"/>
          <p:cNvCxnSpPr>
            <a:cxnSpLocks noChangeShapeType="1"/>
            <a:stCxn id="2128928" idx="6"/>
            <a:endCxn id="2128901" idx="1"/>
          </p:cNvCxnSpPr>
          <p:nvPr/>
        </p:nvCxnSpPr>
        <p:spPr bwMode="auto">
          <a:xfrm>
            <a:off x="2708275" y="3151188"/>
            <a:ext cx="1454150" cy="727075"/>
          </a:xfrm>
          <a:prstGeom prst="curvedConnector2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28932" name="AutoShape 36"/>
          <p:cNvCxnSpPr>
            <a:cxnSpLocks noChangeShapeType="1"/>
            <a:stCxn id="2128928" idx="4"/>
            <a:endCxn id="2128902" idx="2"/>
          </p:cNvCxnSpPr>
          <p:nvPr/>
        </p:nvCxnSpPr>
        <p:spPr bwMode="auto">
          <a:xfrm rot="16200000" flipH="1">
            <a:off x="2451894" y="3407569"/>
            <a:ext cx="1654175" cy="1624013"/>
          </a:xfrm>
          <a:prstGeom prst="curvedConnector2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28933" name="AutoShape 37"/>
          <p:cNvCxnSpPr>
            <a:cxnSpLocks noChangeShapeType="1"/>
            <a:stCxn id="2128928" idx="3"/>
            <a:endCxn id="2128911" idx="2"/>
          </p:cNvCxnSpPr>
          <p:nvPr/>
        </p:nvCxnSpPr>
        <p:spPr bwMode="auto">
          <a:xfrm rot="16200000" flipH="1">
            <a:off x="2517775" y="3100388"/>
            <a:ext cx="2306638" cy="2747962"/>
          </a:xfrm>
          <a:prstGeom prst="curvedConnector2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28934" name="AutoShape 38"/>
          <p:cNvCxnSpPr>
            <a:cxnSpLocks noChangeShapeType="1"/>
            <a:stCxn id="2128928" idx="5"/>
            <a:endCxn id="2128906" idx="1"/>
          </p:cNvCxnSpPr>
          <p:nvPr/>
        </p:nvCxnSpPr>
        <p:spPr bwMode="auto">
          <a:xfrm rot="16200000" flipH="1">
            <a:off x="3575844" y="2382044"/>
            <a:ext cx="1555750" cy="3433762"/>
          </a:xfrm>
          <a:prstGeom prst="curvedConnector3">
            <a:avLst>
              <a:gd name="adj1" fmla="val 73264"/>
            </a:avLst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Non-negativity?</a:t>
            </a:r>
          </a:p>
        </p:txBody>
      </p:sp>
      <p:sp>
        <p:nvSpPr>
          <p:cNvPr id="2130386" name="Oval 466"/>
          <p:cNvSpPr>
            <a:spLocks noChangeArrowheads="1"/>
          </p:cNvSpPr>
          <p:nvPr/>
        </p:nvSpPr>
        <p:spPr bwMode="auto">
          <a:xfrm>
            <a:off x="6619875" y="54498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Times New Roman" pitchFamily="18" charset="0"/>
              </a:rPr>
              <a:t>j</a:t>
            </a:r>
          </a:p>
        </p:txBody>
      </p:sp>
      <p:sp>
        <p:nvSpPr>
          <p:cNvPr id="2130387" name="Oval 467"/>
          <p:cNvSpPr>
            <a:spLocks noChangeArrowheads="1"/>
          </p:cNvSpPr>
          <p:nvPr/>
        </p:nvSpPr>
        <p:spPr bwMode="auto">
          <a:xfrm>
            <a:off x="4711700" y="54498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Times New Roman" pitchFamily="18" charset="0"/>
              </a:rPr>
              <a:t>i</a:t>
            </a:r>
          </a:p>
        </p:txBody>
      </p:sp>
      <p:cxnSp>
        <p:nvCxnSpPr>
          <p:cNvPr id="2130388" name="AutoShape 468"/>
          <p:cNvCxnSpPr>
            <a:cxnSpLocks noChangeShapeType="1"/>
            <a:stCxn id="2130387" idx="6"/>
            <a:endCxn id="2130386" idx="2"/>
          </p:cNvCxnSpPr>
          <p:nvPr/>
        </p:nvCxnSpPr>
        <p:spPr bwMode="auto">
          <a:xfrm>
            <a:off x="5194300" y="5691188"/>
            <a:ext cx="1425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30389" name="Oval 469"/>
          <p:cNvSpPr>
            <a:spLocks noChangeArrowheads="1"/>
          </p:cNvSpPr>
          <p:nvPr/>
        </p:nvSpPr>
        <p:spPr bwMode="auto">
          <a:xfrm>
            <a:off x="2846388" y="45529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0</a:t>
            </a:r>
          </a:p>
        </p:txBody>
      </p:sp>
      <p:cxnSp>
        <p:nvCxnSpPr>
          <p:cNvPr id="2130390" name="AutoShape 470"/>
          <p:cNvCxnSpPr>
            <a:cxnSpLocks noChangeShapeType="1"/>
            <a:stCxn id="2130389" idx="6"/>
            <a:endCxn id="2130386" idx="1"/>
          </p:cNvCxnSpPr>
          <p:nvPr/>
        </p:nvCxnSpPr>
        <p:spPr bwMode="auto">
          <a:xfrm>
            <a:off x="3328988" y="4794250"/>
            <a:ext cx="3362325" cy="727075"/>
          </a:xfrm>
          <a:prstGeom prst="curvedConnector2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2130391" name="AutoShape 471"/>
          <p:cNvCxnSpPr>
            <a:cxnSpLocks noChangeShapeType="1"/>
            <a:stCxn id="2130389" idx="4"/>
            <a:endCxn id="2130387" idx="2"/>
          </p:cNvCxnSpPr>
          <p:nvPr/>
        </p:nvCxnSpPr>
        <p:spPr bwMode="auto">
          <a:xfrm rot="16200000" flipH="1">
            <a:off x="3571875" y="4551363"/>
            <a:ext cx="655638" cy="1624012"/>
          </a:xfrm>
          <a:prstGeom prst="curvedConnector2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90" name="投影片編號版面配置區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276872"/>
            <a:ext cx="792289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Johnson’s algorithm</a:t>
            </a:r>
          </a:p>
        </p:txBody>
      </p:sp>
      <p:sp>
        <p:nvSpPr>
          <p:cNvPr id="197" name="投影片編號版面配置區 1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" y="2276872"/>
            <a:ext cx="7922895" cy="381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213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r>
              <a:rPr lang="en-US" altLang="zh-TW" dirty="0"/>
              <a:t>Using Johnson’s reweighting technique, the problem of computing all-pairs shortest paths for general </a:t>
            </a:r>
            <a:r>
              <a:rPr lang="en-US" altLang="zh-TW" i="1" dirty="0"/>
              <a:t>w</a:t>
            </a:r>
            <a:r>
              <a:rPr lang="en-US" altLang="zh-TW" dirty="0"/>
              <a:t> can be reduced to that for non-negative </a:t>
            </a:r>
            <a:r>
              <a:rPr lang="en-US" altLang="zh-TW" i="1" dirty="0"/>
              <a:t>w</a:t>
            </a:r>
            <a:r>
              <a:rPr lang="en-US" altLang="zh-TW" dirty="0"/>
              <a:t>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problem</a:t>
            </a:r>
          </a:p>
        </p:txBody>
      </p:sp>
      <p:sp>
        <p:nvSpPr>
          <p:cNvPr id="209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Input: </a:t>
            </a:r>
          </a:p>
          <a:p>
            <a:pPr lvl="1"/>
            <a:r>
              <a:rPr lang="en-US" altLang="zh-TW"/>
              <a:t>An </a:t>
            </a:r>
            <a:r>
              <a:rPr lang="en-US" altLang="zh-TW" i="1"/>
              <a:t>n</a:t>
            </a:r>
            <a:r>
              <a:rPr lang="en-US" altLang="zh-TW"/>
              <a:t>-node </a:t>
            </a:r>
            <a:r>
              <a:rPr lang="en-US" altLang="zh-TW" i="1"/>
              <a:t>m</a:t>
            </a:r>
            <a:r>
              <a:rPr lang="en-US" altLang="zh-TW"/>
              <a:t>-edge directed graph </a:t>
            </a:r>
            <a:r>
              <a:rPr lang="en-US" altLang="zh-TW" i="1"/>
              <a:t>G</a:t>
            </a:r>
            <a:r>
              <a:rPr lang="en-US" altLang="zh-TW"/>
              <a:t> with edge length </a:t>
            </a:r>
            <a:r>
              <a:rPr lang="en-US" altLang="zh-TW" i="1"/>
              <a:t>w</a:t>
            </a:r>
            <a:r>
              <a:rPr lang="en-US" altLang="zh-TW"/>
              <a:t>.</a:t>
            </a:r>
          </a:p>
          <a:p>
            <a:r>
              <a:rPr lang="en-US" altLang="zh-TW"/>
              <a:t>Output:</a:t>
            </a:r>
          </a:p>
          <a:p>
            <a:pPr lvl="1"/>
            <a:r>
              <a:rPr lang="en-US" altLang="zh-TW"/>
              <a:t>The distance matrix </a:t>
            </a:r>
            <a:r>
              <a:rPr lang="en-US" altLang="zh-TW" i="1"/>
              <a:t>d</a:t>
            </a:r>
            <a:r>
              <a:rPr lang="en-US" altLang="zh-TW"/>
              <a:t>, where </a:t>
            </a:r>
            <a:r>
              <a:rPr lang="en-US" altLang="zh-TW" i="1"/>
              <a:t>d</a:t>
            </a:r>
            <a:r>
              <a:rPr lang="en-US" altLang="zh-TW"/>
              <a:t>(</a:t>
            </a:r>
            <a:r>
              <a:rPr lang="en-US" altLang="zh-TW" i="1"/>
              <a:t>i</a:t>
            </a:r>
            <a:r>
              <a:rPr lang="en-US" altLang="zh-TW"/>
              <a:t>, </a:t>
            </a:r>
            <a:r>
              <a:rPr lang="en-US" altLang="zh-TW" i="1"/>
              <a:t>j</a:t>
            </a:r>
            <a:r>
              <a:rPr lang="en-US" altLang="zh-TW"/>
              <a:t>) stands for the length of a shortest path from node </a:t>
            </a:r>
            <a:r>
              <a:rPr lang="en-US" altLang="zh-TW" i="1"/>
              <a:t>i </a:t>
            </a:r>
            <a:r>
              <a:rPr lang="en-US" altLang="zh-TW"/>
              <a:t>to node </a:t>
            </a:r>
            <a:r>
              <a:rPr lang="en-US" altLang="zh-TW" i="1"/>
              <a:t>j</a:t>
            </a:r>
            <a:r>
              <a:rPr lang="en-US" altLang="zh-TW"/>
              <a:t>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092036" name="Oval 4"/>
          <p:cNvSpPr>
            <a:spLocks noChangeArrowheads="1"/>
          </p:cNvSpPr>
          <p:nvPr/>
        </p:nvSpPr>
        <p:spPr bwMode="auto">
          <a:xfrm>
            <a:off x="2470150" y="25161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3</a:t>
            </a:r>
          </a:p>
        </p:txBody>
      </p:sp>
      <p:sp>
        <p:nvSpPr>
          <p:cNvPr id="2092037" name="Oval 5"/>
          <p:cNvSpPr>
            <a:spLocks noChangeArrowheads="1"/>
          </p:cNvSpPr>
          <p:nvPr/>
        </p:nvSpPr>
        <p:spPr bwMode="auto">
          <a:xfrm>
            <a:off x="561975" y="251618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2</a:t>
            </a:r>
          </a:p>
        </p:txBody>
      </p:sp>
      <p:sp>
        <p:nvSpPr>
          <p:cNvPr id="2092038" name="Oval 6"/>
          <p:cNvSpPr>
            <a:spLocks noChangeArrowheads="1"/>
          </p:cNvSpPr>
          <p:nvPr/>
        </p:nvSpPr>
        <p:spPr bwMode="auto">
          <a:xfrm>
            <a:off x="561975" y="3514725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4</a:t>
            </a:r>
          </a:p>
        </p:txBody>
      </p:sp>
      <p:cxnSp>
        <p:nvCxnSpPr>
          <p:cNvPr id="2092039" name="AutoShape 7"/>
          <p:cNvCxnSpPr>
            <a:cxnSpLocks noChangeShapeType="1"/>
            <a:stCxn id="2092036" idx="4"/>
            <a:endCxn id="2092042" idx="0"/>
          </p:cNvCxnSpPr>
          <p:nvPr/>
        </p:nvCxnSpPr>
        <p:spPr bwMode="auto">
          <a:xfrm>
            <a:off x="2711450" y="2998788"/>
            <a:ext cx="0" cy="51593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2040" name="AutoShape 8"/>
          <p:cNvCxnSpPr>
            <a:cxnSpLocks noChangeShapeType="1"/>
            <a:stCxn id="2092038" idx="0"/>
            <a:endCxn id="2092037" idx="4"/>
          </p:cNvCxnSpPr>
          <p:nvPr/>
        </p:nvCxnSpPr>
        <p:spPr bwMode="auto">
          <a:xfrm flipV="1">
            <a:off x="803275" y="2998788"/>
            <a:ext cx="0" cy="51593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092041" name="AutoShape 9"/>
          <p:cNvCxnSpPr>
            <a:cxnSpLocks noChangeShapeType="1"/>
            <a:stCxn id="2092037" idx="6"/>
            <a:endCxn id="2092036" idx="2"/>
          </p:cNvCxnSpPr>
          <p:nvPr/>
        </p:nvCxnSpPr>
        <p:spPr bwMode="auto">
          <a:xfrm>
            <a:off x="1044575" y="2757488"/>
            <a:ext cx="1425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2042" name="Oval 10"/>
          <p:cNvSpPr>
            <a:spLocks noChangeArrowheads="1"/>
          </p:cNvSpPr>
          <p:nvPr/>
        </p:nvSpPr>
        <p:spPr bwMode="auto">
          <a:xfrm>
            <a:off x="2470150" y="3514725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5</a:t>
            </a:r>
          </a:p>
        </p:txBody>
      </p:sp>
      <p:cxnSp>
        <p:nvCxnSpPr>
          <p:cNvPr id="2092043" name="AutoShape 11"/>
          <p:cNvCxnSpPr>
            <a:cxnSpLocks noChangeShapeType="1"/>
            <a:stCxn id="2092038" idx="6"/>
            <a:endCxn id="2092042" idx="2"/>
          </p:cNvCxnSpPr>
          <p:nvPr/>
        </p:nvCxnSpPr>
        <p:spPr bwMode="auto">
          <a:xfrm>
            <a:off x="1044575" y="3756025"/>
            <a:ext cx="1425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2044" name="Oval 12"/>
          <p:cNvSpPr>
            <a:spLocks noChangeArrowheads="1"/>
          </p:cNvSpPr>
          <p:nvPr/>
        </p:nvSpPr>
        <p:spPr bwMode="auto">
          <a:xfrm>
            <a:off x="1516063" y="17716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1</a:t>
            </a:r>
          </a:p>
        </p:txBody>
      </p:sp>
      <p:cxnSp>
        <p:nvCxnSpPr>
          <p:cNvPr id="2092045" name="AutoShape 13"/>
          <p:cNvCxnSpPr>
            <a:cxnSpLocks noChangeShapeType="1"/>
            <a:stCxn id="2092044" idx="5"/>
            <a:endCxn id="2092036" idx="1"/>
          </p:cNvCxnSpPr>
          <p:nvPr/>
        </p:nvCxnSpPr>
        <p:spPr bwMode="auto">
          <a:xfrm>
            <a:off x="1927225" y="2182813"/>
            <a:ext cx="614363" cy="40481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2046" name="AutoShape 14"/>
          <p:cNvCxnSpPr>
            <a:cxnSpLocks noChangeShapeType="1"/>
            <a:stCxn id="2092044" idx="3"/>
            <a:endCxn id="2092037" idx="7"/>
          </p:cNvCxnSpPr>
          <p:nvPr/>
        </p:nvCxnSpPr>
        <p:spPr bwMode="auto">
          <a:xfrm flipH="1">
            <a:off x="973138" y="2182813"/>
            <a:ext cx="614362" cy="40481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2047" name="Oval 15"/>
          <p:cNvSpPr>
            <a:spLocks noChangeArrowheads="1"/>
          </p:cNvSpPr>
          <p:nvPr/>
        </p:nvSpPr>
        <p:spPr bwMode="auto">
          <a:xfrm>
            <a:off x="1516063" y="4095750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6</a:t>
            </a:r>
          </a:p>
        </p:txBody>
      </p:sp>
      <p:cxnSp>
        <p:nvCxnSpPr>
          <p:cNvPr id="2092048" name="AutoShape 16"/>
          <p:cNvCxnSpPr>
            <a:cxnSpLocks noChangeShapeType="1"/>
            <a:stCxn id="2092038" idx="5"/>
            <a:endCxn id="2092047" idx="2"/>
          </p:cNvCxnSpPr>
          <p:nvPr/>
        </p:nvCxnSpPr>
        <p:spPr bwMode="auto">
          <a:xfrm>
            <a:off x="973138" y="3925888"/>
            <a:ext cx="542925" cy="4111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2049" name="AutoShape 17"/>
          <p:cNvCxnSpPr>
            <a:cxnSpLocks noChangeShapeType="1"/>
            <a:stCxn id="2092042" idx="3"/>
            <a:endCxn id="2092047" idx="6"/>
          </p:cNvCxnSpPr>
          <p:nvPr/>
        </p:nvCxnSpPr>
        <p:spPr bwMode="auto">
          <a:xfrm flipH="1">
            <a:off x="1998663" y="3925888"/>
            <a:ext cx="542925" cy="4111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2050" name="AutoShape 18"/>
          <p:cNvCxnSpPr>
            <a:cxnSpLocks noChangeShapeType="1"/>
            <a:stCxn id="2092038" idx="7"/>
            <a:endCxn id="2092036" idx="3"/>
          </p:cNvCxnSpPr>
          <p:nvPr/>
        </p:nvCxnSpPr>
        <p:spPr bwMode="auto">
          <a:xfrm flipV="1">
            <a:off x="973138" y="2927350"/>
            <a:ext cx="1568450" cy="6588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092051" name="Text Box 19"/>
          <p:cNvSpPr txBox="1">
            <a:spLocks noChangeArrowheads="1"/>
          </p:cNvSpPr>
          <p:nvPr/>
        </p:nvSpPr>
        <p:spPr bwMode="auto">
          <a:xfrm>
            <a:off x="2178050" y="20621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92052" name="Text Box 20"/>
          <p:cNvSpPr txBox="1">
            <a:spLocks noChangeArrowheads="1"/>
          </p:cNvSpPr>
          <p:nvPr/>
        </p:nvSpPr>
        <p:spPr bwMode="auto">
          <a:xfrm>
            <a:off x="1428750" y="292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092053" name="Text Box 21"/>
          <p:cNvSpPr txBox="1">
            <a:spLocks noChangeArrowheads="1"/>
          </p:cNvSpPr>
          <p:nvPr/>
        </p:nvSpPr>
        <p:spPr bwMode="auto">
          <a:xfrm>
            <a:off x="895350" y="4056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092054" name="Text Box 22"/>
          <p:cNvSpPr txBox="1">
            <a:spLocks noChangeArrowheads="1"/>
          </p:cNvSpPr>
          <p:nvPr/>
        </p:nvSpPr>
        <p:spPr bwMode="auto">
          <a:xfrm>
            <a:off x="1835150" y="331946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CC0000"/>
                </a:solidFill>
                <a:latin typeface="Arial" charset="0"/>
              </a:rPr>
              <a:t>-3</a:t>
            </a:r>
          </a:p>
        </p:txBody>
      </p:sp>
      <p:sp>
        <p:nvSpPr>
          <p:cNvPr id="2092055" name="Text Box 23"/>
          <p:cNvSpPr txBox="1">
            <a:spLocks noChangeArrowheads="1"/>
          </p:cNvSpPr>
          <p:nvPr/>
        </p:nvSpPr>
        <p:spPr bwMode="auto">
          <a:xfrm>
            <a:off x="2800350" y="30654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092056" name="Text Box 24"/>
          <p:cNvSpPr txBox="1">
            <a:spLocks noChangeArrowheads="1"/>
          </p:cNvSpPr>
          <p:nvPr/>
        </p:nvSpPr>
        <p:spPr bwMode="auto">
          <a:xfrm>
            <a:off x="2279650" y="4068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92057" name="Text Box 25"/>
          <p:cNvSpPr txBox="1">
            <a:spLocks noChangeArrowheads="1"/>
          </p:cNvSpPr>
          <p:nvPr/>
        </p:nvSpPr>
        <p:spPr bwMode="auto">
          <a:xfrm>
            <a:off x="1581150" y="23669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92058" name="Text Box 26"/>
          <p:cNvSpPr txBox="1">
            <a:spLocks noChangeArrowheads="1"/>
          </p:cNvSpPr>
          <p:nvPr/>
        </p:nvSpPr>
        <p:spPr bwMode="auto">
          <a:xfrm>
            <a:off x="1022350" y="20621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092059" name="Text Box 27"/>
          <p:cNvSpPr txBox="1">
            <a:spLocks noChangeArrowheads="1"/>
          </p:cNvSpPr>
          <p:nvPr/>
        </p:nvSpPr>
        <p:spPr bwMode="auto">
          <a:xfrm>
            <a:off x="425450" y="3040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cxnSp>
        <p:nvCxnSpPr>
          <p:cNvPr id="2092060" name="AutoShape 28"/>
          <p:cNvCxnSpPr>
            <a:cxnSpLocks noChangeShapeType="1"/>
          </p:cNvCxnSpPr>
          <p:nvPr/>
        </p:nvCxnSpPr>
        <p:spPr bwMode="auto">
          <a:xfrm>
            <a:off x="1044575" y="3756025"/>
            <a:ext cx="1425575" cy="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2061" name="AutoShape 29"/>
          <p:cNvCxnSpPr>
            <a:cxnSpLocks noChangeShapeType="1"/>
          </p:cNvCxnSpPr>
          <p:nvPr/>
        </p:nvCxnSpPr>
        <p:spPr bwMode="auto">
          <a:xfrm>
            <a:off x="1927225" y="2182813"/>
            <a:ext cx="614363" cy="404812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2062" name="AutoShape 30"/>
          <p:cNvCxnSpPr>
            <a:cxnSpLocks noChangeShapeType="1"/>
          </p:cNvCxnSpPr>
          <p:nvPr/>
        </p:nvCxnSpPr>
        <p:spPr bwMode="auto">
          <a:xfrm flipH="1">
            <a:off x="1998663" y="3925888"/>
            <a:ext cx="542925" cy="411162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2063" name="AutoShape 31"/>
          <p:cNvCxnSpPr>
            <a:cxnSpLocks noChangeShapeType="1"/>
          </p:cNvCxnSpPr>
          <p:nvPr/>
        </p:nvCxnSpPr>
        <p:spPr bwMode="auto">
          <a:xfrm flipV="1">
            <a:off x="973138" y="2927350"/>
            <a:ext cx="1568450" cy="65881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/>
          </a:ln>
          <a:effectLst/>
        </p:spPr>
      </p:cxnSp>
      <p:graphicFrame>
        <p:nvGraphicFramePr>
          <p:cNvPr id="2092210" name="Group 178"/>
          <p:cNvGraphicFramePr>
            <a:graphicFrameLocks noGrp="1"/>
          </p:cNvGraphicFramePr>
          <p:nvPr/>
        </p:nvGraphicFramePr>
        <p:xfrm>
          <a:off x="4889500" y="3313113"/>
          <a:ext cx="3552825" cy="2773680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92208" name="AutoShape 176"/>
          <p:cNvSpPr>
            <a:spLocks noChangeArrowheads="1"/>
          </p:cNvSpPr>
          <p:nvPr/>
        </p:nvSpPr>
        <p:spPr bwMode="auto">
          <a:xfrm>
            <a:off x="2916238" y="5497513"/>
            <a:ext cx="1622425" cy="609600"/>
          </a:xfrm>
          <a:prstGeom prst="wedgeEllipseCallout">
            <a:avLst>
              <a:gd name="adj1" fmla="val 60958"/>
              <a:gd name="adj2" fmla="val -36977"/>
            </a:avLst>
          </a:prstGeom>
          <a:gradFill rotWithShape="1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>
                <a:latin typeface="Palatino Linotype" pitchFamily="18" charset="0"/>
              </a:rPr>
              <a:t>output</a:t>
            </a:r>
          </a:p>
        </p:txBody>
      </p:sp>
      <p:sp>
        <p:nvSpPr>
          <p:cNvPr id="2092209" name="AutoShape 177"/>
          <p:cNvSpPr>
            <a:spLocks noChangeArrowheads="1"/>
          </p:cNvSpPr>
          <p:nvPr/>
        </p:nvSpPr>
        <p:spPr bwMode="auto">
          <a:xfrm>
            <a:off x="968375" y="4999038"/>
            <a:ext cx="1622425" cy="609600"/>
          </a:xfrm>
          <a:prstGeom prst="wedgeEllipseCallout">
            <a:avLst>
              <a:gd name="adj1" fmla="val -782"/>
              <a:gd name="adj2" fmla="val -79690"/>
            </a:avLst>
          </a:prstGeom>
          <a:gradFill rotWithShape="1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>
                <a:latin typeface="Palatino Linotype" pitchFamily="18" charset="0"/>
              </a:rPr>
              <a:t>input</a:t>
            </a:r>
          </a:p>
        </p:txBody>
      </p: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9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9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9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Distance &amp; shortest path trees</a:t>
            </a:r>
          </a:p>
        </p:txBody>
      </p:sp>
      <p:graphicFrame>
        <p:nvGraphicFramePr>
          <p:cNvPr id="2094193" name="Group 113"/>
          <p:cNvGraphicFramePr>
            <a:graphicFrameLocks noGrp="1"/>
          </p:cNvGraphicFramePr>
          <p:nvPr/>
        </p:nvGraphicFramePr>
        <p:xfrm>
          <a:off x="1169988" y="2722563"/>
          <a:ext cx="3635375" cy="2773680"/>
        </p:xfrm>
        <a:graphic>
          <a:graphicData uri="http://schemas.openxmlformats.org/drawingml/2006/table">
            <a:tbl>
              <a:tblPr/>
              <a:tblGrid>
                <a:gridCol w="51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94150" name="Oval 70"/>
          <p:cNvSpPr>
            <a:spLocks noChangeArrowheads="1"/>
          </p:cNvSpPr>
          <p:nvPr/>
        </p:nvSpPr>
        <p:spPr bwMode="auto">
          <a:xfrm>
            <a:off x="7883525" y="3394075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3</a:t>
            </a:r>
          </a:p>
        </p:txBody>
      </p:sp>
      <p:sp>
        <p:nvSpPr>
          <p:cNvPr id="2094151" name="Oval 71"/>
          <p:cNvSpPr>
            <a:spLocks noChangeArrowheads="1"/>
          </p:cNvSpPr>
          <p:nvPr/>
        </p:nvSpPr>
        <p:spPr bwMode="auto">
          <a:xfrm>
            <a:off x="5975350" y="3394075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2</a:t>
            </a:r>
          </a:p>
        </p:txBody>
      </p:sp>
      <p:sp>
        <p:nvSpPr>
          <p:cNvPr id="2094152" name="Oval 72"/>
          <p:cNvSpPr>
            <a:spLocks noChangeArrowheads="1"/>
          </p:cNvSpPr>
          <p:nvPr/>
        </p:nvSpPr>
        <p:spPr bwMode="auto">
          <a:xfrm>
            <a:off x="5975350" y="4392613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4</a:t>
            </a:r>
          </a:p>
        </p:txBody>
      </p:sp>
      <p:cxnSp>
        <p:nvCxnSpPr>
          <p:cNvPr id="2094153" name="AutoShape 73"/>
          <p:cNvCxnSpPr>
            <a:cxnSpLocks noChangeShapeType="1"/>
            <a:stCxn id="2094150" idx="4"/>
            <a:endCxn id="2094156" idx="0"/>
          </p:cNvCxnSpPr>
          <p:nvPr/>
        </p:nvCxnSpPr>
        <p:spPr bwMode="auto">
          <a:xfrm>
            <a:off x="8124825" y="3876675"/>
            <a:ext cx="0" cy="5159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4154" name="AutoShape 74"/>
          <p:cNvCxnSpPr>
            <a:cxnSpLocks noChangeShapeType="1"/>
            <a:stCxn id="2094152" idx="0"/>
            <a:endCxn id="2094151" idx="4"/>
          </p:cNvCxnSpPr>
          <p:nvPr/>
        </p:nvCxnSpPr>
        <p:spPr bwMode="auto">
          <a:xfrm flipV="1">
            <a:off x="6216650" y="3876675"/>
            <a:ext cx="0" cy="5159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094155" name="AutoShape 75"/>
          <p:cNvCxnSpPr>
            <a:cxnSpLocks noChangeShapeType="1"/>
            <a:stCxn id="2094151" idx="6"/>
            <a:endCxn id="2094150" idx="2"/>
          </p:cNvCxnSpPr>
          <p:nvPr/>
        </p:nvCxnSpPr>
        <p:spPr bwMode="auto">
          <a:xfrm>
            <a:off x="6457950" y="3635375"/>
            <a:ext cx="1425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4156" name="Oval 76"/>
          <p:cNvSpPr>
            <a:spLocks noChangeArrowheads="1"/>
          </p:cNvSpPr>
          <p:nvPr/>
        </p:nvSpPr>
        <p:spPr bwMode="auto">
          <a:xfrm>
            <a:off x="7883525" y="4392613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5</a:t>
            </a:r>
          </a:p>
        </p:txBody>
      </p:sp>
      <p:cxnSp>
        <p:nvCxnSpPr>
          <p:cNvPr id="2094157" name="AutoShape 77"/>
          <p:cNvCxnSpPr>
            <a:cxnSpLocks noChangeShapeType="1"/>
            <a:stCxn id="2094152" idx="6"/>
            <a:endCxn id="2094156" idx="2"/>
          </p:cNvCxnSpPr>
          <p:nvPr/>
        </p:nvCxnSpPr>
        <p:spPr bwMode="auto">
          <a:xfrm>
            <a:off x="6457950" y="4633913"/>
            <a:ext cx="1425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4158" name="Oval 78"/>
          <p:cNvSpPr>
            <a:spLocks noChangeArrowheads="1"/>
          </p:cNvSpPr>
          <p:nvPr/>
        </p:nvSpPr>
        <p:spPr bwMode="auto">
          <a:xfrm>
            <a:off x="6929438" y="26495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1</a:t>
            </a:r>
          </a:p>
        </p:txBody>
      </p:sp>
      <p:cxnSp>
        <p:nvCxnSpPr>
          <p:cNvPr id="2094159" name="AutoShape 79"/>
          <p:cNvCxnSpPr>
            <a:cxnSpLocks noChangeShapeType="1"/>
            <a:stCxn id="2094158" idx="5"/>
            <a:endCxn id="2094150" idx="1"/>
          </p:cNvCxnSpPr>
          <p:nvPr/>
        </p:nvCxnSpPr>
        <p:spPr bwMode="auto">
          <a:xfrm>
            <a:off x="7340600" y="3060700"/>
            <a:ext cx="614363" cy="4048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4160" name="AutoShape 80"/>
          <p:cNvCxnSpPr>
            <a:cxnSpLocks noChangeShapeType="1"/>
            <a:stCxn id="2094158" idx="3"/>
            <a:endCxn id="2094151" idx="7"/>
          </p:cNvCxnSpPr>
          <p:nvPr/>
        </p:nvCxnSpPr>
        <p:spPr bwMode="auto">
          <a:xfrm flipH="1">
            <a:off x="6386513" y="3060700"/>
            <a:ext cx="614362" cy="4048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4161" name="Oval 81"/>
          <p:cNvSpPr>
            <a:spLocks noChangeArrowheads="1"/>
          </p:cNvSpPr>
          <p:nvPr/>
        </p:nvSpPr>
        <p:spPr bwMode="auto">
          <a:xfrm>
            <a:off x="6929438" y="4973638"/>
            <a:ext cx="482600" cy="48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Times New Roman" pitchFamily="18" charset="0"/>
              </a:rPr>
              <a:t>6</a:t>
            </a:r>
          </a:p>
        </p:txBody>
      </p:sp>
      <p:cxnSp>
        <p:nvCxnSpPr>
          <p:cNvPr id="2094162" name="AutoShape 82"/>
          <p:cNvCxnSpPr>
            <a:cxnSpLocks noChangeShapeType="1"/>
            <a:stCxn id="2094152" idx="5"/>
            <a:endCxn id="2094161" idx="2"/>
          </p:cNvCxnSpPr>
          <p:nvPr/>
        </p:nvCxnSpPr>
        <p:spPr bwMode="auto">
          <a:xfrm>
            <a:off x="6386513" y="4803775"/>
            <a:ext cx="542925" cy="4111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4163" name="AutoShape 83"/>
          <p:cNvCxnSpPr>
            <a:cxnSpLocks noChangeShapeType="1"/>
            <a:stCxn id="2094156" idx="3"/>
            <a:endCxn id="2094161" idx="6"/>
          </p:cNvCxnSpPr>
          <p:nvPr/>
        </p:nvCxnSpPr>
        <p:spPr bwMode="auto">
          <a:xfrm flipH="1">
            <a:off x="7412038" y="4803775"/>
            <a:ext cx="542925" cy="4111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4164" name="AutoShape 84"/>
          <p:cNvCxnSpPr>
            <a:cxnSpLocks noChangeShapeType="1"/>
            <a:stCxn id="2094152" idx="7"/>
            <a:endCxn id="2094150" idx="3"/>
          </p:cNvCxnSpPr>
          <p:nvPr/>
        </p:nvCxnSpPr>
        <p:spPr bwMode="auto">
          <a:xfrm flipV="1">
            <a:off x="6386513" y="3805238"/>
            <a:ext cx="1568450" cy="65881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094165" name="Text Box 85"/>
          <p:cNvSpPr txBox="1">
            <a:spLocks noChangeArrowheads="1"/>
          </p:cNvSpPr>
          <p:nvPr/>
        </p:nvSpPr>
        <p:spPr bwMode="auto">
          <a:xfrm>
            <a:off x="7591425" y="2940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94166" name="Text Box 86"/>
          <p:cNvSpPr txBox="1">
            <a:spLocks noChangeArrowheads="1"/>
          </p:cNvSpPr>
          <p:nvPr/>
        </p:nvSpPr>
        <p:spPr bwMode="auto">
          <a:xfrm>
            <a:off x="6842125" y="3803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094167" name="Text Box 87"/>
          <p:cNvSpPr txBox="1">
            <a:spLocks noChangeArrowheads="1"/>
          </p:cNvSpPr>
          <p:nvPr/>
        </p:nvSpPr>
        <p:spPr bwMode="auto">
          <a:xfrm>
            <a:off x="6308725" y="4933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094168" name="Text Box 88"/>
          <p:cNvSpPr txBox="1">
            <a:spLocks noChangeArrowheads="1"/>
          </p:cNvSpPr>
          <p:nvPr/>
        </p:nvSpPr>
        <p:spPr bwMode="auto">
          <a:xfrm>
            <a:off x="7248525" y="41973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CC0000"/>
                </a:solidFill>
                <a:latin typeface="Arial" charset="0"/>
              </a:rPr>
              <a:t>-3</a:t>
            </a:r>
          </a:p>
        </p:txBody>
      </p:sp>
      <p:sp>
        <p:nvSpPr>
          <p:cNvPr id="2094169" name="Text Box 89"/>
          <p:cNvSpPr txBox="1">
            <a:spLocks noChangeArrowheads="1"/>
          </p:cNvSpPr>
          <p:nvPr/>
        </p:nvSpPr>
        <p:spPr bwMode="auto">
          <a:xfrm>
            <a:off x="8213725" y="39433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094170" name="Text Box 90"/>
          <p:cNvSpPr txBox="1">
            <a:spLocks noChangeArrowheads="1"/>
          </p:cNvSpPr>
          <p:nvPr/>
        </p:nvSpPr>
        <p:spPr bwMode="auto">
          <a:xfrm>
            <a:off x="7693025" y="4946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94171" name="Text Box 91"/>
          <p:cNvSpPr txBox="1">
            <a:spLocks noChangeArrowheads="1"/>
          </p:cNvSpPr>
          <p:nvPr/>
        </p:nvSpPr>
        <p:spPr bwMode="auto">
          <a:xfrm>
            <a:off x="6994525" y="3244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94172" name="Text Box 92"/>
          <p:cNvSpPr txBox="1">
            <a:spLocks noChangeArrowheads="1"/>
          </p:cNvSpPr>
          <p:nvPr/>
        </p:nvSpPr>
        <p:spPr bwMode="auto">
          <a:xfrm>
            <a:off x="6435725" y="2940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094173" name="Text Box 93"/>
          <p:cNvSpPr txBox="1">
            <a:spLocks noChangeArrowheads="1"/>
          </p:cNvSpPr>
          <p:nvPr/>
        </p:nvSpPr>
        <p:spPr bwMode="auto">
          <a:xfrm>
            <a:off x="5838825" y="3917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6386513" y="3051175"/>
            <a:ext cx="1568450" cy="2154238"/>
            <a:chOff x="4023" y="1928"/>
            <a:chExt cx="988" cy="1357"/>
          </a:xfrm>
        </p:grpSpPr>
        <p:cxnSp>
          <p:nvCxnSpPr>
            <p:cNvPr id="2094174" name="AutoShape 94"/>
            <p:cNvCxnSpPr>
              <a:cxnSpLocks noChangeShapeType="1"/>
            </p:cNvCxnSpPr>
            <p:nvPr/>
          </p:nvCxnSpPr>
          <p:spPr bwMode="auto">
            <a:xfrm>
              <a:off x="4068" y="2919"/>
              <a:ext cx="898" cy="0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4175" name="AutoShape 95"/>
            <p:cNvCxnSpPr>
              <a:cxnSpLocks noChangeShapeType="1"/>
            </p:cNvCxnSpPr>
            <p:nvPr/>
          </p:nvCxnSpPr>
          <p:spPr bwMode="auto">
            <a:xfrm>
              <a:off x="4624" y="1928"/>
              <a:ext cx="387" cy="255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4176" name="AutoShape 96"/>
            <p:cNvCxnSpPr>
              <a:cxnSpLocks noChangeShapeType="1"/>
            </p:cNvCxnSpPr>
            <p:nvPr/>
          </p:nvCxnSpPr>
          <p:spPr bwMode="auto">
            <a:xfrm flipH="1">
              <a:off x="4669" y="3026"/>
              <a:ext cx="342" cy="259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4177" name="AutoShape 97"/>
            <p:cNvCxnSpPr>
              <a:cxnSpLocks noChangeShapeType="1"/>
            </p:cNvCxnSpPr>
            <p:nvPr/>
          </p:nvCxnSpPr>
          <p:spPr bwMode="auto">
            <a:xfrm flipV="1">
              <a:off x="4023" y="2397"/>
              <a:ext cx="988" cy="415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 type="triangle" w="med" len="med"/>
              <a:tailEnd/>
            </a:ln>
            <a:effectLst/>
          </p:spPr>
        </p:cxn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6216650" y="3635375"/>
            <a:ext cx="1738313" cy="1579563"/>
            <a:chOff x="364" y="322"/>
            <a:chExt cx="1095" cy="995"/>
          </a:xfrm>
        </p:grpSpPr>
        <p:cxnSp>
          <p:nvCxnSpPr>
            <p:cNvPr id="2094180" name="AutoShape 100"/>
            <p:cNvCxnSpPr>
              <a:cxnSpLocks noChangeShapeType="1"/>
            </p:cNvCxnSpPr>
            <p:nvPr/>
          </p:nvCxnSpPr>
          <p:spPr bwMode="auto">
            <a:xfrm flipV="1">
              <a:off x="364" y="474"/>
              <a:ext cx="0" cy="325"/>
            </a:xfrm>
            <a:prstGeom prst="straightConnector1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094181" name="AutoShape 101"/>
            <p:cNvCxnSpPr>
              <a:cxnSpLocks noChangeShapeType="1"/>
            </p:cNvCxnSpPr>
            <p:nvPr/>
          </p:nvCxnSpPr>
          <p:spPr bwMode="auto">
            <a:xfrm>
              <a:off x="516" y="322"/>
              <a:ext cx="898" cy="0"/>
            </a:xfrm>
            <a:prstGeom prst="straightConnector1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4182" name="AutoShape 102"/>
            <p:cNvCxnSpPr>
              <a:cxnSpLocks noChangeShapeType="1"/>
            </p:cNvCxnSpPr>
            <p:nvPr/>
          </p:nvCxnSpPr>
          <p:spPr bwMode="auto">
            <a:xfrm>
              <a:off x="516" y="951"/>
              <a:ext cx="898" cy="0"/>
            </a:xfrm>
            <a:prstGeom prst="straightConnector1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4183" name="AutoShape 103"/>
            <p:cNvCxnSpPr>
              <a:cxnSpLocks noChangeShapeType="1"/>
            </p:cNvCxnSpPr>
            <p:nvPr/>
          </p:nvCxnSpPr>
          <p:spPr bwMode="auto">
            <a:xfrm flipH="1">
              <a:off x="1117" y="1058"/>
              <a:ext cx="342" cy="259"/>
            </a:xfrm>
            <a:prstGeom prst="straightConnector1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6386513" y="3794125"/>
            <a:ext cx="1568450" cy="1409700"/>
            <a:chOff x="1767" y="703"/>
            <a:chExt cx="988" cy="888"/>
          </a:xfrm>
        </p:grpSpPr>
        <p:cxnSp>
          <p:nvCxnSpPr>
            <p:cNvPr id="2094184" name="AutoShape 104"/>
            <p:cNvCxnSpPr>
              <a:cxnSpLocks noChangeShapeType="1"/>
            </p:cNvCxnSpPr>
            <p:nvPr/>
          </p:nvCxnSpPr>
          <p:spPr bwMode="auto">
            <a:xfrm>
              <a:off x="1812" y="1225"/>
              <a:ext cx="898" cy="0"/>
            </a:xfrm>
            <a:prstGeom prst="straightConnector1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4185" name="AutoShape 105"/>
            <p:cNvCxnSpPr>
              <a:cxnSpLocks noChangeShapeType="1"/>
            </p:cNvCxnSpPr>
            <p:nvPr/>
          </p:nvCxnSpPr>
          <p:spPr bwMode="auto">
            <a:xfrm flipH="1">
              <a:off x="2413" y="1332"/>
              <a:ext cx="342" cy="259"/>
            </a:xfrm>
            <a:prstGeom prst="straightConnector1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4186" name="AutoShape 106"/>
            <p:cNvCxnSpPr>
              <a:cxnSpLocks noChangeShapeType="1"/>
            </p:cNvCxnSpPr>
            <p:nvPr/>
          </p:nvCxnSpPr>
          <p:spPr bwMode="auto">
            <a:xfrm flipV="1">
              <a:off x="1767" y="703"/>
              <a:ext cx="988" cy="415"/>
            </a:xfrm>
            <a:prstGeom prst="straightConnector1">
              <a:avLst/>
            </a:prstGeom>
            <a:noFill/>
            <a:ln w="762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</p:cxnSp>
      </p:grp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6459538" y="4622800"/>
            <a:ext cx="1497012" cy="581025"/>
            <a:chOff x="4480" y="978"/>
            <a:chExt cx="943" cy="366"/>
          </a:xfrm>
        </p:grpSpPr>
        <p:cxnSp>
          <p:nvCxnSpPr>
            <p:cNvPr id="2094187" name="AutoShape 107"/>
            <p:cNvCxnSpPr>
              <a:cxnSpLocks noChangeShapeType="1"/>
            </p:cNvCxnSpPr>
            <p:nvPr/>
          </p:nvCxnSpPr>
          <p:spPr bwMode="auto">
            <a:xfrm>
              <a:off x="4480" y="978"/>
              <a:ext cx="898" cy="0"/>
            </a:xfrm>
            <a:prstGeom prst="straightConnector1">
              <a:avLst/>
            </a:prstGeom>
            <a:noFill/>
            <a:ln w="76200">
              <a:solidFill>
                <a:srgbClr val="6600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4188" name="AutoShape 108"/>
            <p:cNvCxnSpPr>
              <a:cxnSpLocks noChangeShapeType="1"/>
            </p:cNvCxnSpPr>
            <p:nvPr/>
          </p:nvCxnSpPr>
          <p:spPr bwMode="auto">
            <a:xfrm flipH="1">
              <a:off x="5081" y="1085"/>
              <a:ext cx="342" cy="259"/>
            </a:xfrm>
            <a:prstGeom prst="straightConnector1">
              <a:avLst/>
            </a:prstGeom>
            <a:noFill/>
            <a:ln w="76200">
              <a:solidFill>
                <a:srgbClr val="660033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2094189" name="AutoShape 109"/>
          <p:cNvCxnSpPr>
            <a:cxnSpLocks noChangeShapeType="1"/>
          </p:cNvCxnSpPr>
          <p:nvPr/>
        </p:nvCxnSpPr>
        <p:spPr bwMode="auto">
          <a:xfrm flipH="1">
            <a:off x="7400925" y="4813300"/>
            <a:ext cx="542925" cy="411163"/>
          </a:xfrm>
          <a:prstGeom prst="straightConnector1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sp>
        <p:nvSpPr>
          <p:cNvPr id="2094194" name="AutoShape 114" descr="白色大理石"/>
          <p:cNvSpPr>
            <a:spLocks noChangeArrowheads="1"/>
          </p:cNvSpPr>
          <p:nvPr/>
        </p:nvSpPr>
        <p:spPr bwMode="auto">
          <a:xfrm rot="20158817" flipV="1">
            <a:off x="4549775" y="4652963"/>
            <a:ext cx="1563688" cy="156368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  <a:scene3d>
            <a:camera prst="legacyPerspectiveBottomLeft">
              <a:rot lat="0" lon="300000" rev="0"/>
            </a:camera>
            <a:lightRig rig="legacyFlat2" dir="t"/>
          </a:scene3d>
          <a:sp3d extrusionH="887400" prstMaterial="legacyMetal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/>
          <a:p>
            <a:endParaRPr lang="zh-TW" altLang="en-US"/>
          </a:p>
        </p:txBody>
      </p:sp>
      <p:sp>
        <p:nvSpPr>
          <p:cNvPr id="2094196" name="AutoShape 116" descr="白色大理石"/>
          <p:cNvSpPr>
            <a:spLocks noChangeArrowheads="1"/>
          </p:cNvSpPr>
          <p:nvPr/>
        </p:nvSpPr>
        <p:spPr bwMode="auto">
          <a:xfrm rot="2117347" flipH="1">
            <a:off x="4518025" y="1714500"/>
            <a:ext cx="1563688" cy="1563688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  <a:scene3d>
            <a:camera prst="legacyObliqueBottomLeft">
              <a:rot lat="300000" lon="600000" rev="0"/>
            </a:camera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/>
          <a:p>
            <a:endParaRPr lang="zh-TW" altLang="en-US"/>
          </a:p>
        </p:txBody>
      </p:sp>
      <p:grpSp>
        <p:nvGrpSpPr>
          <p:cNvPr id="6" name="Group 169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263481" y="1812608"/>
            <a:ext cx="1243965" cy="290989"/>
            <a:chOff x="4121" y="1221"/>
            <a:chExt cx="7836" cy="1833"/>
          </a:xfrm>
        </p:grpSpPr>
        <p:sp>
          <p:nvSpPr>
            <p:cNvPr id="2094251" name="Freeform 171"/>
            <p:cNvSpPr>
              <a:spLocks noEditPoints="1"/>
            </p:cNvSpPr>
            <p:nvPr/>
          </p:nvSpPr>
          <p:spPr bwMode="auto">
            <a:xfrm>
              <a:off x="4121" y="1430"/>
              <a:ext cx="1126" cy="1236"/>
            </a:xfrm>
            <a:custGeom>
              <a:avLst/>
              <a:gdLst/>
              <a:ahLst/>
              <a:cxnLst>
                <a:cxn ang="0">
                  <a:pos x="1118" y="370"/>
                </a:cxn>
                <a:cxn ang="0">
                  <a:pos x="1071" y="218"/>
                </a:cxn>
                <a:cxn ang="0">
                  <a:pos x="982" y="101"/>
                </a:cxn>
                <a:cxn ang="0">
                  <a:pos x="861" y="29"/>
                </a:cxn>
                <a:cxn ang="0">
                  <a:pos x="710" y="0"/>
                </a:cxn>
                <a:cxn ang="0">
                  <a:pos x="520" y="37"/>
                </a:cxn>
                <a:cxn ang="0">
                  <a:pos x="342" y="137"/>
                </a:cxn>
                <a:cxn ang="0">
                  <a:pos x="188" y="285"/>
                </a:cxn>
                <a:cxn ang="0">
                  <a:pos x="75" y="468"/>
                </a:cxn>
                <a:cxn ang="0">
                  <a:pos x="10" y="675"/>
                </a:cxn>
                <a:cxn ang="0">
                  <a:pos x="5" y="864"/>
                </a:cxn>
                <a:cxn ang="0">
                  <a:pos x="47" y="1006"/>
                </a:cxn>
                <a:cxn ang="0">
                  <a:pos x="122" y="1117"/>
                </a:cxn>
                <a:cxn ang="0">
                  <a:pos x="223" y="1192"/>
                </a:cxn>
                <a:cxn ang="0">
                  <a:pos x="349" y="1231"/>
                </a:cxn>
                <a:cxn ang="0">
                  <a:pos x="512" y="1229"/>
                </a:cxn>
                <a:cxn ang="0">
                  <a:pos x="695" y="1161"/>
                </a:cxn>
                <a:cxn ang="0">
                  <a:pos x="864" y="1037"/>
                </a:cxn>
                <a:cxn ang="0">
                  <a:pos x="1000" y="872"/>
                </a:cxn>
                <a:cxn ang="0">
                  <a:pos x="1091" y="675"/>
                </a:cxn>
                <a:cxn ang="0">
                  <a:pos x="1126" y="458"/>
                </a:cxn>
                <a:cxn ang="0">
                  <a:pos x="369" y="1187"/>
                </a:cxn>
                <a:cxn ang="0">
                  <a:pos x="270" y="1138"/>
                </a:cxn>
                <a:cxn ang="0">
                  <a:pos x="196" y="1045"/>
                </a:cxn>
                <a:cxn ang="0">
                  <a:pos x="156" y="911"/>
                </a:cxn>
                <a:cxn ang="0">
                  <a:pos x="154" y="794"/>
                </a:cxn>
                <a:cxn ang="0">
                  <a:pos x="166" y="686"/>
                </a:cxn>
                <a:cxn ang="0">
                  <a:pos x="198" y="541"/>
                </a:cxn>
                <a:cxn ang="0">
                  <a:pos x="258" y="386"/>
                </a:cxn>
                <a:cxn ang="0">
                  <a:pos x="352" y="238"/>
                </a:cxn>
                <a:cxn ang="0">
                  <a:pos x="465" y="130"/>
                </a:cxn>
                <a:cxn ang="0">
                  <a:pos x="584" y="65"/>
                </a:cxn>
                <a:cxn ang="0">
                  <a:pos x="700" y="44"/>
                </a:cxn>
                <a:cxn ang="0">
                  <a:pos x="780" y="57"/>
                </a:cxn>
                <a:cxn ang="0">
                  <a:pos x="856" y="94"/>
                </a:cxn>
                <a:cxn ang="0">
                  <a:pos x="921" y="161"/>
                </a:cxn>
                <a:cxn ang="0">
                  <a:pos x="963" y="259"/>
                </a:cxn>
                <a:cxn ang="0">
                  <a:pos x="980" y="393"/>
                </a:cxn>
                <a:cxn ang="0">
                  <a:pos x="970" y="507"/>
                </a:cxn>
                <a:cxn ang="0">
                  <a:pos x="938" y="660"/>
                </a:cxn>
                <a:cxn ang="0">
                  <a:pos x="876" y="825"/>
                </a:cxn>
                <a:cxn ang="0">
                  <a:pos x="775" y="988"/>
                </a:cxn>
                <a:cxn ang="0">
                  <a:pos x="681" y="1089"/>
                </a:cxn>
                <a:cxn ang="0">
                  <a:pos x="562" y="1164"/>
                </a:cxn>
                <a:cxn ang="0">
                  <a:pos x="426" y="1192"/>
                </a:cxn>
              </a:cxnLst>
              <a:rect l="0" t="0" r="r" b="b"/>
              <a:pathLst>
                <a:path w="1126" h="1236">
                  <a:moveTo>
                    <a:pt x="1126" y="458"/>
                  </a:moveTo>
                  <a:lnTo>
                    <a:pt x="1118" y="370"/>
                  </a:lnTo>
                  <a:lnTo>
                    <a:pt x="1101" y="290"/>
                  </a:lnTo>
                  <a:lnTo>
                    <a:pt x="1071" y="218"/>
                  </a:lnTo>
                  <a:lnTo>
                    <a:pt x="1032" y="156"/>
                  </a:lnTo>
                  <a:lnTo>
                    <a:pt x="982" y="101"/>
                  </a:lnTo>
                  <a:lnTo>
                    <a:pt x="926" y="60"/>
                  </a:lnTo>
                  <a:lnTo>
                    <a:pt x="861" y="29"/>
                  </a:lnTo>
                  <a:lnTo>
                    <a:pt x="787" y="8"/>
                  </a:lnTo>
                  <a:lnTo>
                    <a:pt x="710" y="0"/>
                  </a:lnTo>
                  <a:lnTo>
                    <a:pt x="614" y="11"/>
                  </a:lnTo>
                  <a:lnTo>
                    <a:pt x="520" y="37"/>
                  </a:lnTo>
                  <a:lnTo>
                    <a:pt x="428" y="81"/>
                  </a:lnTo>
                  <a:lnTo>
                    <a:pt x="342" y="137"/>
                  </a:lnTo>
                  <a:lnTo>
                    <a:pt x="260" y="205"/>
                  </a:lnTo>
                  <a:lnTo>
                    <a:pt x="188" y="285"/>
                  </a:lnTo>
                  <a:lnTo>
                    <a:pt x="127" y="373"/>
                  </a:lnTo>
                  <a:lnTo>
                    <a:pt x="75" y="468"/>
                  </a:lnTo>
                  <a:lnTo>
                    <a:pt x="35" y="572"/>
                  </a:lnTo>
                  <a:lnTo>
                    <a:pt x="10" y="675"/>
                  </a:lnTo>
                  <a:lnTo>
                    <a:pt x="0" y="784"/>
                  </a:lnTo>
                  <a:lnTo>
                    <a:pt x="5" y="864"/>
                  </a:lnTo>
                  <a:lnTo>
                    <a:pt x="23" y="939"/>
                  </a:lnTo>
                  <a:lnTo>
                    <a:pt x="47" y="1006"/>
                  </a:lnTo>
                  <a:lnTo>
                    <a:pt x="80" y="1066"/>
                  </a:lnTo>
                  <a:lnTo>
                    <a:pt x="122" y="1117"/>
                  </a:lnTo>
                  <a:lnTo>
                    <a:pt x="169" y="1159"/>
                  </a:lnTo>
                  <a:lnTo>
                    <a:pt x="223" y="1192"/>
                  </a:lnTo>
                  <a:lnTo>
                    <a:pt x="285" y="1218"/>
                  </a:lnTo>
                  <a:lnTo>
                    <a:pt x="349" y="1231"/>
                  </a:lnTo>
                  <a:lnTo>
                    <a:pt x="418" y="1236"/>
                  </a:lnTo>
                  <a:lnTo>
                    <a:pt x="512" y="1229"/>
                  </a:lnTo>
                  <a:lnTo>
                    <a:pt x="606" y="1203"/>
                  </a:lnTo>
                  <a:lnTo>
                    <a:pt x="695" y="1161"/>
                  </a:lnTo>
                  <a:lnTo>
                    <a:pt x="782" y="1107"/>
                  </a:lnTo>
                  <a:lnTo>
                    <a:pt x="864" y="1037"/>
                  </a:lnTo>
                  <a:lnTo>
                    <a:pt x="935" y="960"/>
                  </a:lnTo>
                  <a:lnTo>
                    <a:pt x="1000" y="872"/>
                  </a:lnTo>
                  <a:lnTo>
                    <a:pt x="1052" y="776"/>
                  </a:lnTo>
                  <a:lnTo>
                    <a:pt x="1091" y="675"/>
                  </a:lnTo>
                  <a:lnTo>
                    <a:pt x="1116" y="569"/>
                  </a:lnTo>
                  <a:lnTo>
                    <a:pt x="1126" y="458"/>
                  </a:lnTo>
                  <a:close/>
                  <a:moveTo>
                    <a:pt x="426" y="1192"/>
                  </a:moveTo>
                  <a:lnTo>
                    <a:pt x="369" y="1187"/>
                  </a:lnTo>
                  <a:lnTo>
                    <a:pt x="315" y="1169"/>
                  </a:lnTo>
                  <a:lnTo>
                    <a:pt x="270" y="1138"/>
                  </a:lnTo>
                  <a:lnTo>
                    <a:pt x="228" y="1097"/>
                  </a:lnTo>
                  <a:lnTo>
                    <a:pt x="196" y="1045"/>
                  </a:lnTo>
                  <a:lnTo>
                    <a:pt x="174" y="983"/>
                  </a:lnTo>
                  <a:lnTo>
                    <a:pt x="156" y="911"/>
                  </a:lnTo>
                  <a:lnTo>
                    <a:pt x="151" y="830"/>
                  </a:lnTo>
                  <a:lnTo>
                    <a:pt x="154" y="794"/>
                  </a:lnTo>
                  <a:lnTo>
                    <a:pt x="156" y="745"/>
                  </a:lnTo>
                  <a:lnTo>
                    <a:pt x="166" y="686"/>
                  </a:lnTo>
                  <a:lnTo>
                    <a:pt x="179" y="616"/>
                  </a:lnTo>
                  <a:lnTo>
                    <a:pt x="198" y="541"/>
                  </a:lnTo>
                  <a:lnTo>
                    <a:pt x="223" y="463"/>
                  </a:lnTo>
                  <a:lnTo>
                    <a:pt x="258" y="386"/>
                  </a:lnTo>
                  <a:lnTo>
                    <a:pt x="300" y="308"/>
                  </a:lnTo>
                  <a:lnTo>
                    <a:pt x="352" y="238"/>
                  </a:lnTo>
                  <a:lnTo>
                    <a:pt x="406" y="179"/>
                  </a:lnTo>
                  <a:lnTo>
                    <a:pt x="465" y="130"/>
                  </a:lnTo>
                  <a:lnTo>
                    <a:pt x="525" y="94"/>
                  </a:lnTo>
                  <a:lnTo>
                    <a:pt x="584" y="65"/>
                  </a:lnTo>
                  <a:lnTo>
                    <a:pt x="644" y="50"/>
                  </a:lnTo>
                  <a:lnTo>
                    <a:pt x="700" y="44"/>
                  </a:lnTo>
                  <a:lnTo>
                    <a:pt x="740" y="47"/>
                  </a:lnTo>
                  <a:lnTo>
                    <a:pt x="780" y="57"/>
                  </a:lnTo>
                  <a:lnTo>
                    <a:pt x="819" y="73"/>
                  </a:lnTo>
                  <a:lnTo>
                    <a:pt x="856" y="94"/>
                  </a:lnTo>
                  <a:lnTo>
                    <a:pt x="891" y="125"/>
                  </a:lnTo>
                  <a:lnTo>
                    <a:pt x="921" y="161"/>
                  </a:lnTo>
                  <a:lnTo>
                    <a:pt x="945" y="205"/>
                  </a:lnTo>
                  <a:lnTo>
                    <a:pt x="963" y="259"/>
                  </a:lnTo>
                  <a:lnTo>
                    <a:pt x="975" y="321"/>
                  </a:lnTo>
                  <a:lnTo>
                    <a:pt x="980" y="393"/>
                  </a:lnTo>
                  <a:lnTo>
                    <a:pt x="977" y="445"/>
                  </a:lnTo>
                  <a:lnTo>
                    <a:pt x="970" y="507"/>
                  </a:lnTo>
                  <a:lnTo>
                    <a:pt x="958" y="580"/>
                  </a:lnTo>
                  <a:lnTo>
                    <a:pt x="938" y="660"/>
                  </a:lnTo>
                  <a:lnTo>
                    <a:pt x="911" y="740"/>
                  </a:lnTo>
                  <a:lnTo>
                    <a:pt x="876" y="825"/>
                  </a:lnTo>
                  <a:lnTo>
                    <a:pt x="829" y="908"/>
                  </a:lnTo>
                  <a:lnTo>
                    <a:pt x="775" y="988"/>
                  </a:lnTo>
                  <a:lnTo>
                    <a:pt x="733" y="1040"/>
                  </a:lnTo>
                  <a:lnTo>
                    <a:pt x="681" y="1089"/>
                  </a:lnTo>
                  <a:lnTo>
                    <a:pt x="624" y="1130"/>
                  </a:lnTo>
                  <a:lnTo>
                    <a:pt x="562" y="1164"/>
                  </a:lnTo>
                  <a:lnTo>
                    <a:pt x="495" y="1185"/>
                  </a:lnTo>
                  <a:lnTo>
                    <a:pt x="426" y="119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52" name="Freeform 172"/>
            <p:cNvSpPr>
              <a:spLocks/>
            </p:cNvSpPr>
            <p:nvPr/>
          </p:nvSpPr>
          <p:spPr bwMode="auto">
            <a:xfrm>
              <a:off x="5489" y="1355"/>
              <a:ext cx="379" cy="1699"/>
            </a:xfrm>
            <a:custGeom>
              <a:avLst/>
              <a:gdLst/>
              <a:ahLst/>
              <a:cxnLst>
                <a:cxn ang="0">
                  <a:pos x="379" y="1678"/>
                </a:cxn>
                <a:cxn ang="0">
                  <a:pos x="371" y="1668"/>
                </a:cxn>
                <a:cxn ang="0">
                  <a:pos x="287" y="1570"/>
                </a:cxn>
                <a:cxn ang="0">
                  <a:pos x="193" y="1402"/>
                </a:cxn>
                <a:cxn ang="0">
                  <a:pos x="134" y="1218"/>
                </a:cxn>
                <a:cxn ang="0">
                  <a:pos x="104" y="1029"/>
                </a:cxn>
                <a:cxn ang="0">
                  <a:pos x="94" y="851"/>
                </a:cxn>
                <a:cxn ang="0">
                  <a:pos x="104" y="655"/>
                </a:cxn>
                <a:cxn ang="0">
                  <a:pos x="139" y="463"/>
                </a:cxn>
                <a:cxn ang="0">
                  <a:pos x="201" y="282"/>
                </a:cxn>
                <a:cxn ang="0">
                  <a:pos x="295" y="119"/>
                </a:cxn>
                <a:cxn ang="0">
                  <a:pos x="364" y="39"/>
                </a:cxn>
                <a:cxn ang="0">
                  <a:pos x="374" y="29"/>
                </a:cxn>
                <a:cxn ang="0">
                  <a:pos x="376" y="21"/>
                </a:cxn>
                <a:cxn ang="0">
                  <a:pos x="379" y="16"/>
                </a:cxn>
                <a:cxn ang="0">
                  <a:pos x="374" y="3"/>
                </a:cxn>
                <a:cxn ang="0">
                  <a:pos x="361" y="0"/>
                </a:cxn>
                <a:cxn ang="0">
                  <a:pos x="334" y="16"/>
                </a:cxn>
                <a:cxn ang="0">
                  <a:pos x="280" y="68"/>
                </a:cxn>
                <a:cxn ang="0">
                  <a:pos x="208" y="150"/>
                </a:cxn>
                <a:cxn ang="0">
                  <a:pos x="136" y="264"/>
                </a:cxn>
                <a:cxn ang="0">
                  <a:pos x="62" y="443"/>
                </a:cxn>
                <a:cxn ang="0">
                  <a:pos x="13" y="660"/>
                </a:cxn>
                <a:cxn ang="0">
                  <a:pos x="0" y="851"/>
                </a:cxn>
                <a:cxn ang="0">
                  <a:pos x="8" y="1004"/>
                </a:cxn>
                <a:cxn ang="0">
                  <a:pos x="40" y="1187"/>
                </a:cxn>
                <a:cxn ang="0">
                  <a:pos x="107" y="1381"/>
                </a:cxn>
                <a:cxn ang="0">
                  <a:pos x="176" y="1505"/>
                </a:cxn>
                <a:cxn ang="0">
                  <a:pos x="248" y="1601"/>
                </a:cxn>
                <a:cxn ang="0">
                  <a:pos x="309" y="1663"/>
                </a:cxn>
                <a:cxn ang="0">
                  <a:pos x="351" y="1697"/>
                </a:cxn>
                <a:cxn ang="0">
                  <a:pos x="369" y="1699"/>
                </a:cxn>
                <a:cxn ang="0">
                  <a:pos x="376" y="1691"/>
                </a:cxn>
              </a:cxnLst>
              <a:rect l="0" t="0" r="r" b="b"/>
              <a:pathLst>
                <a:path w="379" h="1699">
                  <a:moveTo>
                    <a:pt x="379" y="1684"/>
                  </a:moveTo>
                  <a:lnTo>
                    <a:pt x="379" y="1678"/>
                  </a:lnTo>
                  <a:lnTo>
                    <a:pt x="374" y="1673"/>
                  </a:lnTo>
                  <a:lnTo>
                    <a:pt x="371" y="1668"/>
                  </a:lnTo>
                  <a:lnTo>
                    <a:pt x="349" y="1645"/>
                  </a:lnTo>
                  <a:lnTo>
                    <a:pt x="287" y="1570"/>
                  </a:lnTo>
                  <a:lnTo>
                    <a:pt x="235" y="1490"/>
                  </a:lnTo>
                  <a:lnTo>
                    <a:pt x="193" y="1402"/>
                  </a:lnTo>
                  <a:lnTo>
                    <a:pt x="161" y="1311"/>
                  </a:lnTo>
                  <a:lnTo>
                    <a:pt x="134" y="1218"/>
                  </a:lnTo>
                  <a:lnTo>
                    <a:pt x="116" y="1125"/>
                  </a:lnTo>
                  <a:lnTo>
                    <a:pt x="104" y="1029"/>
                  </a:lnTo>
                  <a:lnTo>
                    <a:pt x="97" y="939"/>
                  </a:lnTo>
                  <a:lnTo>
                    <a:pt x="94" y="851"/>
                  </a:lnTo>
                  <a:lnTo>
                    <a:pt x="97" y="753"/>
                  </a:lnTo>
                  <a:lnTo>
                    <a:pt x="104" y="655"/>
                  </a:lnTo>
                  <a:lnTo>
                    <a:pt x="119" y="559"/>
                  </a:lnTo>
                  <a:lnTo>
                    <a:pt x="139" y="463"/>
                  </a:lnTo>
                  <a:lnTo>
                    <a:pt x="166" y="370"/>
                  </a:lnTo>
                  <a:lnTo>
                    <a:pt x="201" y="282"/>
                  </a:lnTo>
                  <a:lnTo>
                    <a:pt x="243" y="200"/>
                  </a:lnTo>
                  <a:lnTo>
                    <a:pt x="295" y="119"/>
                  </a:lnTo>
                  <a:lnTo>
                    <a:pt x="356" y="47"/>
                  </a:lnTo>
                  <a:lnTo>
                    <a:pt x="364" y="39"/>
                  </a:lnTo>
                  <a:lnTo>
                    <a:pt x="369" y="31"/>
                  </a:lnTo>
                  <a:lnTo>
                    <a:pt x="374" y="29"/>
                  </a:lnTo>
                  <a:lnTo>
                    <a:pt x="376" y="24"/>
                  </a:lnTo>
                  <a:lnTo>
                    <a:pt x="376" y="21"/>
                  </a:lnTo>
                  <a:lnTo>
                    <a:pt x="379" y="19"/>
                  </a:lnTo>
                  <a:lnTo>
                    <a:pt x="379" y="16"/>
                  </a:lnTo>
                  <a:lnTo>
                    <a:pt x="376" y="8"/>
                  </a:lnTo>
                  <a:lnTo>
                    <a:pt x="374" y="3"/>
                  </a:lnTo>
                  <a:lnTo>
                    <a:pt x="369" y="0"/>
                  </a:lnTo>
                  <a:lnTo>
                    <a:pt x="361" y="0"/>
                  </a:lnTo>
                  <a:lnTo>
                    <a:pt x="351" y="6"/>
                  </a:lnTo>
                  <a:lnTo>
                    <a:pt x="334" y="16"/>
                  </a:lnTo>
                  <a:lnTo>
                    <a:pt x="309" y="39"/>
                  </a:lnTo>
                  <a:lnTo>
                    <a:pt x="280" y="68"/>
                  </a:lnTo>
                  <a:lnTo>
                    <a:pt x="245" y="104"/>
                  </a:lnTo>
                  <a:lnTo>
                    <a:pt x="208" y="150"/>
                  </a:lnTo>
                  <a:lnTo>
                    <a:pt x="173" y="202"/>
                  </a:lnTo>
                  <a:lnTo>
                    <a:pt x="136" y="264"/>
                  </a:lnTo>
                  <a:lnTo>
                    <a:pt x="104" y="331"/>
                  </a:lnTo>
                  <a:lnTo>
                    <a:pt x="62" y="443"/>
                  </a:lnTo>
                  <a:lnTo>
                    <a:pt x="32" y="554"/>
                  </a:lnTo>
                  <a:lnTo>
                    <a:pt x="13" y="660"/>
                  </a:lnTo>
                  <a:lnTo>
                    <a:pt x="3" y="758"/>
                  </a:lnTo>
                  <a:lnTo>
                    <a:pt x="0" y="851"/>
                  </a:lnTo>
                  <a:lnTo>
                    <a:pt x="3" y="923"/>
                  </a:lnTo>
                  <a:lnTo>
                    <a:pt x="8" y="1004"/>
                  </a:lnTo>
                  <a:lnTo>
                    <a:pt x="20" y="1094"/>
                  </a:lnTo>
                  <a:lnTo>
                    <a:pt x="40" y="1187"/>
                  </a:lnTo>
                  <a:lnTo>
                    <a:pt x="69" y="1283"/>
                  </a:lnTo>
                  <a:lnTo>
                    <a:pt x="107" y="1381"/>
                  </a:lnTo>
                  <a:lnTo>
                    <a:pt x="141" y="1446"/>
                  </a:lnTo>
                  <a:lnTo>
                    <a:pt x="176" y="1505"/>
                  </a:lnTo>
                  <a:lnTo>
                    <a:pt x="213" y="1557"/>
                  </a:lnTo>
                  <a:lnTo>
                    <a:pt x="248" y="1601"/>
                  </a:lnTo>
                  <a:lnTo>
                    <a:pt x="282" y="1635"/>
                  </a:lnTo>
                  <a:lnTo>
                    <a:pt x="309" y="1663"/>
                  </a:lnTo>
                  <a:lnTo>
                    <a:pt x="334" y="1684"/>
                  </a:lnTo>
                  <a:lnTo>
                    <a:pt x="351" y="1697"/>
                  </a:lnTo>
                  <a:lnTo>
                    <a:pt x="361" y="1699"/>
                  </a:lnTo>
                  <a:lnTo>
                    <a:pt x="369" y="1699"/>
                  </a:lnTo>
                  <a:lnTo>
                    <a:pt x="374" y="1697"/>
                  </a:lnTo>
                  <a:lnTo>
                    <a:pt x="376" y="1691"/>
                  </a:lnTo>
                  <a:lnTo>
                    <a:pt x="379" y="16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53" name="Freeform 173"/>
            <p:cNvSpPr>
              <a:spLocks/>
            </p:cNvSpPr>
            <p:nvPr/>
          </p:nvSpPr>
          <p:spPr bwMode="auto">
            <a:xfrm>
              <a:off x="6009" y="1878"/>
              <a:ext cx="880" cy="770"/>
            </a:xfrm>
            <a:custGeom>
              <a:avLst/>
              <a:gdLst/>
              <a:ahLst/>
              <a:cxnLst>
                <a:cxn ang="0">
                  <a:pos x="86" y="695"/>
                </a:cxn>
                <a:cxn ang="0">
                  <a:pos x="86" y="744"/>
                </a:cxn>
                <a:cxn ang="0">
                  <a:pos x="128" y="770"/>
                </a:cxn>
                <a:cxn ang="0">
                  <a:pos x="178" y="744"/>
                </a:cxn>
                <a:cxn ang="0">
                  <a:pos x="195" y="698"/>
                </a:cxn>
                <a:cxn ang="0">
                  <a:pos x="215" y="620"/>
                </a:cxn>
                <a:cxn ang="0">
                  <a:pos x="282" y="331"/>
                </a:cxn>
                <a:cxn ang="0">
                  <a:pos x="301" y="258"/>
                </a:cxn>
                <a:cxn ang="0">
                  <a:pos x="329" y="199"/>
                </a:cxn>
                <a:cxn ang="0">
                  <a:pos x="403" y="108"/>
                </a:cxn>
                <a:cxn ang="0">
                  <a:pos x="519" y="44"/>
                </a:cxn>
                <a:cxn ang="0">
                  <a:pos x="618" y="51"/>
                </a:cxn>
                <a:cxn ang="0">
                  <a:pos x="653" y="108"/>
                </a:cxn>
                <a:cxn ang="0">
                  <a:pos x="655" y="201"/>
                </a:cxn>
                <a:cxn ang="0">
                  <a:pos x="596" y="424"/>
                </a:cxn>
                <a:cxn ang="0">
                  <a:pos x="551" y="553"/>
                </a:cxn>
                <a:cxn ang="0">
                  <a:pos x="536" y="618"/>
                </a:cxn>
                <a:cxn ang="0">
                  <a:pos x="559" y="716"/>
                </a:cxn>
                <a:cxn ang="0">
                  <a:pos x="667" y="770"/>
                </a:cxn>
                <a:cxn ang="0">
                  <a:pos x="774" y="726"/>
                </a:cxn>
                <a:cxn ang="0">
                  <a:pos x="841" y="628"/>
                </a:cxn>
                <a:cxn ang="0">
                  <a:pos x="875" y="538"/>
                </a:cxn>
                <a:cxn ang="0">
                  <a:pos x="878" y="499"/>
                </a:cxn>
                <a:cxn ang="0">
                  <a:pos x="868" y="494"/>
                </a:cxn>
                <a:cxn ang="0">
                  <a:pos x="850" y="494"/>
                </a:cxn>
                <a:cxn ang="0">
                  <a:pos x="841" y="512"/>
                </a:cxn>
                <a:cxn ang="0">
                  <a:pos x="799" y="628"/>
                </a:cxn>
                <a:cxn ang="0">
                  <a:pos x="710" y="726"/>
                </a:cxn>
                <a:cxn ang="0">
                  <a:pos x="643" y="721"/>
                </a:cxn>
                <a:cxn ang="0">
                  <a:pos x="638" y="636"/>
                </a:cxn>
                <a:cxn ang="0">
                  <a:pos x="677" y="512"/>
                </a:cxn>
                <a:cxn ang="0">
                  <a:pos x="732" y="341"/>
                </a:cxn>
                <a:cxn ang="0">
                  <a:pos x="761" y="183"/>
                </a:cxn>
                <a:cxn ang="0">
                  <a:pos x="712" y="49"/>
                </a:cxn>
                <a:cxn ang="0">
                  <a:pos x="573" y="0"/>
                </a:cxn>
                <a:cxn ang="0">
                  <a:pos x="437" y="36"/>
                </a:cxn>
                <a:cxn ang="0">
                  <a:pos x="351" y="108"/>
                </a:cxn>
                <a:cxn ang="0">
                  <a:pos x="311" y="106"/>
                </a:cxn>
                <a:cxn ang="0">
                  <a:pos x="242" y="18"/>
                </a:cxn>
                <a:cxn ang="0">
                  <a:pos x="136" y="5"/>
                </a:cxn>
                <a:cxn ang="0">
                  <a:pos x="71" y="59"/>
                </a:cxn>
                <a:cxn ang="0">
                  <a:pos x="37" y="129"/>
                </a:cxn>
                <a:cxn ang="0">
                  <a:pos x="7" y="230"/>
                </a:cxn>
                <a:cxn ang="0">
                  <a:pos x="0" y="269"/>
                </a:cxn>
                <a:cxn ang="0">
                  <a:pos x="10" y="276"/>
                </a:cxn>
                <a:cxn ang="0">
                  <a:pos x="29" y="276"/>
                </a:cxn>
                <a:cxn ang="0">
                  <a:pos x="42" y="263"/>
                </a:cxn>
                <a:cxn ang="0">
                  <a:pos x="61" y="183"/>
                </a:cxn>
                <a:cxn ang="0">
                  <a:pos x="116" y="64"/>
                </a:cxn>
                <a:cxn ang="0">
                  <a:pos x="188" y="44"/>
                </a:cxn>
                <a:cxn ang="0">
                  <a:pos x="217" y="116"/>
                </a:cxn>
                <a:cxn ang="0">
                  <a:pos x="212" y="168"/>
                </a:cxn>
                <a:cxn ang="0">
                  <a:pos x="190" y="258"/>
                </a:cxn>
              </a:cxnLst>
              <a:rect l="0" t="0" r="r" b="b"/>
              <a:pathLst>
                <a:path w="880" h="770">
                  <a:moveTo>
                    <a:pt x="96" y="651"/>
                  </a:moveTo>
                  <a:lnTo>
                    <a:pt x="91" y="672"/>
                  </a:lnTo>
                  <a:lnTo>
                    <a:pt x="86" y="695"/>
                  </a:lnTo>
                  <a:lnTo>
                    <a:pt x="84" y="713"/>
                  </a:lnTo>
                  <a:lnTo>
                    <a:pt x="81" y="724"/>
                  </a:lnTo>
                  <a:lnTo>
                    <a:pt x="86" y="744"/>
                  </a:lnTo>
                  <a:lnTo>
                    <a:pt x="96" y="760"/>
                  </a:lnTo>
                  <a:lnTo>
                    <a:pt x="111" y="768"/>
                  </a:lnTo>
                  <a:lnTo>
                    <a:pt x="128" y="770"/>
                  </a:lnTo>
                  <a:lnTo>
                    <a:pt x="143" y="768"/>
                  </a:lnTo>
                  <a:lnTo>
                    <a:pt x="160" y="760"/>
                  </a:lnTo>
                  <a:lnTo>
                    <a:pt x="178" y="744"/>
                  </a:lnTo>
                  <a:lnTo>
                    <a:pt x="188" y="724"/>
                  </a:lnTo>
                  <a:lnTo>
                    <a:pt x="190" y="716"/>
                  </a:lnTo>
                  <a:lnTo>
                    <a:pt x="195" y="698"/>
                  </a:lnTo>
                  <a:lnTo>
                    <a:pt x="200" y="675"/>
                  </a:lnTo>
                  <a:lnTo>
                    <a:pt x="207" y="649"/>
                  </a:lnTo>
                  <a:lnTo>
                    <a:pt x="215" y="620"/>
                  </a:lnTo>
                  <a:lnTo>
                    <a:pt x="220" y="597"/>
                  </a:lnTo>
                  <a:lnTo>
                    <a:pt x="254" y="444"/>
                  </a:lnTo>
                  <a:lnTo>
                    <a:pt x="282" y="331"/>
                  </a:lnTo>
                  <a:lnTo>
                    <a:pt x="289" y="305"/>
                  </a:lnTo>
                  <a:lnTo>
                    <a:pt x="294" y="279"/>
                  </a:lnTo>
                  <a:lnTo>
                    <a:pt x="301" y="258"/>
                  </a:lnTo>
                  <a:lnTo>
                    <a:pt x="304" y="245"/>
                  </a:lnTo>
                  <a:lnTo>
                    <a:pt x="314" y="225"/>
                  </a:lnTo>
                  <a:lnTo>
                    <a:pt x="329" y="199"/>
                  </a:lnTo>
                  <a:lnTo>
                    <a:pt x="348" y="168"/>
                  </a:lnTo>
                  <a:lnTo>
                    <a:pt x="373" y="137"/>
                  </a:lnTo>
                  <a:lnTo>
                    <a:pt x="403" y="108"/>
                  </a:lnTo>
                  <a:lnTo>
                    <a:pt x="437" y="80"/>
                  </a:lnTo>
                  <a:lnTo>
                    <a:pt x="477" y="59"/>
                  </a:lnTo>
                  <a:lnTo>
                    <a:pt x="519" y="44"/>
                  </a:lnTo>
                  <a:lnTo>
                    <a:pt x="569" y="39"/>
                  </a:lnTo>
                  <a:lnTo>
                    <a:pt x="596" y="41"/>
                  </a:lnTo>
                  <a:lnTo>
                    <a:pt x="618" y="51"/>
                  </a:lnTo>
                  <a:lnTo>
                    <a:pt x="635" y="67"/>
                  </a:lnTo>
                  <a:lnTo>
                    <a:pt x="645" y="88"/>
                  </a:lnTo>
                  <a:lnTo>
                    <a:pt x="653" y="108"/>
                  </a:lnTo>
                  <a:lnTo>
                    <a:pt x="655" y="132"/>
                  </a:lnTo>
                  <a:lnTo>
                    <a:pt x="658" y="157"/>
                  </a:lnTo>
                  <a:lnTo>
                    <a:pt x="655" y="201"/>
                  </a:lnTo>
                  <a:lnTo>
                    <a:pt x="645" y="253"/>
                  </a:lnTo>
                  <a:lnTo>
                    <a:pt x="630" y="310"/>
                  </a:lnTo>
                  <a:lnTo>
                    <a:pt x="596" y="424"/>
                  </a:lnTo>
                  <a:lnTo>
                    <a:pt x="578" y="475"/>
                  </a:lnTo>
                  <a:lnTo>
                    <a:pt x="564" y="519"/>
                  </a:lnTo>
                  <a:lnTo>
                    <a:pt x="551" y="553"/>
                  </a:lnTo>
                  <a:lnTo>
                    <a:pt x="541" y="579"/>
                  </a:lnTo>
                  <a:lnTo>
                    <a:pt x="536" y="600"/>
                  </a:lnTo>
                  <a:lnTo>
                    <a:pt x="536" y="618"/>
                  </a:lnTo>
                  <a:lnTo>
                    <a:pt x="534" y="631"/>
                  </a:lnTo>
                  <a:lnTo>
                    <a:pt x="541" y="677"/>
                  </a:lnTo>
                  <a:lnTo>
                    <a:pt x="559" y="716"/>
                  </a:lnTo>
                  <a:lnTo>
                    <a:pt x="588" y="744"/>
                  </a:lnTo>
                  <a:lnTo>
                    <a:pt x="625" y="765"/>
                  </a:lnTo>
                  <a:lnTo>
                    <a:pt x="667" y="770"/>
                  </a:lnTo>
                  <a:lnTo>
                    <a:pt x="707" y="765"/>
                  </a:lnTo>
                  <a:lnTo>
                    <a:pt x="742" y="750"/>
                  </a:lnTo>
                  <a:lnTo>
                    <a:pt x="774" y="726"/>
                  </a:lnTo>
                  <a:lnTo>
                    <a:pt x="799" y="695"/>
                  </a:lnTo>
                  <a:lnTo>
                    <a:pt x="823" y="662"/>
                  </a:lnTo>
                  <a:lnTo>
                    <a:pt x="841" y="628"/>
                  </a:lnTo>
                  <a:lnTo>
                    <a:pt x="855" y="594"/>
                  </a:lnTo>
                  <a:lnTo>
                    <a:pt x="868" y="563"/>
                  </a:lnTo>
                  <a:lnTo>
                    <a:pt x="875" y="538"/>
                  </a:lnTo>
                  <a:lnTo>
                    <a:pt x="880" y="519"/>
                  </a:lnTo>
                  <a:lnTo>
                    <a:pt x="880" y="504"/>
                  </a:lnTo>
                  <a:lnTo>
                    <a:pt x="878" y="499"/>
                  </a:lnTo>
                  <a:lnTo>
                    <a:pt x="875" y="496"/>
                  </a:lnTo>
                  <a:lnTo>
                    <a:pt x="870" y="494"/>
                  </a:lnTo>
                  <a:lnTo>
                    <a:pt x="868" y="494"/>
                  </a:lnTo>
                  <a:lnTo>
                    <a:pt x="865" y="491"/>
                  </a:lnTo>
                  <a:lnTo>
                    <a:pt x="855" y="491"/>
                  </a:lnTo>
                  <a:lnTo>
                    <a:pt x="850" y="494"/>
                  </a:lnTo>
                  <a:lnTo>
                    <a:pt x="846" y="499"/>
                  </a:lnTo>
                  <a:lnTo>
                    <a:pt x="843" y="504"/>
                  </a:lnTo>
                  <a:lnTo>
                    <a:pt x="841" y="512"/>
                  </a:lnTo>
                  <a:lnTo>
                    <a:pt x="838" y="522"/>
                  </a:lnTo>
                  <a:lnTo>
                    <a:pt x="821" y="579"/>
                  </a:lnTo>
                  <a:lnTo>
                    <a:pt x="799" y="628"/>
                  </a:lnTo>
                  <a:lnTo>
                    <a:pt x="771" y="672"/>
                  </a:lnTo>
                  <a:lnTo>
                    <a:pt x="742" y="706"/>
                  </a:lnTo>
                  <a:lnTo>
                    <a:pt x="710" y="726"/>
                  </a:lnTo>
                  <a:lnTo>
                    <a:pt x="672" y="734"/>
                  </a:lnTo>
                  <a:lnTo>
                    <a:pt x="655" y="731"/>
                  </a:lnTo>
                  <a:lnTo>
                    <a:pt x="643" y="721"/>
                  </a:lnTo>
                  <a:lnTo>
                    <a:pt x="635" y="703"/>
                  </a:lnTo>
                  <a:lnTo>
                    <a:pt x="633" y="677"/>
                  </a:lnTo>
                  <a:lnTo>
                    <a:pt x="638" y="636"/>
                  </a:lnTo>
                  <a:lnTo>
                    <a:pt x="648" y="594"/>
                  </a:lnTo>
                  <a:lnTo>
                    <a:pt x="663" y="556"/>
                  </a:lnTo>
                  <a:lnTo>
                    <a:pt x="677" y="512"/>
                  </a:lnTo>
                  <a:lnTo>
                    <a:pt x="695" y="460"/>
                  </a:lnTo>
                  <a:lnTo>
                    <a:pt x="714" y="403"/>
                  </a:lnTo>
                  <a:lnTo>
                    <a:pt x="732" y="341"/>
                  </a:lnTo>
                  <a:lnTo>
                    <a:pt x="747" y="284"/>
                  </a:lnTo>
                  <a:lnTo>
                    <a:pt x="756" y="230"/>
                  </a:lnTo>
                  <a:lnTo>
                    <a:pt x="761" y="183"/>
                  </a:lnTo>
                  <a:lnTo>
                    <a:pt x="756" y="129"/>
                  </a:lnTo>
                  <a:lnTo>
                    <a:pt x="739" y="85"/>
                  </a:lnTo>
                  <a:lnTo>
                    <a:pt x="712" y="49"/>
                  </a:lnTo>
                  <a:lnTo>
                    <a:pt x="675" y="23"/>
                  </a:lnTo>
                  <a:lnTo>
                    <a:pt x="628" y="8"/>
                  </a:lnTo>
                  <a:lnTo>
                    <a:pt x="573" y="0"/>
                  </a:lnTo>
                  <a:lnTo>
                    <a:pt x="522" y="5"/>
                  </a:lnTo>
                  <a:lnTo>
                    <a:pt x="477" y="18"/>
                  </a:lnTo>
                  <a:lnTo>
                    <a:pt x="437" y="36"/>
                  </a:lnTo>
                  <a:lnTo>
                    <a:pt x="403" y="59"/>
                  </a:lnTo>
                  <a:lnTo>
                    <a:pt x="373" y="85"/>
                  </a:lnTo>
                  <a:lnTo>
                    <a:pt x="351" y="108"/>
                  </a:lnTo>
                  <a:lnTo>
                    <a:pt x="334" y="132"/>
                  </a:lnTo>
                  <a:lnTo>
                    <a:pt x="321" y="150"/>
                  </a:lnTo>
                  <a:lnTo>
                    <a:pt x="311" y="106"/>
                  </a:lnTo>
                  <a:lnTo>
                    <a:pt x="294" y="70"/>
                  </a:lnTo>
                  <a:lnTo>
                    <a:pt x="272" y="39"/>
                  </a:lnTo>
                  <a:lnTo>
                    <a:pt x="242" y="18"/>
                  </a:lnTo>
                  <a:lnTo>
                    <a:pt x="207" y="5"/>
                  </a:lnTo>
                  <a:lnTo>
                    <a:pt x="170" y="0"/>
                  </a:lnTo>
                  <a:lnTo>
                    <a:pt x="136" y="5"/>
                  </a:lnTo>
                  <a:lnTo>
                    <a:pt x="108" y="18"/>
                  </a:lnTo>
                  <a:lnTo>
                    <a:pt x="89" y="39"/>
                  </a:lnTo>
                  <a:lnTo>
                    <a:pt x="71" y="59"/>
                  </a:lnTo>
                  <a:lnTo>
                    <a:pt x="59" y="80"/>
                  </a:lnTo>
                  <a:lnTo>
                    <a:pt x="49" y="98"/>
                  </a:lnTo>
                  <a:lnTo>
                    <a:pt x="37" y="129"/>
                  </a:lnTo>
                  <a:lnTo>
                    <a:pt x="24" y="165"/>
                  </a:lnTo>
                  <a:lnTo>
                    <a:pt x="14" y="199"/>
                  </a:lnTo>
                  <a:lnTo>
                    <a:pt x="7" y="230"/>
                  </a:lnTo>
                  <a:lnTo>
                    <a:pt x="2" y="253"/>
                  </a:lnTo>
                  <a:lnTo>
                    <a:pt x="0" y="263"/>
                  </a:lnTo>
                  <a:lnTo>
                    <a:pt x="0" y="269"/>
                  </a:lnTo>
                  <a:lnTo>
                    <a:pt x="2" y="274"/>
                  </a:lnTo>
                  <a:lnTo>
                    <a:pt x="7" y="276"/>
                  </a:lnTo>
                  <a:lnTo>
                    <a:pt x="10" y="276"/>
                  </a:lnTo>
                  <a:lnTo>
                    <a:pt x="14" y="279"/>
                  </a:lnTo>
                  <a:lnTo>
                    <a:pt x="24" y="279"/>
                  </a:lnTo>
                  <a:lnTo>
                    <a:pt x="29" y="276"/>
                  </a:lnTo>
                  <a:lnTo>
                    <a:pt x="32" y="276"/>
                  </a:lnTo>
                  <a:lnTo>
                    <a:pt x="37" y="274"/>
                  </a:lnTo>
                  <a:lnTo>
                    <a:pt x="42" y="263"/>
                  </a:lnTo>
                  <a:lnTo>
                    <a:pt x="44" y="253"/>
                  </a:lnTo>
                  <a:lnTo>
                    <a:pt x="47" y="240"/>
                  </a:lnTo>
                  <a:lnTo>
                    <a:pt x="61" y="183"/>
                  </a:lnTo>
                  <a:lnTo>
                    <a:pt x="76" y="134"/>
                  </a:lnTo>
                  <a:lnTo>
                    <a:pt x="94" y="93"/>
                  </a:lnTo>
                  <a:lnTo>
                    <a:pt x="116" y="64"/>
                  </a:lnTo>
                  <a:lnTo>
                    <a:pt x="138" y="44"/>
                  </a:lnTo>
                  <a:lnTo>
                    <a:pt x="165" y="39"/>
                  </a:lnTo>
                  <a:lnTo>
                    <a:pt x="188" y="44"/>
                  </a:lnTo>
                  <a:lnTo>
                    <a:pt x="202" y="57"/>
                  </a:lnTo>
                  <a:lnTo>
                    <a:pt x="212" y="80"/>
                  </a:lnTo>
                  <a:lnTo>
                    <a:pt x="217" y="116"/>
                  </a:lnTo>
                  <a:lnTo>
                    <a:pt x="217" y="134"/>
                  </a:lnTo>
                  <a:lnTo>
                    <a:pt x="215" y="150"/>
                  </a:lnTo>
                  <a:lnTo>
                    <a:pt x="212" y="168"/>
                  </a:lnTo>
                  <a:lnTo>
                    <a:pt x="207" y="191"/>
                  </a:lnTo>
                  <a:lnTo>
                    <a:pt x="200" y="220"/>
                  </a:lnTo>
                  <a:lnTo>
                    <a:pt x="190" y="258"/>
                  </a:lnTo>
                  <a:lnTo>
                    <a:pt x="96" y="65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54" name="Freeform 174"/>
            <p:cNvSpPr>
              <a:spLocks/>
            </p:cNvSpPr>
            <p:nvPr/>
          </p:nvSpPr>
          <p:spPr bwMode="auto">
            <a:xfrm>
              <a:off x="7008" y="1221"/>
              <a:ext cx="502" cy="791"/>
            </a:xfrm>
            <a:custGeom>
              <a:avLst/>
              <a:gdLst/>
              <a:ahLst/>
              <a:cxnLst>
                <a:cxn ang="0">
                  <a:pos x="465" y="574"/>
                </a:cxn>
                <a:cxn ang="0">
                  <a:pos x="457" y="621"/>
                </a:cxn>
                <a:cxn ang="0">
                  <a:pos x="443" y="670"/>
                </a:cxn>
                <a:cxn ang="0">
                  <a:pos x="425" y="685"/>
                </a:cxn>
                <a:cxn ang="0">
                  <a:pos x="381" y="690"/>
                </a:cxn>
                <a:cxn ang="0">
                  <a:pos x="161" y="646"/>
                </a:cxn>
                <a:cxn ang="0">
                  <a:pos x="230" y="582"/>
                </a:cxn>
                <a:cxn ang="0">
                  <a:pos x="287" y="535"/>
                </a:cxn>
                <a:cxn ang="0">
                  <a:pos x="341" y="491"/>
                </a:cxn>
                <a:cxn ang="0">
                  <a:pos x="420" y="419"/>
                </a:cxn>
                <a:cxn ang="0">
                  <a:pos x="480" y="334"/>
                </a:cxn>
                <a:cxn ang="0">
                  <a:pos x="502" y="233"/>
                </a:cxn>
                <a:cxn ang="0">
                  <a:pos x="482" y="137"/>
                </a:cxn>
                <a:cxn ang="0">
                  <a:pos x="425" y="62"/>
                </a:cxn>
                <a:cxn ang="0">
                  <a:pos x="339" y="18"/>
                </a:cxn>
                <a:cxn ang="0">
                  <a:pos x="237" y="0"/>
                </a:cxn>
                <a:cxn ang="0">
                  <a:pos x="128" y="23"/>
                </a:cxn>
                <a:cxn ang="0">
                  <a:pos x="49" y="85"/>
                </a:cxn>
                <a:cxn ang="0">
                  <a:pos x="5" y="168"/>
                </a:cxn>
                <a:cxn ang="0">
                  <a:pos x="2" y="240"/>
                </a:cxn>
                <a:cxn ang="0">
                  <a:pos x="25" y="269"/>
                </a:cxn>
                <a:cxn ang="0">
                  <a:pos x="52" y="279"/>
                </a:cxn>
                <a:cxn ang="0">
                  <a:pos x="77" y="279"/>
                </a:cxn>
                <a:cxn ang="0">
                  <a:pos x="106" y="259"/>
                </a:cxn>
                <a:cxn ang="0">
                  <a:pos x="121" y="217"/>
                </a:cxn>
                <a:cxn ang="0">
                  <a:pos x="116" y="191"/>
                </a:cxn>
                <a:cxn ang="0">
                  <a:pos x="96" y="165"/>
                </a:cxn>
                <a:cxn ang="0">
                  <a:pos x="54" y="155"/>
                </a:cxn>
                <a:cxn ang="0">
                  <a:pos x="101" y="88"/>
                </a:cxn>
                <a:cxn ang="0">
                  <a:pos x="161" y="54"/>
                </a:cxn>
                <a:cxn ang="0">
                  <a:pos x="220" y="44"/>
                </a:cxn>
                <a:cxn ang="0">
                  <a:pos x="304" y="65"/>
                </a:cxn>
                <a:cxn ang="0">
                  <a:pos x="361" y="119"/>
                </a:cxn>
                <a:cxn ang="0">
                  <a:pos x="388" y="191"/>
                </a:cxn>
                <a:cxn ang="0">
                  <a:pos x="388" y="282"/>
                </a:cxn>
                <a:cxn ang="0">
                  <a:pos x="354" y="370"/>
                </a:cxn>
                <a:cxn ang="0">
                  <a:pos x="307" y="437"/>
                </a:cxn>
                <a:cxn ang="0">
                  <a:pos x="12" y="745"/>
                </a:cxn>
                <a:cxn ang="0">
                  <a:pos x="0" y="768"/>
                </a:cxn>
                <a:cxn ang="0">
                  <a:pos x="470" y="791"/>
                </a:cxn>
              </a:cxnLst>
              <a:rect l="0" t="0" r="r" b="b"/>
              <a:pathLst>
                <a:path w="502" h="791">
                  <a:moveTo>
                    <a:pt x="502" y="574"/>
                  </a:moveTo>
                  <a:lnTo>
                    <a:pt x="465" y="574"/>
                  </a:lnTo>
                  <a:lnTo>
                    <a:pt x="462" y="595"/>
                  </a:lnTo>
                  <a:lnTo>
                    <a:pt x="457" y="621"/>
                  </a:lnTo>
                  <a:lnTo>
                    <a:pt x="450" y="646"/>
                  </a:lnTo>
                  <a:lnTo>
                    <a:pt x="443" y="670"/>
                  </a:lnTo>
                  <a:lnTo>
                    <a:pt x="435" y="683"/>
                  </a:lnTo>
                  <a:lnTo>
                    <a:pt x="425" y="685"/>
                  </a:lnTo>
                  <a:lnTo>
                    <a:pt x="406" y="688"/>
                  </a:lnTo>
                  <a:lnTo>
                    <a:pt x="381" y="690"/>
                  </a:lnTo>
                  <a:lnTo>
                    <a:pt x="114" y="690"/>
                  </a:lnTo>
                  <a:lnTo>
                    <a:pt x="161" y="646"/>
                  </a:lnTo>
                  <a:lnTo>
                    <a:pt x="198" y="613"/>
                  </a:lnTo>
                  <a:lnTo>
                    <a:pt x="230" y="582"/>
                  </a:lnTo>
                  <a:lnTo>
                    <a:pt x="260" y="558"/>
                  </a:lnTo>
                  <a:lnTo>
                    <a:pt x="287" y="535"/>
                  </a:lnTo>
                  <a:lnTo>
                    <a:pt x="312" y="512"/>
                  </a:lnTo>
                  <a:lnTo>
                    <a:pt x="341" y="491"/>
                  </a:lnTo>
                  <a:lnTo>
                    <a:pt x="383" y="455"/>
                  </a:lnTo>
                  <a:lnTo>
                    <a:pt x="420" y="419"/>
                  </a:lnTo>
                  <a:lnTo>
                    <a:pt x="453" y="378"/>
                  </a:lnTo>
                  <a:lnTo>
                    <a:pt x="480" y="334"/>
                  </a:lnTo>
                  <a:lnTo>
                    <a:pt x="497" y="287"/>
                  </a:lnTo>
                  <a:lnTo>
                    <a:pt x="502" y="233"/>
                  </a:lnTo>
                  <a:lnTo>
                    <a:pt x="497" y="181"/>
                  </a:lnTo>
                  <a:lnTo>
                    <a:pt x="482" y="137"/>
                  </a:lnTo>
                  <a:lnTo>
                    <a:pt x="457" y="96"/>
                  </a:lnTo>
                  <a:lnTo>
                    <a:pt x="425" y="62"/>
                  </a:lnTo>
                  <a:lnTo>
                    <a:pt x="386" y="36"/>
                  </a:lnTo>
                  <a:lnTo>
                    <a:pt x="339" y="18"/>
                  </a:lnTo>
                  <a:lnTo>
                    <a:pt x="289" y="5"/>
                  </a:lnTo>
                  <a:lnTo>
                    <a:pt x="237" y="0"/>
                  </a:lnTo>
                  <a:lnTo>
                    <a:pt x="180" y="5"/>
                  </a:lnTo>
                  <a:lnTo>
                    <a:pt x="128" y="23"/>
                  </a:lnTo>
                  <a:lnTo>
                    <a:pt x="84" y="49"/>
                  </a:lnTo>
                  <a:lnTo>
                    <a:pt x="49" y="85"/>
                  </a:lnTo>
                  <a:lnTo>
                    <a:pt x="22" y="124"/>
                  </a:lnTo>
                  <a:lnTo>
                    <a:pt x="5" y="168"/>
                  </a:lnTo>
                  <a:lnTo>
                    <a:pt x="0" y="215"/>
                  </a:lnTo>
                  <a:lnTo>
                    <a:pt x="2" y="240"/>
                  </a:lnTo>
                  <a:lnTo>
                    <a:pt x="12" y="259"/>
                  </a:lnTo>
                  <a:lnTo>
                    <a:pt x="25" y="269"/>
                  </a:lnTo>
                  <a:lnTo>
                    <a:pt x="39" y="277"/>
                  </a:lnTo>
                  <a:lnTo>
                    <a:pt x="52" y="279"/>
                  </a:lnTo>
                  <a:lnTo>
                    <a:pt x="59" y="282"/>
                  </a:lnTo>
                  <a:lnTo>
                    <a:pt x="77" y="279"/>
                  </a:lnTo>
                  <a:lnTo>
                    <a:pt x="94" y="271"/>
                  </a:lnTo>
                  <a:lnTo>
                    <a:pt x="106" y="259"/>
                  </a:lnTo>
                  <a:lnTo>
                    <a:pt x="116" y="240"/>
                  </a:lnTo>
                  <a:lnTo>
                    <a:pt x="121" y="217"/>
                  </a:lnTo>
                  <a:lnTo>
                    <a:pt x="121" y="204"/>
                  </a:lnTo>
                  <a:lnTo>
                    <a:pt x="116" y="191"/>
                  </a:lnTo>
                  <a:lnTo>
                    <a:pt x="109" y="178"/>
                  </a:lnTo>
                  <a:lnTo>
                    <a:pt x="96" y="165"/>
                  </a:lnTo>
                  <a:lnTo>
                    <a:pt x="79" y="158"/>
                  </a:lnTo>
                  <a:lnTo>
                    <a:pt x="54" y="155"/>
                  </a:lnTo>
                  <a:lnTo>
                    <a:pt x="74" y="116"/>
                  </a:lnTo>
                  <a:lnTo>
                    <a:pt x="101" y="88"/>
                  </a:lnTo>
                  <a:lnTo>
                    <a:pt x="131" y="67"/>
                  </a:lnTo>
                  <a:lnTo>
                    <a:pt x="161" y="54"/>
                  </a:lnTo>
                  <a:lnTo>
                    <a:pt x="190" y="47"/>
                  </a:lnTo>
                  <a:lnTo>
                    <a:pt x="220" y="44"/>
                  </a:lnTo>
                  <a:lnTo>
                    <a:pt x="265" y="49"/>
                  </a:lnTo>
                  <a:lnTo>
                    <a:pt x="304" y="65"/>
                  </a:lnTo>
                  <a:lnTo>
                    <a:pt x="336" y="88"/>
                  </a:lnTo>
                  <a:lnTo>
                    <a:pt x="361" y="119"/>
                  </a:lnTo>
                  <a:lnTo>
                    <a:pt x="378" y="153"/>
                  </a:lnTo>
                  <a:lnTo>
                    <a:pt x="388" y="191"/>
                  </a:lnTo>
                  <a:lnTo>
                    <a:pt x="393" y="233"/>
                  </a:lnTo>
                  <a:lnTo>
                    <a:pt x="388" y="282"/>
                  </a:lnTo>
                  <a:lnTo>
                    <a:pt x="373" y="328"/>
                  </a:lnTo>
                  <a:lnTo>
                    <a:pt x="354" y="370"/>
                  </a:lnTo>
                  <a:lnTo>
                    <a:pt x="329" y="406"/>
                  </a:lnTo>
                  <a:lnTo>
                    <a:pt x="307" y="437"/>
                  </a:lnTo>
                  <a:lnTo>
                    <a:pt x="287" y="463"/>
                  </a:lnTo>
                  <a:lnTo>
                    <a:pt x="12" y="745"/>
                  </a:lnTo>
                  <a:lnTo>
                    <a:pt x="2" y="755"/>
                  </a:lnTo>
                  <a:lnTo>
                    <a:pt x="0" y="768"/>
                  </a:lnTo>
                  <a:lnTo>
                    <a:pt x="0" y="791"/>
                  </a:lnTo>
                  <a:lnTo>
                    <a:pt x="470" y="791"/>
                  </a:lnTo>
                  <a:lnTo>
                    <a:pt x="502" y="57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55" name="Freeform 175"/>
            <p:cNvSpPr>
              <a:spLocks/>
            </p:cNvSpPr>
            <p:nvPr/>
          </p:nvSpPr>
          <p:spPr bwMode="auto">
            <a:xfrm>
              <a:off x="7757" y="1355"/>
              <a:ext cx="379" cy="1699"/>
            </a:xfrm>
            <a:custGeom>
              <a:avLst/>
              <a:gdLst/>
              <a:ahLst/>
              <a:cxnLst>
                <a:cxn ang="0">
                  <a:pos x="379" y="851"/>
                </a:cxn>
                <a:cxn ang="0">
                  <a:pos x="376" y="779"/>
                </a:cxn>
                <a:cxn ang="0">
                  <a:pos x="371" y="696"/>
                </a:cxn>
                <a:cxn ang="0">
                  <a:pos x="359" y="608"/>
                </a:cxn>
                <a:cxn ang="0">
                  <a:pos x="339" y="512"/>
                </a:cxn>
                <a:cxn ang="0">
                  <a:pos x="309" y="417"/>
                </a:cxn>
                <a:cxn ang="0">
                  <a:pos x="272" y="318"/>
                </a:cxn>
                <a:cxn ang="0">
                  <a:pos x="238" y="254"/>
                </a:cxn>
                <a:cxn ang="0">
                  <a:pos x="203" y="194"/>
                </a:cxn>
                <a:cxn ang="0">
                  <a:pos x="166" y="143"/>
                </a:cxn>
                <a:cxn ang="0">
                  <a:pos x="131" y="101"/>
                </a:cxn>
                <a:cxn ang="0">
                  <a:pos x="99" y="65"/>
                </a:cxn>
                <a:cxn ang="0">
                  <a:pos x="70" y="37"/>
                </a:cxn>
                <a:cxn ang="0">
                  <a:pos x="45" y="16"/>
                </a:cxn>
                <a:cxn ang="0">
                  <a:pos x="28" y="3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5" y="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3" y="21"/>
                </a:cxn>
                <a:cxn ang="0">
                  <a:pos x="3" y="26"/>
                </a:cxn>
                <a:cxn ang="0">
                  <a:pos x="8" y="29"/>
                </a:cxn>
                <a:cxn ang="0">
                  <a:pos x="10" y="34"/>
                </a:cxn>
                <a:cxn ang="0">
                  <a:pos x="32" y="57"/>
                </a:cxn>
                <a:cxn ang="0">
                  <a:pos x="89" y="125"/>
                </a:cxn>
                <a:cxn ang="0">
                  <a:pos x="139" y="202"/>
                </a:cxn>
                <a:cxn ang="0">
                  <a:pos x="183" y="287"/>
                </a:cxn>
                <a:cxn ang="0">
                  <a:pos x="218" y="383"/>
                </a:cxn>
                <a:cxn ang="0">
                  <a:pos x="248" y="487"/>
                </a:cxn>
                <a:cxn ang="0">
                  <a:pos x="267" y="600"/>
                </a:cxn>
                <a:cxn ang="0">
                  <a:pos x="280" y="722"/>
                </a:cxn>
                <a:cxn ang="0">
                  <a:pos x="285" y="851"/>
                </a:cxn>
                <a:cxn ang="0">
                  <a:pos x="282" y="947"/>
                </a:cxn>
                <a:cxn ang="0">
                  <a:pos x="275" y="1045"/>
                </a:cxn>
                <a:cxn ang="0">
                  <a:pos x="262" y="1141"/>
                </a:cxn>
                <a:cxn ang="0">
                  <a:pos x="243" y="1234"/>
                </a:cxn>
                <a:cxn ang="0">
                  <a:pos x="215" y="1327"/>
                </a:cxn>
                <a:cxn ang="0">
                  <a:pos x="181" y="1415"/>
                </a:cxn>
                <a:cxn ang="0">
                  <a:pos x="136" y="1500"/>
                </a:cxn>
                <a:cxn ang="0">
                  <a:pos x="84" y="1580"/>
                </a:cxn>
                <a:cxn ang="0">
                  <a:pos x="23" y="1655"/>
                </a:cxn>
                <a:cxn ang="0">
                  <a:pos x="3" y="1676"/>
                </a:cxn>
                <a:cxn ang="0">
                  <a:pos x="3" y="1681"/>
                </a:cxn>
                <a:cxn ang="0">
                  <a:pos x="0" y="1684"/>
                </a:cxn>
                <a:cxn ang="0">
                  <a:pos x="3" y="1691"/>
                </a:cxn>
                <a:cxn ang="0">
                  <a:pos x="5" y="1697"/>
                </a:cxn>
                <a:cxn ang="0">
                  <a:pos x="10" y="1699"/>
                </a:cxn>
                <a:cxn ang="0">
                  <a:pos x="18" y="1699"/>
                </a:cxn>
                <a:cxn ang="0">
                  <a:pos x="28" y="1694"/>
                </a:cxn>
                <a:cxn ang="0">
                  <a:pos x="45" y="1684"/>
                </a:cxn>
                <a:cxn ang="0">
                  <a:pos x="70" y="1663"/>
                </a:cxn>
                <a:cxn ang="0">
                  <a:pos x="102" y="1632"/>
                </a:cxn>
                <a:cxn ang="0">
                  <a:pos x="134" y="1596"/>
                </a:cxn>
                <a:cxn ang="0">
                  <a:pos x="171" y="1552"/>
                </a:cxn>
                <a:cxn ang="0">
                  <a:pos x="208" y="1497"/>
                </a:cxn>
                <a:cxn ang="0">
                  <a:pos x="243" y="1438"/>
                </a:cxn>
                <a:cxn ang="0">
                  <a:pos x="277" y="1368"/>
                </a:cxn>
                <a:cxn ang="0">
                  <a:pos x="319" y="1257"/>
                </a:cxn>
                <a:cxn ang="0">
                  <a:pos x="349" y="1146"/>
                </a:cxn>
                <a:cxn ang="0">
                  <a:pos x="366" y="1040"/>
                </a:cxn>
                <a:cxn ang="0">
                  <a:pos x="376" y="942"/>
                </a:cxn>
                <a:cxn ang="0">
                  <a:pos x="379" y="851"/>
                </a:cxn>
              </a:cxnLst>
              <a:rect l="0" t="0" r="r" b="b"/>
              <a:pathLst>
                <a:path w="379" h="1699">
                  <a:moveTo>
                    <a:pt x="379" y="851"/>
                  </a:moveTo>
                  <a:lnTo>
                    <a:pt x="376" y="779"/>
                  </a:lnTo>
                  <a:lnTo>
                    <a:pt x="371" y="696"/>
                  </a:lnTo>
                  <a:lnTo>
                    <a:pt x="359" y="608"/>
                  </a:lnTo>
                  <a:lnTo>
                    <a:pt x="339" y="512"/>
                  </a:lnTo>
                  <a:lnTo>
                    <a:pt x="309" y="417"/>
                  </a:lnTo>
                  <a:lnTo>
                    <a:pt x="272" y="318"/>
                  </a:lnTo>
                  <a:lnTo>
                    <a:pt x="238" y="254"/>
                  </a:lnTo>
                  <a:lnTo>
                    <a:pt x="203" y="194"/>
                  </a:lnTo>
                  <a:lnTo>
                    <a:pt x="166" y="143"/>
                  </a:lnTo>
                  <a:lnTo>
                    <a:pt x="131" y="101"/>
                  </a:lnTo>
                  <a:lnTo>
                    <a:pt x="99" y="65"/>
                  </a:lnTo>
                  <a:lnTo>
                    <a:pt x="70" y="37"/>
                  </a:lnTo>
                  <a:lnTo>
                    <a:pt x="45" y="16"/>
                  </a:lnTo>
                  <a:lnTo>
                    <a:pt x="28" y="3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5" y="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3" y="26"/>
                  </a:lnTo>
                  <a:lnTo>
                    <a:pt x="8" y="29"/>
                  </a:lnTo>
                  <a:lnTo>
                    <a:pt x="10" y="34"/>
                  </a:lnTo>
                  <a:lnTo>
                    <a:pt x="32" y="57"/>
                  </a:lnTo>
                  <a:lnTo>
                    <a:pt x="89" y="125"/>
                  </a:lnTo>
                  <a:lnTo>
                    <a:pt x="139" y="202"/>
                  </a:lnTo>
                  <a:lnTo>
                    <a:pt x="183" y="287"/>
                  </a:lnTo>
                  <a:lnTo>
                    <a:pt x="218" y="383"/>
                  </a:lnTo>
                  <a:lnTo>
                    <a:pt x="248" y="487"/>
                  </a:lnTo>
                  <a:lnTo>
                    <a:pt x="267" y="600"/>
                  </a:lnTo>
                  <a:lnTo>
                    <a:pt x="280" y="722"/>
                  </a:lnTo>
                  <a:lnTo>
                    <a:pt x="285" y="851"/>
                  </a:lnTo>
                  <a:lnTo>
                    <a:pt x="282" y="947"/>
                  </a:lnTo>
                  <a:lnTo>
                    <a:pt x="275" y="1045"/>
                  </a:lnTo>
                  <a:lnTo>
                    <a:pt x="262" y="1141"/>
                  </a:lnTo>
                  <a:lnTo>
                    <a:pt x="243" y="1234"/>
                  </a:lnTo>
                  <a:lnTo>
                    <a:pt x="215" y="1327"/>
                  </a:lnTo>
                  <a:lnTo>
                    <a:pt x="181" y="1415"/>
                  </a:lnTo>
                  <a:lnTo>
                    <a:pt x="136" y="1500"/>
                  </a:lnTo>
                  <a:lnTo>
                    <a:pt x="84" y="1580"/>
                  </a:lnTo>
                  <a:lnTo>
                    <a:pt x="23" y="1655"/>
                  </a:lnTo>
                  <a:lnTo>
                    <a:pt x="3" y="1676"/>
                  </a:lnTo>
                  <a:lnTo>
                    <a:pt x="3" y="1681"/>
                  </a:lnTo>
                  <a:lnTo>
                    <a:pt x="0" y="1684"/>
                  </a:lnTo>
                  <a:lnTo>
                    <a:pt x="3" y="1691"/>
                  </a:lnTo>
                  <a:lnTo>
                    <a:pt x="5" y="1697"/>
                  </a:lnTo>
                  <a:lnTo>
                    <a:pt x="10" y="1699"/>
                  </a:lnTo>
                  <a:lnTo>
                    <a:pt x="18" y="1699"/>
                  </a:lnTo>
                  <a:lnTo>
                    <a:pt x="28" y="1694"/>
                  </a:lnTo>
                  <a:lnTo>
                    <a:pt x="45" y="1684"/>
                  </a:lnTo>
                  <a:lnTo>
                    <a:pt x="70" y="1663"/>
                  </a:lnTo>
                  <a:lnTo>
                    <a:pt x="102" y="1632"/>
                  </a:lnTo>
                  <a:lnTo>
                    <a:pt x="134" y="1596"/>
                  </a:lnTo>
                  <a:lnTo>
                    <a:pt x="171" y="1552"/>
                  </a:lnTo>
                  <a:lnTo>
                    <a:pt x="208" y="1497"/>
                  </a:lnTo>
                  <a:lnTo>
                    <a:pt x="243" y="1438"/>
                  </a:lnTo>
                  <a:lnTo>
                    <a:pt x="277" y="1368"/>
                  </a:lnTo>
                  <a:lnTo>
                    <a:pt x="319" y="1257"/>
                  </a:lnTo>
                  <a:lnTo>
                    <a:pt x="349" y="1146"/>
                  </a:lnTo>
                  <a:lnTo>
                    <a:pt x="366" y="1040"/>
                  </a:lnTo>
                  <a:lnTo>
                    <a:pt x="376" y="942"/>
                  </a:lnTo>
                  <a:lnTo>
                    <a:pt x="379" y="85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56" name="Freeform 176"/>
            <p:cNvSpPr>
              <a:spLocks/>
            </p:cNvSpPr>
            <p:nvPr/>
          </p:nvSpPr>
          <p:spPr bwMode="auto">
            <a:xfrm>
              <a:off x="8873" y="1586"/>
              <a:ext cx="509" cy="1062"/>
            </a:xfrm>
            <a:custGeom>
              <a:avLst/>
              <a:gdLst/>
              <a:ahLst/>
              <a:cxnLst>
                <a:cxn ang="0">
                  <a:pos x="252" y="364"/>
                </a:cxn>
                <a:cxn ang="0">
                  <a:pos x="485" y="364"/>
                </a:cxn>
                <a:cxn ang="0">
                  <a:pos x="485" y="312"/>
                </a:cxn>
                <a:cxn ang="0">
                  <a:pos x="252" y="312"/>
                </a:cxn>
                <a:cxn ang="0">
                  <a:pos x="252" y="0"/>
                </a:cxn>
                <a:cxn ang="0">
                  <a:pos x="210" y="0"/>
                </a:cxn>
                <a:cxn ang="0">
                  <a:pos x="208" y="41"/>
                </a:cxn>
                <a:cxn ang="0">
                  <a:pos x="203" y="85"/>
                </a:cxn>
                <a:cxn ang="0">
                  <a:pos x="195" y="129"/>
                </a:cxn>
                <a:cxn ang="0">
                  <a:pos x="183" y="173"/>
                </a:cxn>
                <a:cxn ang="0">
                  <a:pos x="165" y="212"/>
                </a:cxn>
                <a:cxn ang="0">
                  <a:pos x="143" y="248"/>
                </a:cxn>
                <a:cxn ang="0">
                  <a:pos x="116" y="279"/>
                </a:cxn>
                <a:cxn ang="0">
                  <a:pos x="84" y="302"/>
                </a:cxn>
                <a:cxn ang="0">
                  <a:pos x="47" y="320"/>
                </a:cxn>
                <a:cxn ang="0">
                  <a:pos x="0" y="328"/>
                </a:cxn>
                <a:cxn ang="0">
                  <a:pos x="0" y="364"/>
                </a:cxn>
                <a:cxn ang="0">
                  <a:pos x="138" y="364"/>
                </a:cxn>
                <a:cxn ang="0">
                  <a:pos x="138" y="832"/>
                </a:cxn>
                <a:cxn ang="0">
                  <a:pos x="143" y="884"/>
                </a:cxn>
                <a:cxn ang="0">
                  <a:pos x="153" y="928"/>
                </a:cxn>
                <a:cxn ang="0">
                  <a:pos x="168" y="964"/>
                </a:cxn>
                <a:cxn ang="0">
                  <a:pos x="188" y="995"/>
                </a:cxn>
                <a:cxn ang="0">
                  <a:pos x="210" y="1018"/>
                </a:cxn>
                <a:cxn ang="0">
                  <a:pos x="235" y="1034"/>
                </a:cxn>
                <a:cxn ang="0">
                  <a:pos x="259" y="1047"/>
                </a:cxn>
                <a:cxn ang="0">
                  <a:pos x="284" y="1054"/>
                </a:cxn>
                <a:cxn ang="0">
                  <a:pos x="309" y="1060"/>
                </a:cxn>
                <a:cxn ang="0">
                  <a:pos x="331" y="1062"/>
                </a:cxn>
                <a:cxn ang="0">
                  <a:pos x="348" y="1062"/>
                </a:cxn>
                <a:cxn ang="0">
                  <a:pos x="388" y="1057"/>
                </a:cxn>
                <a:cxn ang="0">
                  <a:pos x="423" y="1042"/>
                </a:cxn>
                <a:cxn ang="0">
                  <a:pos x="450" y="1018"/>
                </a:cxn>
                <a:cxn ang="0">
                  <a:pos x="472" y="990"/>
                </a:cxn>
                <a:cxn ang="0">
                  <a:pos x="489" y="954"/>
                </a:cxn>
                <a:cxn ang="0">
                  <a:pos x="502" y="915"/>
                </a:cxn>
                <a:cxn ang="0">
                  <a:pos x="507" y="873"/>
                </a:cxn>
                <a:cxn ang="0">
                  <a:pos x="509" y="832"/>
                </a:cxn>
                <a:cxn ang="0">
                  <a:pos x="509" y="736"/>
                </a:cxn>
                <a:cxn ang="0">
                  <a:pos x="470" y="736"/>
                </a:cxn>
                <a:cxn ang="0">
                  <a:pos x="470" y="830"/>
                </a:cxn>
                <a:cxn ang="0">
                  <a:pos x="465" y="886"/>
                </a:cxn>
                <a:cxn ang="0">
                  <a:pos x="455" y="936"/>
                </a:cxn>
                <a:cxn ang="0">
                  <a:pos x="438" y="972"/>
                </a:cxn>
                <a:cxn ang="0">
                  <a:pos x="415" y="1000"/>
                </a:cxn>
                <a:cxn ang="0">
                  <a:pos x="391" y="1016"/>
                </a:cxn>
                <a:cxn ang="0">
                  <a:pos x="361" y="1021"/>
                </a:cxn>
                <a:cxn ang="0">
                  <a:pos x="329" y="1016"/>
                </a:cxn>
                <a:cxn ang="0">
                  <a:pos x="304" y="1000"/>
                </a:cxn>
                <a:cxn ang="0">
                  <a:pos x="284" y="979"/>
                </a:cxn>
                <a:cxn ang="0">
                  <a:pos x="269" y="954"/>
                </a:cxn>
                <a:cxn ang="0">
                  <a:pos x="254" y="897"/>
                </a:cxn>
                <a:cxn ang="0">
                  <a:pos x="252" y="871"/>
                </a:cxn>
                <a:cxn ang="0">
                  <a:pos x="252" y="837"/>
                </a:cxn>
                <a:cxn ang="0">
                  <a:pos x="252" y="364"/>
                </a:cxn>
              </a:cxnLst>
              <a:rect l="0" t="0" r="r" b="b"/>
              <a:pathLst>
                <a:path w="509" h="1062">
                  <a:moveTo>
                    <a:pt x="252" y="364"/>
                  </a:moveTo>
                  <a:lnTo>
                    <a:pt x="485" y="364"/>
                  </a:lnTo>
                  <a:lnTo>
                    <a:pt x="485" y="312"/>
                  </a:lnTo>
                  <a:lnTo>
                    <a:pt x="252" y="312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208" y="41"/>
                  </a:lnTo>
                  <a:lnTo>
                    <a:pt x="203" y="85"/>
                  </a:lnTo>
                  <a:lnTo>
                    <a:pt x="195" y="129"/>
                  </a:lnTo>
                  <a:lnTo>
                    <a:pt x="183" y="173"/>
                  </a:lnTo>
                  <a:lnTo>
                    <a:pt x="165" y="212"/>
                  </a:lnTo>
                  <a:lnTo>
                    <a:pt x="143" y="248"/>
                  </a:lnTo>
                  <a:lnTo>
                    <a:pt x="116" y="279"/>
                  </a:lnTo>
                  <a:lnTo>
                    <a:pt x="84" y="302"/>
                  </a:lnTo>
                  <a:lnTo>
                    <a:pt x="47" y="320"/>
                  </a:lnTo>
                  <a:lnTo>
                    <a:pt x="0" y="328"/>
                  </a:lnTo>
                  <a:lnTo>
                    <a:pt x="0" y="364"/>
                  </a:lnTo>
                  <a:lnTo>
                    <a:pt x="138" y="364"/>
                  </a:lnTo>
                  <a:lnTo>
                    <a:pt x="138" y="832"/>
                  </a:lnTo>
                  <a:lnTo>
                    <a:pt x="143" y="884"/>
                  </a:lnTo>
                  <a:lnTo>
                    <a:pt x="153" y="928"/>
                  </a:lnTo>
                  <a:lnTo>
                    <a:pt x="168" y="964"/>
                  </a:lnTo>
                  <a:lnTo>
                    <a:pt x="188" y="995"/>
                  </a:lnTo>
                  <a:lnTo>
                    <a:pt x="210" y="1018"/>
                  </a:lnTo>
                  <a:lnTo>
                    <a:pt x="235" y="1034"/>
                  </a:lnTo>
                  <a:lnTo>
                    <a:pt x="259" y="1047"/>
                  </a:lnTo>
                  <a:lnTo>
                    <a:pt x="284" y="1054"/>
                  </a:lnTo>
                  <a:lnTo>
                    <a:pt x="309" y="1060"/>
                  </a:lnTo>
                  <a:lnTo>
                    <a:pt x="331" y="1062"/>
                  </a:lnTo>
                  <a:lnTo>
                    <a:pt x="348" y="1062"/>
                  </a:lnTo>
                  <a:lnTo>
                    <a:pt x="388" y="1057"/>
                  </a:lnTo>
                  <a:lnTo>
                    <a:pt x="423" y="1042"/>
                  </a:lnTo>
                  <a:lnTo>
                    <a:pt x="450" y="1018"/>
                  </a:lnTo>
                  <a:lnTo>
                    <a:pt x="472" y="990"/>
                  </a:lnTo>
                  <a:lnTo>
                    <a:pt x="489" y="954"/>
                  </a:lnTo>
                  <a:lnTo>
                    <a:pt x="502" y="915"/>
                  </a:lnTo>
                  <a:lnTo>
                    <a:pt x="507" y="873"/>
                  </a:lnTo>
                  <a:lnTo>
                    <a:pt x="509" y="832"/>
                  </a:lnTo>
                  <a:lnTo>
                    <a:pt x="509" y="736"/>
                  </a:lnTo>
                  <a:lnTo>
                    <a:pt x="470" y="736"/>
                  </a:lnTo>
                  <a:lnTo>
                    <a:pt x="470" y="830"/>
                  </a:lnTo>
                  <a:lnTo>
                    <a:pt x="465" y="886"/>
                  </a:lnTo>
                  <a:lnTo>
                    <a:pt x="455" y="936"/>
                  </a:lnTo>
                  <a:lnTo>
                    <a:pt x="438" y="972"/>
                  </a:lnTo>
                  <a:lnTo>
                    <a:pt x="415" y="1000"/>
                  </a:lnTo>
                  <a:lnTo>
                    <a:pt x="391" y="1016"/>
                  </a:lnTo>
                  <a:lnTo>
                    <a:pt x="361" y="1021"/>
                  </a:lnTo>
                  <a:lnTo>
                    <a:pt x="329" y="1016"/>
                  </a:lnTo>
                  <a:lnTo>
                    <a:pt x="304" y="1000"/>
                  </a:lnTo>
                  <a:lnTo>
                    <a:pt x="284" y="979"/>
                  </a:lnTo>
                  <a:lnTo>
                    <a:pt x="269" y="954"/>
                  </a:lnTo>
                  <a:lnTo>
                    <a:pt x="254" y="897"/>
                  </a:lnTo>
                  <a:lnTo>
                    <a:pt x="252" y="871"/>
                  </a:lnTo>
                  <a:lnTo>
                    <a:pt x="252" y="837"/>
                  </a:lnTo>
                  <a:lnTo>
                    <a:pt x="252" y="36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57" name="Freeform 177"/>
            <p:cNvSpPr>
              <a:spLocks noEditPoints="1"/>
            </p:cNvSpPr>
            <p:nvPr/>
          </p:nvSpPr>
          <p:spPr bwMode="auto">
            <a:xfrm>
              <a:off x="9528" y="1492"/>
              <a:ext cx="349" cy="1138"/>
            </a:xfrm>
            <a:custGeom>
              <a:avLst/>
              <a:gdLst/>
              <a:ahLst/>
              <a:cxnLst>
                <a:cxn ang="0">
                  <a:pos x="235" y="386"/>
                </a:cxn>
                <a:cxn ang="0">
                  <a:pos x="8" y="406"/>
                </a:cxn>
                <a:cxn ang="0">
                  <a:pos x="8" y="458"/>
                </a:cxn>
                <a:cxn ang="0">
                  <a:pos x="52" y="458"/>
                </a:cxn>
                <a:cxn ang="0">
                  <a:pos x="87" y="463"/>
                </a:cxn>
                <a:cxn ang="0">
                  <a:pos x="107" y="474"/>
                </a:cxn>
                <a:cxn ang="0">
                  <a:pos x="121" y="489"/>
                </a:cxn>
                <a:cxn ang="0">
                  <a:pos x="126" y="515"/>
                </a:cxn>
                <a:cxn ang="0">
                  <a:pos x="129" y="551"/>
                </a:cxn>
                <a:cxn ang="0">
                  <a:pos x="129" y="1009"/>
                </a:cxn>
                <a:cxn ang="0">
                  <a:pos x="126" y="1040"/>
                </a:cxn>
                <a:cxn ang="0">
                  <a:pos x="119" y="1063"/>
                </a:cxn>
                <a:cxn ang="0">
                  <a:pos x="107" y="1076"/>
                </a:cxn>
                <a:cxn ang="0">
                  <a:pos x="82" y="1084"/>
                </a:cxn>
                <a:cxn ang="0">
                  <a:pos x="50" y="1084"/>
                </a:cxn>
                <a:cxn ang="0">
                  <a:pos x="0" y="1086"/>
                </a:cxn>
                <a:cxn ang="0">
                  <a:pos x="0" y="1138"/>
                </a:cxn>
                <a:cxn ang="0">
                  <a:pos x="45" y="1136"/>
                </a:cxn>
                <a:cxn ang="0">
                  <a:pos x="94" y="1136"/>
                </a:cxn>
                <a:cxn ang="0">
                  <a:pos x="144" y="1133"/>
                </a:cxn>
                <a:cxn ang="0">
                  <a:pos x="181" y="1133"/>
                </a:cxn>
                <a:cxn ang="0">
                  <a:pos x="349" y="1138"/>
                </a:cxn>
                <a:cxn ang="0">
                  <a:pos x="349" y="1086"/>
                </a:cxn>
                <a:cxn ang="0">
                  <a:pos x="304" y="1084"/>
                </a:cxn>
                <a:cxn ang="0">
                  <a:pos x="272" y="1081"/>
                </a:cxn>
                <a:cxn ang="0">
                  <a:pos x="252" y="1073"/>
                </a:cxn>
                <a:cxn ang="0">
                  <a:pos x="240" y="1061"/>
                </a:cxn>
                <a:cxn ang="0">
                  <a:pos x="235" y="1040"/>
                </a:cxn>
                <a:cxn ang="0">
                  <a:pos x="235" y="1011"/>
                </a:cxn>
                <a:cxn ang="0">
                  <a:pos x="235" y="386"/>
                </a:cxn>
                <a:cxn ang="0">
                  <a:pos x="243" y="91"/>
                </a:cxn>
                <a:cxn ang="0">
                  <a:pos x="238" y="60"/>
                </a:cxn>
                <a:cxn ang="0">
                  <a:pos x="225" y="37"/>
                </a:cxn>
                <a:cxn ang="0">
                  <a:pos x="205" y="16"/>
                </a:cxn>
                <a:cxn ang="0">
                  <a:pos x="183" y="6"/>
                </a:cxn>
                <a:cxn ang="0">
                  <a:pos x="156" y="0"/>
                </a:cxn>
                <a:cxn ang="0">
                  <a:pos x="126" y="6"/>
                </a:cxn>
                <a:cxn ang="0">
                  <a:pos x="104" y="19"/>
                </a:cxn>
                <a:cxn ang="0">
                  <a:pos x="84" y="39"/>
                </a:cxn>
                <a:cxn ang="0">
                  <a:pos x="74" y="65"/>
                </a:cxn>
                <a:cxn ang="0">
                  <a:pos x="69" y="91"/>
                </a:cxn>
                <a:cxn ang="0">
                  <a:pos x="74" y="117"/>
                </a:cxn>
                <a:cxn ang="0">
                  <a:pos x="84" y="143"/>
                </a:cxn>
                <a:cxn ang="0">
                  <a:pos x="104" y="163"/>
                </a:cxn>
                <a:cxn ang="0">
                  <a:pos x="126" y="176"/>
                </a:cxn>
                <a:cxn ang="0">
                  <a:pos x="156" y="181"/>
                </a:cxn>
                <a:cxn ang="0">
                  <a:pos x="183" y="176"/>
                </a:cxn>
                <a:cxn ang="0">
                  <a:pos x="205" y="166"/>
                </a:cxn>
                <a:cxn ang="0">
                  <a:pos x="225" y="145"/>
                </a:cxn>
                <a:cxn ang="0">
                  <a:pos x="238" y="122"/>
                </a:cxn>
                <a:cxn ang="0">
                  <a:pos x="243" y="91"/>
                </a:cxn>
              </a:cxnLst>
              <a:rect l="0" t="0" r="r" b="b"/>
              <a:pathLst>
                <a:path w="349" h="1138">
                  <a:moveTo>
                    <a:pt x="235" y="386"/>
                  </a:moveTo>
                  <a:lnTo>
                    <a:pt x="8" y="406"/>
                  </a:lnTo>
                  <a:lnTo>
                    <a:pt x="8" y="458"/>
                  </a:lnTo>
                  <a:lnTo>
                    <a:pt x="52" y="458"/>
                  </a:lnTo>
                  <a:lnTo>
                    <a:pt x="87" y="463"/>
                  </a:lnTo>
                  <a:lnTo>
                    <a:pt x="107" y="474"/>
                  </a:lnTo>
                  <a:lnTo>
                    <a:pt x="121" y="489"/>
                  </a:lnTo>
                  <a:lnTo>
                    <a:pt x="126" y="515"/>
                  </a:lnTo>
                  <a:lnTo>
                    <a:pt x="129" y="551"/>
                  </a:lnTo>
                  <a:lnTo>
                    <a:pt x="129" y="1009"/>
                  </a:lnTo>
                  <a:lnTo>
                    <a:pt x="126" y="1040"/>
                  </a:lnTo>
                  <a:lnTo>
                    <a:pt x="119" y="1063"/>
                  </a:lnTo>
                  <a:lnTo>
                    <a:pt x="107" y="1076"/>
                  </a:lnTo>
                  <a:lnTo>
                    <a:pt x="82" y="1084"/>
                  </a:lnTo>
                  <a:lnTo>
                    <a:pt x="50" y="1084"/>
                  </a:lnTo>
                  <a:lnTo>
                    <a:pt x="0" y="1086"/>
                  </a:lnTo>
                  <a:lnTo>
                    <a:pt x="0" y="1138"/>
                  </a:lnTo>
                  <a:lnTo>
                    <a:pt x="45" y="1136"/>
                  </a:lnTo>
                  <a:lnTo>
                    <a:pt x="94" y="1136"/>
                  </a:lnTo>
                  <a:lnTo>
                    <a:pt x="144" y="1133"/>
                  </a:lnTo>
                  <a:lnTo>
                    <a:pt x="181" y="1133"/>
                  </a:lnTo>
                  <a:lnTo>
                    <a:pt x="349" y="1138"/>
                  </a:lnTo>
                  <a:lnTo>
                    <a:pt x="349" y="1086"/>
                  </a:lnTo>
                  <a:lnTo>
                    <a:pt x="304" y="1084"/>
                  </a:lnTo>
                  <a:lnTo>
                    <a:pt x="272" y="1081"/>
                  </a:lnTo>
                  <a:lnTo>
                    <a:pt x="252" y="1073"/>
                  </a:lnTo>
                  <a:lnTo>
                    <a:pt x="240" y="1061"/>
                  </a:lnTo>
                  <a:lnTo>
                    <a:pt x="235" y="1040"/>
                  </a:lnTo>
                  <a:lnTo>
                    <a:pt x="235" y="1011"/>
                  </a:lnTo>
                  <a:lnTo>
                    <a:pt x="235" y="386"/>
                  </a:lnTo>
                  <a:close/>
                  <a:moveTo>
                    <a:pt x="243" y="91"/>
                  </a:moveTo>
                  <a:lnTo>
                    <a:pt x="238" y="60"/>
                  </a:lnTo>
                  <a:lnTo>
                    <a:pt x="225" y="37"/>
                  </a:lnTo>
                  <a:lnTo>
                    <a:pt x="205" y="16"/>
                  </a:lnTo>
                  <a:lnTo>
                    <a:pt x="183" y="6"/>
                  </a:lnTo>
                  <a:lnTo>
                    <a:pt x="156" y="0"/>
                  </a:lnTo>
                  <a:lnTo>
                    <a:pt x="126" y="6"/>
                  </a:lnTo>
                  <a:lnTo>
                    <a:pt x="104" y="19"/>
                  </a:lnTo>
                  <a:lnTo>
                    <a:pt x="84" y="39"/>
                  </a:lnTo>
                  <a:lnTo>
                    <a:pt x="74" y="65"/>
                  </a:lnTo>
                  <a:lnTo>
                    <a:pt x="69" y="91"/>
                  </a:lnTo>
                  <a:lnTo>
                    <a:pt x="74" y="117"/>
                  </a:lnTo>
                  <a:lnTo>
                    <a:pt x="84" y="143"/>
                  </a:lnTo>
                  <a:lnTo>
                    <a:pt x="104" y="163"/>
                  </a:lnTo>
                  <a:lnTo>
                    <a:pt x="126" y="176"/>
                  </a:lnTo>
                  <a:lnTo>
                    <a:pt x="156" y="181"/>
                  </a:lnTo>
                  <a:lnTo>
                    <a:pt x="183" y="176"/>
                  </a:lnTo>
                  <a:lnTo>
                    <a:pt x="205" y="166"/>
                  </a:lnTo>
                  <a:lnTo>
                    <a:pt x="225" y="145"/>
                  </a:lnTo>
                  <a:lnTo>
                    <a:pt x="238" y="122"/>
                  </a:lnTo>
                  <a:lnTo>
                    <a:pt x="243" y="9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58" name="Freeform 178"/>
            <p:cNvSpPr>
              <a:spLocks/>
            </p:cNvSpPr>
            <p:nvPr/>
          </p:nvSpPr>
          <p:spPr bwMode="auto">
            <a:xfrm>
              <a:off x="9978" y="1878"/>
              <a:ext cx="1272" cy="752"/>
            </a:xfrm>
            <a:custGeom>
              <a:avLst/>
              <a:gdLst/>
              <a:ahLst/>
              <a:cxnLst>
                <a:cxn ang="0">
                  <a:pos x="126" y="654"/>
                </a:cxn>
                <a:cxn ang="0">
                  <a:pos x="82" y="698"/>
                </a:cxn>
                <a:cxn ang="0">
                  <a:pos x="0" y="752"/>
                </a:cxn>
                <a:cxn ang="0">
                  <a:pos x="146" y="747"/>
                </a:cxn>
                <a:cxn ang="0">
                  <a:pos x="322" y="750"/>
                </a:cxn>
                <a:cxn ang="0">
                  <a:pos x="319" y="700"/>
                </a:cxn>
                <a:cxn ang="0">
                  <a:pos x="250" y="677"/>
                </a:cxn>
                <a:cxn ang="0">
                  <a:pos x="240" y="310"/>
                </a:cxn>
                <a:cxn ang="0">
                  <a:pos x="282" y="147"/>
                </a:cxn>
                <a:cxn ang="0">
                  <a:pos x="381" y="57"/>
                </a:cxn>
                <a:cxn ang="0">
                  <a:pos x="495" y="44"/>
                </a:cxn>
                <a:cxn ang="0">
                  <a:pos x="559" y="95"/>
                </a:cxn>
                <a:cxn ang="0">
                  <a:pos x="579" y="191"/>
                </a:cxn>
                <a:cxn ang="0">
                  <a:pos x="572" y="677"/>
                </a:cxn>
                <a:cxn ang="0">
                  <a:pos x="500" y="698"/>
                </a:cxn>
                <a:cxn ang="0">
                  <a:pos x="500" y="750"/>
                </a:cxn>
                <a:cxn ang="0">
                  <a:pos x="676" y="747"/>
                </a:cxn>
                <a:cxn ang="0">
                  <a:pos x="819" y="752"/>
                </a:cxn>
                <a:cxn ang="0">
                  <a:pos x="737" y="698"/>
                </a:cxn>
                <a:cxn ang="0">
                  <a:pos x="695" y="654"/>
                </a:cxn>
                <a:cxn ang="0">
                  <a:pos x="698" y="248"/>
                </a:cxn>
                <a:cxn ang="0">
                  <a:pos x="762" y="108"/>
                </a:cxn>
                <a:cxn ang="0">
                  <a:pos x="873" y="44"/>
                </a:cxn>
                <a:cxn ang="0">
                  <a:pos x="975" y="54"/>
                </a:cxn>
                <a:cxn ang="0">
                  <a:pos x="1022" y="124"/>
                </a:cxn>
                <a:cxn ang="0">
                  <a:pos x="1032" y="623"/>
                </a:cxn>
                <a:cxn ang="0">
                  <a:pos x="1009" y="690"/>
                </a:cxn>
                <a:cxn ang="0">
                  <a:pos x="906" y="700"/>
                </a:cxn>
                <a:cxn ang="0">
                  <a:pos x="1002" y="750"/>
                </a:cxn>
                <a:cxn ang="0">
                  <a:pos x="1175" y="750"/>
                </a:cxn>
                <a:cxn ang="0">
                  <a:pos x="1272" y="700"/>
                </a:cxn>
                <a:cxn ang="0">
                  <a:pos x="1178" y="693"/>
                </a:cxn>
                <a:cxn ang="0">
                  <a:pos x="1146" y="649"/>
                </a:cxn>
                <a:cxn ang="0">
                  <a:pos x="1138" y="163"/>
                </a:cxn>
                <a:cxn ang="0">
                  <a:pos x="1094" y="64"/>
                </a:cxn>
                <a:cxn ang="0">
                  <a:pos x="1017" y="15"/>
                </a:cxn>
                <a:cxn ang="0">
                  <a:pos x="868" y="5"/>
                </a:cxn>
                <a:cxn ang="0">
                  <a:pos x="750" y="75"/>
                </a:cxn>
                <a:cxn ang="0">
                  <a:pos x="688" y="168"/>
                </a:cxn>
                <a:cxn ang="0">
                  <a:pos x="638" y="59"/>
                </a:cxn>
                <a:cxn ang="0">
                  <a:pos x="554" y="10"/>
                </a:cxn>
                <a:cxn ang="0">
                  <a:pos x="416" y="5"/>
                </a:cxn>
                <a:cxn ang="0">
                  <a:pos x="287" y="85"/>
                </a:cxn>
                <a:cxn ang="0">
                  <a:pos x="230" y="0"/>
                </a:cxn>
                <a:cxn ang="0">
                  <a:pos x="50" y="72"/>
                </a:cxn>
                <a:cxn ang="0">
                  <a:pos x="122" y="106"/>
                </a:cxn>
              </a:cxnLst>
              <a:rect l="0" t="0" r="r" b="b"/>
              <a:pathLst>
                <a:path w="1272" h="752">
                  <a:moveTo>
                    <a:pt x="129" y="168"/>
                  </a:moveTo>
                  <a:lnTo>
                    <a:pt x="129" y="623"/>
                  </a:lnTo>
                  <a:lnTo>
                    <a:pt x="126" y="654"/>
                  </a:lnTo>
                  <a:lnTo>
                    <a:pt x="119" y="677"/>
                  </a:lnTo>
                  <a:lnTo>
                    <a:pt x="107" y="690"/>
                  </a:lnTo>
                  <a:lnTo>
                    <a:pt x="82" y="698"/>
                  </a:lnTo>
                  <a:lnTo>
                    <a:pt x="47" y="698"/>
                  </a:lnTo>
                  <a:lnTo>
                    <a:pt x="0" y="700"/>
                  </a:lnTo>
                  <a:lnTo>
                    <a:pt x="0" y="752"/>
                  </a:lnTo>
                  <a:lnTo>
                    <a:pt x="47" y="750"/>
                  </a:lnTo>
                  <a:lnTo>
                    <a:pt x="97" y="750"/>
                  </a:lnTo>
                  <a:lnTo>
                    <a:pt x="146" y="747"/>
                  </a:lnTo>
                  <a:lnTo>
                    <a:pt x="223" y="747"/>
                  </a:lnTo>
                  <a:lnTo>
                    <a:pt x="272" y="750"/>
                  </a:lnTo>
                  <a:lnTo>
                    <a:pt x="322" y="750"/>
                  </a:lnTo>
                  <a:lnTo>
                    <a:pt x="366" y="752"/>
                  </a:lnTo>
                  <a:lnTo>
                    <a:pt x="366" y="700"/>
                  </a:lnTo>
                  <a:lnTo>
                    <a:pt x="319" y="700"/>
                  </a:lnTo>
                  <a:lnTo>
                    <a:pt x="285" y="698"/>
                  </a:lnTo>
                  <a:lnTo>
                    <a:pt x="263" y="690"/>
                  </a:lnTo>
                  <a:lnTo>
                    <a:pt x="250" y="677"/>
                  </a:lnTo>
                  <a:lnTo>
                    <a:pt x="243" y="654"/>
                  </a:lnTo>
                  <a:lnTo>
                    <a:pt x="240" y="623"/>
                  </a:lnTo>
                  <a:lnTo>
                    <a:pt x="240" y="310"/>
                  </a:lnTo>
                  <a:lnTo>
                    <a:pt x="245" y="248"/>
                  </a:lnTo>
                  <a:lnTo>
                    <a:pt x="260" y="194"/>
                  </a:lnTo>
                  <a:lnTo>
                    <a:pt x="282" y="147"/>
                  </a:lnTo>
                  <a:lnTo>
                    <a:pt x="312" y="108"/>
                  </a:lnTo>
                  <a:lnTo>
                    <a:pt x="344" y="77"/>
                  </a:lnTo>
                  <a:lnTo>
                    <a:pt x="381" y="57"/>
                  </a:lnTo>
                  <a:lnTo>
                    <a:pt x="421" y="44"/>
                  </a:lnTo>
                  <a:lnTo>
                    <a:pt x="460" y="39"/>
                  </a:lnTo>
                  <a:lnTo>
                    <a:pt x="495" y="44"/>
                  </a:lnTo>
                  <a:lnTo>
                    <a:pt x="522" y="54"/>
                  </a:lnTo>
                  <a:lnTo>
                    <a:pt x="542" y="72"/>
                  </a:lnTo>
                  <a:lnTo>
                    <a:pt x="559" y="95"/>
                  </a:lnTo>
                  <a:lnTo>
                    <a:pt x="569" y="124"/>
                  </a:lnTo>
                  <a:lnTo>
                    <a:pt x="577" y="157"/>
                  </a:lnTo>
                  <a:lnTo>
                    <a:pt x="579" y="191"/>
                  </a:lnTo>
                  <a:lnTo>
                    <a:pt x="579" y="623"/>
                  </a:lnTo>
                  <a:lnTo>
                    <a:pt x="577" y="654"/>
                  </a:lnTo>
                  <a:lnTo>
                    <a:pt x="572" y="677"/>
                  </a:lnTo>
                  <a:lnTo>
                    <a:pt x="557" y="690"/>
                  </a:lnTo>
                  <a:lnTo>
                    <a:pt x="535" y="698"/>
                  </a:lnTo>
                  <a:lnTo>
                    <a:pt x="500" y="698"/>
                  </a:lnTo>
                  <a:lnTo>
                    <a:pt x="453" y="700"/>
                  </a:lnTo>
                  <a:lnTo>
                    <a:pt x="453" y="752"/>
                  </a:lnTo>
                  <a:lnTo>
                    <a:pt x="500" y="750"/>
                  </a:lnTo>
                  <a:lnTo>
                    <a:pt x="549" y="750"/>
                  </a:lnTo>
                  <a:lnTo>
                    <a:pt x="599" y="747"/>
                  </a:lnTo>
                  <a:lnTo>
                    <a:pt x="676" y="747"/>
                  </a:lnTo>
                  <a:lnTo>
                    <a:pt x="723" y="750"/>
                  </a:lnTo>
                  <a:lnTo>
                    <a:pt x="774" y="750"/>
                  </a:lnTo>
                  <a:lnTo>
                    <a:pt x="819" y="752"/>
                  </a:lnTo>
                  <a:lnTo>
                    <a:pt x="819" y="700"/>
                  </a:lnTo>
                  <a:lnTo>
                    <a:pt x="772" y="700"/>
                  </a:lnTo>
                  <a:lnTo>
                    <a:pt x="737" y="698"/>
                  </a:lnTo>
                  <a:lnTo>
                    <a:pt x="715" y="690"/>
                  </a:lnTo>
                  <a:lnTo>
                    <a:pt x="700" y="677"/>
                  </a:lnTo>
                  <a:lnTo>
                    <a:pt x="695" y="654"/>
                  </a:lnTo>
                  <a:lnTo>
                    <a:pt x="693" y="623"/>
                  </a:lnTo>
                  <a:lnTo>
                    <a:pt x="693" y="310"/>
                  </a:lnTo>
                  <a:lnTo>
                    <a:pt x="698" y="248"/>
                  </a:lnTo>
                  <a:lnTo>
                    <a:pt x="713" y="194"/>
                  </a:lnTo>
                  <a:lnTo>
                    <a:pt x="735" y="147"/>
                  </a:lnTo>
                  <a:lnTo>
                    <a:pt x="762" y="108"/>
                  </a:lnTo>
                  <a:lnTo>
                    <a:pt x="797" y="77"/>
                  </a:lnTo>
                  <a:lnTo>
                    <a:pt x="834" y="57"/>
                  </a:lnTo>
                  <a:lnTo>
                    <a:pt x="873" y="44"/>
                  </a:lnTo>
                  <a:lnTo>
                    <a:pt x="913" y="39"/>
                  </a:lnTo>
                  <a:lnTo>
                    <a:pt x="948" y="44"/>
                  </a:lnTo>
                  <a:lnTo>
                    <a:pt x="975" y="54"/>
                  </a:lnTo>
                  <a:lnTo>
                    <a:pt x="995" y="72"/>
                  </a:lnTo>
                  <a:lnTo>
                    <a:pt x="1012" y="95"/>
                  </a:lnTo>
                  <a:lnTo>
                    <a:pt x="1022" y="124"/>
                  </a:lnTo>
                  <a:lnTo>
                    <a:pt x="1029" y="157"/>
                  </a:lnTo>
                  <a:lnTo>
                    <a:pt x="1032" y="191"/>
                  </a:lnTo>
                  <a:lnTo>
                    <a:pt x="1032" y="623"/>
                  </a:lnTo>
                  <a:lnTo>
                    <a:pt x="1029" y="654"/>
                  </a:lnTo>
                  <a:lnTo>
                    <a:pt x="1024" y="677"/>
                  </a:lnTo>
                  <a:lnTo>
                    <a:pt x="1009" y="690"/>
                  </a:lnTo>
                  <a:lnTo>
                    <a:pt x="987" y="698"/>
                  </a:lnTo>
                  <a:lnTo>
                    <a:pt x="953" y="698"/>
                  </a:lnTo>
                  <a:lnTo>
                    <a:pt x="906" y="700"/>
                  </a:lnTo>
                  <a:lnTo>
                    <a:pt x="906" y="752"/>
                  </a:lnTo>
                  <a:lnTo>
                    <a:pt x="953" y="750"/>
                  </a:lnTo>
                  <a:lnTo>
                    <a:pt x="1002" y="750"/>
                  </a:lnTo>
                  <a:lnTo>
                    <a:pt x="1049" y="747"/>
                  </a:lnTo>
                  <a:lnTo>
                    <a:pt x="1128" y="747"/>
                  </a:lnTo>
                  <a:lnTo>
                    <a:pt x="1175" y="750"/>
                  </a:lnTo>
                  <a:lnTo>
                    <a:pt x="1225" y="750"/>
                  </a:lnTo>
                  <a:lnTo>
                    <a:pt x="1272" y="752"/>
                  </a:lnTo>
                  <a:lnTo>
                    <a:pt x="1272" y="700"/>
                  </a:lnTo>
                  <a:lnTo>
                    <a:pt x="1232" y="700"/>
                  </a:lnTo>
                  <a:lnTo>
                    <a:pt x="1202" y="698"/>
                  </a:lnTo>
                  <a:lnTo>
                    <a:pt x="1178" y="693"/>
                  </a:lnTo>
                  <a:lnTo>
                    <a:pt x="1160" y="685"/>
                  </a:lnTo>
                  <a:lnTo>
                    <a:pt x="1148" y="669"/>
                  </a:lnTo>
                  <a:lnTo>
                    <a:pt x="1146" y="649"/>
                  </a:lnTo>
                  <a:lnTo>
                    <a:pt x="1146" y="258"/>
                  </a:lnTo>
                  <a:lnTo>
                    <a:pt x="1143" y="204"/>
                  </a:lnTo>
                  <a:lnTo>
                    <a:pt x="1138" y="163"/>
                  </a:lnTo>
                  <a:lnTo>
                    <a:pt x="1131" y="126"/>
                  </a:lnTo>
                  <a:lnTo>
                    <a:pt x="1116" y="93"/>
                  </a:lnTo>
                  <a:lnTo>
                    <a:pt x="1094" y="64"/>
                  </a:lnTo>
                  <a:lnTo>
                    <a:pt x="1076" y="46"/>
                  </a:lnTo>
                  <a:lnTo>
                    <a:pt x="1052" y="28"/>
                  </a:lnTo>
                  <a:lnTo>
                    <a:pt x="1017" y="15"/>
                  </a:lnTo>
                  <a:lnTo>
                    <a:pt x="975" y="5"/>
                  </a:lnTo>
                  <a:lnTo>
                    <a:pt x="923" y="0"/>
                  </a:lnTo>
                  <a:lnTo>
                    <a:pt x="868" y="5"/>
                  </a:lnTo>
                  <a:lnTo>
                    <a:pt x="821" y="23"/>
                  </a:lnTo>
                  <a:lnTo>
                    <a:pt x="782" y="46"/>
                  </a:lnTo>
                  <a:lnTo>
                    <a:pt x="750" y="75"/>
                  </a:lnTo>
                  <a:lnTo>
                    <a:pt x="723" y="106"/>
                  </a:lnTo>
                  <a:lnTo>
                    <a:pt x="703" y="137"/>
                  </a:lnTo>
                  <a:lnTo>
                    <a:pt x="688" y="168"/>
                  </a:lnTo>
                  <a:lnTo>
                    <a:pt x="678" y="124"/>
                  </a:lnTo>
                  <a:lnTo>
                    <a:pt x="661" y="88"/>
                  </a:lnTo>
                  <a:lnTo>
                    <a:pt x="638" y="59"/>
                  </a:lnTo>
                  <a:lnTo>
                    <a:pt x="611" y="36"/>
                  </a:lnTo>
                  <a:lnTo>
                    <a:pt x="584" y="20"/>
                  </a:lnTo>
                  <a:lnTo>
                    <a:pt x="554" y="10"/>
                  </a:lnTo>
                  <a:lnTo>
                    <a:pt x="525" y="5"/>
                  </a:lnTo>
                  <a:lnTo>
                    <a:pt x="470" y="0"/>
                  </a:lnTo>
                  <a:lnTo>
                    <a:pt x="416" y="5"/>
                  </a:lnTo>
                  <a:lnTo>
                    <a:pt x="366" y="23"/>
                  </a:lnTo>
                  <a:lnTo>
                    <a:pt x="324" y="51"/>
                  </a:lnTo>
                  <a:lnTo>
                    <a:pt x="287" y="85"/>
                  </a:lnTo>
                  <a:lnTo>
                    <a:pt x="255" y="129"/>
                  </a:lnTo>
                  <a:lnTo>
                    <a:pt x="230" y="178"/>
                  </a:lnTo>
                  <a:lnTo>
                    <a:pt x="230" y="0"/>
                  </a:lnTo>
                  <a:lnTo>
                    <a:pt x="0" y="20"/>
                  </a:lnTo>
                  <a:lnTo>
                    <a:pt x="0" y="72"/>
                  </a:lnTo>
                  <a:lnTo>
                    <a:pt x="50" y="72"/>
                  </a:lnTo>
                  <a:lnTo>
                    <a:pt x="84" y="77"/>
                  </a:lnTo>
                  <a:lnTo>
                    <a:pt x="107" y="88"/>
                  </a:lnTo>
                  <a:lnTo>
                    <a:pt x="122" y="106"/>
                  </a:lnTo>
                  <a:lnTo>
                    <a:pt x="126" y="132"/>
                  </a:lnTo>
                  <a:lnTo>
                    <a:pt x="129" y="1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59" name="Freeform 179"/>
            <p:cNvSpPr>
              <a:spLocks noEditPoints="1"/>
            </p:cNvSpPr>
            <p:nvPr/>
          </p:nvSpPr>
          <p:spPr bwMode="auto">
            <a:xfrm>
              <a:off x="11329" y="1867"/>
              <a:ext cx="628" cy="781"/>
            </a:xfrm>
            <a:custGeom>
              <a:avLst/>
              <a:gdLst/>
              <a:ahLst/>
              <a:cxnLst>
                <a:cxn ang="0">
                  <a:pos x="611" y="370"/>
                </a:cxn>
                <a:cxn ang="0">
                  <a:pos x="628" y="355"/>
                </a:cxn>
                <a:cxn ang="0">
                  <a:pos x="626" y="285"/>
                </a:cxn>
                <a:cxn ang="0">
                  <a:pos x="603" y="189"/>
                </a:cxn>
                <a:cxn ang="0">
                  <a:pos x="559" y="104"/>
                </a:cxn>
                <a:cxn ang="0">
                  <a:pos x="490" y="42"/>
                </a:cxn>
                <a:cxn ang="0">
                  <a:pos x="396" y="6"/>
                </a:cxn>
                <a:cxn ang="0">
                  <a:pos x="267" y="8"/>
                </a:cxn>
                <a:cxn ang="0">
                  <a:pos x="148" y="68"/>
                </a:cxn>
                <a:cxn ang="0">
                  <a:pos x="57" y="174"/>
                </a:cxn>
                <a:cxn ang="0">
                  <a:pos x="5" y="311"/>
                </a:cxn>
                <a:cxn ang="0">
                  <a:pos x="5" y="463"/>
                </a:cxn>
                <a:cxn ang="0">
                  <a:pos x="49" y="592"/>
                </a:cxn>
                <a:cxn ang="0">
                  <a:pos x="131" y="693"/>
                </a:cxn>
                <a:cxn ang="0">
                  <a:pos x="237" y="758"/>
                </a:cxn>
                <a:cxn ang="0">
                  <a:pos x="356" y="781"/>
                </a:cxn>
                <a:cxn ang="0">
                  <a:pos x="460" y="761"/>
                </a:cxn>
                <a:cxn ang="0">
                  <a:pos x="539" y="714"/>
                </a:cxn>
                <a:cxn ang="0">
                  <a:pos x="591" y="652"/>
                </a:cxn>
                <a:cxn ang="0">
                  <a:pos x="618" y="595"/>
                </a:cxn>
                <a:cxn ang="0">
                  <a:pos x="628" y="561"/>
                </a:cxn>
                <a:cxn ang="0">
                  <a:pos x="626" y="549"/>
                </a:cxn>
                <a:cxn ang="0">
                  <a:pos x="616" y="541"/>
                </a:cxn>
                <a:cxn ang="0">
                  <a:pos x="596" y="543"/>
                </a:cxn>
                <a:cxn ang="0">
                  <a:pos x="591" y="551"/>
                </a:cxn>
                <a:cxn ang="0">
                  <a:pos x="586" y="564"/>
                </a:cxn>
                <a:cxn ang="0">
                  <a:pos x="537" y="657"/>
                </a:cxn>
                <a:cxn ang="0">
                  <a:pos x="477" y="709"/>
                </a:cxn>
                <a:cxn ang="0">
                  <a:pos x="418" y="732"/>
                </a:cxn>
                <a:cxn ang="0">
                  <a:pos x="376" y="740"/>
                </a:cxn>
                <a:cxn ang="0">
                  <a:pos x="319" y="735"/>
                </a:cxn>
                <a:cxn ang="0">
                  <a:pos x="240" y="693"/>
                </a:cxn>
                <a:cxn ang="0">
                  <a:pos x="183" y="626"/>
                </a:cxn>
                <a:cxn ang="0">
                  <a:pos x="146" y="517"/>
                </a:cxn>
                <a:cxn ang="0">
                  <a:pos x="133" y="411"/>
                </a:cxn>
                <a:cxn ang="0">
                  <a:pos x="588" y="370"/>
                </a:cxn>
                <a:cxn ang="0">
                  <a:pos x="143" y="264"/>
                </a:cxn>
                <a:cxn ang="0">
                  <a:pos x="173" y="158"/>
                </a:cxn>
                <a:cxn ang="0">
                  <a:pos x="220" y="91"/>
                </a:cxn>
                <a:cxn ang="0">
                  <a:pos x="272" y="55"/>
                </a:cxn>
                <a:cxn ang="0">
                  <a:pos x="319" y="39"/>
                </a:cxn>
                <a:cxn ang="0">
                  <a:pos x="378" y="44"/>
                </a:cxn>
                <a:cxn ang="0">
                  <a:pos x="443" y="83"/>
                </a:cxn>
                <a:cxn ang="0">
                  <a:pos x="485" y="145"/>
                </a:cxn>
                <a:cxn ang="0">
                  <a:pos x="509" y="218"/>
                </a:cxn>
                <a:cxn ang="0">
                  <a:pos x="522" y="313"/>
                </a:cxn>
                <a:cxn ang="0">
                  <a:pos x="136" y="334"/>
                </a:cxn>
              </a:cxnLst>
              <a:rect l="0" t="0" r="r" b="b"/>
              <a:pathLst>
                <a:path w="628" h="781">
                  <a:moveTo>
                    <a:pt x="588" y="370"/>
                  </a:moveTo>
                  <a:lnTo>
                    <a:pt x="611" y="370"/>
                  </a:lnTo>
                  <a:lnTo>
                    <a:pt x="621" y="365"/>
                  </a:lnTo>
                  <a:lnTo>
                    <a:pt x="628" y="355"/>
                  </a:lnTo>
                  <a:lnTo>
                    <a:pt x="628" y="334"/>
                  </a:lnTo>
                  <a:lnTo>
                    <a:pt x="626" y="285"/>
                  </a:lnTo>
                  <a:lnTo>
                    <a:pt x="618" y="236"/>
                  </a:lnTo>
                  <a:lnTo>
                    <a:pt x="603" y="189"/>
                  </a:lnTo>
                  <a:lnTo>
                    <a:pt x="584" y="145"/>
                  </a:lnTo>
                  <a:lnTo>
                    <a:pt x="559" y="104"/>
                  </a:lnTo>
                  <a:lnTo>
                    <a:pt x="527" y="70"/>
                  </a:lnTo>
                  <a:lnTo>
                    <a:pt x="490" y="42"/>
                  </a:lnTo>
                  <a:lnTo>
                    <a:pt x="445" y="21"/>
                  </a:lnTo>
                  <a:lnTo>
                    <a:pt x="396" y="6"/>
                  </a:lnTo>
                  <a:lnTo>
                    <a:pt x="336" y="0"/>
                  </a:lnTo>
                  <a:lnTo>
                    <a:pt x="267" y="8"/>
                  </a:lnTo>
                  <a:lnTo>
                    <a:pt x="205" y="31"/>
                  </a:lnTo>
                  <a:lnTo>
                    <a:pt x="148" y="68"/>
                  </a:lnTo>
                  <a:lnTo>
                    <a:pt x="96" y="117"/>
                  </a:lnTo>
                  <a:lnTo>
                    <a:pt x="57" y="174"/>
                  </a:lnTo>
                  <a:lnTo>
                    <a:pt x="25" y="238"/>
                  </a:lnTo>
                  <a:lnTo>
                    <a:pt x="5" y="311"/>
                  </a:lnTo>
                  <a:lnTo>
                    <a:pt x="0" y="388"/>
                  </a:lnTo>
                  <a:lnTo>
                    <a:pt x="5" y="463"/>
                  </a:lnTo>
                  <a:lnTo>
                    <a:pt x="22" y="530"/>
                  </a:lnTo>
                  <a:lnTo>
                    <a:pt x="49" y="592"/>
                  </a:lnTo>
                  <a:lnTo>
                    <a:pt x="86" y="647"/>
                  </a:lnTo>
                  <a:lnTo>
                    <a:pt x="131" y="693"/>
                  </a:lnTo>
                  <a:lnTo>
                    <a:pt x="180" y="729"/>
                  </a:lnTo>
                  <a:lnTo>
                    <a:pt x="237" y="758"/>
                  </a:lnTo>
                  <a:lnTo>
                    <a:pt x="294" y="776"/>
                  </a:lnTo>
                  <a:lnTo>
                    <a:pt x="356" y="781"/>
                  </a:lnTo>
                  <a:lnTo>
                    <a:pt x="413" y="776"/>
                  </a:lnTo>
                  <a:lnTo>
                    <a:pt x="460" y="761"/>
                  </a:lnTo>
                  <a:lnTo>
                    <a:pt x="502" y="740"/>
                  </a:lnTo>
                  <a:lnTo>
                    <a:pt x="539" y="714"/>
                  </a:lnTo>
                  <a:lnTo>
                    <a:pt x="566" y="683"/>
                  </a:lnTo>
                  <a:lnTo>
                    <a:pt x="591" y="652"/>
                  </a:lnTo>
                  <a:lnTo>
                    <a:pt x="608" y="623"/>
                  </a:lnTo>
                  <a:lnTo>
                    <a:pt x="618" y="595"/>
                  </a:lnTo>
                  <a:lnTo>
                    <a:pt x="626" y="574"/>
                  </a:lnTo>
                  <a:lnTo>
                    <a:pt x="628" y="561"/>
                  </a:lnTo>
                  <a:lnTo>
                    <a:pt x="628" y="554"/>
                  </a:lnTo>
                  <a:lnTo>
                    <a:pt x="626" y="549"/>
                  </a:lnTo>
                  <a:lnTo>
                    <a:pt x="621" y="543"/>
                  </a:lnTo>
                  <a:lnTo>
                    <a:pt x="616" y="541"/>
                  </a:lnTo>
                  <a:lnTo>
                    <a:pt x="601" y="541"/>
                  </a:lnTo>
                  <a:lnTo>
                    <a:pt x="596" y="543"/>
                  </a:lnTo>
                  <a:lnTo>
                    <a:pt x="593" y="549"/>
                  </a:lnTo>
                  <a:lnTo>
                    <a:pt x="591" y="551"/>
                  </a:lnTo>
                  <a:lnTo>
                    <a:pt x="588" y="559"/>
                  </a:lnTo>
                  <a:lnTo>
                    <a:pt x="586" y="564"/>
                  </a:lnTo>
                  <a:lnTo>
                    <a:pt x="564" y="616"/>
                  </a:lnTo>
                  <a:lnTo>
                    <a:pt x="537" y="657"/>
                  </a:lnTo>
                  <a:lnTo>
                    <a:pt x="507" y="688"/>
                  </a:lnTo>
                  <a:lnTo>
                    <a:pt x="477" y="709"/>
                  </a:lnTo>
                  <a:lnTo>
                    <a:pt x="445" y="724"/>
                  </a:lnTo>
                  <a:lnTo>
                    <a:pt x="418" y="732"/>
                  </a:lnTo>
                  <a:lnTo>
                    <a:pt x="396" y="737"/>
                  </a:lnTo>
                  <a:lnTo>
                    <a:pt x="376" y="740"/>
                  </a:lnTo>
                  <a:lnTo>
                    <a:pt x="366" y="740"/>
                  </a:lnTo>
                  <a:lnTo>
                    <a:pt x="319" y="735"/>
                  </a:lnTo>
                  <a:lnTo>
                    <a:pt x="277" y="717"/>
                  </a:lnTo>
                  <a:lnTo>
                    <a:pt x="240" y="693"/>
                  </a:lnTo>
                  <a:lnTo>
                    <a:pt x="208" y="662"/>
                  </a:lnTo>
                  <a:lnTo>
                    <a:pt x="183" y="626"/>
                  </a:lnTo>
                  <a:lnTo>
                    <a:pt x="158" y="574"/>
                  </a:lnTo>
                  <a:lnTo>
                    <a:pt x="146" y="517"/>
                  </a:lnTo>
                  <a:lnTo>
                    <a:pt x="138" y="463"/>
                  </a:lnTo>
                  <a:lnTo>
                    <a:pt x="133" y="411"/>
                  </a:lnTo>
                  <a:lnTo>
                    <a:pt x="133" y="370"/>
                  </a:lnTo>
                  <a:lnTo>
                    <a:pt x="588" y="370"/>
                  </a:lnTo>
                  <a:close/>
                  <a:moveTo>
                    <a:pt x="136" y="334"/>
                  </a:moveTo>
                  <a:lnTo>
                    <a:pt x="143" y="264"/>
                  </a:lnTo>
                  <a:lnTo>
                    <a:pt x="156" y="207"/>
                  </a:lnTo>
                  <a:lnTo>
                    <a:pt x="173" y="158"/>
                  </a:lnTo>
                  <a:lnTo>
                    <a:pt x="195" y="122"/>
                  </a:lnTo>
                  <a:lnTo>
                    <a:pt x="220" y="91"/>
                  </a:lnTo>
                  <a:lnTo>
                    <a:pt x="245" y="70"/>
                  </a:lnTo>
                  <a:lnTo>
                    <a:pt x="272" y="55"/>
                  </a:lnTo>
                  <a:lnTo>
                    <a:pt x="297" y="44"/>
                  </a:lnTo>
                  <a:lnTo>
                    <a:pt x="319" y="39"/>
                  </a:lnTo>
                  <a:lnTo>
                    <a:pt x="336" y="39"/>
                  </a:lnTo>
                  <a:lnTo>
                    <a:pt x="378" y="44"/>
                  </a:lnTo>
                  <a:lnTo>
                    <a:pt x="413" y="60"/>
                  </a:lnTo>
                  <a:lnTo>
                    <a:pt x="443" y="83"/>
                  </a:lnTo>
                  <a:lnTo>
                    <a:pt x="467" y="112"/>
                  </a:lnTo>
                  <a:lnTo>
                    <a:pt x="485" y="145"/>
                  </a:lnTo>
                  <a:lnTo>
                    <a:pt x="499" y="179"/>
                  </a:lnTo>
                  <a:lnTo>
                    <a:pt x="509" y="218"/>
                  </a:lnTo>
                  <a:lnTo>
                    <a:pt x="519" y="285"/>
                  </a:lnTo>
                  <a:lnTo>
                    <a:pt x="522" y="313"/>
                  </a:lnTo>
                  <a:lnTo>
                    <a:pt x="522" y="334"/>
                  </a:lnTo>
                  <a:lnTo>
                    <a:pt x="136" y="3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7" name="Group 182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6229986" y="5839142"/>
            <a:ext cx="1340644" cy="269557"/>
            <a:chOff x="4099" y="3878"/>
            <a:chExt cx="8445" cy="1698"/>
          </a:xfrm>
        </p:grpSpPr>
        <p:sp>
          <p:nvSpPr>
            <p:cNvPr id="2094264" name="Freeform 184"/>
            <p:cNvSpPr>
              <a:spLocks noEditPoints="1"/>
            </p:cNvSpPr>
            <p:nvPr/>
          </p:nvSpPr>
          <p:spPr bwMode="auto">
            <a:xfrm>
              <a:off x="4099" y="3955"/>
              <a:ext cx="1112" cy="1234"/>
            </a:xfrm>
            <a:custGeom>
              <a:avLst/>
              <a:gdLst/>
              <a:ahLst/>
              <a:cxnLst>
                <a:cxn ang="0">
                  <a:pos x="1106" y="367"/>
                </a:cxn>
                <a:cxn ang="0">
                  <a:pos x="1061" y="216"/>
                </a:cxn>
                <a:cxn ang="0">
                  <a:pos x="972" y="99"/>
                </a:cxn>
                <a:cxn ang="0">
                  <a:pos x="851" y="25"/>
                </a:cxn>
                <a:cxn ang="0">
                  <a:pos x="703" y="0"/>
                </a:cxn>
                <a:cxn ang="0">
                  <a:pos x="514" y="34"/>
                </a:cxn>
                <a:cxn ang="0">
                  <a:pos x="339" y="133"/>
                </a:cxn>
                <a:cxn ang="0">
                  <a:pos x="186" y="281"/>
                </a:cxn>
                <a:cxn ang="0">
                  <a:pos x="73" y="466"/>
                </a:cxn>
                <a:cxn ang="0">
                  <a:pos x="8" y="674"/>
                </a:cxn>
                <a:cxn ang="0">
                  <a:pos x="8" y="870"/>
                </a:cxn>
                <a:cxn ang="0">
                  <a:pos x="56" y="1024"/>
                </a:cxn>
                <a:cxn ang="0">
                  <a:pos x="145" y="1137"/>
                </a:cxn>
                <a:cxn ang="0">
                  <a:pos x="266" y="1208"/>
                </a:cxn>
                <a:cxn ang="0">
                  <a:pos x="412" y="1234"/>
                </a:cxn>
                <a:cxn ang="0">
                  <a:pos x="598" y="1200"/>
                </a:cxn>
                <a:cxn ang="0">
                  <a:pos x="773" y="1103"/>
                </a:cxn>
                <a:cxn ang="0">
                  <a:pos x="926" y="958"/>
                </a:cxn>
                <a:cxn ang="0">
                  <a:pos x="1039" y="773"/>
                </a:cxn>
                <a:cxn ang="0">
                  <a:pos x="1104" y="566"/>
                </a:cxn>
                <a:cxn ang="0">
                  <a:pos x="423" y="1191"/>
                </a:cxn>
                <a:cxn ang="0">
                  <a:pos x="312" y="1166"/>
                </a:cxn>
                <a:cxn ang="0">
                  <a:pos x="226" y="1095"/>
                </a:cxn>
                <a:cxn ang="0">
                  <a:pos x="169" y="978"/>
                </a:cxn>
                <a:cxn ang="0">
                  <a:pos x="151" y="827"/>
                </a:cxn>
                <a:cxn ang="0">
                  <a:pos x="156" y="742"/>
                </a:cxn>
                <a:cxn ang="0">
                  <a:pos x="178" y="614"/>
                </a:cxn>
                <a:cxn ang="0">
                  <a:pos x="221" y="460"/>
                </a:cxn>
                <a:cxn ang="0">
                  <a:pos x="296" y="307"/>
                </a:cxn>
                <a:cxn ang="0">
                  <a:pos x="401" y="176"/>
                </a:cxn>
                <a:cxn ang="0">
                  <a:pos x="519" y="91"/>
                </a:cxn>
                <a:cxn ang="0">
                  <a:pos x="635" y="45"/>
                </a:cxn>
                <a:cxn ang="0">
                  <a:pos x="732" y="45"/>
                </a:cxn>
                <a:cxn ang="0">
                  <a:pos x="810" y="68"/>
                </a:cxn>
                <a:cxn ang="0">
                  <a:pos x="880" y="119"/>
                </a:cxn>
                <a:cxn ang="0">
                  <a:pos x="934" y="202"/>
                </a:cxn>
                <a:cxn ang="0">
                  <a:pos x="966" y="318"/>
                </a:cxn>
                <a:cxn ang="0">
                  <a:pos x="966" y="441"/>
                </a:cxn>
                <a:cxn ang="0">
                  <a:pos x="948" y="577"/>
                </a:cxn>
                <a:cxn ang="0">
                  <a:pos x="902" y="739"/>
                </a:cxn>
                <a:cxn ang="0">
                  <a:pos x="821" y="907"/>
                </a:cxn>
                <a:cxn ang="0">
                  <a:pos x="724" y="1038"/>
                </a:cxn>
                <a:cxn ang="0">
                  <a:pos x="616" y="1126"/>
                </a:cxn>
                <a:cxn ang="0">
                  <a:pos x="490" y="1183"/>
                </a:cxn>
              </a:cxnLst>
              <a:rect l="0" t="0" r="r" b="b"/>
              <a:pathLst>
                <a:path w="1112" h="1234">
                  <a:moveTo>
                    <a:pt x="1112" y="455"/>
                  </a:moveTo>
                  <a:lnTo>
                    <a:pt x="1106" y="367"/>
                  </a:lnTo>
                  <a:lnTo>
                    <a:pt x="1088" y="287"/>
                  </a:lnTo>
                  <a:lnTo>
                    <a:pt x="1061" y="216"/>
                  </a:lnTo>
                  <a:lnTo>
                    <a:pt x="1020" y="153"/>
                  </a:lnTo>
                  <a:lnTo>
                    <a:pt x="972" y="99"/>
                  </a:lnTo>
                  <a:lnTo>
                    <a:pt x="915" y="57"/>
                  </a:lnTo>
                  <a:lnTo>
                    <a:pt x="851" y="25"/>
                  </a:lnTo>
                  <a:lnTo>
                    <a:pt x="781" y="5"/>
                  </a:lnTo>
                  <a:lnTo>
                    <a:pt x="703" y="0"/>
                  </a:lnTo>
                  <a:lnTo>
                    <a:pt x="608" y="8"/>
                  </a:lnTo>
                  <a:lnTo>
                    <a:pt x="514" y="34"/>
                  </a:lnTo>
                  <a:lnTo>
                    <a:pt x="423" y="77"/>
                  </a:lnTo>
                  <a:lnTo>
                    <a:pt x="339" y="133"/>
                  </a:lnTo>
                  <a:lnTo>
                    <a:pt x="258" y="202"/>
                  </a:lnTo>
                  <a:lnTo>
                    <a:pt x="186" y="281"/>
                  </a:lnTo>
                  <a:lnTo>
                    <a:pt x="124" y="369"/>
                  </a:lnTo>
                  <a:lnTo>
                    <a:pt x="73" y="466"/>
                  </a:lnTo>
                  <a:lnTo>
                    <a:pt x="35" y="569"/>
                  </a:lnTo>
                  <a:lnTo>
                    <a:pt x="8" y="674"/>
                  </a:lnTo>
                  <a:lnTo>
                    <a:pt x="0" y="782"/>
                  </a:lnTo>
                  <a:lnTo>
                    <a:pt x="8" y="870"/>
                  </a:lnTo>
                  <a:lnTo>
                    <a:pt x="27" y="952"/>
                  </a:lnTo>
                  <a:lnTo>
                    <a:pt x="56" y="1024"/>
                  </a:lnTo>
                  <a:lnTo>
                    <a:pt x="97" y="1086"/>
                  </a:lnTo>
                  <a:lnTo>
                    <a:pt x="145" y="1137"/>
                  </a:lnTo>
                  <a:lnTo>
                    <a:pt x="202" y="1180"/>
                  </a:lnTo>
                  <a:lnTo>
                    <a:pt x="266" y="1208"/>
                  </a:lnTo>
                  <a:lnTo>
                    <a:pt x="336" y="1228"/>
                  </a:lnTo>
                  <a:lnTo>
                    <a:pt x="412" y="1234"/>
                  </a:lnTo>
                  <a:lnTo>
                    <a:pt x="506" y="1226"/>
                  </a:lnTo>
                  <a:lnTo>
                    <a:pt x="598" y="1200"/>
                  </a:lnTo>
                  <a:lnTo>
                    <a:pt x="689" y="1157"/>
                  </a:lnTo>
                  <a:lnTo>
                    <a:pt x="773" y="1103"/>
                  </a:lnTo>
                  <a:lnTo>
                    <a:pt x="853" y="1035"/>
                  </a:lnTo>
                  <a:lnTo>
                    <a:pt x="926" y="958"/>
                  </a:lnTo>
                  <a:lnTo>
                    <a:pt x="988" y="870"/>
                  </a:lnTo>
                  <a:lnTo>
                    <a:pt x="1039" y="773"/>
                  </a:lnTo>
                  <a:lnTo>
                    <a:pt x="1079" y="671"/>
                  </a:lnTo>
                  <a:lnTo>
                    <a:pt x="1104" y="566"/>
                  </a:lnTo>
                  <a:lnTo>
                    <a:pt x="1112" y="455"/>
                  </a:lnTo>
                  <a:close/>
                  <a:moveTo>
                    <a:pt x="423" y="1191"/>
                  </a:moveTo>
                  <a:lnTo>
                    <a:pt x="366" y="1186"/>
                  </a:lnTo>
                  <a:lnTo>
                    <a:pt x="312" y="1166"/>
                  </a:lnTo>
                  <a:lnTo>
                    <a:pt x="266" y="1135"/>
                  </a:lnTo>
                  <a:lnTo>
                    <a:pt x="226" y="1095"/>
                  </a:lnTo>
                  <a:lnTo>
                    <a:pt x="194" y="1041"/>
                  </a:lnTo>
                  <a:lnTo>
                    <a:pt x="169" y="978"/>
                  </a:lnTo>
                  <a:lnTo>
                    <a:pt x="156" y="907"/>
                  </a:lnTo>
                  <a:lnTo>
                    <a:pt x="151" y="827"/>
                  </a:lnTo>
                  <a:lnTo>
                    <a:pt x="151" y="793"/>
                  </a:lnTo>
                  <a:lnTo>
                    <a:pt x="156" y="742"/>
                  </a:lnTo>
                  <a:lnTo>
                    <a:pt x="164" y="682"/>
                  </a:lnTo>
                  <a:lnTo>
                    <a:pt x="178" y="614"/>
                  </a:lnTo>
                  <a:lnTo>
                    <a:pt x="196" y="540"/>
                  </a:lnTo>
                  <a:lnTo>
                    <a:pt x="221" y="460"/>
                  </a:lnTo>
                  <a:lnTo>
                    <a:pt x="256" y="384"/>
                  </a:lnTo>
                  <a:lnTo>
                    <a:pt x="296" y="307"/>
                  </a:lnTo>
                  <a:lnTo>
                    <a:pt x="347" y="236"/>
                  </a:lnTo>
                  <a:lnTo>
                    <a:pt x="401" y="176"/>
                  </a:lnTo>
                  <a:lnTo>
                    <a:pt x="460" y="128"/>
                  </a:lnTo>
                  <a:lnTo>
                    <a:pt x="519" y="91"/>
                  </a:lnTo>
                  <a:lnTo>
                    <a:pt x="579" y="62"/>
                  </a:lnTo>
                  <a:lnTo>
                    <a:pt x="635" y="45"/>
                  </a:lnTo>
                  <a:lnTo>
                    <a:pt x="692" y="42"/>
                  </a:lnTo>
                  <a:lnTo>
                    <a:pt x="732" y="45"/>
                  </a:lnTo>
                  <a:lnTo>
                    <a:pt x="773" y="54"/>
                  </a:lnTo>
                  <a:lnTo>
                    <a:pt x="810" y="68"/>
                  </a:lnTo>
                  <a:lnTo>
                    <a:pt x="848" y="91"/>
                  </a:lnTo>
                  <a:lnTo>
                    <a:pt x="880" y="119"/>
                  </a:lnTo>
                  <a:lnTo>
                    <a:pt x="910" y="156"/>
                  </a:lnTo>
                  <a:lnTo>
                    <a:pt x="934" y="202"/>
                  </a:lnTo>
                  <a:lnTo>
                    <a:pt x="953" y="256"/>
                  </a:lnTo>
                  <a:lnTo>
                    <a:pt x="966" y="318"/>
                  </a:lnTo>
                  <a:lnTo>
                    <a:pt x="969" y="389"/>
                  </a:lnTo>
                  <a:lnTo>
                    <a:pt x="966" y="441"/>
                  </a:lnTo>
                  <a:lnTo>
                    <a:pt x="961" y="506"/>
                  </a:lnTo>
                  <a:lnTo>
                    <a:pt x="948" y="577"/>
                  </a:lnTo>
                  <a:lnTo>
                    <a:pt x="929" y="657"/>
                  </a:lnTo>
                  <a:lnTo>
                    <a:pt x="902" y="739"/>
                  </a:lnTo>
                  <a:lnTo>
                    <a:pt x="867" y="822"/>
                  </a:lnTo>
                  <a:lnTo>
                    <a:pt x="821" y="907"/>
                  </a:lnTo>
                  <a:lnTo>
                    <a:pt x="767" y="987"/>
                  </a:lnTo>
                  <a:lnTo>
                    <a:pt x="724" y="1038"/>
                  </a:lnTo>
                  <a:lnTo>
                    <a:pt x="673" y="1086"/>
                  </a:lnTo>
                  <a:lnTo>
                    <a:pt x="616" y="1126"/>
                  </a:lnTo>
                  <a:lnTo>
                    <a:pt x="554" y="1160"/>
                  </a:lnTo>
                  <a:lnTo>
                    <a:pt x="490" y="1183"/>
                  </a:lnTo>
                  <a:lnTo>
                    <a:pt x="423" y="119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65" name="Freeform 185"/>
            <p:cNvSpPr>
              <a:spLocks/>
            </p:cNvSpPr>
            <p:nvPr/>
          </p:nvSpPr>
          <p:spPr bwMode="auto">
            <a:xfrm>
              <a:off x="5453" y="3878"/>
              <a:ext cx="374" cy="1698"/>
            </a:xfrm>
            <a:custGeom>
              <a:avLst/>
              <a:gdLst/>
              <a:ahLst/>
              <a:cxnLst>
                <a:cxn ang="0">
                  <a:pos x="374" y="1678"/>
                </a:cxn>
                <a:cxn ang="0">
                  <a:pos x="372" y="1672"/>
                </a:cxn>
                <a:cxn ang="0">
                  <a:pos x="364" y="1661"/>
                </a:cxn>
                <a:cxn ang="0">
                  <a:pos x="347" y="1644"/>
                </a:cxn>
                <a:cxn ang="0">
                  <a:pos x="234" y="1487"/>
                </a:cxn>
                <a:cxn ang="0">
                  <a:pos x="159" y="1311"/>
                </a:cxn>
                <a:cxn ang="0">
                  <a:pos x="116" y="1123"/>
                </a:cxn>
                <a:cxn ang="0">
                  <a:pos x="97" y="938"/>
                </a:cxn>
                <a:cxn ang="0">
                  <a:pos x="97" y="739"/>
                </a:cxn>
                <a:cxn ang="0">
                  <a:pos x="124" y="520"/>
                </a:cxn>
                <a:cxn ang="0">
                  <a:pos x="183" y="316"/>
                </a:cxn>
                <a:cxn ang="0">
                  <a:pos x="285" y="128"/>
                </a:cxn>
                <a:cxn ang="0">
                  <a:pos x="366" y="31"/>
                </a:cxn>
                <a:cxn ang="0">
                  <a:pos x="374" y="20"/>
                </a:cxn>
                <a:cxn ang="0">
                  <a:pos x="372" y="8"/>
                </a:cxn>
                <a:cxn ang="0">
                  <a:pos x="364" y="0"/>
                </a:cxn>
                <a:cxn ang="0">
                  <a:pos x="347" y="3"/>
                </a:cxn>
                <a:cxn ang="0">
                  <a:pos x="304" y="37"/>
                </a:cxn>
                <a:cxn ang="0">
                  <a:pos x="242" y="102"/>
                </a:cxn>
                <a:cxn ang="0">
                  <a:pos x="170" y="202"/>
                </a:cxn>
                <a:cxn ang="0">
                  <a:pos x="102" y="330"/>
                </a:cxn>
                <a:cxn ang="0">
                  <a:pos x="30" y="552"/>
                </a:cxn>
                <a:cxn ang="0">
                  <a:pos x="3" y="759"/>
                </a:cxn>
                <a:cxn ang="0">
                  <a:pos x="3" y="938"/>
                </a:cxn>
                <a:cxn ang="0">
                  <a:pos x="32" y="1149"/>
                </a:cxn>
                <a:cxn ang="0">
                  <a:pos x="108" y="1379"/>
                </a:cxn>
                <a:cxn ang="0">
                  <a:pos x="186" y="1519"/>
                </a:cxn>
                <a:cxn ang="0">
                  <a:pos x="264" y="1618"/>
                </a:cxn>
                <a:cxn ang="0">
                  <a:pos x="326" y="1678"/>
                </a:cxn>
                <a:cxn ang="0">
                  <a:pos x="358" y="1698"/>
                </a:cxn>
                <a:cxn ang="0">
                  <a:pos x="369" y="1695"/>
                </a:cxn>
                <a:cxn ang="0">
                  <a:pos x="374" y="1681"/>
                </a:cxn>
              </a:cxnLst>
              <a:rect l="0" t="0" r="r" b="b"/>
              <a:pathLst>
                <a:path w="374" h="1698">
                  <a:moveTo>
                    <a:pt x="374" y="1681"/>
                  </a:moveTo>
                  <a:lnTo>
                    <a:pt x="374" y="1678"/>
                  </a:lnTo>
                  <a:lnTo>
                    <a:pt x="372" y="1675"/>
                  </a:lnTo>
                  <a:lnTo>
                    <a:pt x="372" y="1672"/>
                  </a:lnTo>
                  <a:lnTo>
                    <a:pt x="366" y="1667"/>
                  </a:lnTo>
                  <a:lnTo>
                    <a:pt x="364" y="1661"/>
                  </a:lnTo>
                  <a:lnTo>
                    <a:pt x="355" y="1655"/>
                  </a:lnTo>
                  <a:lnTo>
                    <a:pt x="347" y="1644"/>
                  </a:lnTo>
                  <a:lnTo>
                    <a:pt x="285" y="1570"/>
                  </a:lnTo>
                  <a:lnTo>
                    <a:pt x="234" y="1487"/>
                  </a:lnTo>
                  <a:lnTo>
                    <a:pt x="191" y="1402"/>
                  </a:lnTo>
                  <a:lnTo>
                    <a:pt x="159" y="1311"/>
                  </a:lnTo>
                  <a:lnTo>
                    <a:pt x="132" y="1217"/>
                  </a:lnTo>
                  <a:lnTo>
                    <a:pt x="116" y="1123"/>
                  </a:lnTo>
                  <a:lnTo>
                    <a:pt x="102" y="1029"/>
                  </a:lnTo>
                  <a:lnTo>
                    <a:pt x="97" y="938"/>
                  </a:lnTo>
                  <a:lnTo>
                    <a:pt x="94" y="850"/>
                  </a:lnTo>
                  <a:lnTo>
                    <a:pt x="97" y="739"/>
                  </a:lnTo>
                  <a:lnTo>
                    <a:pt x="108" y="629"/>
                  </a:lnTo>
                  <a:lnTo>
                    <a:pt x="124" y="520"/>
                  </a:lnTo>
                  <a:lnTo>
                    <a:pt x="148" y="415"/>
                  </a:lnTo>
                  <a:lnTo>
                    <a:pt x="183" y="316"/>
                  </a:lnTo>
                  <a:lnTo>
                    <a:pt x="229" y="219"/>
                  </a:lnTo>
                  <a:lnTo>
                    <a:pt x="285" y="128"/>
                  </a:lnTo>
                  <a:lnTo>
                    <a:pt x="353" y="45"/>
                  </a:lnTo>
                  <a:lnTo>
                    <a:pt x="366" y="31"/>
                  </a:lnTo>
                  <a:lnTo>
                    <a:pt x="369" y="26"/>
                  </a:lnTo>
                  <a:lnTo>
                    <a:pt x="374" y="20"/>
                  </a:lnTo>
                  <a:lnTo>
                    <a:pt x="374" y="17"/>
                  </a:lnTo>
                  <a:lnTo>
                    <a:pt x="372" y="8"/>
                  </a:lnTo>
                  <a:lnTo>
                    <a:pt x="369" y="3"/>
                  </a:lnTo>
                  <a:lnTo>
                    <a:pt x="364" y="0"/>
                  </a:lnTo>
                  <a:lnTo>
                    <a:pt x="358" y="0"/>
                  </a:lnTo>
                  <a:lnTo>
                    <a:pt x="347" y="3"/>
                  </a:lnTo>
                  <a:lnTo>
                    <a:pt x="331" y="17"/>
                  </a:lnTo>
                  <a:lnTo>
                    <a:pt x="304" y="37"/>
                  </a:lnTo>
                  <a:lnTo>
                    <a:pt x="275" y="65"/>
                  </a:lnTo>
                  <a:lnTo>
                    <a:pt x="242" y="102"/>
                  </a:lnTo>
                  <a:lnTo>
                    <a:pt x="207" y="148"/>
                  </a:lnTo>
                  <a:lnTo>
                    <a:pt x="170" y="202"/>
                  </a:lnTo>
                  <a:lnTo>
                    <a:pt x="135" y="262"/>
                  </a:lnTo>
                  <a:lnTo>
                    <a:pt x="102" y="330"/>
                  </a:lnTo>
                  <a:lnTo>
                    <a:pt x="59" y="444"/>
                  </a:lnTo>
                  <a:lnTo>
                    <a:pt x="30" y="552"/>
                  </a:lnTo>
                  <a:lnTo>
                    <a:pt x="14" y="660"/>
                  </a:lnTo>
                  <a:lnTo>
                    <a:pt x="3" y="759"/>
                  </a:lnTo>
                  <a:lnTo>
                    <a:pt x="0" y="850"/>
                  </a:lnTo>
                  <a:lnTo>
                    <a:pt x="3" y="938"/>
                  </a:lnTo>
                  <a:lnTo>
                    <a:pt x="14" y="1038"/>
                  </a:lnTo>
                  <a:lnTo>
                    <a:pt x="32" y="1149"/>
                  </a:lnTo>
                  <a:lnTo>
                    <a:pt x="62" y="1263"/>
                  </a:lnTo>
                  <a:lnTo>
                    <a:pt x="108" y="1379"/>
                  </a:lnTo>
                  <a:lnTo>
                    <a:pt x="145" y="1453"/>
                  </a:lnTo>
                  <a:lnTo>
                    <a:pt x="186" y="1519"/>
                  </a:lnTo>
                  <a:lnTo>
                    <a:pt x="224" y="1573"/>
                  </a:lnTo>
                  <a:lnTo>
                    <a:pt x="264" y="1618"/>
                  </a:lnTo>
                  <a:lnTo>
                    <a:pt x="296" y="1652"/>
                  </a:lnTo>
                  <a:lnTo>
                    <a:pt x="326" y="1678"/>
                  </a:lnTo>
                  <a:lnTo>
                    <a:pt x="347" y="1695"/>
                  </a:lnTo>
                  <a:lnTo>
                    <a:pt x="358" y="1698"/>
                  </a:lnTo>
                  <a:lnTo>
                    <a:pt x="364" y="1698"/>
                  </a:lnTo>
                  <a:lnTo>
                    <a:pt x="369" y="1695"/>
                  </a:lnTo>
                  <a:lnTo>
                    <a:pt x="372" y="1689"/>
                  </a:lnTo>
                  <a:lnTo>
                    <a:pt x="374" y="168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66" name="Freeform 186"/>
            <p:cNvSpPr>
              <a:spLocks/>
            </p:cNvSpPr>
            <p:nvPr/>
          </p:nvSpPr>
          <p:spPr bwMode="auto">
            <a:xfrm>
              <a:off x="5965" y="4401"/>
              <a:ext cx="1319" cy="771"/>
            </a:xfrm>
            <a:custGeom>
              <a:avLst/>
              <a:gdLst/>
              <a:ahLst/>
              <a:cxnLst>
                <a:cxn ang="0">
                  <a:pos x="83" y="711"/>
                </a:cxn>
                <a:cxn ang="0">
                  <a:pos x="110" y="768"/>
                </a:cxn>
                <a:cxn ang="0">
                  <a:pos x="175" y="745"/>
                </a:cxn>
                <a:cxn ang="0">
                  <a:pos x="199" y="674"/>
                </a:cxn>
                <a:cxn ang="0">
                  <a:pos x="253" y="444"/>
                </a:cxn>
                <a:cxn ang="0">
                  <a:pos x="298" y="256"/>
                </a:cxn>
                <a:cxn ang="0">
                  <a:pos x="355" y="157"/>
                </a:cxn>
                <a:cxn ang="0">
                  <a:pos x="508" y="43"/>
                </a:cxn>
                <a:cxn ang="0">
                  <a:pos x="635" y="74"/>
                </a:cxn>
                <a:cxn ang="0">
                  <a:pos x="648" y="199"/>
                </a:cxn>
                <a:cxn ang="0">
                  <a:pos x="592" y="452"/>
                </a:cxn>
                <a:cxn ang="0">
                  <a:pos x="562" y="572"/>
                </a:cxn>
                <a:cxn ang="0">
                  <a:pos x="538" y="671"/>
                </a:cxn>
                <a:cxn ang="0">
                  <a:pos x="533" y="743"/>
                </a:cxn>
                <a:cxn ang="0">
                  <a:pos x="600" y="765"/>
                </a:cxn>
                <a:cxn ang="0">
                  <a:pos x="648" y="674"/>
                </a:cxn>
                <a:cxn ang="0">
                  <a:pos x="700" y="458"/>
                </a:cxn>
                <a:cxn ang="0">
                  <a:pos x="743" y="262"/>
                </a:cxn>
                <a:cxn ang="0">
                  <a:pos x="799" y="160"/>
                </a:cxn>
                <a:cxn ang="0">
                  <a:pos x="955" y="43"/>
                </a:cxn>
                <a:cxn ang="0">
                  <a:pos x="1079" y="74"/>
                </a:cxn>
                <a:cxn ang="0">
                  <a:pos x="1093" y="202"/>
                </a:cxn>
                <a:cxn ang="0">
                  <a:pos x="1012" y="492"/>
                </a:cxn>
                <a:cxn ang="0">
                  <a:pos x="977" y="632"/>
                </a:cxn>
                <a:cxn ang="0">
                  <a:pos x="1066" y="762"/>
                </a:cxn>
                <a:cxn ang="0">
                  <a:pos x="1219" y="717"/>
                </a:cxn>
                <a:cxn ang="0">
                  <a:pos x="1303" y="572"/>
                </a:cxn>
                <a:cxn ang="0">
                  <a:pos x="1319" y="501"/>
                </a:cxn>
                <a:cxn ang="0">
                  <a:pos x="1276" y="521"/>
                </a:cxn>
                <a:cxn ang="0">
                  <a:pos x="1206" y="677"/>
                </a:cxn>
                <a:cxn ang="0">
                  <a:pos x="1093" y="728"/>
                </a:cxn>
                <a:cxn ang="0">
                  <a:pos x="1077" y="634"/>
                </a:cxn>
                <a:cxn ang="0">
                  <a:pos x="1133" y="458"/>
                </a:cxn>
                <a:cxn ang="0">
                  <a:pos x="1195" y="228"/>
                </a:cxn>
                <a:cxn ang="0">
                  <a:pos x="1152" y="49"/>
                </a:cxn>
                <a:cxn ang="0">
                  <a:pos x="958" y="6"/>
                </a:cxn>
                <a:cxn ang="0">
                  <a:pos x="783" y="120"/>
                </a:cxn>
                <a:cxn ang="0">
                  <a:pos x="727" y="77"/>
                </a:cxn>
                <a:cxn ang="0">
                  <a:pos x="600" y="0"/>
                </a:cxn>
                <a:cxn ang="0">
                  <a:pos x="417" y="46"/>
                </a:cxn>
                <a:cxn ang="0">
                  <a:pos x="317" y="148"/>
                </a:cxn>
                <a:cxn ang="0">
                  <a:pos x="239" y="17"/>
                </a:cxn>
                <a:cxn ang="0">
                  <a:pos x="110" y="17"/>
                </a:cxn>
                <a:cxn ang="0">
                  <a:pos x="51" y="97"/>
                </a:cxn>
                <a:cxn ang="0">
                  <a:pos x="8" y="231"/>
                </a:cxn>
                <a:cxn ang="0">
                  <a:pos x="8" y="276"/>
                </a:cxn>
                <a:cxn ang="0">
                  <a:pos x="43" y="253"/>
                </a:cxn>
                <a:cxn ang="0">
                  <a:pos x="94" y="94"/>
                </a:cxn>
                <a:cxn ang="0">
                  <a:pos x="180" y="40"/>
                </a:cxn>
                <a:cxn ang="0">
                  <a:pos x="215" y="114"/>
                </a:cxn>
                <a:cxn ang="0">
                  <a:pos x="188" y="259"/>
                </a:cxn>
              </a:cxnLst>
              <a:rect l="0" t="0" r="r" b="b"/>
              <a:pathLst>
                <a:path w="1319" h="771">
                  <a:moveTo>
                    <a:pt x="97" y="652"/>
                  </a:moveTo>
                  <a:lnTo>
                    <a:pt x="91" y="671"/>
                  </a:lnTo>
                  <a:lnTo>
                    <a:pt x="86" y="694"/>
                  </a:lnTo>
                  <a:lnTo>
                    <a:pt x="83" y="711"/>
                  </a:lnTo>
                  <a:lnTo>
                    <a:pt x="80" y="723"/>
                  </a:lnTo>
                  <a:lnTo>
                    <a:pt x="86" y="743"/>
                  </a:lnTo>
                  <a:lnTo>
                    <a:pt x="97" y="757"/>
                  </a:lnTo>
                  <a:lnTo>
                    <a:pt x="110" y="768"/>
                  </a:lnTo>
                  <a:lnTo>
                    <a:pt x="129" y="771"/>
                  </a:lnTo>
                  <a:lnTo>
                    <a:pt x="145" y="768"/>
                  </a:lnTo>
                  <a:lnTo>
                    <a:pt x="161" y="760"/>
                  </a:lnTo>
                  <a:lnTo>
                    <a:pt x="175" y="745"/>
                  </a:lnTo>
                  <a:lnTo>
                    <a:pt x="188" y="723"/>
                  </a:lnTo>
                  <a:lnTo>
                    <a:pt x="191" y="714"/>
                  </a:lnTo>
                  <a:lnTo>
                    <a:pt x="193" y="697"/>
                  </a:lnTo>
                  <a:lnTo>
                    <a:pt x="199" y="674"/>
                  </a:lnTo>
                  <a:lnTo>
                    <a:pt x="207" y="646"/>
                  </a:lnTo>
                  <a:lnTo>
                    <a:pt x="212" y="620"/>
                  </a:lnTo>
                  <a:lnTo>
                    <a:pt x="218" y="597"/>
                  </a:lnTo>
                  <a:lnTo>
                    <a:pt x="253" y="444"/>
                  </a:lnTo>
                  <a:lnTo>
                    <a:pt x="280" y="330"/>
                  </a:lnTo>
                  <a:lnTo>
                    <a:pt x="285" y="305"/>
                  </a:lnTo>
                  <a:lnTo>
                    <a:pt x="293" y="276"/>
                  </a:lnTo>
                  <a:lnTo>
                    <a:pt x="298" y="256"/>
                  </a:lnTo>
                  <a:lnTo>
                    <a:pt x="301" y="245"/>
                  </a:lnTo>
                  <a:lnTo>
                    <a:pt x="312" y="222"/>
                  </a:lnTo>
                  <a:lnTo>
                    <a:pt x="331" y="191"/>
                  </a:lnTo>
                  <a:lnTo>
                    <a:pt x="355" y="157"/>
                  </a:lnTo>
                  <a:lnTo>
                    <a:pt x="385" y="120"/>
                  </a:lnTo>
                  <a:lnTo>
                    <a:pt x="420" y="88"/>
                  </a:lnTo>
                  <a:lnTo>
                    <a:pt x="463" y="63"/>
                  </a:lnTo>
                  <a:lnTo>
                    <a:pt x="508" y="43"/>
                  </a:lnTo>
                  <a:lnTo>
                    <a:pt x="565" y="37"/>
                  </a:lnTo>
                  <a:lnTo>
                    <a:pt x="597" y="43"/>
                  </a:lnTo>
                  <a:lnTo>
                    <a:pt x="619" y="54"/>
                  </a:lnTo>
                  <a:lnTo>
                    <a:pt x="635" y="74"/>
                  </a:lnTo>
                  <a:lnTo>
                    <a:pt x="643" y="100"/>
                  </a:lnTo>
                  <a:lnTo>
                    <a:pt x="648" y="128"/>
                  </a:lnTo>
                  <a:lnTo>
                    <a:pt x="651" y="157"/>
                  </a:lnTo>
                  <a:lnTo>
                    <a:pt x="648" y="199"/>
                  </a:lnTo>
                  <a:lnTo>
                    <a:pt x="616" y="344"/>
                  </a:lnTo>
                  <a:lnTo>
                    <a:pt x="608" y="381"/>
                  </a:lnTo>
                  <a:lnTo>
                    <a:pt x="600" y="415"/>
                  </a:lnTo>
                  <a:lnTo>
                    <a:pt x="592" y="452"/>
                  </a:lnTo>
                  <a:lnTo>
                    <a:pt x="581" y="495"/>
                  </a:lnTo>
                  <a:lnTo>
                    <a:pt x="573" y="526"/>
                  </a:lnTo>
                  <a:lnTo>
                    <a:pt x="568" y="552"/>
                  </a:lnTo>
                  <a:lnTo>
                    <a:pt x="562" y="572"/>
                  </a:lnTo>
                  <a:lnTo>
                    <a:pt x="557" y="595"/>
                  </a:lnTo>
                  <a:lnTo>
                    <a:pt x="549" y="623"/>
                  </a:lnTo>
                  <a:lnTo>
                    <a:pt x="543" y="646"/>
                  </a:lnTo>
                  <a:lnTo>
                    <a:pt x="538" y="671"/>
                  </a:lnTo>
                  <a:lnTo>
                    <a:pt x="533" y="694"/>
                  </a:lnTo>
                  <a:lnTo>
                    <a:pt x="530" y="714"/>
                  </a:lnTo>
                  <a:lnTo>
                    <a:pt x="527" y="723"/>
                  </a:lnTo>
                  <a:lnTo>
                    <a:pt x="533" y="743"/>
                  </a:lnTo>
                  <a:lnTo>
                    <a:pt x="543" y="757"/>
                  </a:lnTo>
                  <a:lnTo>
                    <a:pt x="557" y="768"/>
                  </a:lnTo>
                  <a:lnTo>
                    <a:pt x="576" y="771"/>
                  </a:lnTo>
                  <a:lnTo>
                    <a:pt x="600" y="765"/>
                  </a:lnTo>
                  <a:lnTo>
                    <a:pt x="619" y="751"/>
                  </a:lnTo>
                  <a:lnTo>
                    <a:pt x="630" y="731"/>
                  </a:lnTo>
                  <a:lnTo>
                    <a:pt x="640" y="703"/>
                  </a:lnTo>
                  <a:lnTo>
                    <a:pt x="648" y="674"/>
                  </a:lnTo>
                  <a:lnTo>
                    <a:pt x="659" y="632"/>
                  </a:lnTo>
                  <a:lnTo>
                    <a:pt x="670" y="578"/>
                  </a:lnTo>
                  <a:lnTo>
                    <a:pt x="683" y="518"/>
                  </a:lnTo>
                  <a:lnTo>
                    <a:pt x="700" y="458"/>
                  </a:lnTo>
                  <a:lnTo>
                    <a:pt x="713" y="396"/>
                  </a:lnTo>
                  <a:lnTo>
                    <a:pt x="727" y="342"/>
                  </a:lnTo>
                  <a:lnTo>
                    <a:pt x="737" y="296"/>
                  </a:lnTo>
                  <a:lnTo>
                    <a:pt x="743" y="262"/>
                  </a:lnTo>
                  <a:lnTo>
                    <a:pt x="748" y="248"/>
                  </a:lnTo>
                  <a:lnTo>
                    <a:pt x="759" y="225"/>
                  </a:lnTo>
                  <a:lnTo>
                    <a:pt x="775" y="194"/>
                  </a:lnTo>
                  <a:lnTo>
                    <a:pt x="799" y="160"/>
                  </a:lnTo>
                  <a:lnTo>
                    <a:pt x="829" y="123"/>
                  </a:lnTo>
                  <a:lnTo>
                    <a:pt x="864" y="91"/>
                  </a:lnTo>
                  <a:lnTo>
                    <a:pt x="907" y="63"/>
                  </a:lnTo>
                  <a:lnTo>
                    <a:pt x="955" y="43"/>
                  </a:lnTo>
                  <a:lnTo>
                    <a:pt x="1009" y="37"/>
                  </a:lnTo>
                  <a:lnTo>
                    <a:pt x="1039" y="43"/>
                  </a:lnTo>
                  <a:lnTo>
                    <a:pt x="1063" y="54"/>
                  </a:lnTo>
                  <a:lnTo>
                    <a:pt x="1079" y="74"/>
                  </a:lnTo>
                  <a:lnTo>
                    <a:pt x="1090" y="97"/>
                  </a:lnTo>
                  <a:lnTo>
                    <a:pt x="1095" y="125"/>
                  </a:lnTo>
                  <a:lnTo>
                    <a:pt x="1095" y="157"/>
                  </a:lnTo>
                  <a:lnTo>
                    <a:pt x="1093" y="202"/>
                  </a:lnTo>
                  <a:lnTo>
                    <a:pt x="1082" y="259"/>
                  </a:lnTo>
                  <a:lnTo>
                    <a:pt x="1068" y="319"/>
                  </a:lnTo>
                  <a:lnTo>
                    <a:pt x="1031" y="438"/>
                  </a:lnTo>
                  <a:lnTo>
                    <a:pt x="1012" y="492"/>
                  </a:lnTo>
                  <a:lnTo>
                    <a:pt x="996" y="538"/>
                  </a:lnTo>
                  <a:lnTo>
                    <a:pt x="985" y="572"/>
                  </a:lnTo>
                  <a:lnTo>
                    <a:pt x="977" y="600"/>
                  </a:lnTo>
                  <a:lnTo>
                    <a:pt x="977" y="632"/>
                  </a:lnTo>
                  <a:lnTo>
                    <a:pt x="982" y="677"/>
                  </a:lnTo>
                  <a:lnTo>
                    <a:pt x="1001" y="714"/>
                  </a:lnTo>
                  <a:lnTo>
                    <a:pt x="1028" y="743"/>
                  </a:lnTo>
                  <a:lnTo>
                    <a:pt x="1066" y="762"/>
                  </a:lnTo>
                  <a:lnTo>
                    <a:pt x="1109" y="771"/>
                  </a:lnTo>
                  <a:lnTo>
                    <a:pt x="1152" y="762"/>
                  </a:lnTo>
                  <a:lnTo>
                    <a:pt x="1190" y="745"/>
                  </a:lnTo>
                  <a:lnTo>
                    <a:pt x="1219" y="717"/>
                  </a:lnTo>
                  <a:lnTo>
                    <a:pt x="1249" y="683"/>
                  </a:lnTo>
                  <a:lnTo>
                    <a:pt x="1270" y="643"/>
                  </a:lnTo>
                  <a:lnTo>
                    <a:pt x="1289" y="606"/>
                  </a:lnTo>
                  <a:lnTo>
                    <a:pt x="1303" y="572"/>
                  </a:lnTo>
                  <a:lnTo>
                    <a:pt x="1311" y="541"/>
                  </a:lnTo>
                  <a:lnTo>
                    <a:pt x="1316" y="518"/>
                  </a:lnTo>
                  <a:lnTo>
                    <a:pt x="1319" y="509"/>
                  </a:lnTo>
                  <a:lnTo>
                    <a:pt x="1319" y="501"/>
                  </a:lnTo>
                  <a:lnTo>
                    <a:pt x="1311" y="492"/>
                  </a:lnTo>
                  <a:lnTo>
                    <a:pt x="1287" y="492"/>
                  </a:lnTo>
                  <a:lnTo>
                    <a:pt x="1278" y="509"/>
                  </a:lnTo>
                  <a:lnTo>
                    <a:pt x="1276" y="521"/>
                  </a:lnTo>
                  <a:lnTo>
                    <a:pt x="1262" y="561"/>
                  </a:lnTo>
                  <a:lnTo>
                    <a:pt x="1249" y="603"/>
                  </a:lnTo>
                  <a:lnTo>
                    <a:pt x="1227" y="643"/>
                  </a:lnTo>
                  <a:lnTo>
                    <a:pt x="1206" y="677"/>
                  </a:lnTo>
                  <a:lnTo>
                    <a:pt x="1179" y="706"/>
                  </a:lnTo>
                  <a:lnTo>
                    <a:pt x="1147" y="725"/>
                  </a:lnTo>
                  <a:lnTo>
                    <a:pt x="1112" y="731"/>
                  </a:lnTo>
                  <a:lnTo>
                    <a:pt x="1093" y="728"/>
                  </a:lnTo>
                  <a:lnTo>
                    <a:pt x="1082" y="720"/>
                  </a:lnTo>
                  <a:lnTo>
                    <a:pt x="1074" y="703"/>
                  </a:lnTo>
                  <a:lnTo>
                    <a:pt x="1071" y="677"/>
                  </a:lnTo>
                  <a:lnTo>
                    <a:pt x="1077" y="634"/>
                  </a:lnTo>
                  <a:lnTo>
                    <a:pt x="1087" y="595"/>
                  </a:lnTo>
                  <a:lnTo>
                    <a:pt x="1101" y="555"/>
                  </a:lnTo>
                  <a:lnTo>
                    <a:pt x="1117" y="512"/>
                  </a:lnTo>
                  <a:lnTo>
                    <a:pt x="1133" y="458"/>
                  </a:lnTo>
                  <a:lnTo>
                    <a:pt x="1152" y="401"/>
                  </a:lnTo>
                  <a:lnTo>
                    <a:pt x="1171" y="342"/>
                  </a:lnTo>
                  <a:lnTo>
                    <a:pt x="1184" y="282"/>
                  </a:lnTo>
                  <a:lnTo>
                    <a:pt x="1195" y="228"/>
                  </a:lnTo>
                  <a:lnTo>
                    <a:pt x="1200" y="182"/>
                  </a:lnTo>
                  <a:lnTo>
                    <a:pt x="1195" y="131"/>
                  </a:lnTo>
                  <a:lnTo>
                    <a:pt x="1179" y="86"/>
                  </a:lnTo>
                  <a:lnTo>
                    <a:pt x="1152" y="49"/>
                  </a:lnTo>
                  <a:lnTo>
                    <a:pt x="1117" y="23"/>
                  </a:lnTo>
                  <a:lnTo>
                    <a:pt x="1071" y="6"/>
                  </a:lnTo>
                  <a:lnTo>
                    <a:pt x="1015" y="0"/>
                  </a:lnTo>
                  <a:lnTo>
                    <a:pt x="958" y="6"/>
                  </a:lnTo>
                  <a:lnTo>
                    <a:pt x="907" y="23"/>
                  </a:lnTo>
                  <a:lnTo>
                    <a:pt x="861" y="49"/>
                  </a:lnTo>
                  <a:lnTo>
                    <a:pt x="821" y="83"/>
                  </a:lnTo>
                  <a:lnTo>
                    <a:pt x="783" y="120"/>
                  </a:lnTo>
                  <a:lnTo>
                    <a:pt x="751" y="165"/>
                  </a:lnTo>
                  <a:lnTo>
                    <a:pt x="748" y="142"/>
                  </a:lnTo>
                  <a:lnTo>
                    <a:pt x="743" y="111"/>
                  </a:lnTo>
                  <a:lnTo>
                    <a:pt x="727" y="77"/>
                  </a:lnTo>
                  <a:lnTo>
                    <a:pt x="700" y="43"/>
                  </a:lnTo>
                  <a:lnTo>
                    <a:pt x="667" y="20"/>
                  </a:lnTo>
                  <a:lnTo>
                    <a:pt x="635" y="9"/>
                  </a:lnTo>
                  <a:lnTo>
                    <a:pt x="600" y="0"/>
                  </a:lnTo>
                  <a:lnTo>
                    <a:pt x="568" y="0"/>
                  </a:lnTo>
                  <a:lnTo>
                    <a:pt x="511" y="6"/>
                  </a:lnTo>
                  <a:lnTo>
                    <a:pt x="460" y="23"/>
                  </a:lnTo>
                  <a:lnTo>
                    <a:pt x="417" y="46"/>
                  </a:lnTo>
                  <a:lnTo>
                    <a:pt x="382" y="74"/>
                  </a:lnTo>
                  <a:lnTo>
                    <a:pt x="355" y="100"/>
                  </a:lnTo>
                  <a:lnTo>
                    <a:pt x="333" y="128"/>
                  </a:lnTo>
                  <a:lnTo>
                    <a:pt x="317" y="148"/>
                  </a:lnTo>
                  <a:lnTo>
                    <a:pt x="309" y="103"/>
                  </a:lnTo>
                  <a:lnTo>
                    <a:pt x="290" y="66"/>
                  </a:lnTo>
                  <a:lnTo>
                    <a:pt x="269" y="37"/>
                  </a:lnTo>
                  <a:lnTo>
                    <a:pt x="239" y="17"/>
                  </a:lnTo>
                  <a:lnTo>
                    <a:pt x="204" y="3"/>
                  </a:lnTo>
                  <a:lnTo>
                    <a:pt x="169" y="0"/>
                  </a:lnTo>
                  <a:lnTo>
                    <a:pt x="137" y="6"/>
                  </a:lnTo>
                  <a:lnTo>
                    <a:pt x="110" y="17"/>
                  </a:lnTo>
                  <a:lnTo>
                    <a:pt x="88" y="37"/>
                  </a:lnTo>
                  <a:lnTo>
                    <a:pt x="72" y="57"/>
                  </a:lnTo>
                  <a:lnTo>
                    <a:pt x="59" y="80"/>
                  </a:lnTo>
                  <a:lnTo>
                    <a:pt x="51" y="97"/>
                  </a:lnTo>
                  <a:lnTo>
                    <a:pt x="37" y="128"/>
                  </a:lnTo>
                  <a:lnTo>
                    <a:pt x="24" y="165"/>
                  </a:lnTo>
                  <a:lnTo>
                    <a:pt x="16" y="199"/>
                  </a:lnTo>
                  <a:lnTo>
                    <a:pt x="8" y="231"/>
                  </a:lnTo>
                  <a:lnTo>
                    <a:pt x="2" y="251"/>
                  </a:lnTo>
                  <a:lnTo>
                    <a:pt x="0" y="262"/>
                  </a:lnTo>
                  <a:lnTo>
                    <a:pt x="5" y="273"/>
                  </a:lnTo>
                  <a:lnTo>
                    <a:pt x="8" y="276"/>
                  </a:lnTo>
                  <a:lnTo>
                    <a:pt x="32" y="276"/>
                  </a:lnTo>
                  <a:lnTo>
                    <a:pt x="37" y="270"/>
                  </a:lnTo>
                  <a:lnTo>
                    <a:pt x="40" y="265"/>
                  </a:lnTo>
                  <a:lnTo>
                    <a:pt x="43" y="253"/>
                  </a:lnTo>
                  <a:lnTo>
                    <a:pt x="48" y="239"/>
                  </a:lnTo>
                  <a:lnTo>
                    <a:pt x="62" y="182"/>
                  </a:lnTo>
                  <a:lnTo>
                    <a:pt x="78" y="134"/>
                  </a:lnTo>
                  <a:lnTo>
                    <a:pt x="94" y="94"/>
                  </a:lnTo>
                  <a:lnTo>
                    <a:pt x="115" y="63"/>
                  </a:lnTo>
                  <a:lnTo>
                    <a:pt x="137" y="43"/>
                  </a:lnTo>
                  <a:lnTo>
                    <a:pt x="164" y="37"/>
                  </a:lnTo>
                  <a:lnTo>
                    <a:pt x="180" y="40"/>
                  </a:lnTo>
                  <a:lnTo>
                    <a:pt x="193" y="46"/>
                  </a:lnTo>
                  <a:lnTo>
                    <a:pt x="204" y="60"/>
                  </a:lnTo>
                  <a:lnTo>
                    <a:pt x="212" y="83"/>
                  </a:lnTo>
                  <a:lnTo>
                    <a:pt x="215" y="114"/>
                  </a:lnTo>
                  <a:lnTo>
                    <a:pt x="215" y="134"/>
                  </a:lnTo>
                  <a:lnTo>
                    <a:pt x="212" y="154"/>
                  </a:lnTo>
                  <a:lnTo>
                    <a:pt x="207" y="179"/>
                  </a:lnTo>
                  <a:lnTo>
                    <a:pt x="188" y="259"/>
                  </a:lnTo>
                  <a:lnTo>
                    <a:pt x="97" y="65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67" name="Freeform 187"/>
            <p:cNvSpPr>
              <a:spLocks/>
            </p:cNvSpPr>
            <p:nvPr/>
          </p:nvSpPr>
          <p:spPr bwMode="auto">
            <a:xfrm>
              <a:off x="7378" y="4401"/>
              <a:ext cx="872" cy="771"/>
            </a:xfrm>
            <a:custGeom>
              <a:avLst/>
              <a:gdLst/>
              <a:ahLst/>
              <a:cxnLst>
                <a:cxn ang="0">
                  <a:pos x="86" y="694"/>
                </a:cxn>
                <a:cxn ang="0">
                  <a:pos x="84" y="743"/>
                </a:cxn>
                <a:cxn ang="0">
                  <a:pos x="127" y="771"/>
                </a:cxn>
                <a:cxn ang="0">
                  <a:pos x="175" y="745"/>
                </a:cxn>
                <a:cxn ang="0">
                  <a:pos x="194" y="697"/>
                </a:cxn>
                <a:cxn ang="0">
                  <a:pos x="213" y="620"/>
                </a:cxn>
                <a:cxn ang="0">
                  <a:pos x="280" y="330"/>
                </a:cxn>
                <a:cxn ang="0">
                  <a:pos x="299" y="256"/>
                </a:cxn>
                <a:cxn ang="0">
                  <a:pos x="331" y="191"/>
                </a:cxn>
                <a:cxn ang="0">
                  <a:pos x="420" y="88"/>
                </a:cxn>
                <a:cxn ang="0">
                  <a:pos x="563" y="37"/>
                </a:cxn>
                <a:cxn ang="0">
                  <a:pos x="635" y="74"/>
                </a:cxn>
                <a:cxn ang="0">
                  <a:pos x="652" y="157"/>
                </a:cxn>
                <a:cxn ang="0">
                  <a:pos x="625" y="307"/>
                </a:cxn>
                <a:cxn ang="0">
                  <a:pos x="573" y="475"/>
                </a:cxn>
                <a:cxn ang="0">
                  <a:pos x="530" y="612"/>
                </a:cxn>
                <a:cxn ang="0">
                  <a:pos x="555" y="714"/>
                </a:cxn>
                <a:cxn ang="0">
                  <a:pos x="662" y="771"/>
                </a:cxn>
                <a:cxn ang="0">
                  <a:pos x="775" y="717"/>
                </a:cxn>
                <a:cxn ang="0">
                  <a:pos x="843" y="606"/>
                </a:cxn>
                <a:cxn ang="0">
                  <a:pos x="870" y="518"/>
                </a:cxn>
                <a:cxn ang="0">
                  <a:pos x="870" y="495"/>
                </a:cxn>
                <a:cxn ang="0">
                  <a:pos x="837" y="498"/>
                </a:cxn>
                <a:cxn ang="0">
                  <a:pos x="810" y="578"/>
                </a:cxn>
                <a:cxn ang="0">
                  <a:pos x="735" y="703"/>
                </a:cxn>
                <a:cxn ang="0">
                  <a:pos x="646" y="728"/>
                </a:cxn>
                <a:cxn ang="0">
                  <a:pos x="627" y="677"/>
                </a:cxn>
                <a:cxn ang="0">
                  <a:pos x="654" y="555"/>
                </a:cxn>
                <a:cxn ang="0">
                  <a:pos x="705" y="401"/>
                </a:cxn>
                <a:cxn ang="0">
                  <a:pos x="748" y="228"/>
                </a:cxn>
                <a:cxn ang="0">
                  <a:pos x="732" y="83"/>
                </a:cxn>
                <a:cxn ang="0">
                  <a:pos x="622" y="6"/>
                </a:cxn>
                <a:cxn ang="0">
                  <a:pos x="460" y="23"/>
                </a:cxn>
                <a:cxn ang="0">
                  <a:pos x="353" y="100"/>
                </a:cxn>
                <a:cxn ang="0">
                  <a:pos x="310" y="103"/>
                </a:cxn>
                <a:cxn ang="0">
                  <a:pos x="240" y="17"/>
                </a:cxn>
                <a:cxn ang="0">
                  <a:pos x="137" y="6"/>
                </a:cxn>
                <a:cxn ang="0">
                  <a:pos x="70" y="57"/>
                </a:cxn>
                <a:cxn ang="0">
                  <a:pos x="35" y="128"/>
                </a:cxn>
                <a:cxn ang="0">
                  <a:pos x="8" y="228"/>
                </a:cxn>
                <a:cxn ang="0">
                  <a:pos x="8" y="276"/>
                </a:cxn>
                <a:cxn ang="0">
                  <a:pos x="38" y="270"/>
                </a:cxn>
                <a:cxn ang="0">
                  <a:pos x="49" y="239"/>
                </a:cxn>
                <a:cxn ang="0">
                  <a:pos x="94" y="94"/>
                </a:cxn>
                <a:cxn ang="0">
                  <a:pos x="164" y="37"/>
                </a:cxn>
                <a:cxn ang="0">
                  <a:pos x="210" y="80"/>
                </a:cxn>
                <a:cxn ang="0">
                  <a:pos x="213" y="154"/>
                </a:cxn>
                <a:cxn ang="0">
                  <a:pos x="94" y="652"/>
                </a:cxn>
              </a:cxnLst>
              <a:rect l="0" t="0" r="r" b="b"/>
              <a:pathLst>
                <a:path w="872" h="771">
                  <a:moveTo>
                    <a:pt x="94" y="652"/>
                  </a:moveTo>
                  <a:lnTo>
                    <a:pt x="92" y="671"/>
                  </a:lnTo>
                  <a:lnTo>
                    <a:pt x="86" y="694"/>
                  </a:lnTo>
                  <a:lnTo>
                    <a:pt x="84" y="711"/>
                  </a:lnTo>
                  <a:lnTo>
                    <a:pt x="81" y="723"/>
                  </a:lnTo>
                  <a:lnTo>
                    <a:pt x="84" y="743"/>
                  </a:lnTo>
                  <a:lnTo>
                    <a:pt x="94" y="757"/>
                  </a:lnTo>
                  <a:lnTo>
                    <a:pt x="110" y="768"/>
                  </a:lnTo>
                  <a:lnTo>
                    <a:pt x="127" y="771"/>
                  </a:lnTo>
                  <a:lnTo>
                    <a:pt x="143" y="768"/>
                  </a:lnTo>
                  <a:lnTo>
                    <a:pt x="162" y="760"/>
                  </a:lnTo>
                  <a:lnTo>
                    <a:pt x="175" y="745"/>
                  </a:lnTo>
                  <a:lnTo>
                    <a:pt x="188" y="723"/>
                  </a:lnTo>
                  <a:lnTo>
                    <a:pt x="191" y="714"/>
                  </a:lnTo>
                  <a:lnTo>
                    <a:pt x="194" y="697"/>
                  </a:lnTo>
                  <a:lnTo>
                    <a:pt x="199" y="674"/>
                  </a:lnTo>
                  <a:lnTo>
                    <a:pt x="205" y="646"/>
                  </a:lnTo>
                  <a:lnTo>
                    <a:pt x="213" y="620"/>
                  </a:lnTo>
                  <a:lnTo>
                    <a:pt x="218" y="597"/>
                  </a:lnTo>
                  <a:lnTo>
                    <a:pt x="253" y="444"/>
                  </a:lnTo>
                  <a:lnTo>
                    <a:pt x="280" y="330"/>
                  </a:lnTo>
                  <a:lnTo>
                    <a:pt x="285" y="305"/>
                  </a:lnTo>
                  <a:lnTo>
                    <a:pt x="293" y="276"/>
                  </a:lnTo>
                  <a:lnTo>
                    <a:pt x="299" y="256"/>
                  </a:lnTo>
                  <a:lnTo>
                    <a:pt x="302" y="245"/>
                  </a:lnTo>
                  <a:lnTo>
                    <a:pt x="312" y="222"/>
                  </a:lnTo>
                  <a:lnTo>
                    <a:pt x="331" y="191"/>
                  </a:lnTo>
                  <a:lnTo>
                    <a:pt x="355" y="157"/>
                  </a:lnTo>
                  <a:lnTo>
                    <a:pt x="385" y="120"/>
                  </a:lnTo>
                  <a:lnTo>
                    <a:pt x="420" y="88"/>
                  </a:lnTo>
                  <a:lnTo>
                    <a:pt x="460" y="63"/>
                  </a:lnTo>
                  <a:lnTo>
                    <a:pt x="509" y="43"/>
                  </a:lnTo>
                  <a:lnTo>
                    <a:pt x="563" y="37"/>
                  </a:lnTo>
                  <a:lnTo>
                    <a:pt x="595" y="43"/>
                  </a:lnTo>
                  <a:lnTo>
                    <a:pt x="619" y="54"/>
                  </a:lnTo>
                  <a:lnTo>
                    <a:pt x="635" y="74"/>
                  </a:lnTo>
                  <a:lnTo>
                    <a:pt x="643" y="100"/>
                  </a:lnTo>
                  <a:lnTo>
                    <a:pt x="649" y="128"/>
                  </a:lnTo>
                  <a:lnTo>
                    <a:pt x="652" y="157"/>
                  </a:lnTo>
                  <a:lnTo>
                    <a:pt x="649" y="199"/>
                  </a:lnTo>
                  <a:lnTo>
                    <a:pt x="638" y="253"/>
                  </a:lnTo>
                  <a:lnTo>
                    <a:pt x="625" y="307"/>
                  </a:lnTo>
                  <a:lnTo>
                    <a:pt x="608" y="367"/>
                  </a:lnTo>
                  <a:lnTo>
                    <a:pt x="590" y="421"/>
                  </a:lnTo>
                  <a:lnTo>
                    <a:pt x="573" y="475"/>
                  </a:lnTo>
                  <a:lnTo>
                    <a:pt x="557" y="518"/>
                  </a:lnTo>
                  <a:lnTo>
                    <a:pt x="536" y="586"/>
                  </a:lnTo>
                  <a:lnTo>
                    <a:pt x="530" y="612"/>
                  </a:lnTo>
                  <a:lnTo>
                    <a:pt x="530" y="632"/>
                  </a:lnTo>
                  <a:lnTo>
                    <a:pt x="536" y="677"/>
                  </a:lnTo>
                  <a:lnTo>
                    <a:pt x="555" y="714"/>
                  </a:lnTo>
                  <a:lnTo>
                    <a:pt x="582" y="743"/>
                  </a:lnTo>
                  <a:lnTo>
                    <a:pt x="619" y="762"/>
                  </a:lnTo>
                  <a:lnTo>
                    <a:pt x="662" y="771"/>
                  </a:lnTo>
                  <a:lnTo>
                    <a:pt x="705" y="762"/>
                  </a:lnTo>
                  <a:lnTo>
                    <a:pt x="743" y="745"/>
                  </a:lnTo>
                  <a:lnTo>
                    <a:pt x="775" y="717"/>
                  </a:lnTo>
                  <a:lnTo>
                    <a:pt x="802" y="683"/>
                  </a:lnTo>
                  <a:lnTo>
                    <a:pt x="824" y="643"/>
                  </a:lnTo>
                  <a:lnTo>
                    <a:pt x="843" y="606"/>
                  </a:lnTo>
                  <a:lnTo>
                    <a:pt x="856" y="572"/>
                  </a:lnTo>
                  <a:lnTo>
                    <a:pt x="864" y="541"/>
                  </a:lnTo>
                  <a:lnTo>
                    <a:pt x="870" y="518"/>
                  </a:lnTo>
                  <a:lnTo>
                    <a:pt x="872" y="509"/>
                  </a:lnTo>
                  <a:lnTo>
                    <a:pt x="872" y="501"/>
                  </a:lnTo>
                  <a:lnTo>
                    <a:pt x="870" y="495"/>
                  </a:lnTo>
                  <a:lnTo>
                    <a:pt x="864" y="492"/>
                  </a:lnTo>
                  <a:lnTo>
                    <a:pt x="843" y="492"/>
                  </a:lnTo>
                  <a:lnTo>
                    <a:pt x="837" y="498"/>
                  </a:lnTo>
                  <a:lnTo>
                    <a:pt x="832" y="509"/>
                  </a:lnTo>
                  <a:lnTo>
                    <a:pt x="829" y="521"/>
                  </a:lnTo>
                  <a:lnTo>
                    <a:pt x="810" y="578"/>
                  </a:lnTo>
                  <a:lnTo>
                    <a:pt x="789" y="626"/>
                  </a:lnTo>
                  <a:lnTo>
                    <a:pt x="765" y="671"/>
                  </a:lnTo>
                  <a:lnTo>
                    <a:pt x="735" y="703"/>
                  </a:lnTo>
                  <a:lnTo>
                    <a:pt x="703" y="725"/>
                  </a:lnTo>
                  <a:lnTo>
                    <a:pt x="665" y="731"/>
                  </a:lnTo>
                  <a:lnTo>
                    <a:pt x="646" y="728"/>
                  </a:lnTo>
                  <a:lnTo>
                    <a:pt x="635" y="720"/>
                  </a:lnTo>
                  <a:lnTo>
                    <a:pt x="630" y="703"/>
                  </a:lnTo>
                  <a:lnTo>
                    <a:pt x="627" y="677"/>
                  </a:lnTo>
                  <a:lnTo>
                    <a:pt x="630" y="634"/>
                  </a:lnTo>
                  <a:lnTo>
                    <a:pt x="641" y="595"/>
                  </a:lnTo>
                  <a:lnTo>
                    <a:pt x="654" y="555"/>
                  </a:lnTo>
                  <a:lnTo>
                    <a:pt x="670" y="512"/>
                  </a:lnTo>
                  <a:lnTo>
                    <a:pt x="687" y="458"/>
                  </a:lnTo>
                  <a:lnTo>
                    <a:pt x="705" y="401"/>
                  </a:lnTo>
                  <a:lnTo>
                    <a:pt x="724" y="342"/>
                  </a:lnTo>
                  <a:lnTo>
                    <a:pt x="740" y="282"/>
                  </a:lnTo>
                  <a:lnTo>
                    <a:pt x="748" y="228"/>
                  </a:lnTo>
                  <a:lnTo>
                    <a:pt x="754" y="182"/>
                  </a:lnTo>
                  <a:lnTo>
                    <a:pt x="748" y="128"/>
                  </a:lnTo>
                  <a:lnTo>
                    <a:pt x="732" y="83"/>
                  </a:lnTo>
                  <a:lnTo>
                    <a:pt x="705" y="49"/>
                  </a:lnTo>
                  <a:lnTo>
                    <a:pt x="668" y="20"/>
                  </a:lnTo>
                  <a:lnTo>
                    <a:pt x="622" y="6"/>
                  </a:lnTo>
                  <a:lnTo>
                    <a:pt x="568" y="0"/>
                  </a:lnTo>
                  <a:lnTo>
                    <a:pt x="509" y="6"/>
                  </a:lnTo>
                  <a:lnTo>
                    <a:pt x="460" y="23"/>
                  </a:lnTo>
                  <a:lnTo>
                    <a:pt x="417" y="46"/>
                  </a:lnTo>
                  <a:lnTo>
                    <a:pt x="382" y="74"/>
                  </a:lnTo>
                  <a:lnTo>
                    <a:pt x="353" y="100"/>
                  </a:lnTo>
                  <a:lnTo>
                    <a:pt x="331" y="128"/>
                  </a:lnTo>
                  <a:lnTo>
                    <a:pt x="318" y="148"/>
                  </a:lnTo>
                  <a:lnTo>
                    <a:pt x="310" y="103"/>
                  </a:lnTo>
                  <a:lnTo>
                    <a:pt x="291" y="66"/>
                  </a:lnTo>
                  <a:lnTo>
                    <a:pt x="269" y="37"/>
                  </a:lnTo>
                  <a:lnTo>
                    <a:pt x="240" y="17"/>
                  </a:lnTo>
                  <a:lnTo>
                    <a:pt x="205" y="3"/>
                  </a:lnTo>
                  <a:lnTo>
                    <a:pt x="170" y="0"/>
                  </a:lnTo>
                  <a:lnTo>
                    <a:pt x="137" y="6"/>
                  </a:lnTo>
                  <a:lnTo>
                    <a:pt x="108" y="17"/>
                  </a:lnTo>
                  <a:lnTo>
                    <a:pt x="86" y="37"/>
                  </a:lnTo>
                  <a:lnTo>
                    <a:pt x="70" y="57"/>
                  </a:lnTo>
                  <a:lnTo>
                    <a:pt x="59" y="80"/>
                  </a:lnTo>
                  <a:lnTo>
                    <a:pt x="49" y="97"/>
                  </a:lnTo>
                  <a:lnTo>
                    <a:pt x="35" y="128"/>
                  </a:lnTo>
                  <a:lnTo>
                    <a:pt x="24" y="162"/>
                  </a:lnTo>
                  <a:lnTo>
                    <a:pt x="16" y="199"/>
                  </a:lnTo>
                  <a:lnTo>
                    <a:pt x="8" y="228"/>
                  </a:lnTo>
                  <a:lnTo>
                    <a:pt x="0" y="262"/>
                  </a:lnTo>
                  <a:lnTo>
                    <a:pt x="5" y="273"/>
                  </a:lnTo>
                  <a:lnTo>
                    <a:pt x="8" y="276"/>
                  </a:lnTo>
                  <a:lnTo>
                    <a:pt x="30" y="276"/>
                  </a:lnTo>
                  <a:lnTo>
                    <a:pt x="35" y="273"/>
                  </a:lnTo>
                  <a:lnTo>
                    <a:pt x="38" y="270"/>
                  </a:lnTo>
                  <a:lnTo>
                    <a:pt x="40" y="265"/>
                  </a:lnTo>
                  <a:lnTo>
                    <a:pt x="43" y="253"/>
                  </a:lnTo>
                  <a:lnTo>
                    <a:pt x="49" y="239"/>
                  </a:lnTo>
                  <a:lnTo>
                    <a:pt x="62" y="182"/>
                  </a:lnTo>
                  <a:lnTo>
                    <a:pt x="78" y="134"/>
                  </a:lnTo>
                  <a:lnTo>
                    <a:pt x="94" y="94"/>
                  </a:lnTo>
                  <a:lnTo>
                    <a:pt x="116" y="63"/>
                  </a:lnTo>
                  <a:lnTo>
                    <a:pt x="137" y="43"/>
                  </a:lnTo>
                  <a:lnTo>
                    <a:pt x="164" y="37"/>
                  </a:lnTo>
                  <a:lnTo>
                    <a:pt x="186" y="40"/>
                  </a:lnTo>
                  <a:lnTo>
                    <a:pt x="202" y="54"/>
                  </a:lnTo>
                  <a:lnTo>
                    <a:pt x="210" y="80"/>
                  </a:lnTo>
                  <a:lnTo>
                    <a:pt x="215" y="114"/>
                  </a:lnTo>
                  <a:lnTo>
                    <a:pt x="215" y="134"/>
                  </a:lnTo>
                  <a:lnTo>
                    <a:pt x="213" y="154"/>
                  </a:lnTo>
                  <a:lnTo>
                    <a:pt x="207" y="179"/>
                  </a:lnTo>
                  <a:lnTo>
                    <a:pt x="188" y="259"/>
                  </a:lnTo>
                  <a:lnTo>
                    <a:pt x="94" y="65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68" name="Freeform 188"/>
            <p:cNvSpPr>
              <a:spLocks/>
            </p:cNvSpPr>
            <p:nvPr/>
          </p:nvSpPr>
          <p:spPr bwMode="auto">
            <a:xfrm>
              <a:off x="8390" y="3878"/>
              <a:ext cx="374" cy="1698"/>
            </a:xfrm>
            <a:custGeom>
              <a:avLst/>
              <a:gdLst/>
              <a:ahLst/>
              <a:cxnLst>
                <a:cxn ang="0">
                  <a:pos x="374" y="850"/>
                </a:cxn>
                <a:cxn ang="0">
                  <a:pos x="372" y="762"/>
                </a:cxn>
                <a:cxn ang="0">
                  <a:pos x="361" y="660"/>
                </a:cxn>
                <a:cxn ang="0">
                  <a:pos x="342" y="549"/>
                </a:cxn>
                <a:cxn ang="0">
                  <a:pos x="313" y="435"/>
                </a:cxn>
                <a:cxn ang="0">
                  <a:pos x="267" y="318"/>
                </a:cxn>
                <a:cxn ang="0">
                  <a:pos x="229" y="245"/>
                </a:cxn>
                <a:cxn ang="0">
                  <a:pos x="189" y="179"/>
                </a:cxn>
                <a:cxn ang="0">
                  <a:pos x="151" y="125"/>
                </a:cxn>
                <a:cxn ang="0">
                  <a:pos x="111" y="80"/>
                </a:cxn>
                <a:cxn ang="0">
                  <a:pos x="78" y="45"/>
                </a:cxn>
                <a:cxn ang="0">
                  <a:pos x="49" y="20"/>
                </a:cxn>
                <a:cxn ang="0">
                  <a:pos x="27" y="3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3"/>
                </a:cxn>
                <a:cxn ang="0">
                  <a:pos x="3" y="8"/>
                </a:cxn>
                <a:cxn ang="0">
                  <a:pos x="0" y="17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3" y="26"/>
                </a:cxn>
                <a:cxn ang="0">
                  <a:pos x="30" y="54"/>
                </a:cxn>
                <a:cxn ang="0">
                  <a:pos x="94" y="134"/>
                </a:cxn>
                <a:cxn ang="0">
                  <a:pos x="148" y="225"/>
                </a:cxn>
                <a:cxn ang="0">
                  <a:pos x="194" y="327"/>
                </a:cxn>
                <a:cxn ang="0">
                  <a:pos x="232" y="441"/>
                </a:cxn>
                <a:cxn ang="0">
                  <a:pos x="259" y="566"/>
                </a:cxn>
                <a:cxn ang="0">
                  <a:pos x="275" y="702"/>
                </a:cxn>
                <a:cxn ang="0">
                  <a:pos x="280" y="850"/>
                </a:cxn>
                <a:cxn ang="0">
                  <a:pos x="278" y="958"/>
                </a:cxn>
                <a:cxn ang="0">
                  <a:pos x="267" y="1066"/>
                </a:cxn>
                <a:cxn ang="0">
                  <a:pos x="251" y="1175"/>
                </a:cxn>
                <a:cxn ang="0">
                  <a:pos x="226" y="1280"/>
                </a:cxn>
                <a:cxn ang="0">
                  <a:pos x="191" y="1382"/>
                </a:cxn>
                <a:cxn ang="0">
                  <a:pos x="146" y="1479"/>
                </a:cxn>
                <a:cxn ang="0">
                  <a:pos x="89" y="1570"/>
                </a:cxn>
                <a:cxn ang="0">
                  <a:pos x="22" y="1652"/>
                </a:cxn>
                <a:cxn ang="0">
                  <a:pos x="8" y="1667"/>
                </a:cxn>
                <a:cxn ang="0">
                  <a:pos x="6" y="1672"/>
                </a:cxn>
                <a:cxn ang="0">
                  <a:pos x="0" y="1678"/>
                </a:cxn>
                <a:cxn ang="0">
                  <a:pos x="0" y="1689"/>
                </a:cxn>
                <a:cxn ang="0">
                  <a:pos x="6" y="1695"/>
                </a:cxn>
                <a:cxn ang="0">
                  <a:pos x="11" y="1698"/>
                </a:cxn>
                <a:cxn ang="0">
                  <a:pos x="16" y="1698"/>
                </a:cxn>
                <a:cxn ang="0">
                  <a:pos x="27" y="1695"/>
                </a:cxn>
                <a:cxn ang="0">
                  <a:pos x="43" y="1681"/>
                </a:cxn>
                <a:cxn ang="0">
                  <a:pos x="68" y="1661"/>
                </a:cxn>
                <a:cxn ang="0">
                  <a:pos x="100" y="1632"/>
                </a:cxn>
                <a:cxn ang="0">
                  <a:pos x="132" y="1595"/>
                </a:cxn>
                <a:cxn ang="0">
                  <a:pos x="167" y="1550"/>
                </a:cxn>
                <a:cxn ang="0">
                  <a:pos x="205" y="1496"/>
                </a:cxn>
                <a:cxn ang="0">
                  <a:pos x="240" y="1436"/>
                </a:cxn>
                <a:cxn ang="0">
                  <a:pos x="272" y="1368"/>
                </a:cxn>
                <a:cxn ang="0">
                  <a:pos x="315" y="1257"/>
                </a:cxn>
                <a:cxn ang="0">
                  <a:pos x="342" y="1146"/>
                </a:cxn>
                <a:cxn ang="0">
                  <a:pos x="361" y="1038"/>
                </a:cxn>
                <a:cxn ang="0">
                  <a:pos x="372" y="938"/>
                </a:cxn>
                <a:cxn ang="0">
                  <a:pos x="374" y="850"/>
                </a:cxn>
              </a:cxnLst>
              <a:rect l="0" t="0" r="r" b="b"/>
              <a:pathLst>
                <a:path w="374" h="1698">
                  <a:moveTo>
                    <a:pt x="374" y="850"/>
                  </a:moveTo>
                  <a:lnTo>
                    <a:pt x="372" y="762"/>
                  </a:lnTo>
                  <a:lnTo>
                    <a:pt x="361" y="660"/>
                  </a:lnTo>
                  <a:lnTo>
                    <a:pt x="342" y="549"/>
                  </a:lnTo>
                  <a:lnTo>
                    <a:pt x="313" y="435"/>
                  </a:lnTo>
                  <a:lnTo>
                    <a:pt x="267" y="318"/>
                  </a:lnTo>
                  <a:lnTo>
                    <a:pt x="229" y="245"/>
                  </a:lnTo>
                  <a:lnTo>
                    <a:pt x="189" y="179"/>
                  </a:lnTo>
                  <a:lnTo>
                    <a:pt x="151" y="125"/>
                  </a:lnTo>
                  <a:lnTo>
                    <a:pt x="111" y="80"/>
                  </a:lnTo>
                  <a:lnTo>
                    <a:pt x="78" y="45"/>
                  </a:lnTo>
                  <a:lnTo>
                    <a:pt x="49" y="20"/>
                  </a:lnTo>
                  <a:lnTo>
                    <a:pt x="27" y="3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3"/>
                  </a:lnTo>
                  <a:lnTo>
                    <a:pt x="3" y="8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0" y="54"/>
                  </a:lnTo>
                  <a:lnTo>
                    <a:pt x="94" y="134"/>
                  </a:lnTo>
                  <a:lnTo>
                    <a:pt x="148" y="225"/>
                  </a:lnTo>
                  <a:lnTo>
                    <a:pt x="194" y="327"/>
                  </a:lnTo>
                  <a:lnTo>
                    <a:pt x="232" y="441"/>
                  </a:lnTo>
                  <a:lnTo>
                    <a:pt x="259" y="566"/>
                  </a:lnTo>
                  <a:lnTo>
                    <a:pt x="275" y="702"/>
                  </a:lnTo>
                  <a:lnTo>
                    <a:pt x="280" y="850"/>
                  </a:lnTo>
                  <a:lnTo>
                    <a:pt x="278" y="958"/>
                  </a:lnTo>
                  <a:lnTo>
                    <a:pt x="267" y="1066"/>
                  </a:lnTo>
                  <a:lnTo>
                    <a:pt x="251" y="1175"/>
                  </a:lnTo>
                  <a:lnTo>
                    <a:pt x="226" y="1280"/>
                  </a:lnTo>
                  <a:lnTo>
                    <a:pt x="191" y="1382"/>
                  </a:lnTo>
                  <a:lnTo>
                    <a:pt x="146" y="1479"/>
                  </a:lnTo>
                  <a:lnTo>
                    <a:pt x="89" y="1570"/>
                  </a:lnTo>
                  <a:lnTo>
                    <a:pt x="22" y="1652"/>
                  </a:lnTo>
                  <a:lnTo>
                    <a:pt x="8" y="1667"/>
                  </a:lnTo>
                  <a:lnTo>
                    <a:pt x="6" y="1672"/>
                  </a:lnTo>
                  <a:lnTo>
                    <a:pt x="0" y="1678"/>
                  </a:lnTo>
                  <a:lnTo>
                    <a:pt x="0" y="1689"/>
                  </a:lnTo>
                  <a:lnTo>
                    <a:pt x="6" y="1695"/>
                  </a:lnTo>
                  <a:lnTo>
                    <a:pt x="11" y="1698"/>
                  </a:lnTo>
                  <a:lnTo>
                    <a:pt x="16" y="1698"/>
                  </a:lnTo>
                  <a:lnTo>
                    <a:pt x="27" y="1695"/>
                  </a:lnTo>
                  <a:lnTo>
                    <a:pt x="43" y="1681"/>
                  </a:lnTo>
                  <a:lnTo>
                    <a:pt x="68" y="1661"/>
                  </a:lnTo>
                  <a:lnTo>
                    <a:pt x="100" y="1632"/>
                  </a:lnTo>
                  <a:lnTo>
                    <a:pt x="132" y="1595"/>
                  </a:lnTo>
                  <a:lnTo>
                    <a:pt x="167" y="1550"/>
                  </a:lnTo>
                  <a:lnTo>
                    <a:pt x="205" y="1496"/>
                  </a:lnTo>
                  <a:lnTo>
                    <a:pt x="240" y="1436"/>
                  </a:lnTo>
                  <a:lnTo>
                    <a:pt x="272" y="1368"/>
                  </a:lnTo>
                  <a:lnTo>
                    <a:pt x="315" y="1257"/>
                  </a:lnTo>
                  <a:lnTo>
                    <a:pt x="342" y="1146"/>
                  </a:lnTo>
                  <a:lnTo>
                    <a:pt x="361" y="1038"/>
                  </a:lnTo>
                  <a:lnTo>
                    <a:pt x="372" y="938"/>
                  </a:lnTo>
                  <a:lnTo>
                    <a:pt x="374" y="85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69" name="Freeform 189"/>
            <p:cNvSpPr>
              <a:spLocks/>
            </p:cNvSpPr>
            <p:nvPr/>
          </p:nvSpPr>
          <p:spPr bwMode="auto">
            <a:xfrm>
              <a:off x="9491" y="4105"/>
              <a:ext cx="504" cy="1067"/>
            </a:xfrm>
            <a:custGeom>
              <a:avLst/>
              <a:gdLst/>
              <a:ahLst/>
              <a:cxnLst>
                <a:cxn ang="0">
                  <a:pos x="248" y="367"/>
                </a:cxn>
                <a:cxn ang="0">
                  <a:pos x="480" y="367"/>
                </a:cxn>
                <a:cxn ang="0">
                  <a:pos x="480" y="313"/>
                </a:cxn>
                <a:cxn ang="0">
                  <a:pos x="248" y="313"/>
                </a:cxn>
                <a:cxn ang="0">
                  <a:pos x="248" y="0"/>
                </a:cxn>
                <a:cxn ang="0">
                  <a:pos x="208" y="0"/>
                </a:cxn>
                <a:cxn ang="0">
                  <a:pos x="205" y="49"/>
                </a:cxn>
                <a:cxn ang="0">
                  <a:pos x="200" y="97"/>
                </a:cxn>
                <a:cxn ang="0">
                  <a:pos x="189" y="146"/>
                </a:cxn>
                <a:cxn ang="0">
                  <a:pos x="173" y="194"/>
                </a:cxn>
                <a:cxn ang="0">
                  <a:pos x="151" y="237"/>
                </a:cxn>
                <a:cxn ang="0">
                  <a:pos x="124" y="274"/>
                </a:cxn>
                <a:cxn ang="0">
                  <a:pos x="92" y="302"/>
                </a:cxn>
                <a:cxn ang="0">
                  <a:pos x="49" y="322"/>
                </a:cxn>
                <a:cxn ang="0">
                  <a:pos x="0" y="330"/>
                </a:cxn>
                <a:cxn ang="0">
                  <a:pos x="0" y="367"/>
                </a:cxn>
                <a:cxn ang="0">
                  <a:pos x="138" y="367"/>
                </a:cxn>
                <a:cxn ang="0">
                  <a:pos x="138" y="837"/>
                </a:cxn>
                <a:cxn ang="0">
                  <a:pos x="143" y="893"/>
                </a:cxn>
                <a:cxn ang="0">
                  <a:pos x="154" y="942"/>
                </a:cxn>
                <a:cxn ang="0">
                  <a:pos x="173" y="979"/>
                </a:cxn>
                <a:cxn ang="0">
                  <a:pos x="194" y="1007"/>
                </a:cxn>
                <a:cxn ang="0">
                  <a:pos x="221" y="1030"/>
                </a:cxn>
                <a:cxn ang="0">
                  <a:pos x="248" y="1044"/>
                </a:cxn>
                <a:cxn ang="0">
                  <a:pos x="275" y="1056"/>
                </a:cxn>
                <a:cxn ang="0">
                  <a:pos x="302" y="1061"/>
                </a:cxn>
                <a:cxn ang="0">
                  <a:pos x="326" y="1064"/>
                </a:cxn>
                <a:cxn ang="0">
                  <a:pos x="345" y="1067"/>
                </a:cxn>
                <a:cxn ang="0">
                  <a:pos x="385" y="1061"/>
                </a:cxn>
                <a:cxn ang="0">
                  <a:pos x="418" y="1047"/>
                </a:cxn>
                <a:cxn ang="0">
                  <a:pos x="447" y="1021"/>
                </a:cxn>
                <a:cxn ang="0">
                  <a:pos x="469" y="993"/>
                </a:cxn>
                <a:cxn ang="0">
                  <a:pos x="485" y="956"/>
                </a:cxn>
                <a:cxn ang="0">
                  <a:pos x="496" y="919"/>
                </a:cxn>
                <a:cxn ang="0">
                  <a:pos x="504" y="876"/>
                </a:cxn>
                <a:cxn ang="0">
                  <a:pos x="504" y="740"/>
                </a:cxn>
                <a:cxn ang="0">
                  <a:pos x="466" y="740"/>
                </a:cxn>
                <a:cxn ang="0">
                  <a:pos x="466" y="834"/>
                </a:cxn>
                <a:cxn ang="0">
                  <a:pos x="461" y="891"/>
                </a:cxn>
                <a:cxn ang="0">
                  <a:pos x="450" y="939"/>
                </a:cxn>
                <a:cxn ang="0">
                  <a:pos x="434" y="976"/>
                </a:cxn>
                <a:cxn ang="0">
                  <a:pos x="412" y="1002"/>
                </a:cxn>
                <a:cxn ang="0">
                  <a:pos x="385" y="1019"/>
                </a:cxn>
                <a:cxn ang="0">
                  <a:pos x="356" y="1024"/>
                </a:cxn>
                <a:cxn ang="0">
                  <a:pos x="323" y="1019"/>
                </a:cxn>
                <a:cxn ang="0">
                  <a:pos x="299" y="1004"/>
                </a:cxn>
                <a:cxn ang="0">
                  <a:pos x="280" y="982"/>
                </a:cxn>
                <a:cxn ang="0">
                  <a:pos x="267" y="956"/>
                </a:cxn>
                <a:cxn ang="0">
                  <a:pos x="259" y="928"/>
                </a:cxn>
                <a:cxn ang="0">
                  <a:pos x="253" y="899"/>
                </a:cxn>
                <a:cxn ang="0">
                  <a:pos x="251" y="874"/>
                </a:cxn>
                <a:cxn ang="0">
                  <a:pos x="248" y="854"/>
                </a:cxn>
                <a:cxn ang="0">
                  <a:pos x="248" y="839"/>
                </a:cxn>
                <a:cxn ang="0">
                  <a:pos x="248" y="367"/>
                </a:cxn>
              </a:cxnLst>
              <a:rect l="0" t="0" r="r" b="b"/>
              <a:pathLst>
                <a:path w="504" h="1067">
                  <a:moveTo>
                    <a:pt x="248" y="367"/>
                  </a:moveTo>
                  <a:lnTo>
                    <a:pt x="480" y="367"/>
                  </a:lnTo>
                  <a:lnTo>
                    <a:pt x="480" y="313"/>
                  </a:lnTo>
                  <a:lnTo>
                    <a:pt x="248" y="313"/>
                  </a:lnTo>
                  <a:lnTo>
                    <a:pt x="248" y="0"/>
                  </a:lnTo>
                  <a:lnTo>
                    <a:pt x="208" y="0"/>
                  </a:lnTo>
                  <a:lnTo>
                    <a:pt x="205" y="49"/>
                  </a:lnTo>
                  <a:lnTo>
                    <a:pt x="200" y="97"/>
                  </a:lnTo>
                  <a:lnTo>
                    <a:pt x="189" y="146"/>
                  </a:lnTo>
                  <a:lnTo>
                    <a:pt x="173" y="194"/>
                  </a:lnTo>
                  <a:lnTo>
                    <a:pt x="151" y="237"/>
                  </a:lnTo>
                  <a:lnTo>
                    <a:pt x="124" y="274"/>
                  </a:lnTo>
                  <a:lnTo>
                    <a:pt x="92" y="302"/>
                  </a:lnTo>
                  <a:lnTo>
                    <a:pt x="49" y="322"/>
                  </a:lnTo>
                  <a:lnTo>
                    <a:pt x="0" y="330"/>
                  </a:lnTo>
                  <a:lnTo>
                    <a:pt x="0" y="367"/>
                  </a:lnTo>
                  <a:lnTo>
                    <a:pt x="138" y="367"/>
                  </a:lnTo>
                  <a:lnTo>
                    <a:pt x="138" y="837"/>
                  </a:lnTo>
                  <a:lnTo>
                    <a:pt x="143" y="893"/>
                  </a:lnTo>
                  <a:lnTo>
                    <a:pt x="154" y="942"/>
                  </a:lnTo>
                  <a:lnTo>
                    <a:pt x="173" y="979"/>
                  </a:lnTo>
                  <a:lnTo>
                    <a:pt x="194" y="1007"/>
                  </a:lnTo>
                  <a:lnTo>
                    <a:pt x="221" y="1030"/>
                  </a:lnTo>
                  <a:lnTo>
                    <a:pt x="248" y="1044"/>
                  </a:lnTo>
                  <a:lnTo>
                    <a:pt x="275" y="1056"/>
                  </a:lnTo>
                  <a:lnTo>
                    <a:pt x="302" y="1061"/>
                  </a:lnTo>
                  <a:lnTo>
                    <a:pt x="326" y="1064"/>
                  </a:lnTo>
                  <a:lnTo>
                    <a:pt x="345" y="1067"/>
                  </a:lnTo>
                  <a:lnTo>
                    <a:pt x="385" y="1061"/>
                  </a:lnTo>
                  <a:lnTo>
                    <a:pt x="418" y="1047"/>
                  </a:lnTo>
                  <a:lnTo>
                    <a:pt x="447" y="1021"/>
                  </a:lnTo>
                  <a:lnTo>
                    <a:pt x="469" y="993"/>
                  </a:lnTo>
                  <a:lnTo>
                    <a:pt x="485" y="956"/>
                  </a:lnTo>
                  <a:lnTo>
                    <a:pt x="496" y="919"/>
                  </a:lnTo>
                  <a:lnTo>
                    <a:pt x="504" y="876"/>
                  </a:lnTo>
                  <a:lnTo>
                    <a:pt x="504" y="740"/>
                  </a:lnTo>
                  <a:lnTo>
                    <a:pt x="466" y="740"/>
                  </a:lnTo>
                  <a:lnTo>
                    <a:pt x="466" y="834"/>
                  </a:lnTo>
                  <a:lnTo>
                    <a:pt x="461" y="891"/>
                  </a:lnTo>
                  <a:lnTo>
                    <a:pt x="450" y="939"/>
                  </a:lnTo>
                  <a:lnTo>
                    <a:pt x="434" y="976"/>
                  </a:lnTo>
                  <a:lnTo>
                    <a:pt x="412" y="1002"/>
                  </a:lnTo>
                  <a:lnTo>
                    <a:pt x="385" y="1019"/>
                  </a:lnTo>
                  <a:lnTo>
                    <a:pt x="356" y="1024"/>
                  </a:lnTo>
                  <a:lnTo>
                    <a:pt x="323" y="1019"/>
                  </a:lnTo>
                  <a:lnTo>
                    <a:pt x="299" y="1004"/>
                  </a:lnTo>
                  <a:lnTo>
                    <a:pt x="280" y="982"/>
                  </a:lnTo>
                  <a:lnTo>
                    <a:pt x="267" y="956"/>
                  </a:lnTo>
                  <a:lnTo>
                    <a:pt x="259" y="928"/>
                  </a:lnTo>
                  <a:lnTo>
                    <a:pt x="253" y="899"/>
                  </a:lnTo>
                  <a:lnTo>
                    <a:pt x="251" y="874"/>
                  </a:lnTo>
                  <a:lnTo>
                    <a:pt x="248" y="854"/>
                  </a:lnTo>
                  <a:lnTo>
                    <a:pt x="248" y="839"/>
                  </a:lnTo>
                  <a:lnTo>
                    <a:pt x="248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70" name="Freeform 190"/>
            <p:cNvSpPr>
              <a:spLocks noEditPoints="1"/>
            </p:cNvSpPr>
            <p:nvPr/>
          </p:nvSpPr>
          <p:spPr bwMode="auto">
            <a:xfrm>
              <a:off x="10140" y="4014"/>
              <a:ext cx="345" cy="1138"/>
            </a:xfrm>
            <a:custGeom>
              <a:avLst/>
              <a:gdLst/>
              <a:ahLst/>
              <a:cxnLst>
                <a:cxn ang="0">
                  <a:pos x="232" y="387"/>
                </a:cxn>
                <a:cxn ang="0">
                  <a:pos x="8" y="404"/>
                </a:cxn>
                <a:cxn ang="0">
                  <a:pos x="8" y="458"/>
                </a:cxn>
                <a:cxn ang="0">
                  <a:pos x="54" y="458"/>
                </a:cxn>
                <a:cxn ang="0">
                  <a:pos x="84" y="464"/>
                </a:cxn>
                <a:cxn ang="0">
                  <a:pos x="105" y="473"/>
                </a:cxn>
                <a:cxn ang="0">
                  <a:pos x="119" y="490"/>
                </a:cxn>
                <a:cxn ang="0">
                  <a:pos x="124" y="515"/>
                </a:cxn>
                <a:cxn ang="0">
                  <a:pos x="127" y="552"/>
                </a:cxn>
                <a:cxn ang="0">
                  <a:pos x="127" y="1010"/>
                </a:cxn>
                <a:cxn ang="0">
                  <a:pos x="124" y="1041"/>
                </a:cxn>
                <a:cxn ang="0">
                  <a:pos x="119" y="1064"/>
                </a:cxn>
                <a:cxn ang="0">
                  <a:pos x="105" y="1076"/>
                </a:cxn>
                <a:cxn ang="0">
                  <a:pos x="81" y="1081"/>
                </a:cxn>
                <a:cxn ang="0">
                  <a:pos x="49" y="1084"/>
                </a:cxn>
                <a:cxn ang="0">
                  <a:pos x="0" y="1084"/>
                </a:cxn>
                <a:cxn ang="0">
                  <a:pos x="0" y="1138"/>
                </a:cxn>
                <a:cxn ang="0">
                  <a:pos x="43" y="1135"/>
                </a:cxn>
                <a:cxn ang="0">
                  <a:pos x="94" y="1135"/>
                </a:cxn>
                <a:cxn ang="0">
                  <a:pos x="140" y="1132"/>
                </a:cxn>
                <a:cxn ang="0">
                  <a:pos x="178" y="1132"/>
                </a:cxn>
                <a:cxn ang="0">
                  <a:pos x="345" y="1138"/>
                </a:cxn>
                <a:cxn ang="0">
                  <a:pos x="345" y="1084"/>
                </a:cxn>
                <a:cxn ang="0">
                  <a:pos x="299" y="1084"/>
                </a:cxn>
                <a:cxn ang="0">
                  <a:pos x="269" y="1081"/>
                </a:cxn>
                <a:cxn ang="0">
                  <a:pos x="248" y="1073"/>
                </a:cxn>
                <a:cxn ang="0">
                  <a:pos x="237" y="1058"/>
                </a:cxn>
                <a:cxn ang="0">
                  <a:pos x="234" y="1039"/>
                </a:cxn>
                <a:cxn ang="0">
                  <a:pos x="232" y="1010"/>
                </a:cxn>
                <a:cxn ang="0">
                  <a:pos x="232" y="387"/>
                </a:cxn>
                <a:cxn ang="0">
                  <a:pos x="240" y="91"/>
                </a:cxn>
                <a:cxn ang="0">
                  <a:pos x="234" y="60"/>
                </a:cxn>
                <a:cxn ang="0">
                  <a:pos x="221" y="35"/>
                </a:cxn>
                <a:cxn ang="0">
                  <a:pos x="202" y="18"/>
                </a:cxn>
                <a:cxn ang="0">
                  <a:pos x="181" y="6"/>
                </a:cxn>
                <a:cxn ang="0">
                  <a:pos x="154" y="0"/>
                </a:cxn>
                <a:cxn ang="0">
                  <a:pos x="127" y="6"/>
                </a:cxn>
                <a:cxn ang="0">
                  <a:pos x="103" y="20"/>
                </a:cxn>
                <a:cxn ang="0">
                  <a:pos x="84" y="40"/>
                </a:cxn>
                <a:cxn ang="0">
                  <a:pos x="73" y="66"/>
                </a:cxn>
                <a:cxn ang="0">
                  <a:pos x="68" y="91"/>
                </a:cxn>
                <a:cxn ang="0">
                  <a:pos x="76" y="126"/>
                </a:cxn>
                <a:cxn ang="0">
                  <a:pos x="92" y="154"/>
                </a:cxn>
                <a:cxn ang="0">
                  <a:pos x="119" y="174"/>
                </a:cxn>
                <a:cxn ang="0">
                  <a:pos x="154" y="180"/>
                </a:cxn>
                <a:cxn ang="0">
                  <a:pos x="181" y="177"/>
                </a:cxn>
                <a:cxn ang="0">
                  <a:pos x="202" y="165"/>
                </a:cxn>
                <a:cxn ang="0">
                  <a:pos x="221" y="146"/>
                </a:cxn>
                <a:cxn ang="0">
                  <a:pos x="234" y="120"/>
                </a:cxn>
                <a:cxn ang="0">
                  <a:pos x="240" y="91"/>
                </a:cxn>
              </a:cxnLst>
              <a:rect l="0" t="0" r="r" b="b"/>
              <a:pathLst>
                <a:path w="345" h="1138">
                  <a:moveTo>
                    <a:pt x="232" y="387"/>
                  </a:moveTo>
                  <a:lnTo>
                    <a:pt x="8" y="404"/>
                  </a:lnTo>
                  <a:lnTo>
                    <a:pt x="8" y="458"/>
                  </a:lnTo>
                  <a:lnTo>
                    <a:pt x="54" y="458"/>
                  </a:lnTo>
                  <a:lnTo>
                    <a:pt x="84" y="464"/>
                  </a:lnTo>
                  <a:lnTo>
                    <a:pt x="105" y="473"/>
                  </a:lnTo>
                  <a:lnTo>
                    <a:pt x="119" y="490"/>
                  </a:lnTo>
                  <a:lnTo>
                    <a:pt x="124" y="515"/>
                  </a:lnTo>
                  <a:lnTo>
                    <a:pt x="127" y="552"/>
                  </a:lnTo>
                  <a:lnTo>
                    <a:pt x="127" y="1010"/>
                  </a:lnTo>
                  <a:lnTo>
                    <a:pt x="124" y="1041"/>
                  </a:lnTo>
                  <a:lnTo>
                    <a:pt x="119" y="1064"/>
                  </a:lnTo>
                  <a:lnTo>
                    <a:pt x="105" y="1076"/>
                  </a:lnTo>
                  <a:lnTo>
                    <a:pt x="81" y="1081"/>
                  </a:lnTo>
                  <a:lnTo>
                    <a:pt x="49" y="1084"/>
                  </a:lnTo>
                  <a:lnTo>
                    <a:pt x="0" y="1084"/>
                  </a:lnTo>
                  <a:lnTo>
                    <a:pt x="0" y="1138"/>
                  </a:lnTo>
                  <a:lnTo>
                    <a:pt x="43" y="1135"/>
                  </a:lnTo>
                  <a:lnTo>
                    <a:pt x="94" y="1135"/>
                  </a:lnTo>
                  <a:lnTo>
                    <a:pt x="140" y="1132"/>
                  </a:lnTo>
                  <a:lnTo>
                    <a:pt x="178" y="1132"/>
                  </a:lnTo>
                  <a:lnTo>
                    <a:pt x="345" y="1138"/>
                  </a:lnTo>
                  <a:lnTo>
                    <a:pt x="345" y="1084"/>
                  </a:lnTo>
                  <a:lnTo>
                    <a:pt x="299" y="1084"/>
                  </a:lnTo>
                  <a:lnTo>
                    <a:pt x="269" y="1081"/>
                  </a:lnTo>
                  <a:lnTo>
                    <a:pt x="248" y="1073"/>
                  </a:lnTo>
                  <a:lnTo>
                    <a:pt x="237" y="1058"/>
                  </a:lnTo>
                  <a:lnTo>
                    <a:pt x="234" y="1039"/>
                  </a:lnTo>
                  <a:lnTo>
                    <a:pt x="232" y="1010"/>
                  </a:lnTo>
                  <a:lnTo>
                    <a:pt x="232" y="387"/>
                  </a:lnTo>
                  <a:close/>
                  <a:moveTo>
                    <a:pt x="240" y="91"/>
                  </a:moveTo>
                  <a:lnTo>
                    <a:pt x="234" y="60"/>
                  </a:lnTo>
                  <a:lnTo>
                    <a:pt x="221" y="35"/>
                  </a:lnTo>
                  <a:lnTo>
                    <a:pt x="202" y="18"/>
                  </a:lnTo>
                  <a:lnTo>
                    <a:pt x="181" y="6"/>
                  </a:lnTo>
                  <a:lnTo>
                    <a:pt x="154" y="0"/>
                  </a:lnTo>
                  <a:lnTo>
                    <a:pt x="127" y="6"/>
                  </a:lnTo>
                  <a:lnTo>
                    <a:pt x="103" y="20"/>
                  </a:lnTo>
                  <a:lnTo>
                    <a:pt x="84" y="40"/>
                  </a:lnTo>
                  <a:lnTo>
                    <a:pt x="73" y="66"/>
                  </a:lnTo>
                  <a:lnTo>
                    <a:pt x="68" y="91"/>
                  </a:lnTo>
                  <a:lnTo>
                    <a:pt x="76" y="126"/>
                  </a:lnTo>
                  <a:lnTo>
                    <a:pt x="92" y="154"/>
                  </a:lnTo>
                  <a:lnTo>
                    <a:pt x="119" y="174"/>
                  </a:lnTo>
                  <a:lnTo>
                    <a:pt x="154" y="180"/>
                  </a:lnTo>
                  <a:lnTo>
                    <a:pt x="181" y="177"/>
                  </a:lnTo>
                  <a:lnTo>
                    <a:pt x="202" y="165"/>
                  </a:lnTo>
                  <a:lnTo>
                    <a:pt x="221" y="146"/>
                  </a:lnTo>
                  <a:lnTo>
                    <a:pt x="234" y="120"/>
                  </a:lnTo>
                  <a:lnTo>
                    <a:pt x="240" y="9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71" name="Freeform 191"/>
            <p:cNvSpPr>
              <a:spLocks/>
            </p:cNvSpPr>
            <p:nvPr/>
          </p:nvSpPr>
          <p:spPr bwMode="auto">
            <a:xfrm>
              <a:off x="10587" y="4401"/>
              <a:ext cx="1255" cy="751"/>
            </a:xfrm>
            <a:custGeom>
              <a:avLst/>
              <a:gdLst/>
              <a:ahLst/>
              <a:cxnLst>
                <a:cxn ang="0">
                  <a:pos x="121" y="654"/>
                </a:cxn>
                <a:cxn ang="0">
                  <a:pos x="81" y="694"/>
                </a:cxn>
                <a:cxn ang="0">
                  <a:pos x="0" y="751"/>
                </a:cxn>
                <a:cxn ang="0">
                  <a:pos x="143" y="745"/>
                </a:cxn>
                <a:cxn ang="0">
                  <a:pos x="315" y="748"/>
                </a:cxn>
                <a:cxn ang="0">
                  <a:pos x="315" y="697"/>
                </a:cxn>
                <a:cxn ang="0">
                  <a:pos x="245" y="674"/>
                </a:cxn>
                <a:cxn ang="0">
                  <a:pos x="242" y="248"/>
                </a:cxn>
                <a:cxn ang="0">
                  <a:pos x="307" y="108"/>
                </a:cxn>
                <a:cxn ang="0">
                  <a:pos x="415" y="43"/>
                </a:cxn>
                <a:cxn ang="0">
                  <a:pos x="520" y="57"/>
                </a:cxn>
                <a:cxn ang="0">
                  <a:pos x="566" y="145"/>
                </a:cxn>
                <a:cxn ang="0">
                  <a:pos x="563" y="677"/>
                </a:cxn>
                <a:cxn ang="0">
                  <a:pos x="493" y="697"/>
                </a:cxn>
                <a:cxn ang="0">
                  <a:pos x="493" y="748"/>
                </a:cxn>
                <a:cxn ang="0">
                  <a:pos x="665" y="745"/>
                </a:cxn>
                <a:cxn ang="0">
                  <a:pos x="808" y="751"/>
                </a:cxn>
                <a:cxn ang="0">
                  <a:pos x="727" y="694"/>
                </a:cxn>
                <a:cxn ang="0">
                  <a:pos x="684" y="654"/>
                </a:cxn>
                <a:cxn ang="0">
                  <a:pos x="703" y="194"/>
                </a:cxn>
                <a:cxn ang="0">
                  <a:pos x="786" y="77"/>
                </a:cxn>
                <a:cxn ang="0">
                  <a:pos x="899" y="37"/>
                </a:cxn>
                <a:cxn ang="0">
                  <a:pos x="991" y="80"/>
                </a:cxn>
                <a:cxn ang="0">
                  <a:pos x="1018" y="185"/>
                </a:cxn>
                <a:cxn ang="0">
                  <a:pos x="1018" y="654"/>
                </a:cxn>
                <a:cxn ang="0">
                  <a:pos x="975" y="694"/>
                </a:cxn>
                <a:cxn ang="0">
                  <a:pos x="894" y="751"/>
                </a:cxn>
                <a:cxn ang="0">
                  <a:pos x="1037" y="745"/>
                </a:cxn>
                <a:cxn ang="0">
                  <a:pos x="1212" y="748"/>
                </a:cxn>
                <a:cxn ang="0">
                  <a:pos x="1212" y="697"/>
                </a:cxn>
                <a:cxn ang="0">
                  <a:pos x="1136" y="671"/>
                </a:cxn>
                <a:cxn ang="0">
                  <a:pos x="1128" y="185"/>
                </a:cxn>
                <a:cxn ang="0">
                  <a:pos x="1080" y="63"/>
                </a:cxn>
                <a:cxn ang="0">
                  <a:pos x="1004" y="14"/>
                </a:cxn>
                <a:cxn ang="0">
                  <a:pos x="859" y="6"/>
                </a:cxn>
                <a:cxn ang="0">
                  <a:pos x="738" y="74"/>
                </a:cxn>
                <a:cxn ang="0">
                  <a:pos x="679" y="165"/>
                </a:cxn>
                <a:cxn ang="0">
                  <a:pos x="619" y="49"/>
                </a:cxn>
                <a:cxn ang="0">
                  <a:pos x="525" y="6"/>
                </a:cxn>
                <a:cxn ang="0">
                  <a:pos x="409" y="6"/>
                </a:cxn>
                <a:cxn ang="0">
                  <a:pos x="283" y="86"/>
                </a:cxn>
                <a:cxn ang="0">
                  <a:pos x="226" y="0"/>
                </a:cxn>
                <a:cxn ang="0">
                  <a:pos x="49" y="71"/>
                </a:cxn>
                <a:cxn ang="0">
                  <a:pos x="116" y="106"/>
                </a:cxn>
              </a:cxnLst>
              <a:rect l="0" t="0" r="r" b="b"/>
              <a:pathLst>
                <a:path w="1255" h="751">
                  <a:moveTo>
                    <a:pt x="124" y="165"/>
                  </a:moveTo>
                  <a:lnTo>
                    <a:pt x="124" y="623"/>
                  </a:lnTo>
                  <a:lnTo>
                    <a:pt x="121" y="654"/>
                  </a:lnTo>
                  <a:lnTo>
                    <a:pt x="116" y="677"/>
                  </a:lnTo>
                  <a:lnTo>
                    <a:pt x="102" y="689"/>
                  </a:lnTo>
                  <a:lnTo>
                    <a:pt x="81" y="694"/>
                  </a:lnTo>
                  <a:lnTo>
                    <a:pt x="46" y="697"/>
                  </a:lnTo>
                  <a:lnTo>
                    <a:pt x="0" y="697"/>
                  </a:lnTo>
                  <a:lnTo>
                    <a:pt x="0" y="751"/>
                  </a:lnTo>
                  <a:lnTo>
                    <a:pt x="46" y="748"/>
                  </a:lnTo>
                  <a:lnTo>
                    <a:pt x="94" y="748"/>
                  </a:lnTo>
                  <a:lnTo>
                    <a:pt x="143" y="745"/>
                  </a:lnTo>
                  <a:lnTo>
                    <a:pt x="218" y="745"/>
                  </a:lnTo>
                  <a:lnTo>
                    <a:pt x="267" y="748"/>
                  </a:lnTo>
                  <a:lnTo>
                    <a:pt x="315" y="748"/>
                  </a:lnTo>
                  <a:lnTo>
                    <a:pt x="361" y="751"/>
                  </a:lnTo>
                  <a:lnTo>
                    <a:pt x="361" y="697"/>
                  </a:lnTo>
                  <a:lnTo>
                    <a:pt x="315" y="697"/>
                  </a:lnTo>
                  <a:lnTo>
                    <a:pt x="280" y="694"/>
                  </a:lnTo>
                  <a:lnTo>
                    <a:pt x="259" y="689"/>
                  </a:lnTo>
                  <a:lnTo>
                    <a:pt x="245" y="674"/>
                  </a:lnTo>
                  <a:lnTo>
                    <a:pt x="237" y="654"/>
                  </a:lnTo>
                  <a:lnTo>
                    <a:pt x="237" y="310"/>
                  </a:lnTo>
                  <a:lnTo>
                    <a:pt x="242" y="248"/>
                  </a:lnTo>
                  <a:lnTo>
                    <a:pt x="256" y="194"/>
                  </a:lnTo>
                  <a:lnTo>
                    <a:pt x="277" y="145"/>
                  </a:lnTo>
                  <a:lnTo>
                    <a:pt x="307" y="108"/>
                  </a:lnTo>
                  <a:lnTo>
                    <a:pt x="339" y="77"/>
                  </a:lnTo>
                  <a:lnTo>
                    <a:pt x="374" y="54"/>
                  </a:lnTo>
                  <a:lnTo>
                    <a:pt x="415" y="43"/>
                  </a:lnTo>
                  <a:lnTo>
                    <a:pt x="452" y="37"/>
                  </a:lnTo>
                  <a:lnTo>
                    <a:pt x="490" y="43"/>
                  </a:lnTo>
                  <a:lnTo>
                    <a:pt x="520" y="57"/>
                  </a:lnTo>
                  <a:lnTo>
                    <a:pt x="541" y="80"/>
                  </a:lnTo>
                  <a:lnTo>
                    <a:pt x="557" y="111"/>
                  </a:lnTo>
                  <a:lnTo>
                    <a:pt x="566" y="145"/>
                  </a:lnTo>
                  <a:lnTo>
                    <a:pt x="571" y="185"/>
                  </a:lnTo>
                  <a:lnTo>
                    <a:pt x="571" y="654"/>
                  </a:lnTo>
                  <a:lnTo>
                    <a:pt x="563" y="677"/>
                  </a:lnTo>
                  <a:lnTo>
                    <a:pt x="549" y="689"/>
                  </a:lnTo>
                  <a:lnTo>
                    <a:pt x="528" y="694"/>
                  </a:lnTo>
                  <a:lnTo>
                    <a:pt x="493" y="697"/>
                  </a:lnTo>
                  <a:lnTo>
                    <a:pt x="447" y="697"/>
                  </a:lnTo>
                  <a:lnTo>
                    <a:pt x="447" y="751"/>
                  </a:lnTo>
                  <a:lnTo>
                    <a:pt x="493" y="748"/>
                  </a:lnTo>
                  <a:lnTo>
                    <a:pt x="541" y="748"/>
                  </a:lnTo>
                  <a:lnTo>
                    <a:pt x="590" y="745"/>
                  </a:lnTo>
                  <a:lnTo>
                    <a:pt x="665" y="745"/>
                  </a:lnTo>
                  <a:lnTo>
                    <a:pt x="714" y="748"/>
                  </a:lnTo>
                  <a:lnTo>
                    <a:pt x="762" y="748"/>
                  </a:lnTo>
                  <a:lnTo>
                    <a:pt x="808" y="751"/>
                  </a:lnTo>
                  <a:lnTo>
                    <a:pt x="808" y="697"/>
                  </a:lnTo>
                  <a:lnTo>
                    <a:pt x="762" y="697"/>
                  </a:lnTo>
                  <a:lnTo>
                    <a:pt x="727" y="694"/>
                  </a:lnTo>
                  <a:lnTo>
                    <a:pt x="706" y="689"/>
                  </a:lnTo>
                  <a:lnTo>
                    <a:pt x="692" y="674"/>
                  </a:lnTo>
                  <a:lnTo>
                    <a:pt x="684" y="654"/>
                  </a:lnTo>
                  <a:lnTo>
                    <a:pt x="684" y="310"/>
                  </a:lnTo>
                  <a:lnTo>
                    <a:pt x="689" y="248"/>
                  </a:lnTo>
                  <a:lnTo>
                    <a:pt x="703" y="194"/>
                  </a:lnTo>
                  <a:lnTo>
                    <a:pt x="724" y="145"/>
                  </a:lnTo>
                  <a:lnTo>
                    <a:pt x="754" y="108"/>
                  </a:lnTo>
                  <a:lnTo>
                    <a:pt x="786" y="77"/>
                  </a:lnTo>
                  <a:lnTo>
                    <a:pt x="824" y="54"/>
                  </a:lnTo>
                  <a:lnTo>
                    <a:pt x="862" y="43"/>
                  </a:lnTo>
                  <a:lnTo>
                    <a:pt x="899" y="37"/>
                  </a:lnTo>
                  <a:lnTo>
                    <a:pt x="937" y="43"/>
                  </a:lnTo>
                  <a:lnTo>
                    <a:pt x="967" y="57"/>
                  </a:lnTo>
                  <a:lnTo>
                    <a:pt x="991" y="80"/>
                  </a:lnTo>
                  <a:lnTo>
                    <a:pt x="1004" y="111"/>
                  </a:lnTo>
                  <a:lnTo>
                    <a:pt x="1012" y="145"/>
                  </a:lnTo>
                  <a:lnTo>
                    <a:pt x="1018" y="185"/>
                  </a:lnTo>
                  <a:lnTo>
                    <a:pt x="1020" y="225"/>
                  </a:lnTo>
                  <a:lnTo>
                    <a:pt x="1020" y="623"/>
                  </a:lnTo>
                  <a:lnTo>
                    <a:pt x="1018" y="654"/>
                  </a:lnTo>
                  <a:lnTo>
                    <a:pt x="1012" y="677"/>
                  </a:lnTo>
                  <a:lnTo>
                    <a:pt x="996" y="689"/>
                  </a:lnTo>
                  <a:lnTo>
                    <a:pt x="975" y="694"/>
                  </a:lnTo>
                  <a:lnTo>
                    <a:pt x="940" y="697"/>
                  </a:lnTo>
                  <a:lnTo>
                    <a:pt x="894" y="697"/>
                  </a:lnTo>
                  <a:lnTo>
                    <a:pt x="894" y="751"/>
                  </a:lnTo>
                  <a:lnTo>
                    <a:pt x="940" y="748"/>
                  </a:lnTo>
                  <a:lnTo>
                    <a:pt x="991" y="748"/>
                  </a:lnTo>
                  <a:lnTo>
                    <a:pt x="1037" y="745"/>
                  </a:lnTo>
                  <a:lnTo>
                    <a:pt x="1115" y="745"/>
                  </a:lnTo>
                  <a:lnTo>
                    <a:pt x="1160" y="748"/>
                  </a:lnTo>
                  <a:lnTo>
                    <a:pt x="1212" y="748"/>
                  </a:lnTo>
                  <a:lnTo>
                    <a:pt x="1255" y="751"/>
                  </a:lnTo>
                  <a:lnTo>
                    <a:pt x="1255" y="697"/>
                  </a:lnTo>
                  <a:lnTo>
                    <a:pt x="1212" y="697"/>
                  </a:lnTo>
                  <a:lnTo>
                    <a:pt x="1177" y="694"/>
                  </a:lnTo>
                  <a:lnTo>
                    <a:pt x="1152" y="689"/>
                  </a:lnTo>
                  <a:lnTo>
                    <a:pt x="1136" y="671"/>
                  </a:lnTo>
                  <a:lnTo>
                    <a:pt x="1131" y="649"/>
                  </a:lnTo>
                  <a:lnTo>
                    <a:pt x="1131" y="245"/>
                  </a:lnTo>
                  <a:lnTo>
                    <a:pt x="1128" y="185"/>
                  </a:lnTo>
                  <a:lnTo>
                    <a:pt x="1120" y="140"/>
                  </a:lnTo>
                  <a:lnTo>
                    <a:pt x="1104" y="100"/>
                  </a:lnTo>
                  <a:lnTo>
                    <a:pt x="1080" y="63"/>
                  </a:lnTo>
                  <a:lnTo>
                    <a:pt x="1064" y="46"/>
                  </a:lnTo>
                  <a:lnTo>
                    <a:pt x="1039" y="29"/>
                  </a:lnTo>
                  <a:lnTo>
                    <a:pt x="1004" y="14"/>
                  </a:lnTo>
                  <a:lnTo>
                    <a:pt x="964" y="3"/>
                  </a:lnTo>
                  <a:lnTo>
                    <a:pt x="913" y="0"/>
                  </a:lnTo>
                  <a:lnTo>
                    <a:pt x="859" y="6"/>
                  </a:lnTo>
                  <a:lnTo>
                    <a:pt x="811" y="23"/>
                  </a:lnTo>
                  <a:lnTo>
                    <a:pt x="773" y="46"/>
                  </a:lnTo>
                  <a:lnTo>
                    <a:pt x="738" y="74"/>
                  </a:lnTo>
                  <a:lnTo>
                    <a:pt x="714" y="106"/>
                  </a:lnTo>
                  <a:lnTo>
                    <a:pt x="692" y="137"/>
                  </a:lnTo>
                  <a:lnTo>
                    <a:pt x="679" y="165"/>
                  </a:lnTo>
                  <a:lnTo>
                    <a:pt x="665" y="117"/>
                  </a:lnTo>
                  <a:lnTo>
                    <a:pt x="646" y="77"/>
                  </a:lnTo>
                  <a:lnTo>
                    <a:pt x="619" y="49"/>
                  </a:lnTo>
                  <a:lnTo>
                    <a:pt x="590" y="29"/>
                  </a:lnTo>
                  <a:lnTo>
                    <a:pt x="557" y="14"/>
                  </a:lnTo>
                  <a:lnTo>
                    <a:pt x="525" y="6"/>
                  </a:lnTo>
                  <a:lnTo>
                    <a:pt x="493" y="0"/>
                  </a:lnTo>
                  <a:lnTo>
                    <a:pt x="463" y="0"/>
                  </a:lnTo>
                  <a:lnTo>
                    <a:pt x="409" y="6"/>
                  </a:lnTo>
                  <a:lnTo>
                    <a:pt x="361" y="23"/>
                  </a:lnTo>
                  <a:lnTo>
                    <a:pt x="318" y="49"/>
                  </a:lnTo>
                  <a:lnTo>
                    <a:pt x="283" y="86"/>
                  </a:lnTo>
                  <a:lnTo>
                    <a:pt x="251" y="128"/>
                  </a:lnTo>
                  <a:lnTo>
                    <a:pt x="226" y="179"/>
                  </a:lnTo>
                  <a:lnTo>
                    <a:pt x="226" y="0"/>
                  </a:lnTo>
                  <a:lnTo>
                    <a:pt x="0" y="17"/>
                  </a:lnTo>
                  <a:lnTo>
                    <a:pt x="0" y="71"/>
                  </a:lnTo>
                  <a:lnTo>
                    <a:pt x="49" y="71"/>
                  </a:lnTo>
                  <a:lnTo>
                    <a:pt x="81" y="77"/>
                  </a:lnTo>
                  <a:lnTo>
                    <a:pt x="105" y="88"/>
                  </a:lnTo>
                  <a:lnTo>
                    <a:pt x="116" y="106"/>
                  </a:lnTo>
                  <a:lnTo>
                    <a:pt x="124" y="131"/>
                  </a:lnTo>
                  <a:lnTo>
                    <a:pt x="124" y="16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272" name="Freeform 192"/>
            <p:cNvSpPr>
              <a:spLocks noEditPoints="1"/>
            </p:cNvSpPr>
            <p:nvPr/>
          </p:nvSpPr>
          <p:spPr bwMode="auto">
            <a:xfrm>
              <a:off x="11920" y="4390"/>
              <a:ext cx="624" cy="782"/>
            </a:xfrm>
            <a:custGeom>
              <a:avLst/>
              <a:gdLst/>
              <a:ahLst/>
              <a:cxnLst>
                <a:cxn ang="0">
                  <a:pos x="608" y="370"/>
                </a:cxn>
                <a:cxn ang="0">
                  <a:pos x="624" y="347"/>
                </a:cxn>
                <a:cxn ang="0">
                  <a:pos x="622" y="279"/>
                </a:cxn>
                <a:cxn ang="0">
                  <a:pos x="595" y="173"/>
                </a:cxn>
                <a:cxn ang="0">
                  <a:pos x="538" y="85"/>
                </a:cxn>
                <a:cxn ang="0">
                  <a:pos x="452" y="23"/>
                </a:cxn>
                <a:cxn ang="0">
                  <a:pos x="336" y="0"/>
                </a:cxn>
                <a:cxn ang="0">
                  <a:pos x="204" y="31"/>
                </a:cxn>
                <a:cxn ang="0">
                  <a:pos x="99" y="114"/>
                </a:cxn>
                <a:cxn ang="0">
                  <a:pos x="27" y="239"/>
                </a:cxn>
                <a:cxn ang="0">
                  <a:pos x="0" y="387"/>
                </a:cxn>
                <a:cxn ang="0">
                  <a:pos x="29" y="546"/>
                </a:cxn>
                <a:cxn ang="0">
                  <a:pos x="107" y="671"/>
                </a:cxn>
                <a:cxn ang="0">
                  <a:pos x="221" y="751"/>
                </a:cxn>
                <a:cxn ang="0">
                  <a:pos x="355" y="782"/>
                </a:cxn>
                <a:cxn ang="0">
                  <a:pos x="457" y="762"/>
                </a:cxn>
                <a:cxn ang="0">
                  <a:pos x="536" y="714"/>
                </a:cxn>
                <a:cxn ang="0">
                  <a:pos x="587" y="651"/>
                </a:cxn>
                <a:cxn ang="0">
                  <a:pos x="614" y="594"/>
                </a:cxn>
                <a:cxn ang="0">
                  <a:pos x="624" y="560"/>
                </a:cxn>
                <a:cxn ang="0">
                  <a:pos x="616" y="543"/>
                </a:cxn>
                <a:cxn ang="0">
                  <a:pos x="595" y="540"/>
                </a:cxn>
                <a:cxn ang="0">
                  <a:pos x="584" y="554"/>
                </a:cxn>
                <a:cxn ang="0">
                  <a:pos x="560" y="614"/>
                </a:cxn>
                <a:cxn ang="0">
                  <a:pos x="503" y="685"/>
                </a:cxn>
                <a:cxn ang="0">
                  <a:pos x="444" y="722"/>
                </a:cxn>
                <a:cxn ang="0">
                  <a:pos x="393" y="736"/>
                </a:cxn>
                <a:cxn ang="0">
                  <a:pos x="363" y="739"/>
                </a:cxn>
                <a:cxn ang="0">
                  <a:pos x="277" y="717"/>
                </a:cxn>
                <a:cxn ang="0">
                  <a:pos x="207" y="660"/>
                </a:cxn>
                <a:cxn ang="0">
                  <a:pos x="159" y="574"/>
                </a:cxn>
                <a:cxn ang="0">
                  <a:pos x="137" y="463"/>
                </a:cxn>
                <a:cxn ang="0">
                  <a:pos x="134" y="370"/>
                </a:cxn>
                <a:cxn ang="0">
                  <a:pos x="137" y="333"/>
                </a:cxn>
                <a:cxn ang="0">
                  <a:pos x="156" y="205"/>
                </a:cxn>
                <a:cxn ang="0">
                  <a:pos x="194" y="119"/>
                </a:cxn>
                <a:cxn ang="0">
                  <a:pos x="245" y="68"/>
                </a:cxn>
                <a:cxn ang="0">
                  <a:pos x="296" y="45"/>
                </a:cxn>
                <a:cxn ang="0">
                  <a:pos x="336" y="37"/>
                </a:cxn>
                <a:cxn ang="0">
                  <a:pos x="412" y="57"/>
                </a:cxn>
                <a:cxn ang="0">
                  <a:pos x="463" y="111"/>
                </a:cxn>
                <a:cxn ang="0">
                  <a:pos x="495" y="179"/>
                </a:cxn>
                <a:cxn ang="0">
                  <a:pos x="511" y="250"/>
                </a:cxn>
                <a:cxn ang="0">
                  <a:pos x="517" y="313"/>
                </a:cxn>
                <a:cxn ang="0">
                  <a:pos x="137" y="333"/>
                </a:cxn>
              </a:cxnLst>
              <a:rect l="0" t="0" r="r" b="b"/>
              <a:pathLst>
                <a:path w="624" h="782">
                  <a:moveTo>
                    <a:pt x="584" y="370"/>
                  </a:moveTo>
                  <a:lnTo>
                    <a:pt x="608" y="370"/>
                  </a:lnTo>
                  <a:lnTo>
                    <a:pt x="619" y="364"/>
                  </a:lnTo>
                  <a:lnTo>
                    <a:pt x="624" y="347"/>
                  </a:lnTo>
                  <a:lnTo>
                    <a:pt x="624" y="333"/>
                  </a:lnTo>
                  <a:lnTo>
                    <a:pt x="622" y="279"/>
                  </a:lnTo>
                  <a:lnTo>
                    <a:pt x="611" y="225"/>
                  </a:lnTo>
                  <a:lnTo>
                    <a:pt x="595" y="173"/>
                  </a:lnTo>
                  <a:lnTo>
                    <a:pt x="571" y="125"/>
                  </a:lnTo>
                  <a:lnTo>
                    <a:pt x="538" y="85"/>
                  </a:lnTo>
                  <a:lnTo>
                    <a:pt x="501" y="48"/>
                  </a:lnTo>
                  <a:lnTo>
                    <a:pt x="452" y="23"/>
                  </a:lnTo>
                  <a:lnTo>
                    <a:pt x="398" y="6"/>
                  </a:lnTo>
                  <a:lnTo>
                    <a:pt x="336" y="0"/>
                  </a:lnTo>
                  <a:lnTo>
                    <a:pt x="269" y="8"/>
                  </a:lnTo>
                  <a:lnTo>
                    <a:pt x="204" y="31"/>
                  </a:lnTo>
                  <a:lnTo>
                    <a:pt x="148" y="68"/>
                  </a:lnTo>
                  <a:lnTo>
                    <a:pt x="99" y="114"/>
                  </a:lnTo>
                  <a:lnTo>
                    <a:pt x="56" y="173"/>
                  </a:lnTo>
                  <a:lnTo>
                    <a:pt x="27" y="239"/>
                  </a:lnTo>
                  <a:lnTo>
                    <a:pt x="8" y="310"/>
                  </a:lnTo>
                  <a:lnTo>
                    <a:pt x="0" y="387"/>
                  </a:lnTo>
                  <a:lnTo>
                    <a:pt x="8" y="469"/>
                  </a:lnTo>
                  <a:lnTo>
                    <a:pt x="29" y="546"/>
                  </a:lnTo>
                  <a:lnTo>
                    <a:pt x="64" y="611"/>
                  </a:lnTo>
                  <a:lnTo>
                    <a:pt x="107" y="671"/>
                  </a:lnTo>
                  <a:lnTo>
                    <a:pt x="161" y="717"/>
                  </a:lnTo>
                  <a:lnTo>
                    <a:pt x="221" y="751"/>
                  </a:lnTo>
                  <a:lnTo>
                    <a:pt x="285" y="773"/>
                  </a:lnTo>
                  <a:lnTo>
                    <a:pt x="355" y="782"/>
                  </a:lnTo>
                  <a:lnTo>
                    <a:pt x="409" y="776"/>
                  </a:lnTo>
                  <a:lnTo>
                    <a:pt x="457" y="762"/>
                  </a:lnTo>
                  <a:lnTo>
                    <a:pt x="501" y="739"/>
                  </a:lnTo>
                  <a:lnTo>
                    <a:pt x="536" y="714"/>
                  </a:lnTo>
                  <a:lnTo>
                    <a:pt x="562" y="682"/>
                  </a:lnTo>
                  <a:lnTo>
                    <a:pt x="587" y="651"/>
                  </a:lnTo>
                  <a:lnTo>
                    <a:pt x="603" y="623"/>
                  </a:lnTo>
                  <a:lnTo>
                    <a:pt x="614" y="594"/>
                  </a:lnTo>
                  <a:lnTo>
                    <a:pt x="622" y="574"/>
                  </a:lnTo>
                  <a:lnTo>
                    <a:pt x="624" y="560"/>
                  </a:lnTo>
                  <a:lnTo>
                    <a:pt x="624" y="552"/>
                  </a:lnTo>
                  <a:lnTo>
                    <a:pt x="616" y="543"/>
                  </a:lnTo>
                  <a:lnTo>
                    <a:pt x="611" y="540"/>
                  </a:lnTo>
                  <a:lnTo>
                    <a:pt x="595" y="540"/>
                  </a:lnTo>
                  <a:lnTo>
                    <a:pt x="589" y="543"/>
                  </a:lnTo>
                  <a:lnTo>
                    <a:pt x="584" y="554"/>
                  </a:lnTo>
                  <a:lnTo>
                    <a:pt x="581" y="563"/>
                  </a:lnTo>
                  <a:lnTo>
                    <a:pt x="560" y="614"/>
                  </a:lnTo>
                  <a:lnTo>
                    <a:pt x="533" y="657"/>
                  </a:lnTo>
                  <a:lnTo>
                    <a:pt x="503" y="685"/>
                  </a:lnTo>
                  <a:lnTo>
                    <a:pt x="474" y="708"/>
                  </a:lnTo>
                  <a:lnTo>
                    <a:pt x="444" y="722"/>
                  </a:lnTo>
                  <a:lnTo>
                    <a:pt x="414" y="731"/>
                  </a:lnTo>
                  <a:lnTo>
                    <a:pt x="393" y="736"/>
                  </a:lnTo>
                  <a:lnTo>
                    <a:pt x="374" y="739"/>
                  </a:lnTo>
                  <a:lnTo>
                    <a:pt x="363" y="739"/>
                  </a:lnTo>
                  <a:lnTo>
                    <a:pt x="317" y="734"/>
                  </a:lnTo>
                  <a:lnTo>
                    <a:pt x="277" y="717"/>
                  </a:lnTo>
                  <a:lnTo>
                    <a:pt x="239" y="691"/>
                  </a:lnTo>
                  <a:lnTo>
                    <a:pt x="207" y="660"/>
                  </a:lnTo>
                  <a:lnTo>
                    <a:pt x="183" y="626"/>
                  </a:lnTo>
                  <a:lnTo>
                    <a:pt x="159" y="574"/>
                  </a:lnTo>
                  <a:lnTo>
                    <a:pt x="145" y="517"/>
                  </a:lnTo>
                  <a:lnTo>
                    <a:pt x="137" y="463"/>
                  </a:lnTo>
                  <a:lnTo>
                    <a:pt x="134" y="412"/>
                  </a:lnTo>
                  <a:lnTo>
                    <a:pt x="134" y="370"/>
                  </a:lnTo>
                  <a:lnTo>
                    <a:pt x="584" y="370"/>
                  </a:lnTo>
                  <a:close/>
                  <a:moveTo>
                    <a:pt x="137" y="333"/>
                  </a:moveTo>
                  <a:lnTo>
                    <a:pt x="142" y="264"/>
                  </a:lnTo>
                  <a:lnTo>
                    <a:pt x="156" y="205"/>
                  </a:lnTo>
                  <a:lnTo>
                    <a:pt x="172" y="156"/>
                  </a:lnTo>
                  <a:lnTo>
                    <a:pt x="194" y="119"/>
                  </a:lnTo>
                  <a:lnTo>
                    <a:pt x="218" y="91"/>
                  </a:lnTo>
                  <a:lnTo>
                    <a:pt x="245" y="68"/>
                  </a:lnTo>
                  <a:lnTo>
                    <a:pt x="269" y="54"/>
                  </a:lnTo>
                  <a:lnTo>
                    <a:pt x="296" y="45"/>
                  </a:lnTo>
                  <a:lnTo>
                    <a:pt x="317" y="40"/>
                  </a:lnTo>
                  <a:lnTo>
                    <a:pt x="336" y="37"/>
                  </a:lnTo>
                  <a:lnTo>
                    <a:pt x="377" y="43"/>
                  </a:lnTo>
                  <a:lnTo>
                    <a:pt x="412" y="57"/>
                  </a:lnTo>
                  <a:lnTo>
                    <a:pt x="441" y="80"/>
                  </a:lnTo>
                  <a:lnTo>
                    <a:pt x="463" y="111"/>
                  </a:lnTo>
                  <a:lnTo>
                    <a:pt x="482" y="142"/>
                  </a:lnTo>
                  <a:lnTo>
                    <a:pt x="495" y="179"/>
                  </a:lnTo>
                  <a:lnTo>
                    <a:pt x="506" y="216"/>
                  </a:lnTo>
                  <a:lnTo>
                    <a:pt x="511" y="250"/>
                  </a:lnTo>
                  <a:lnTo>
                    <a:pt x="514" y="284"/>
                  </a:lnTo>
                  <a:lnTo>
                    <a:pt x="517" y="313"/>
                  </a:lnTo>
                  <a:lnTo>
                    <a:pt x="517" y="333"/>
                  </a:lnTo>
                  <a:lnTo>
                    <a:pt x="137" y="3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71" name="投影片編號版面配置區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4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094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094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094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094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094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094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094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094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4194" grpId="0" animBg="1"/>
      <p:bldP spid="2094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Focusing on </a:t>
            </a:r>
            <a:r>
              <a:rPr lang="en-US" altLang="zh-TW" dirty="0" smtClean="0"/>
              <a:t>distances</a:t>
            </a:r>
            <a:endParaRPr lang="en-US" altLang="zh-TW" dirty="0"/>
          </a:p>
        </p:txBody>
      </p:sp>
      <p:pic>
        <p:nvPicPr>
          <p:cNvPr id="2095393" name="Picture 289" descr="MPj0149008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27784" y="3861048"/>
            <a:ext cx="3657600" cy="2420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45" name="投影片編號版面配置區 1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47" name="圖片 14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55576" y="2132856"/>
            <a:ext cx="6782930" cy="129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Recap: single source</a:t>
            </a:r>
            <a:endParaRPr lang="en-US" altLang="zh-TW" dirty="0"/>
          </a:p>
        </p:txBody>
      </p:sp>
      <p:pic>
        <p:nvPicPr>
          <p:cNvPr id="2013194" name="Picture 10" descr="texture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3907" y="4005064"/>
            <a:ext cx="1481137" cy="1481138"/>
          </a:xfrm>
          <a:prstGeom prst="rect">
            <a:avLst/>
          </a:prstGeom>
          <a:noFill/>
        </p:spPr>
      </p:pic>
      <p:sp>
        <p:nvSpPr>
          <p:cNvPr id="153" name="投影片編號版面配置區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99591" y="2348880"/>
            <a:ext cx="5029200" cy="3684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Naïve algorithm: </a:t>
            </a:r>
            <a:r>
              <a:rPr lang="en-US" altLang="zh-TW" sz="4400" dirty="0">
                <a:solidFill>
                  <a:srgbClr val="FF0000"/>
                </a:solidFill>
              </a:rPr>
              <a:t>general</a:t>
            </a:r>
            <a:r>
              <a:rPr lang="en-US" altLang="zh-TW" sz="4400" dirty="0"/>
              <a:t> w</a:t>
            </a:r>
          </a:p>
        </p:txBody>
      </p:sp>
      <p:pic>
        <p:nvPicPr>
          <p:cNvPr id="2096132" name="Picture 4" descr="Bell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9861" y="1915865"/>
            <a:ext cx="923514" cy="1111221"/>
          </a:xfrm>
          <a:prstGeom prst="rect">
            <a:avLst/>
          </a:prstGeom>
          <a:noFill/>
        </p:spPr>
      </p:pic>
      <p:sp>
        <p:nvSpPr>
          <p:cNvPr id="242" name="投影片編號版面配置區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" y="3065419"/>
            <a:ext cx="7922895" cy="33070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915865"/>
            <a:ext cx="899955" cy="1089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5cm}&#10;\begin{itemize}&#10;\item &#10;The $n$-node $m$-edge graph $G = (V, E)$ is &#10;directed with edge length $w$. &#10;\item &#10;The length of each edge could be negative.&#10;&#10;\item Without loss of generality, we may assume $m=\Omega(n)$ and $m=O(n^2)$. (Why?)&#10;\end{itemize}&#10;\end{minipage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8cm}&#10;\begin{itemize}&#10;\item Define $w_k(i,j)$ to be the length of any shortest path from node $i$ to node $j$ that consists of {\color{red}$k$ or less} directed edges.&#10;\medskip&#10;\item For any nodes $i$ and $j$, we have&#10;\begin{eqnarray*}&#10;w_1(i,j)&amp;=&amp;w(i,j)\\&#10;w_{n-1}(i,j)&amp;=&amp;d(i,j).&#10;\end{eqnarray*}&#10;\end{itemize}&#10;\end{minipage}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color{red}$k$ edg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color{red}$k$ edg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8cm}&#10;\hrule&#10;\begin{eqnarray*}&#10;w_1(i,j)&amp;=&amp;w(i,j)\\&#10;w_{2k}(i,j)&amp;=&amp;\min_{1\leq t\leq n}w_k(i,t)+w_k(t,j).&#10;\end{eqnarray*}&#10;\hrule&#10;\end{minipage}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1.916"/>
  <p:tag name="ORIGINALWIDTH" val="3434.571"/>
  <p:tag name="OUTPUTDPI" val="1200"/>
  <p:tag name="LATEXADDIN" val="\documentclass{article}&#10;\usepackage{amsmath,color}&#10;\pagestyle{empty}&#10;\begin{document}&#10;&#10;\begin{minipage}{11cm}&#10;\begin{itemize}&#10;\itemsep=0pt&#10;\item It takes $O(n)$ time to compute $w_{2k}(i,j)$ from $w_k$.&#10;\medskip&#10;\item It takes $O(n^3)$ time to compute&#10;$w_{2k}$ from $w_k$.&#10;\medskip&#10;\item It takes $O(n^3\log n)$ time to compute $d=w_{n-1}$ from $w=w_1$.&#10;%\medskip&#10;%\item It takes $O(n^3\log n)$ time to compute $d$ from $w$.&#10;\end{itemize}&#10;\end{minipage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Q: Can we beat $O(n^3\log n)$?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color{red}index no more than $k$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8cm}&#10;\begin{itemize}&#10;\setlength{\itemsep}{0pt} \setlength{\parsep}{0pt}&#10;\item Define $d_k(i,j)$ to be the length of any shortest path from node $i$ to node $j$ whose {\color{red}intermediate nodes have indices no more than $k$}.&#10;\medskip&#10;\item For any nodes $i$ and $j$, we have&#10;\begin{eqnarray*}&#10;d_0(i,j)&amp;=&amp;w(i,j)\\&#10;d_n(i,j)&amp;=&amp;d(i,j).&#10;\end{eqnarray*}&#10;\end{itemize}&#10;\end{minipage}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d_k(i,j)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color{red}index no more than $k$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O(n^2)$ tim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color{red}index no more than $k$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9cm}&#10;\hrule&#10;\begin{eqnarray*}&#10;d_0(i,j)&amp;=&amp;w(i,j)\\&#10;d_{k+1}(i,j)&amp;=&amp;\min\{d_k(i,j),d_k(i,k+1)+d_k(k+1,j)\}.&#10;\end{eqnarray*}&#10;\hrule&#10;\end{minipage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1.916"/>
  <p:tag name="ORIGINALWIDTH" val="2981.627"/>
  <p:tag name="OUTPUTDPI" val="1200"/>
  <p:tag name="LATEXADDIN" val="\documentclass{article}&#10;\usepackage{amsmath,color}&#10;\pagestyle{empty}&#10;\begin{document}&#10;&#10;\begin{minipage}{11cm}&#10;\begin{itemize}&#10;\parsep=0pt&#10;\itemsep=0pt&#10;\item It takes $O(1)$ time to compute $d_{k+1}(i,j)$ from $d_k$.&#10;\medskip&#10;\item It takes $O(n^2)$ time to compute&#10;$d_{k+1}$ from $d_k$.&#10;\medskip&#10;\item It takes $O(n^3)$ time to compute $d=d_{n}$ from $w=d_1$.&#10;%\medskip&#10;%\item It takes $O(n^3)$ time to compute $d$ from $w$.&#10;\end{itemize}&#10;\end{minipage}&#10;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9cm}&#10;\begin{itemize} &#10;\item For each node $i$ of $G$&#10;\begin{quote}&#10;Run Dijkstra+Fibonacci in $O(m+n\log n)$ time to &#10;obtain $d(i, j)$ for all nodes $j$.&#10;\end{quote}&#10;\medskip&#10;\item The overall time complexity is $O(mn+n^2\log n)$.&#10;\end{itemize}&#10;\end{minipage}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&#10;\usepackage{amsmath,color}&#10;\pagestyle{empty}&#10;\begin{document}&#10;&#10;\begin{minipage}{11cm}&#10;\hrule&#10;\medskip&#10;\begin{itemize}&#10;\item Reweighting $w$ into $\hat{w}$ such that&#10;\begin{itemize}&#10;\item $\hat{w}$ is non-negative; and&#10;\item any shortest path from $i$ to $j$ with respect to $\hat{w}$ has to be a shortest path from $i$ to $j$ with respect to $w$.&#10;\end{itemize}&#10;\end{itemize}&#10;\hrule&#10;\end{minipage}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&#10;\usepackage{amsmath,color}&#10;\pagestyle{empty}&#10;\begin{document}&#10;&#10;\begin{minipage}{11cm}&#10;\hrule&#10;\medskip&#10;\begin{itemize}&#10;\item Assign a weight $h(i)$ to each node $i$ of $G$.&#10;\medskip&#10;\item Let $\hat{w}(i,j)=w(i,j)+h(i)-h(j)$.&#10;\medskip&#10;\item Then, for any path $P$ from node $i$ to node $j$, we have&#10;$$\hat{w}(P)=w(P)+h(i)-h(j).$$&#10;&#10;\item $P$ is a shortest path from $i$ to $j$ with respect to $\hat{w}$ if and only if $P$ is a shortest path from $i$ to $j$ with respect to $w$.&#10;\end{itemize}&#10;\hrule&#10;\end{minipage}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(4+5+3+2) +{\color{red}3}-{\color{red}2}=(8+2+1+4)$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(7+11+3)+{\color{red}3}-{\color{red}2}=(4+7+11) $&#10;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w$&#10;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$\hat{w}$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O(m n)$ tim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&#10;\usepackage{amsmath,color}&#10;\pagestyle{empty}&#10;\begin{document}\&#10;&#10;\begin{minipage}{11cm}&#10;\hrule\medskip&#10;The challenge is to find an assignment of the node weight $h$ such that the resulting adjusted edge length $\hat{w}$ is non-negative.&#10;\medskip\hrule\medskip&#10;If $\hat{w}$ is non-negative, we can apply Dijkstra to obtain the all-pairs shortest path trees in $O(mn+n^2\log n)$ time.&#10;\medskip\hrule&#10;\end{minipage}&#10;&#10;&#10;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&#10;\usepackage{amsmath,color}&#10;\pagestyle{empty}&#10;\begin{document}\&#10;&#10;\begin{minipage}{11cm}&#10;\hrule&#10;\begin{itemize}&#10;\item Let $\hat{G}$ be obtained from $G$ by adding a new node $0$ and adding a weight-$0$ edge from $0$ to each node $i$ of $G$.&#10;\medskip&#10;\item $\hat{G}$ has no negative cycle if and only if $G$ has no negative cycle. (Why?)&#10;&#10;\medskip&#10;\item Let $h(i)$ be the distance from node $0$ to node $i$ in this augmented graph $\hat{G}$.&#10;\medskip&#10;\item The node weight function $h$ can be obtained by Bellman-Ford in $O(mn)$ time.&#10;\end{itemize}&#10;\hrule&#10;\end{minipage}&#10;&#10;&#10;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\usepackage{amsmath,color}&#10;\pagestyle{empty}&#10;\begin{document}\&#10;&#10;\begin{minipage}{11cm}&#10;\hrule\medskip&#10;To see $\hat{w}(i,j)\geq 0$, observe that &#10;\begin{eqnarray*}&#10;\hat{w}(i,j)&amp;=&amp;w(i,j)+h(i)-h(j)\\&#10;&amp;=&amp;w(i,j)+d(0,i)-d(0,j)\\&#10;&amp;\geq&amp;0.&#10;\end{eqnarray*}&#10;\hrule&#10;\end{minipage}&#10;&#10;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&#10;\usepackage{amsmath,color}&#10;\pagestyle{empty}&#10;\begin{document}\&#10;&#10;\begin{minipage}{11cm}&#10;\hrule&#10;\medskip&#10;\begin{itemize}&#10;\item For each node $i$ of $G$, &#10;run Dijkstra in $$O(n\log n+m)$$&#10;time on $G$ with respect to $\hat{w}$ to obtain a shortest path tree of $G$ rooted at $i$.&#10;\medskip&#10;\item If necessary, we can compute $d$ from those $n$ short-path trees in $O(n^2)$ time.&#10;&#10;\medskip&#10;\item The overall running time is $O(n^2\log n+mn)$.&#10;\end{itemize}&#10;\hrule&#10;\end{minipage}&#10;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8cm}&#10;All algorithms to be discussed today require $\Omega(mn)$ time in the worst case. Therefore, without loss of generality, we may focus on computing the distance matrix $d$.&#10;\end{minipage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8cm}&#10;\begin{itemize}&#10;\item Bellman-Ford: general $G$ and $w$.&#10;\begin{itemize}&#10;\item $O(mn)$ time.&#10;\item By-product: detecting negative cycles.&#10;\end{itemize}&#10;\medskip&#10;\item Lawler: acyclic $G$&#10;\begin{itemize}&#10;\item $O(m+n)$ time.&#10;\end{itemize}&#10;\medskip&#10;\item Dijkstra+Fibonacci: non-negative $w$&#10;\begin{itemize}&#10;\item $O(m+n\log n)$ time.&#10;\end{itemize}&#10;\end{itemize}&#10;\end{minipage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[bitstream-charter]{mathdesign}&#10;\usepackage[T1]{fontenc}&#10;\usepackage{amsmath,color}&#10;\pagestyle{empty}&#10;\begin{document}&#10;&#10;\begin{minipage}{11cm}&#10;\hrule\medskip&#10;&#10;\begin{itemize}&#10;\item Run Bellman-Ford to detect negative cycle in $O(mn)$ time. If&#10;there are negative cycles, then stop.&#10;&#10;\item For each node $i$ of the input graph $G$, &#10;\begin{quote}&#10;Run Bellman-Ford in $O(mn)$ time to compute $d(i,j)$ for all nodes $j$.&#10;\end{quote}&#10;&#10;\item The overall time complexity is $O(mn^2)$, which could be $\Theta(n^4)$ in the worst case.&#10;\end{itemize}&#10;&#10;&#10;\medskip&#10;\hrule&#10;\end{minipage}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negative"/>
  <p:tag name="LOG" val="This is pdfeTeX, Version 3.141592-1.30.6-2.2 (MiKTeX 2.5) (preloaded format=latex 2007.3.4)  29 MAR 2007 17:48&#10;entering extended mode&#10;**Text*Box*625&#10;(&quot;Text Box 625.tex&quot;&#10;LaTeX2e &lt;2005/12/01&gt;&#10;Babel &lt;v3.8g&gt; and hyphenation patterns for english, dumylang, nohyphenation, ge&#10;rman, ngerman, french, loaded.&#10;(&quot;C:\Program Files\MiKTeX 2.5\tex\latex\base\article.cls&quot;&#10;Document Class: article 2005/09/16 v1.4f Standard LaTeX document class&#10;(&quot;C:\Program Files\MiKTeX 2.5\tex\latex\base\size10.clo&quot;&#10;File: size10.clo 2005/09/16 v1.4f Standard LaTeX file (size option)&#10;)&#10;\c@part=\count79&#10;\c@section=\count80&#10;\c@subsection=\count81&#10;\c@subsubsection=\count82&#10;\c@paragraph=\count83&#10;\c@subparagraph=\count84&#10;\c@figure=\count85&#10;\c@table=\count86&#10;\abovecaptionskip=\skip41&#10;\belowcaptionskip=\skip42&#10;\bibindent=\dimen102&#10;) (&quot;C:\Program Files\MiKTeX 2.5\tex\latex\tools\xspace.sty&quot;&#10;Package: xspace 2006/05/08 v1.12 Space after command names (DPC,MH)&#10;) (&quot;C:\Program Files\MiKTeX 2.5\tex\latex\amsfonts\amssymb.sty&quot;&#10;Package: amssymb 2002/01/22 v2.2d&#10;(&quot;C:\Program Files\MiKTeX 2.5\tex\latex\amsfonts\amsfonts.sty&quot;&#10;Package: amsfonts 2001/10/25 v2.2f&#10;\@emptytoks=\toks14&#10;\symAMSa=\mathgroup4&#10;\symAMSb=\mathgroup5&#10;LaTeX Font Info:    Overwriting math alphabet `\mathfrak' in version `bold'&#10;(Font)                  U/euf/m/n --&gt; U/euf/b/n on input line 132.&#10;)) (&quot;C:\Program Files\MiKTeX 2.5\tex\latex\amsmath\amsmath.sty&quot;&#10;Package: amsmath 2000/07/18 v2.13 AMS math features&#10;\@mathmargin=\skip43&#10;For additional information on amsmath, use the `?' option.&#10;(&quot;C:\Program Files\MiKTeX 2.5\tex\latex\amsmath\amstext.sty&quot;&#10;Package: amstext 2000/06/29 v2.01&#10;(&quot;C:\Program Files\MiKTeX 2.5\tex\latex\amsmath\amsgen.sty&quot;&#10;File: amsgen.sty 1999/11/30 v2.0&#10;\@emptytoks=\toks15&#10;\ex@=\dimen103&#10;)) (&quot;C:\Program Files\MiKTeX 2.5\tex\latex\amsmath\amsbsy.sty&quot;&#10;Package: amsbsy 1999/11/29 v1.2d&#10;\pmbraise@=\dimen104&#10;) (&quot;C:\Program Files\MiKTeX 2.5\tex\latex\amsmath\amsopn.sty&quot;&#10;Package: amsopn 1999/12/14 v2.01 operator names&#10;)&#10;\inf@bad=\count87&#10;LaTeX Info: Redefining \frac on input line 211.&#10;\uproot@=\count88&#10;\leftroot@=\count89&#10;LaTeX Info: Redefining \overline on input line 307.&#10;\classnum@=\count90&#10;\DOTSCASE@=\count91&#10;LaTeX Info: Redefining \ldots on input line 379.&#10;LaTeX Info: Redefining \dots on input line 382.&#10;LaTeX Info: Redefining \cdots on input line 467.&#10;\Mathstrutbox@=\box26&#10;\strutbox@=\box27&#10;\big@size=\dimen105&#10;LaTeX Font Info:    Redeclaring font encoding OML on input line 567.&#10;LaTeX Font Info:    Redeclaring font encoding OMS on input line 568.&#10;\macc@depth=\count92&#10;\c@MaxMatrixCols=\count93&#10;\dotsspace@=\muskip10&#10;\c@parentequation=\count94&#10;\dspbrk@lvl=\count95&#10;\tag@help=\toks16&#10;\row@=\count96&#10;\column@=\count97&#10;\maxfields@=\count98&#10;\andhelp@=\toks17&#10;\eqnshift@=\dimen106&#10;\alignsep@=\dimen107&#10;\tagshift@=\dimen108&#10;\tagwidth@=\dimen109&#10;\totwidth@=\dimen110&#10;\lineht@=\dimen111&#10;\@envbody=\toks18&#10;\multlinegap=\skip44&#10;\multlinetaggap=\skip45&#10;\mathdisplay@stack=\toks19&#10;LaTeX Info: Redefining \[ on input line 2666.&#10;LaTeX Info: Redefining \] on input line 2667.&#10;) (&quot;C:\Program Files\MiKTeX 2.5\tex\latex\graphics\color.sty&quot;&#10;Package: color 2005/11/14 v1.0j Standard LaTeX Color (DPC)&#10;(&quot;C:\Program Files\MiKTeX 2.5\tex\latex\00miktex\color.cfg&quot;&#10;File: color.cfg 2005/12/29 v1.1 MiKTeX 'color' configuration&#10;)&#10;Package color Info: Driver file: dvips.def on input line 130.&#10;(&quot;C:\Program Files\MiKTeX 2.5\tex\latex\graphics\dvips.def&quot;&#10;File: dvips.def 1999/02/16 v3.0i Driver-dependant file (DPC,SPQR)&#10;) (&quot;C:\Program Files\MiKTeX 2.5\tex\latex\graphics\dvipsnam.def&quot;&#10;File: dvipsnam.def 1999/02/16 v3.0i Driver-dependant file (DPC,SPQR)&#10;)) (&quot;C:\Program Files\TeX4PPT\Styles\TeX4PPT.sty&quot;)&#10;No file Text*Box*625.aux.&#10;LaTeX Font Info:    Checking defaults for OML/cmm/m/it on input line 8.&#10;LaTeX Font Info:    ... okay on input line 8.&#10;LaTeX Font Info:    Checking defaults for T1/cmr/m/n on input line 8.&#10;LaTeX Font Info:    ... okay on input line 8.&#10;LaTeX Font Info:    Checking defaults for OT1/cmr/m/n on input line 8.&#10;LaTeX Font Info:    ... okay on input line 8.&#10;LaTeX Font Info:    Checking defaults for OMS/cmsy/m/n on input line 8.&#10;LaTeX Font Info:    ... okay on input line 8.&#10;LaTeX Font Info:    Checking defaults for OMX/cmex/m/n on input line 8.&#10;LaTeX Font Info:    ... okay on input line 8.&#10;LaTeX Font Info:    Checking defaults for U/cmr/m/n on input line 8.&#10;LaTeX Font Info:    ... okay on input line 8.&#10;[1&#10;&#10;] (&quot;Text Box 625.aux&quot;) ) &#10;Here is how much of TeX's memory you used:&#10; 1413 strings out of 95421&#10; 15698 string characters out of 1187328&#10; 59599 words of memory out of 1063299&#10; 4563 multiletter control sequences out of 60000&#10; 3640 words of font info for 14 fonts, out of 1000000 for 2000&#10; 14 hyphenation exceptions out of 8191&#10; 27i,5n,24p,222b,112s stack positions out of 5000i,500n,10000p,200000b,32768s&#10;&#10;Output written on &quot;Text Box 625.dvi&quot; (1 page, 300 bytes).&#10;"/>
  <p:tag name="CTOP" val="156.25"/>
  <p:tag name="CLEFT" val="197.375"/>
  <p:tag name="CWIDTH" val="72"/>
  <p:tag name="CHEIGHT" val="17.125"/>
  <p:tag name="MAG" val="20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color{red}$k$ edg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w_k(i,j)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912</Words>
  <Application>Microsoft Office PowerPoint</Application>
  <PresentationFormat>如螢幕大小 (4:3)</PresentationFormat>
  <Paragraphs>490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cmr10</vt:lpstr>
      <vt:lpstr>新細明體</vt:lpstr>
      <vt:lpstr>標楷體</vt:lpstr>
      <vt:lpstr>Arial</vt:lpstr>
      <vt:lpstr>Calibri</vt:lpstr>
      <vt:lpstr>Constantia</vt:lpstr>
      <vt:lpstr>Palatino Linotype</vt:lpstr>
      <vt:lpstr>Times New Roman</vt:lpstr>
      <vt:lpstr>Wingdings</vt:lpstr>
      <vt:lpstr>Wingdings 2</vt:lpstr>
      <vt:lpstr>流線</vt:lpstr>
      <vt:lpstr> 演算法設計與分析</vt:lpstr>
      <vt:lpstr>All-pairs distance</vt:lpstr>
      <vt:lpstr>The settings</vt:lpstr>
      <vt:lpstr>The problem</vt:lpstr>
      <vt:lpstr>Example</vt:lpstr>
      <vt:lpstr>Distance &amp; shortest path trees</vt:lpstr>
      <vt:lpstr>Focusing on distances</vt:lpstr>
      <vt:lpstr>Recap: single source</vt:lpstr>
      <vt:lpstr>Naïve algorithm: general w</vt:lpstr>
      <vt:lpstr>Today’s objective</vt:lpstr>
      <vt:lpstr>Preprocessing</vt:lpstr>
      <vt:lpstr>Two techniques</vt:lpstr>
      <vt:lpstr>Dynamic programming</vt:lpstr>
      <vt:lpstr>PowerPoint 簡報</vt:lpstr>
      <vt:lpstr>Recurrence relation</vt:lpstr>
      <vt:lpstr>Time = O(n3log n)</vt:lpstr>
      <vt:lpstr>PowerPoint 簡報</vt:lpstr>
      <vt:lpstr>Robert W. Floyd, 1936-2001</vt:lpstr>
      <vt:lpstr>Stephen Warshall</vt:lpstr>
      <vt:lpstr>PowerPoint 簡報</vt:lpstr>
      <vt:lpstr>Recurrence relation</vt:lpstr>
      <vt:lpstr>Floyd-Warshall: O(n3) time</vt:lpstr>
      <vt:lpstr>Reweighting</vt:lpstr>
      <vt:lpstr>Naïve algorithm: nonnegative w</vt:lpstr>
      <vt:lpstr>Donald B. Johnson</vt:lpstr>
      <vt:lpstr>The idea of reweighting</vt:lpstr>
      <vt:lpstr>Illustration</vt:lpstr>
      <vt:lpstr>The challenge</vt:lpstr>
      <vt:lpstr>Johnson’s technique</vt:lpstr>
      <vt:lpstr>Illustration</vt:lpstr>
      <vt:lpstr>Non-negativity?</vt:lpstr>
      <vt:lpstr>Johnson’s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2016-12-07T15:03:01Z</dcterms:created>
  <dcterms:modified xsi:type="dcterms:W3CDTF">2016-12-08T08:18:03Z</dcterms:modified>
</cp:coreProperties>
</file>