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415" r:id="rId2"/>
    <p:sldId id="297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04" autoAdjust="0"/>
  </p:normalViewPr>
  <p:slideViewPr>
    <p:cSldViewPr>
      <p:cViewPr>
        <p:scale>
          <a:sx n="125" d="100"/>
          <a:sy n="125" d="100"/>
        </p:scale>
        <p:origin x="1206" y="-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26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3CD9C-9D04-41FE-9DD8-51E3C38AF15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0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038" y="1803078"/>
            <a:ext cx="410445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演算法</a:t>
            </a:r>
            <a:r>
              <a:rPr lang="zh-TW" altLang="en-US"/>
              <a:t>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  <a:endParaRPr lang="zh-TW" altLang="en-US" dirty="0" smtClean="0"/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4762500" cy="4762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DA48-0962-4497-A125-30492F442CF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 = </a:t>
            </a:r>
            <a:r>
              <a:rPr lang="en-US" altLang="zh-TW" i="1"/>
              <a:t>O</a:t>
            </a:r>
            <a:r>
              <a:rPr lang="en-US" altLang="zh-TW"/>
              <a:t>(log </a:t>
            </a:r>
            <a:r>
              <a:rPr lang="en-US" altLang="zh-TW" i="1"/>
              <a:t>n</a:t>
            </a:r>
            <a:r>
              <a:rPr lang="en-US" altLang="zh-TW"/>
              <a:t>)</a:t>
            </a:r>
          </a:p>
        </p:txBody>
      </p:sp>
      <p:pic>
        <p:nvPicPr>
          <p:cNvPr id="190" name="圖片 18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55576" y="2636912"/>
            <a:ext cx="7922895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304-1F7D-4122-9A51-F7A3224FB7BF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368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Insertion</a:t>
            </a:r>
          </a:p>
        </p:txBody>
      </p:sp>
      <p:sp>
        <p:nvSpPr>
          <p:cNvPr id="13680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如果樹上沒點，新點塗黑了事。</a:t>
            </a:r>
          </a:p>
          <a:p>
            <a:r>
              <a:rPr lang="zh-TW" altLang="en-US" dirty="0"/>
              <a:t>如果樹上已經有點，加上去的新點，一定會跑到黑色的空葉子上。</a:t>
            </a:r>
            <a:r>
              <a:rPr lang="zh-TW" altLang="en-US" dirty="0">
                <a:solidFill>
                  <a:srgbClr val="7030A0"/>
                </a:solidFill>
              </a:rPr>
              <a:t>先塗成紅色，底下也先掛兩個新的黑色空葉子，如此一定滿足黑色公約</a:t>
            </a:r>
            <a:r>
              <a:rPr lang="zh-TW" altLang="en-US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368077" name="Oval 13"/>
          <p:cNvSpPr>
            <a:spLocks noChangeArrowheads="1"/>
          </p:cNvSpPr>
          <p:nvPr/>
        </p:nvSpPr>
        <p:spPr bwMode="auto">
          <a:xfrm>
            <a:off x="5903913" y="487521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68079" name="Oval 15"/>
          <p:cNvSpPr>
            <a:spLocks noChangeArrowheads="1"/>
          </p:cNvSpPr>
          <p:nvPr/>
        </p:nvSpPr>
        <p:spPr bwMode="auto">
          <a:xfrm>
            <a:off x="5472113" y="562610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368080" name="Oval 16"/>
          <p:cNvSpPr>
            <a:spLocks noChangeArrowheads="1"/>
          </p:cNvSpPr>
          <p:nvPr/>
        </p:nvSpPr>
        <p:spPr bwMode="auto">
          <a:xfrm>
            <a:off x="6408738" y="562610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368081" name="AutoShape 17"/>
          <p:cNvCxnSpPr>
            <a:cxnSpLocks noChangeShapeType="1"/>
            <a:stCxn id="1368077" idx="5"/>
            <a:endCxn id="1368080" idx="0"/>
          </p:cNvCxnSpPr>
          <p:nvPr/>
        </p:nvCxnSpPr>
        <p:spPr bwMode="auto">
          <a:xfrm>
            <a:off x="6364288" y="5335588"/>
            <a:ext cx="314325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8082" name="AutoShape 18"/>
          <p:cNvCxnSpPr>
            <a:cxnSpLocks noChangeShapeType="1"/>
            <a:stCxn id="1368077" idx="3"/>
            <a:endCxn id="1368079" idx="0"/>
          </p:cNvCxnSpPr>
          <p:nvPr/>
        </p:nvCxnSpPr>
        <p:spPr bwMode="auto">
          <a:xfrm flipH="1">
            <a:off x="5741988" y="5335588"/>
            <a:ext cx="241300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8090" name="AutoShape 26"/>
          <p:cNvCxnSpPr>
            <a:cxnSpLocks noChangeShapeType="1"/>
          </p:cNvCxnSpPr>
          <p:nvPr/>
        </p:nvCxnSpPr>
        <p:spPr bwMode="auto">
          <a:xfrm flipH="1">
            <a:off x="6154738" y="4637088"/>
            <a:ext cx="7112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8091" name="Oval 27"/>
          <p:cNvSpPr>
            <a:spLocks noChangeArrowheads="1"/>
          </p:cNvSpPr>
          <p:nvPr/>
        </p:nvSpPr>
        <p:spPr bwMode="auto">
          <a:xfrm>
            <a:off x="2627313" y="488950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368092" name="AutoShape 28"/>
          <p:cNvCxnSpPr>
            <a:cxnSpLocks noChangeShapeType="1"/>
          </p:cNvCxnSpPr>
          <p:nvPr/>
        </p:nvCxnSpPr>
        <p:spPr bwMode="auto">
          <a:xfrm flipH="1">
            <a:off x="2878138" y="4651375"/>
            <a:ext cx="7112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8093" name="AutoShape 29"/>
          <p:cNvSpPr>
            <a:spLocks noChangeArrowheads="1"/>
          </p:cNvSpPr>
          <p:nvPr/>
        </p:nvSpPr>
        <p:spPr bwMode="auto">
          <a:xfrm>
            <a:off x="4211638" y="5068888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0165-D595-48EC-810F-6F4CD7B6D498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1: </a:t>
            </a:r>
            <a:r>
              <a:rPr lang="zh-TW" altLang="en-US"/>
              <a:t>平安無事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如果新點的</a:t>
            </a:r>
            <a:r>
              <a:rPr lang="en-US" altLang="zh-TW" dirty="0"/>
              <a:t>parent</a:t>
            </a:r>
            <a:r>
              <a:rPr lang="zh-TW" altLang="en-US" dirty="0"/>
              <a:t>正好是黑色，則也不會產生紅色警戒，於是沒有問題。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3671888" y="422116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3203575" y="497205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373196" name="Oval 12"/>
          <p:cNvSpPr>
            <a:spLocks noChangeArrowheads="1"/>
          </p:cNvSpPr>
          <p:nvPr/>
        </p:nvSpPr>
        <p:spPr bwMode="auto">
          <a:xfrm>
            <a:off x="4140200" y="497205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373197" name="AutoShape 13"/>
          <p:cNvCxnSpPr>
            <a:cxnSpLocks noChangeShapeType="1"/>
            <a:stCxn id="1373194" idx="5"/>
            <a:endCxn id="1373196" idx="0"/>
          </p:cNvCxnSpPr>
          <p:nvPr/>
        </p:nvCxnSpPr>
        <p:spPr bwMode="auto">
          <a:xfrm>
            <a:off x="4132263" y="4681538"/>
            <a:ext cx="277812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8" name="AutoShape 14"/>
          <p:cNvCxnSpPr>
            <a:cxnSpLocks noChangeShapeType="1"/>
            <a:stCxn id="1373194" idx="3"/>
            <a:endCxn id="1373195" idx="0"/>
          </p:cNvCxnSpPr>
          <p:nvPr/>
        </p:nvCxnSpPr>
        <p:spPr bwMode="auto">
          <a:xfrm flipH="1">
            <a:off x="3473450" y="4681538"/>
            <a:ext cx="277813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9" name="AutoShape 15"/>
          <p:cNvCxnSpPr>
            <a:cxnSpLocks noChangeShapeType="1"/>
            <a:stCxn id="1373200" idx="3"/>
            <a:endCxn id="1373194" idx="0"/>
          </p:cNvCxnSpPr>
          <p:nvPr/>
        </p:nvCxnSpPr>
        <p:spPr bwMode="auto">
          <a:xfrm flipH="1">
            <a:off x="3941763" y="3997325"/>
            <a:ext cx="349250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3200" name="Oval 16"/>
          <p:cNvSpPr>
            <a:spLocks noChangeArrowheads="1"/>
          </p:cNvSpPr>
          <p:nvPr/>
        </p:nvSpPr>
        <p:spPr bwMode="auto">
          <a:xfrm>
            <a:off x="4211638" y="353695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</p:spTree>
    <p:extLst>
      <p:ext uri="{BB962C8B-B14F-4D97-AF65-F5344CB8AC3E}">
        <p14:creationId xmlns:p14="http://schemas.microsoft.com/office/powerpoint/2010/main" val="27904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B01C-9D4E-4BEA-A2A7-5DF8156DAF2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2: </a:t>
            </a:r>
            <a:r>
              <a:rPr lang="zh-TW" altLang="en-US"/>
              <a:t>紅色警戒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新點的父親是紅色</a:t>
            </a:r>
          </a:p>
          <a:p>
            <a:pPr lvl="1"/>
            <a:r>
              <a:rPr lang="zh-TW" altLang="en-US" dirty="0"/>
              <a:t>由紅父得知新點的父親一定不是樹根，所以這個新點一定有一個黑色的祖父。</a:t>
            </a:r>
          </a:p>
          <a:p>
            <a:endParaRPr lang="zh-TW" altLang="en-US" dirty="0"/>
          </a:p>
        </p:txBody>
      </p:sp>
      <p:sp>
        <p:nvSpPr>
          <p:cNvPr id="1389572" name="Oval 4"/>
          <p:cNvSpPr>
            <a:spLocks noChangeArrowheads="1"/>
          </p:cNvSpPr>
          <p:nvPr/>
        </p:nvSpPr>
        <p:spPr bwMode="auto">
          <a:xfrm>
            <a:off x="3635375" y="4797425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89573" name="Oval 5"/>
          <p:cNvSpPr>
            <a:spLocks noChangeArrowheads="1"/>
          </p:cNvSpPr>
          <p:nvPr/>
        </p:nvSpPr>
        <p:spPr bwMode="auto">
          <a:xfrm>
            <a:off x="3203575" y="5481638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389574" name="Oval 6"/>
          <p:cNvSpPr>
            <a:spLocks noChangeArrowheads="1"/>
          </p:cNvSpPr>
          <p:nvPr/>
        </p:nvSpPr>
        <p:spPr bwMode="auto">
          <a:xfrm>
            <a:off x="4140200" y="5481638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389575" name="AutoShape 7"/>
          <p:cNvCxnSpPr>
            <a:cxnSpLocks noChangeShapeType="1"/>
            <a:stCxn id="1389572" idx="5"/>
            <a:endCxn id="1389574" idx="0"/>
          </p:cNvCxnSpPr>
          <p:nvPr/>
        </p:nvCxnSpPr>
        <p:spPr bwMode="auto">
          <a:xfrm>
            <a:off x="4095750" y="5257800"/>
            <a:ext cx="314325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9576" name="AutoShape 8"/>
          <p:cNvCxnSpPr>
            <a:cxnSpLocks noChangeShapeType="1"/>
            <a:stCxn id="1389572" idx="3"/>
            <a:endCxn id="1389573" idx="0"/>
          </p:cNvCxnSpPr>
          <p:nvPr/>
        </p:nvCxnSpPr>
        <p:spPr bwMode="auto">
          <a:xfrm flipH="1">
            <a:off x="3473450" y="5257800"/>
            <a:ext cx="241300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9577" name="AutoShape 9"/>
          <p:cNvCxnSpPr>
            <a:cxnSpLocks noChangeShapeType="1"/>
            <a:stCxn id="1389578" idx="3"/>
            <a:endCxn id="1389572" idx="0"/>
          </p:cNvCxnSpPr>
          <p:nvPr/>
        </p:nvCxnSpPr>
        <p:spPr bwMode="auto">
          <a:xfrm flipH="1">
            <a:off x="3905250" y="4610100"/>
            <a:ext cx="2413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9578" name="Oval 10"/>
          <p:cNvSpPr>
            <a:spLocks noChangeArrowheads="1"/>
          </p:cNvSpPr>
          <p:nvPr/>
        </p:nvSpPr>
        <p:spPr bwMode="auto">
          <a:xfrm>
            <a:off x="4067175" y="4149725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9579" name="Oval 11"/>
          <p:cNvSpPr>
            <a:spLocks noChangeArrowheads="1"/>
          </p:cNvSpPr>
          <p:nvPr/>
        </p:nvSpPr>
        <p:spPr bwMode="auto">
          <a:xfrm>
            <a:off x="4572000" y="3500438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89580" name="AutoShape 12"/>
          <p:cNvCxnSpPr>
            <a:cxnSpLocks noChangeShapeType="1"/>
            <a:stCxn id="1389579" idx="3"/>
            <a:endCxn id="1389578" idx="0"/>
          </p:cNvCxnSpPr>
          <p:nvPr/>
        </p:nvCxnSpPr>
        <p:spPr bwMode="auto">
          <a:xfrm flipH="1">
            <a:off x="4337050" y="3960813"/>
            <a:ext cx="314325" cy="1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70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DEDA-2757-4C0F-87FE-AB5AF8D9871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2a: </a:t>
            </a:r>
            <a:r>
              <a:rPr lang="zh-TW" altLang="en-US"/>
              <a:t>紅叔</a:t>
            </a:r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248443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197961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4214" name="AutoShape 6"/>
          <p:cNvCxnSpPr>
            <a:cxnSpLocks noChangeShapeType="1"/>
            <a:stCxn id="1374212" idx="3"/>
            <a:endCxn id="1374213" idx="0"/>
          </p:cNvCxnSpPr>
          <p:nvPr/>
        </p:nvCxnSpPr>
        <p:spPr bwMode="auto">
          <a:xfrm flipH="1">
            <a:off x="2232025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15" name="AutoShape 7"/>
          <p:cNvCxnSpPr>
            <a:cxnSpLocks noChangeShapeType="1"/>
            <a:stCxn id="1374213" idx="3"/>
            <a:endCxn id="1374218" idx="0"/>
          </p:cNvCxnSpPr>
          <p:nvPr/>
        </p:nvCxnSpPr>
        <p:spPr bwMode="auto">
          <a:xfrm flipH="1">
            <a:off x="1871663" y="40020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16" name="AutoShape 8"/>
          <p:cNvCxnSpPr>
            <a:cxnSpLocks noChangeShapeType="1"/>
            <a:stCxn id="1374212" idx="5"/>
            <a:endCxn id="1374217" idx="0"/>
          </p:cNvCxnSpPr>
          <p:nvPr/>
        </p:nvCxnSpPr>
        <p:spPr bwMode="auto">
          <a:xfrm>
            <a:off x="2914650" y="3354388"/>
            <a:ext cx="3270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2989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16192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4226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74227" name="Oval 19"/>
          <p:cNvSpPr>
            <a:spLocks noChangeArrowheads="1"/>
          </p:cNvSpPr>
          <p:nvPr/>
        </p:nvSpPr>
        <p:spPr bwMode="auto">
          <a:xfrm>
            <a:off x="5537200" y="2809875"/>
            <a:ext cx="720725" cy="72072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4228" name="AutoShape 20"/>
          <p:cNvCxnSpPr>
            <a:cxnSpLocks noChangeShapeType="1"/>
            <a:endCxn id="1374212" idx="0"/>
          </p:cNvCxnSpPr>
          <p:nvPr/>
        </p:nvCxnSpPr>
        <p:spPr bwMode="auto">
          <a:xfrm flipH="1">
            <a:off x="273685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32" name="Oval 24"/>
          <p:cNvSpPr>
            <a:spLocks noChangeArrowheads="1"/>
          </p:cNvSpPr>
          <p:nvPr/>
        </p:nvSpPr>
        <p:spPr bwMode="auto">
          <a:xfrm>
            <a:off x="126047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33" name="AutoShape 25"/>
          <p:cNvCxnSpPr>
            <a:cxnSpLocks noChangeShapeType="1"/>
            <a:stCxn id="1374218" idx="3"/>
            <a:endCxn id="1374232" idx="0"/>
          </p:cNvCxnSpPr>
          <p:nvPr/>
        </p:nvCxnSpPr>
        <p:spPr bwMode="auto">
          <a:xfrm flipH="1">
            <a:off x="1512888" y="4651375"/>
            <a:ext cx="179387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34" name="AutoShape 26"/>
          <p:cNvCxnSpPr>
            <a:cxnSpLocks noChangeShapeType="1"/>
            <a:stCxn id="1374218" idx="5"/>
            <a:endCxn id="1374235" idx="0"/>
          </p:cNvCxnSpPr>
          <p:nvPr/>
        </p:nvCxnSpPr>
        <p:spPr bwMode="auto">
          <a:xfrm>
            <a:off x="2049463" y="4651375"/>
            <a:ext cx="111125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35" name="Oval 27"/>
          <p:cNvSpPr>
            <a:spLocks noChangeArrowheads="1"/>
          </p:cNvSpPr>
          <p:nvPr/>
        </p:nvSpPr>
        <p:spPr bwMode="auto">
          <a:xfrm>
            <a:off x="190817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4236" name="Oval 28"/>
          <p:cNvSpPr>
            <a:spLocks noChangeArrowheads="1"/>
          </p:cNvSpPr>
          <p:nvPr/>
        </p:nvSpPr>
        <p:spPr bwMode="auto">
          <a:xfrm>
            <a:off x="277177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37" name="AutoShape 29"/>
          <p:cNvCxnSpPr>
            <a:cxnSpLocks noChangeShapeType="1"/>
            <a:stCxn id="1374217" idx="4"/>
            <a:endCxn id="1374236" idx="0"/>
          </p:cNvCxnSpPr>
          <p:nvPr/>
        </p:nvCxnSpPr>
        <p:spPr bwMode="auto">
          <a:xfrm flipH="1">
            <a:off x="3024188" y="4075113"/>
            <a:ext cx="217487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38" name="AutoShape 30"/>
          <p:cNvCxnSpPr>
            <a:cxnSpLocks noChangeShapeType="1"/>
            <a:stCxn id="1374217" idx="5"/>
            <a:endCxn id="1374239" idx="0"/>
          </p:cNvCxnSpPr>
          <p:nvPr/>
        </p:nvCxnSpPr>
        <p:spPr bwMode="auto">
          <a:xfrm>
            <a:off x="3419475" y="40020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39" name="Oval 31"/>
          <p:cNvSpPr>
            <a:spLocks noChangeArrowheads="1"/>
          </p:cNvSpPr>
          <p:nvPr/>
        </p:nvSpPr>
        <p:spPr bwMode="auto">
          <a:xfrm>
            <a:off x="33480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4240" name="Oval 32"/>
          <p:cNvSpPr>
            <a:spLocks noChangeArrowheads="1"/>
          </p:cNvSpPr>
          <p:nvPr/>
        </p:nvSpPr>
        <p:spPr bwMode="auto">
          <a:xfrm>
            <a:off x="21955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41" name="AutoShape 33"/>
          <p:cNvCxnSpPr>
            <a:cxnSpLocks noChangeShapeType="1"/>
            <a:stCxn id="1374213" idx="4"/>
            <a:endCxn id="1374240" idx="0"/>
          </p:cNvCxnSpPr>
          <p:nvPr/>
        </p:nvCxnSpPr>
        <p:spPr bwMode="auto">
          <a:xfrm>
            <a:off x="2232025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42" name="Oval 34"/>
          <p:cNvSpPr>
            <a:spLocks noChangeArrowheads="1"/>
          </p:cNvSpPr>
          <p:nvPr/>
        </p:nvSpPr>
        <p:spPr bwMode="auto">
          <a:xfrm>
            <a:off x="5651500" y="2924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4243" name="Oval 35"/>
          <p:cNvSpPr>
            <a:spLocks noChangeArrowheads="1"/>
          </p:cNvSpPr>
          <p:nvPr/>
        </p:nvSpPr>
        <p:spPr bwMode="auto">
          <a:xfrm>
            <a:off x="5148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4244" name="AutoShape 36"/>
          <p:cNvCxnSpPr>
            <a:cxnSpLocks noChangeShapeType="1"/>
            <a:stCxn id="1374242" idx="3"/>
            <a:endCxn id="1374243" idx="0"/>
          </p:cNvCxnSpPr>
          <p:nvPr/>
        </p:nvCxnSpPr>
        <p:spPr bwMode="auto">
          <a:xfrm flipH="1">
            <a:off x="5400675" y="3354388"/>
            <a:ext cx="3238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45" name="AutoShape 37"/>
          <p:cNvCxnSpPr>
            <a:cxnSpLocks noChangeShapeType="1"/>
            <a:stCxn id="1374243" idx="3"/>
            <a:endCxn id="1374248" idx="0"/>
          </p:cNvCxnSpPr>
          <p:nvPr/>
        </p:nvCxnSpPr>
        <p:spPr bwMode="auto">
          <a:xfrm flipH="1">
            <a:off x="5038725" y="4002088"/>
            <a:ext cx="18256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46" name="AutoShape 38"/>
          <p:cNvCxnSpPr>
            <a:cxnSpLocks noChangeShapeType="1"/>
            <a:stCxn id="1374242" idx="5"/>
            <a:endCxn id="1374247" idx="0"/>
          </p:cNvCxnSpPr>
          <p:nvPr/>
        </p:nvCxnSpPr>
        <p:spPr bwMode="auto">
          <a:xfrm>
            <a:off x="6081713" y="3354388"/>
            <a:ext cx="3270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47" name="Oval 39"/>
          <p:cNvSpPr>
            <a:spLocks noChangeArrowheads="1"/>
          </p:cNvSpPr>
          <p:nvPr/>
        </p:nvSpPr>
        <p:spPr bwMode="auto">
          <a:xfrm>
            <a:off x="61563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4248" name="Oval 40"/>
          <p:cNvSpPr>
            <a:spLocks noChangeArrowheads="1"/>
          </p:cNvSpPr>
          <p:nvPr/>
        </p:nvSpPr>
        <p:spPr bwMode="auto">
          <a:xfrm>
            <a:off x="47863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cxnSp>
        <p:nvCxnSpPr>
          <p:cNvPr id="1374249" name="AutoShape 41"/>
          <p:cNvCxnSpPr>
            <a:cxnSpLocks noChangeShapeType="1"/>
            <a:endCxn id="1374242" idx="0"/>
          </p:cNvCxnSpPr>
          <p:nvPr/>
        </p:nvCxnSpPr>
        <p:spPr bwMode="auto">
          <a:xfrm flipH="1">
            <a:off x="5903913" y="27066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50" name="Oval 42"/>
          <p:cNvSpPr>
            <a:spLocks noChangeArrowheads="1"/>
          </p:cNvSpPr>
          <p:nvPr/>
        </p:nvSpPr>
        <p:spPr bwMode="auto">
          <a:xfrm>
            <a:off x="44275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51" name="AutoShape 43"/>
          <p:cNvCxnSpPr>
            <a:cxnSpLocks noChangeShapeType="1"/>
            <a:stCxn id="1374248" idx="3"/>
            <a:endCxn id="1374250" idx="0"/>
          </p:cNvCxnSpPr>
          <p:nvPr/>
        </p:nvCxnSpPr>
        <p:spPr bwMode="auto">
          <a:xfrm flipH="1">
            <a:off x="4679950" y="4651375"/>
            <a:ext cx="179388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52" name="AutoShape 44"/>
          <p:cNvCxnSpPr>
            <a:cxnSpLocks noChangeShapeType="1"/>
            <a:stCxn id="1374248" idx="5"/>
            <a:endCxn id="1374253" idx="0"/>
          </p:cNvCxnSpPr>
          <p:nvPr/>
        </p:nvCxnSpPr>
        <p:spPr bwMode="auto">
          <a:xfrm>
            <a:off x="5216525" y="4651375"/>
            <a:ext cx="111125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53" name="Oval 45"/>
          <p:cNvSpPr>
            <a:spLocks noChangeArrowheads="1"/>
          </p:cNvSpPr>
          <p:nvPr/>
        </p:nvSpPr>
        <p:spPr bwMode="auto">
          <a:xfrm>
            <a:off x="50752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4254" name="Oval 46"/>
          <p:cNvSpPr>
            <a:spLocks noChangeArrowheads="1"/>
          </p:cNvSpPr>
          <p:nvPr/>
        </p:nvSpPr>
        <p:spPr bwMode="auto">
          <a:xfrm>
            <a:off x="59388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55" name="AutoShape 47"/>
          <p:cNvCxnSpPr>
            <a:cxnSpLocks noChangeShapeType="1"/>
            <a:stCxn id="1374247" idx="4"/>
            <a:endCxn id="1374254" idx="0"/>
          </p:cNvCxnSpPr>
          <p:nvPr/>
        </p:nvCxnSpPr>
        <p:spPr bwMode="auto">
          <a:xfrm flipH="1">
            <a:off x="6191250" y="4075113"/>
            <a:ext cx="21748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56" name="AutoShape 48"/>
          <p:cNvCxnSpPr>
            <a:cxnSpLocks noChangeShapeType="1"/>
            <a:stCxn id="1374247" idx="5"/>
            <a:endCxn id="1374257" idx="0"/>
          </p:cNvCxnSpPr>
          <p:nvPr/>
        </p:nvCxnSpPr>
        <p:spPr bwMode="auto">
          <a:xfrm>
            <a:off x="6586538" y="40020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57" name="Oval 49"/>
          <p:cNvSpPr>
            <a:spLocks noChangeArrowheads="1"/>
          </p:cNvSpPr>
          <p:nvPr/>
        </p:nvSpPr>
        <p:spPr bwMode="auto">
          <a:xfrm>
            <a:off x="651510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4258" name="Oval 50"/>
          <p:cNvSpPr>
            <a:spLocks noChangeArrowheads="1"/>
          </p:cNvSpPr>
          <p:nvPr/>
        </p:nvSpPr>
        <p:spPr bwMode="auto">
          <a:xfrm>
            <a:off x="536257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4259" name="AutoShape 51"/>
          <p:cNvCxnSpPr>
            <a:cxnSpLocks noChangeShapeType="1"/>
            <a:stCxn id="1374243" idx="4"/>
            <a:endCxn id="1374258" idx="0"/>
          </p:cNvCxnSpPr>
          <p:nvPr/>
        </p:nvCxnSpPr>
        <p:spPr bwMode="auto">
          <a:xfrm>
            <a:off x="5400675" y="4075113"/>
            <a:ext cx="214313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4260" name="AutoShape 52"/>
          <p:cNvSpPr>
            <a:spLocks noChangeArrowheads="1"/>
          </p:cNvSpPr>
          <p:nvPr/>
        </p:nvSpPr>
        <p:spPr bwMode="auto">
          <a:xfrm>
            <a:off x="6588125" y="1700213"/>
            <a:ext cx="2376488" cy="2736850"/>
          </a:xfrm>
          <a:prstGeom prst="wedgeEllipseCallout">
            <a:avLst>
              <a:gd name="adj1" fmla="val -62222"/>
              <a:gd name="adj2" fmla="val -18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 dirty="0">
                <a:solidFill>
                  <a:srgbClr val="FFFF00"/>
                </a:solidFill>
                <a:ea typeface="標楷體" pitchFamily="65" charset="-120"/>
              </a:rPr>
              <a:t>以此為新點，繼續考量是否造成紅色警戒，將問題往上推，如果祖是樹根則直接塗黑</a:t>
            </a:r>
          </a:p>
        </p:txBody>
      </p:sp>
    </p:spTree>
    <p:extLst>
      <p:ext uri="{BB962C8B-B14F-4D97-AF65-F5344CB8AC3E}">
        <p14:creationId xmlns:p14="http://schemas.microsoft.com/office/powerpoint/2010/main" val="26296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4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74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27" grpId="0" animBg="1"/>
      <p:bldP spid="1374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09E-8E95-46A5-95D7-2312E0FAE61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2a: </a:t>
            </a:r>
            <a:r>
              <a:rPr lang="zh-TW" altLang="en-US"/>
              <a:t>紅叔</a:t>
            </a:r>
          </a:p>
        </p:txBody>
      </p:sp>
      <p:sp>
        <p:nvSpPr>
          <p:cNvPr id="1379332" name="Oval 4"/>
          <p:cNvSpPr>
            <a:spLocks noChangeArrowheads="1"/>
          </p:cNvSpPr>
          <p:nvPr/>
        </p:nvSpPr>
        <p:spPr bwMode="auto">
          <a:xfrm>
            <a:off x="248443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9334" name="AutoShape 6"/>
          <p:cNvCxnSpPr>
            <a:cxnSpLocks noChangeShapeType="1"/>
            <a:stCxn id="1379332" idx="3"/>
            <a:endCxn id="1379333" idx="0"/>
          </p:cNvCxnSpPr>
          <p:nvPr/>
        </p:nvCxnSpPr>
        <p:spPr bwMode="auto">
          <a:xfrm flipH="1">
            <a:off x="2303463" y="3354388"/>
            <a:ext cx="25400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36" name="AutoShape 8"/>
          <p:cNvCxnSpPr>
            <a:cxnSpLocks noChangeShapeType="1"/>
            <a:stCxn id="1379332" idx="5"/>
            <a:endCxn id="1379337" idx="0"/>
          </p:cNvCxnSpPr>
          <p:nvPr/>
        </p:nvCxnSpPr>
        <p:spPr bwMode="auto">
          <a:xfrm>
            <a:off x="2914650" y="3354388"/>
            <a:ext cx="3270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37" name="Oval 9"/>
          <p:cNvSpPr>
            <a:spLocks noChangeArrowheads="1"/>
          </p:cNvSpPr>
          <p:nvPr/>
        </p:nvSpPr>
        <p:spPr bwMode="auto">
          <a:xfrm>
            <a:off x="2989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9339" name="AutoShape 11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79340" name="Oval 12"/>
          <p:cNvSpPr>
            <a:spLocks noChangeArrowheads="1"/>
          </p:cNvSpPr>
          <p:nvPr/>
        </p:nvSpPr>
        <p:spPr bwMode="auto">
          <a:xfrm>
            <a:off x="5537200" y="2809875"/>
            <a:ext cx="720725" cy="72072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9341" name="AutoShape 13"/>
          <p:cNvCxnSpPr>
            <a:cxnSpLocks noChangeShapeType="1"/>
            <a:endCxn id="1379332" idx="0"/>
          </p:cNvCxnSpPr>
          <p:nvPr/>
        </p:nvCxnSpPr>
        <p:spPr bwMode="auto">
          <a:xfrm flipH="1">
            <a:off x="273685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42" name="AutoShape 14"/>
          <p:cNvSpPr>
            <a:spLocks noChangeArrowheads="1"/>
          </p:cNvSpPr>
          <p:nvPr/>
        </p:nvSpPr>
        <p:spPr bwMode="auto">
          <a:xfrm>
            <a:off x="6588125" y="1700213"/>
            <a:ext cx="2376488" cy="2736850"/>
          </a:xfrm>
          <a:prstGeom prst="wedgeEllipseCallout">
            <a:avLst>
              <a:gd name="adj1" fmla="val -62222"/>
              <a:gd name="adj2" fmla="val -18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 dirty="0">
                <a:solidFill>
                  <a:srgbClr val="FFFF00"/>
                </a:solidFill>
                <a:ea typeface="標楷體" pitchFamily="65" charset="-120"/>
              </a:rPr>
              <a:t>以此為新點，繼續考量是否造成紅色警戒，將問題往上推，如果祖是樹根則直接塗黑</a:t>
            </a:r>
          </a:p>
        </p:txBody>
      </p:sp>
      <p:sp>
        <p:nvSpPr>
          <p:cNvPr id="1379347" name="Oval 19"/>
          <p:cNvSpPr>
            <a:spLocks noChangeArrowheads="1"/>
          </p:cNvSpPr>
          <p:nvPr/>
        </p:nvSpPr>
        <p:spPr bwMode="auto">
          <a:xfrm>
            <a:off x="277177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48" name="AutoShape 20"/>
          <p:cNvCxnSpPr>
            <a:cxnSpLocks noChangeShapeType="1"/>
            <a:stCxn id="1379337" idx="4"/>
            <a:endCxn id="1379347" idx="0"/>
          </p:cNvCxnSpPr>
          <p:nvPr/>
        </p:nvCxnSpPr>
        <p:spPr bwMode="auto">
          <a:xfrm flipH="1">
            <a:off x="3024188" y="4075113"/>
            <a:ext cx="217487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49" name="AutoShape 21"/>
          <p:cNvCxnSpPr>
            <a:cxnSpLocks noChangeShapeType="1"/>
            <a:stCxn id="1379337" idx="5"/>
            <a:endCxn id="1379350" idx="0"/>
          </p:cNvCxnSpPr>
          <p:nvPr/>
        </p:nvCxnSpPr>
        <p:spPr bwMode="auto">
          <a:xfrm>
            <a:off x="3419475" y="40020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50" name="Oval 22"/>
          <p:cNvSpPr>
            <a:spLocks noChangeArrowheads="1"/>
          </p:cNvSpPr>
          <p:nvPr/>
        </p:nvSpPr>
        <p:spPr bwMode="auto">
          <a:xfrm>
            <a:off x="33480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9333" name="Oval 5"/>
          <p:cNvSpPr>
            <a:spLocks noChangeArrowheads="1"/>
          </p:cNvSpPr>
          <p:nvPr/>
        </p:nvSpPr>
        <p:spPr bwMode="auto">
          <a:xfrm flipH="1">
            <a:off x="20510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9335" name="AutoShape 7"/>
          <p:cNvCxnSpPr>
            <a:cxnSpLocks noChangeShapeType="1"/>
            <a:stCxn id="1379333" idx="4"/>
            <a:endCxn id="1379338" idx="0"/>
          </p:cNvCxnSpPr>
          <p:nvPr/>
        </p:nvCxnSpPr>
        <p:spPr bwMode="auto">
          <a:xfrm>
            <a:off x="2303463" y="4075113"/>
            <a:ext cx="14605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38" name="Oval 10"/>
          <p:cNvSpPr>
            <a:spLocks noChangeArrowheads="1"/>
          </p:cNvSpPr>
          <p:nvPr/>
        </p:nvSpPr>
        <p:spPr bwMode="auto">
          <a:xfrm flipH="1">
            <a:off x="219710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9343" name="Oval 15"/>
          <p:cNvSpPr>
            <a:spLocks noChangeArrowheads="1"/>
          </p:cNvSpPr>
          <p:nvPr/>
        </p:nvSpPr>
        <p:spPr bwMode="auto">
          <a:xfrm flipH="1">
            <a:off x="24844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44" name="AutoShape 16"/>
          <p:cNvCxnSpPr>
            <a:cxnSpLocks noChangeShapeType="1"/>
            <a:stCxn id="1379338" idx="3"/>
            <a:endCxn id="1379343" idx="0"/>
          </p:cNvCxnSpPr>
          <p:nvPr/>
        </p:nvCxnSpPr>
        <p:spPr bwMode="auto">
          <a:xfrm>
            <a:off x="2627313" y="46497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45" name="AutoShape 17"/>
          <p:cNvCxnSpPr>
            <a:cxnSpLocks noChangeShapeType="1"/>
            <a:stCxn id="1379338" idx="5"/>
            <a:endCxn id="1379346" idx="0"/>
          </p:cNvCxnSpPr>
          <p:nvPr/>
        </p:nvCxnSpPr>
        <p:spPr bwMode="auto">
          <a:xfrm flipH="1">
            <a:off x="2160588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46" name="Oval 18"/>
          <p:cNvSpPr>
            <a:spLocks noChangeArrowheads="1"/>
          </p:cNvSpPr>
          <p:nvPr/>
        </p:nvSpPr>
        <p:spPr bwMode="auto">
          <a:xfrm flipH="1">
            <a:off x="190817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9351" name="Oval 23"/>
          <p:cNvSpPr>
            <a:spLocks noChangeArrowheads="1"/>
          </p:cNvSpPr>
          <p:nvPr/>
        </p:nvSpPr>
        <p:spPr bwMode="auto">
          <a:xfrm flipH="1">
            <a:off x="16192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52" name="AutoShape 24"/>
          <p:cNvCxnSpPr>
            <a:cxnSpLocks noChangeShapeType="1"/>
            <a:stCxn id="1379333" idx="5"/>
            <a:endCxn id="1379351" idx="0"/>
          </p:cNvCxnSpPr>
          <p:nvPr/>
        </p:nvCxnSpPr>
        <p:spPr bwMode="auto">
          <a:xfrm flipH="1">
            <a:off x="1871663" y="4000500"/>
            <a:ext cx="254000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72" name="Oval 44"/>
          <p:cNvSpPr>
            <a:spLocks noChangeArrowheads="1"/>
          </p:cNvSpPr>
          <p:nvPr/>
        </p:nvSpPr>
        <p:spPr bwMode="auto">
          <a:xfrm>
            <a:off x="5643563" y="29051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9373" name="AutoShape 45"/>
          <p:cNvCxnSpPr>
            <a:cxnSpLocks noChangeShapeType="1"/>
            <a:stCxn id="1379372" idx="3"/>
            <a:endCxn id="1379381" idx="0"/>
          </p:cNvCxnSpPr>
          <p:nvPr/>
        </p:nvCxnSpPr>
        <p:spPr bwMode="auto">
          <a:xfrm flipH="1">
            <a:off x="5400675" y="3335338"/>
            <a:ext cx="31591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74" name="AutoShape 46"/>
          <p:cNvCxnSpPr>
            <a:cxnSpLocks noChangeShapeType="1"/>
            <a:stCxn id="1379372" idx="5"/>
            <a:endCxn id="1379375" idx="0"/>
          </p:cNvCxnSpPr>
          <p:nvPr/>
        </p:nvCxnSpPr>
        <p:spPr bwMode="auto">
          <a:xfrm>
            <a:off x="6073775" y="3335338"/>
            <a:ext cx="2635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75" name="Oval 47"/>
          <p:cNvSpPr>
            <a:spLocks noChangeArrowheads="1"/>
          </p:cNvSpPr>
          <p:nvPr/>
        </p:nvSpPr>
        <p:spPr bwMode="auto">
          <a:xfrm>
            <a:off x="6084888" y="35528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cxnSp>
        <p:nvCxnSpPr>
          <p:cNvPr id="1379376" name="AutoShape 48"/>
          <p:cNvCxnSpPr>
            <a:cxnSpLocks noChangeShapeType="1"/>
            <a:endCxn id="1379372" idx="0"/>
          </p:cNvCxnSpPr>
          <p:nvPr/>
        </p:nvCxnSpPr>
        <p:spPr bwMode="auto">
          <a:xfrm flipH="1">
            <a:off x="5895975" y="268763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77" name="Oval 49"/>
          <p:cNvSpPr>
            <a:spLocks noChangeArrowheads="1"/>
          </p:cNvSpPr>
          <p:nvPr/>
        </p:nvSpPr>
        <p:spPr bwMode="auto">
          <a:xfrm>
            <a:off x="5930900" y="42021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78" name="AutoShape 50"/>
          <p:cNvCxnSpPr>
            <a:cxnSpLocks noChangeShapeType="1"/>
            <a:stCxn id="1379375" idx="4"/>
            <a:endCxn id="1379377" idx="0"/>
          </p:cNvCxnSpPr>
          <p:nvPr/>
        </p:nvCxnSpPr>
        <p:spPr bwMode="auto">
          <a:xfrm flipH="1">
            <a:off x="6183313" y="4056063"/>
            <a:ext cx="153987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79" name="AutoShape 51"/>
          <p:cNvCxnSpPr>
            <a:cxnSpLocks noChangeShapeType="1"/>
            <a:stCxn id="1379375" idx="5"/>
            <a:endCxn id="1379380" idx="0"/>
          </p:cNvCxnSpPr>
          <p:nvPr/>
        </p:nvCxnSpPr>
        <p:spPr bwMode="auto">
          <a:xfrm>
            <a:off x="6515100" y="3983038"/>
            <a:ext cx="2444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80" name="Oval 52"/>
          <p:cNvSpPr>
            <a:spLocks noChangeArrowheads="1"/>
          </p:cNvSpPr>
          <p:nvPr/>
        </p:nvSpPr>
        <p:spPr bwMode="auto">
          <a:xfrm>
            <a:off x="6507163" y="42021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9381" name="Oval 53"/>
          <p:cNvSpPr>
            <a:spLocks noChangeArrowheads="1"/>
          </p:cNvSpPr>
          <p:nvPr/>
        </p:nvSpPr>
        <p:spPr bwMode="auto">
          <a:xfrm flipH="1">
            <a:off x="5148263" y="35528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9382" name="AutoShape 54"/>
          <p:cNvCxnSpPr>
            <a:cxnSpLocks noChangeShapeType="1"/>
            <a:stCxn id="1379381" idx="4"/>
            <a:endCxn id="1379383" idx="0"/>
          </p:cNvCxnSpPr>
          <p:nvPr/>
        </p:nvCxnSpPr>
        <p:spPr bwMode="auto">
          <a:xfrm>
            <a:off x="5400675" y="4056063"/>
            <a:ext cx="207963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83" name="Oval 55"/>
          <p:cNvSpPr>
            <a:spLocks noChangeArrowheads="1"/>
          </p:cNvSpPr>
          <p:nvPr/>
        </p:nvSpPr>
        <p:spPr bwMode="auto">
          <a:xfrm flipH="1">
            <a:off x="5356225" y="42021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9384" name="Oval 56"/>
          <p:cNvSpPr>
            <a:spLocks noChangeArrowheads="1"/>
          </p:cNvSpPr>
          <p:nvPr/>
        </p:nvSpPr>
        <p:spPr bwMode="auto">
          <a:xfrm flipH="1">
            <a:off x="5643563" y="48498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85" name="AutoShape 57"/>
          <p:cNvCxnSpPr>
            <a:cxnSpLocks noChangeShapeType="1"/>
            <a:stCxn id="1379383" idx="3"/>
            <a:endCxn id="1379384" idx="0"/>
          </p:cNvCxnSpPr>
          <p:nvPr/>
        </p:nvCxnSpPr>
        <p:spPr bwMode="auto">
          <a:xfrm>
            <a:off x="5786438" y="463073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9386" name="AutoShape 58"/>
          <p:cNvCxnSpPr>
            <a:cxnSpLocks noChangeShapeType="1"/>
            <a:stCxn id="1379383" idx="5"/>
            <a:endCxn id="1379387" idx="0"/>
          </p:cNvCxnSpPr>
          <p:nvPr/>
        </p:nvCxnSpPr>
        <p:spPr bwMode="auto">
          <a:xfrm flipH="1">
            <a:off x="5319713" y="463073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9387" name="Oval 59"/>
          <p:cNvSpPr>
            <a:spLocks noChangeArrowheads="1"/>
          </p:cNvSpPr>
          <p:nvPr/>
        </p:nvSpPr>
        <p:spPr bwMode="auto">
          <a:xfrm flipH="1">
            <a:off x="5067300" y="48498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9388" name="Oval 60"/>
          <p:cNvSpPr>
            <a:spLocks noChangeArrowheads="1"/>
          </p:cNvSpPr>
          <p:nvPr/>
        </p:nvSpPr>
        <p:spPr bwMode="auto">
          <a:xfrm flipH="1">
            <a:off x="4778375" y="42021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79389" name="AutoShape 61"/>
          <p:cNvCxnSpPr>
            <a:cxnSpLocks noChangeShapeType="1"/>
            <a:stCxn id="1379381" idx="5"/>
            <a:endCxn id="1379388" idx="0"/>
          </p:cNvCxnSpPr>
          <p:nvPr/>
        </p:nvCxnSpPr>
        <p:spPr bwMode="auto">
          <a:xfrm flipH="1">
            <a:off x="5030788" y="3981450"/>
            <a:ext cx="19208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56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93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79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40" grpId="0" animBg="1"/>
      <p:bldP spid="13793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D0AF-DE3A-4515-B4EF-87DFFD91C3F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2a: </a:t>
            </a:r>
            <a:r>
              <a:rPr lang="zh-TW" altLang="en-US"/>
              <a:t>紅叔</a:t>
            </a:r>
          </a:p>
        </p:txBody>
      </p:sp>
      <p:sp>
        <p:nvSpPr>
          <p:cNvPr id="1380360" name="AutoShape 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0361" name="Oval 9"/>
          <p:cNvSpPr>
            <a:spLocks noChangeArrowheads="1"/>
          </p:cNvSpPr>
          <p:nvPr/>
        </p:nvSpPr>
        <p:spPr bwMode="auto">
          <a:xfrm>
            <a:off x="5537200" y="2809875"/>
            <a:ext cx="720725" cy="72072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80362" name="AutoShape 10"/>
          <p:cNvCxnSpPr>
            <a:cxnSpLocks noChangeShapeType="1"/>
            <a:endCxn id="1380356" idx="0"/>
          </p:cNvCxnSpPr>
          <p:nvPr/>
        </p:nvCxnSpPr>
        <p:spPr bwMode="auto">
          <a:xfrm flipH="1">
            <a:off x="2735263" y="27066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56" name="Oval 4"/>
          <p:cNvSpPr>
            <a:spLocks noChangeArrowheads="1"/>
          </p:cNvSpPr>
          <p:nvPr/>
        </p:nvSpPr>
        <p:spPr bwMode="auto">
          <a:xfrm flipH="1">
            <a:off x="2482850" y="2924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80357" name="AutoShape 5"/>
          <p:cNvCxnSpPr>
            <a:cxnSpLocks noChangeShapeType="1"/>
            <a:stCxn id="1380356" idx="3"/>
            <a:endCxn id="1380368" idx="0"/>
          </p:cNvCxnSpPr>
          <p:nvPr/>
        </p:nvCxnSpPr>
        <p:spPr bwMode="auto">
          <a:xfrm>
            <a:off x="2913063" y="3352800"/>
            <a:ext cx="32861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58" name="AutoShape 6"/>
          <p:cNvCxnSpPr>
            <a:cxnSpLocks noChangeShapeType="1"/>
            <a:stCxn id="1380356" idx="5"/>
            <a:endCxn id="1380359" idx="0"/>
          </p:cNvCxnSpPr>
          <p:nvPr/>
        </p:nvCxnSpPr>
        <p:spPr bwMode="auto">
          <a:xfrm flipH="1">
            <a:off x="2232025" y="3352800"/>
            <a:ext cx="3254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59" name="Oval 7"/>
          <p:cNvSpPr>
            <a:spLocks noChangeArrowheads="1"/>
          </p:cNvSpPr>
          <p:nvPr/>
        </p:nvSpPr>
        <p:spPr bwMode="auto">
          <a:xfrm flipH="1">
            <a:off x="197961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80364" name="Oval 12"/>
          <p:cNvSpPr>
            <a:spLocks noChangeArrowheads="1"/>
          </p:cNvSpPr>
          <p:nvPr/>
        </p:nvSpPr>
        <p:spPr bwMode="auto">
          <a:xfrm flipH="1">
            <a:off x="21955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65" name="AutoShape 13"/>
          <p:cNvCxnSpPr>
            <a:cxnSpLocks noChangeShapeType="1"/>
            <a:stCxn id="1380359" idx="4"/>
            <a:endCxn id="1380364" idx="0"/>
          </p:cNvCxnSpPr>
          <p:nvPr/>
        </p:nvCxnSpPr>
        <p:spPr bwMode="auto">
          <a:xfrm>
            <a:off x="2232025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66" name="AutoShape 14"/>
          <p:cNvCxnSpPr>
            <a:cxnSpLocks noChangeShapeType="1"/>
            <a:stCxn id="1380359" idx="5"/>
            <a:endCxn id="1380367" idx="0"/>
          </p:cNvCxnSpPr>
          <p:nvPr/>
        </p:nvCxnSpPr>
        <p:spPr bwMode="auto">
          <a:xfrm flipH="1">
            <a:off x="1871663" y="4000500"/>
            <a:ext cx="182562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67" name="Oval 15"/>
          <p:cNvSpPr>
            <a:spLocks noChangeArrowheads="1"/>
          </p:cNvSpPr>
          <p:nvPr/>
        </p:nvSpPr>
        <p:spPr bwMode="auto">
          <a:xfrm flipH="1">
            <a:off x="16192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0368" name="Oval 16"/>
          <p:cNvSpPr>
            <a:spLocks noChangeArrowheads="1"/>
          </p:cNvSpPr>
          <p:nvPr/>
        </p:nvSpPr>
        <p:spPr bwMode="auto">
          <a:xfrm>
            <a:off x="2989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80369" name="AutoShape 17"/>
          <p:cNvCxnSpPr>
            <a:cxnSpLocks noChangeShapeType="1"/>
            <a:stCxn id="1380368" idx="4"/>
            <a:endCxn id="1380370" idx="0"/>
          </p:cNvCxnSpPr>
          <p:nvPr/>
        </p:nvCxnSpPr>
        <p:spPr bwMode="auto">
          <a:xfrm flipH="1">
            <a:off x="3022600" y="4075113"/>
            <a:ext cx="21907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70" name="Oval 18"/>
          <p:cNvSpPr>
            <a:spLocks noChangeArrowheads="1"/>
          </p:cNvSpPr>
          <p:nvPr/>
        </p:nvSpPr>
        <p:spPr bwMode="auto">
          <a:xfrm>
            <a:off x="27701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80371" name="Oval 19"/>
          <p:cNvSpPr>
            <a:spLocks noChangeArrowheads="1"/>
          </p:cNvSpPr>
          <p:nvPr/>
        </p:nvSpPr>
        <p:spPr bwMode="auto">
          <a:xfrm>
            <a:off x="2482850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72" name="AutoShape 20"/>
          <p:cNvCxnSpPr>
            <a:cxnSpLocks noChangeShapeType="1"/>
            <a:stCxn id="1380370" idx="3"/>
            <a:endCxn id="1380371" idx="0"/>
          </p:cNvCxnSpPr>
          <p:nvPr/>
        </p:nvCxnSpPr>
        <p:spPr bwMode="auto">
          <a:xfrm flipH="1">
            <a:off x="2735263" y="46513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73" name="AutoShape 21"/>
          <p:cNvCxnSpPr>
            <a:cxnSpLocks noChangeShapeType="1"/>
            <a:stCxn id="1380370" idx="5"/>
            <a:endCxn id="1380374" idx="0"/>
          </p:cNvCxnSpPr>
          <p:nvPr/>
        </p:nvCxnSpPr>
        <p:spPr bwMode="auto">
          <a:xfrm>
            <a:off x="3200400" y="4651375"/>
            <a:ext cx="111125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74" name="Oval 22"/>
          <p:cNvSpPr>
            <a:spLocks noChangeArrowheads="1"/>
          </p:cNvSpPr>
          <p:nvPr/>
        </p:nvSpPr>
        <p:spPr bwMode="auto">
          <a:xfrm>
            <a:off x="305911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0375" name="Oval 23"/>
          <p:cNvSpPr>
            <a:spLocks noChangeArrowheads="1"/>
          </p:cNvSpPr>
          <p:nvPr/>
        </p:nvSpPr>
        <p:spPr bwMode="auto">
          <a:xfrm>
            <a:off x="33480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76" name="AutoShape 24"/>
          <p:cNvCxnSpPr>
            <a:cxnSpLocks noChangeShapeType="1"/>
            <a:stCxn id="1380368" idx="5"/>
            <a:endCxn id="1380375" idx="0"/>
          </p:cNvCxnSpPr>
          <p:nvPr/>
        </p:nvCxnSpPr>
        <p:spPr bwMode="auto">
          <a:xfrm>
            <a:off x="3419475" y="40020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81" name="AutoShape 29"/>
          <p:cNvCxnSpPr>
            <a:cxnSpLocks noChangeShapeType="1"/>
            <a:endCxn id="1380377" idx="0"/>
          </p:cNvCxnSpPr>
          <p:nvPr/>
        </p:nvCxnSpPr>
        <p:spPr bwMode="auto">
          <a:xfrm flipH="1">
            <a:off x="5894388" y="268763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77" name="Oval 25"/>
          <p:cNvSpPr>
            <a:spLocks noChangeArrowheads="1"/>
          </p:cNvSpPr>
          <p:nvPr/>
        </p:nvSpPr>
        <p:spPr bwMode="auto">
          <a:xfrm flipH="1">
            <a:off x="5641975" y="290512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80378" name="AutoShape 26"/>
          <p:cNvCxnSpPr>
            <a:cxnSpLocks noChangeShapeType="1"/>
            <a:stCxn id="1380377" idx="3"/>
            <a:endCxn id="1380386" idx="0"/>
          </p:cNvCxnSpPr>
          <p:nvPr/>
        </p:nvCxnSpPr>
        <p:spPr bwMode="auto">
          <a:xfrm>
            <a:off x="6072188" y="3333750"/>
            <a:ext cx="26511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79" name="AutoShape 27"/>
          <p:cNvCxnSpPr>
            <a:cxnSpLocks noChangeShapeType="1"/>
            <a:stCxn id="1380377" idx="5"/>
            <a:endCxn id="1380380" idx="0"/>
          </p:cNvCxnSpPr>
          <p:nvPr/>
        </p:nvCxnSpPr>
        <p:spPr bwMode="auto">
          <a:xfrm flipH="1">
            <a:off x="5400675" y="3333750"/>
            <a:ext cx="31591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80" name="Oval 28"/>
          <p:cNvSpPr>
            <a:spLocks noChangeArrowheads="1"/>
          </p:cNvSpPr>
          <p:nvPr/>
        </p:nvSpPr>
        <p:spPr bwMode="auto">
          <a:xfrm flipH="1">
            <a:off x="5148263" y="35528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80382" name="Oval 30"/>
          <p:cNvSpPr>
            <a:spLocks noChangeArrowheads="1"/>
          </p:cNvSpPr>
          <p:nvPr/>
        </p:nvSpPr>
        <p:spPr bwMode="auto">
          <a:xfrm flipH="1">
            <a:off x="5354638" y="42021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83" name="AutoShape 31"/>
          <p:cNvCxnSpPr>
            <a:cxnSpLocks noChangeShapeType="1"/>
            <a:stCxn id="1380380" idx="4"/>
            <a:endCxn id="1380382" idx="0"/>
          </p:cNvCxnSpPr>
          <p:nvPr/>
        </p:nvCxnSpPr>
        <p:spPr bwMode="auto">
          <a:xfrm>
            <a:off x="5400675" y="4056063"/>
            <a:ext cx="20637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84" name="AutoShape 32"/>
          <p:cNvCxnSpPr>
            <a:cxnSpLocks noChangeShapeType="1"/>
            <a:stCxn id="1380380" idx="5"/>
            <a:endCxn id="1380385" idx="0"/>
          </p:cNvCxnSpPr>
          <p:nvPr/>
        </p:nvCxnSpPr>
        <p:spPr bwMode="auto">
          <a:xfrm flipH="1">
            <a:off x="5030788" y="3981450"/>
            <a:ext cx="19208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85" name="Oval 33"/>
          <p:cNvSpPr>
            <a:spLocks noChangeArrowheads="1"/>
          </p:cNvSpPr>
          <p:nvPr/>
        </p:nvSpPr>
        <p:spPr bwMode="auto">
          <a:xfrm flipH="1">
            <a:off x="4778375" y="42021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0386" name="Oval 34"/>
          <p:cNvSpPr>
            <a:spLocks noChangeArrowheads="1"/>
          </p:cNvSpPr>
          <p:nvPr/>
        </p:nvSpPr>
        <p:spPr bwMode="auto">
          <a:xfrm>
            <a:off x="6084888" y="35528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80387" name="AutoShape 35"/>
          <p:cNvCxnSpPr>
            <a:cxnSpLocks noChangeShapeType="1"/>
            <a:stCxn id="1380386" idx="4"/>
            <a:endCxn id="1380388" idx="0"/>
          </p:cNvCxnSpPr>
          <p:nvPr/>
        </p:nvCxnSpPr>
        <p:spPr bwMode="auto">
          <a:xfrm flipH="1">
            <a:off x="6181725" y="4056063"/>
            <a:ext cx="15557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88" name="Oval 36"/>
          <p:cNvSpPr>
            <a:spLocks noChangeArrowheads="1"/>
          </p:cNvSpPr>
          <p:nvPr/>
        </p:nvSpPr>
        <p:spPr bwMode="auto">
          <a:xfrm>
            <a:off x="5929313" y="420211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80389" name="Oval 37"/>
          <p:cNvSpPr>
            <a:spLocks noChangeArrowheads="1"/>
          </p:cNvSpPr>
          <p:nvPr/>
        </p:nvSpPr>
        <p:spPr bwMode="auto">
          <a:xfrm>
            <a:off x="5641975" y="48498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90" name="AutoShape 38"/>
          <p:cNvCxnSpPr>
            <a:cxnSpLocks noChangeShapeType="1"/>
            <a:stCxn id="1380388" idx="3"/>
            <a:endCxn id="1380389" idx="0"/>
          </p:cNvCxnSpPr>
          <p:nvPr/>
        </p:nvCxnSpPr>
        <p:spPr bwMode="auto">
          <a:xfrm flipH="1">
            <a:off x="5894388" y="463232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0391" name="AutoShape 39"/>
          <p:cNvCxnSpPr>
            <a:cxnSpLocks noChangeShapeType="1"/>
            <a:stCxn id="1380388" idx="5"/>
            <a:endCxn id="1380392" idx="0"/>
          </p:cNvCxnSpPr>
          <p:nvPr/>
        </p:nvCxnSpPr>
        <p:spPr bwMode="auto">
          <a:xfrm>
            <a:off x="6359525" y="4632325"/>
            <a:ext cx="111125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92" name="Oval 40"/>
          <p:cNvSpPr>
            <a:spLocks noChangeArrowheads="1"/>
          </p:cNvSpPr>
          <p:nvPr/>
        </p:nvSpPr>
        <p:spPr bwMode="auto">
          <a:xfrm>
            <a:off x="6218238" y="48498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0393" name="Oval 41"/>
          <p:cNvSpPr>
            <a:spLocks noChangeArrowheads="1"/>
          </p:cNvSpPr>
          <p:nvPr/>
        </p:nvSpPr>
        <p:spPr bwMode="auto">
          <a:xfrm>
            <a:off x="6507163" y="42021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0394" name="AutoShape 42"/>
          <p:cNvCxnSpPr>
            <a:cxnSpLocks noChangeShapeType="1"/>
            <a:stCxn id="1380386" idx="5"/>
            <a:endCxn id="1380393" idx="0"/>
          </p:cNvCxnSpPr>
          <p:nvPr/>
        </p:nvCxnSpPr>
        <p:spPr bwMode="auto">
          <a:xfrm>
            <a:off x="6515100" y="3983038"/>
            <a:ext cx="2444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0398" name="AutoShape 46"/>
          <p:cNvSpPr>
            <a:spLocks noChangeArrowheads="1"/>
          </p:cNvSpPr>
          <p:nvPr/>
        </p:nvSpPr>
        <p:spPr bwMode="auto">
          <a:xfrm>
            <a:off x="6588125" y="1700213"/>
            <a:ext cx="2376488" cy="2736850"/>
          </a:xfrm>
          <a:prstGeom prst="wedgeEllipseCallout">
            <a:avLst>
              <a:gd name="adj1" fmla="val -62222"/>
              <a:gd name="adj2" fmla="val -18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 dirty="0">
                <a:solidFill>
                  <a:srgbClr val="FFFF00"/>
                </a:solidFill>
                <a:ea typeface="標楷體" pitchFamily="65" charset="-120"/>
              </a:rPr>
              <a:t>以此為新點，繼續考量是否造成紅色警戒，將問題往上推，如果祖是樹根則直接塗黑</a:t>
            </a:r>
          </a:p>
        </p:txBody>
      </p:sp>
    </p:spTree>
    <p:extLst>
      <p:ext uri="{BB962C8B-B14F-4D97-AF65-F5344CB8AC3E}">
        <p14:creationId xmlns:p14="http://schemas.microsoft.com/office/powerpoint/2010/main" val="10989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03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80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61" grpId="0" animBg="1"/>
      <p:bldP spid="13803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0BF6-1DBD-4C38-AF9B-447182301D54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2a: </a:t>
            </a:r>
            <a:r>
              <a:rPr lang="zh-TW" altLang="en-US" dirty="0"/>
              <a:t>紅叔</a:t>
            </a:r>
          </a:p>
        </p:txBody>
      </p:sp>
      <p:sp>
        <p:nvSpPr>
          <p:cNvPr id="1381387" name="AutoShape 11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1388" name="Oval 12"/>
          <p:cNvSpPr>
            <a:spLocks noChangeArrowheads="1"/>
          </p:cNvSpPr>
          <p:nvPr/>
        </p:nvSpPr>
        <p:spPr bwMode="auto">
          <a:xfrm>
            <a:off x="5537200" y="2809875"/>
            <a:ext cx="720725" cy="72072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81389" name="AutoShape 13"/>
          <p:cNvCxnSpPr>
            <a:cxnSpLocks noChangeShapeType="1"/>
            <a:endCxn id="1381380" idx="0"/>
          </p:cNvCxnSpPr>
          <p:nvPr/>
        </p:nvCxnSpPr>
        <p:spPr bwMode="auto">
          <a:xfrm flipH="1">
            <a:off x="2809875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380" name="Oval 4"/>
          <p:cNvSpPr>
            <a:spLocks noChangeArrowheads="1"/>
          </p:cNvSpPr>
          <p:nvPr/>
        </p:nvSpPr>
        <p:spPr bwMode="auto">
          <a:xfrm flipH="1">
            <a:off x="2557463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81381" name="Oval 5"/>
          <p:cNvSpPr>
            <a:spLocks noChangeArrowheads="1"/>
          </p:cNvSpPr>
          <p:nvPr/>
        </p:nvSpPr>
        <p:spPr bwMode="auto">
          <a:xfrm flipH="1">
            <a:off x="30607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81382" name="AutoShape 6"/>
          <p:cNvCxnSpPr>
            <a:cxnSpLocks noChangeShapeType="1"/>
            <a:stCxn id="1381380" idx="3"/>
            <a:endCxn id="1381381" idx="0"/>
          </p:cNvCxnSpPr>
          <p:nvPr/>
        </p:nvCxnSpPr>
        <p:spPr bwMode="auto">
          <a:xfrm>
            <a:off x="2987675" y="3352800"/>
            <a:ext cx="3254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383" name="AutoShape 7"/>
          <p:cNvCxnSpPr>
            <a:cxnSpLocks noChangeShapeType="1"/>
            <a:stCxn id="1381381" idx="3"/>
            <a:endCxn id="1381386" idx="0"/>
          </p:cNvCxnSpPr>
          <p:nvPr/>
        </p:nvCxnSpPr>
        <p:spPr bwMode="auto">
          <a:xfrm>
            <a:off x="3490913" y="4000500"/>
            <a:ext cx="184150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384" name="AutoShape 8"/>
          <p:cNvCxnSpPr>
            <a:cxnSpLocks noChangeShapeType="1"/>
            <a:stCxn id="1381380" idx="5"/>
            <a:endCxn id="1381385" idx="0"/>
          </p:cNvCxnSpPr>
          <p:nvPr/>
        </p:nvCxnSpPr>
        <p:spPr bwMode="auto">
          <a:xfrm flipH="1">
            <a:off x="2376488" y="3352800"/>
            <a:ext cx="25558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385" name="Oval 9"/>
          <p:cNvSpPr>
            <a:spLocks noChangeArrowheads="1"/>
          </p:cNvSpPr>
          <p:nvPr/>
        </p:nvSpPr>
        <p:spPr bwMode="auto">
          <a:xfrm flipH="1">
            <a:off x="212407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81386" name="Oval 10"/>
          <p:cNvSpPr>
            <a:spLocks noChangeArrowheads="1"/>
          </p:cNvSpPr>
          <p:nvPr/>
        </p:nvSpPr>
        <p:spPr bwMode="auto">
          <a:xfrm flipH="1">
            <a:off x="34226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81391" name="Oval 15"/>
          <p:cNvSpPr>
            <a:spLocks noChangeArrowheads="1"/>
          </p:cNvSpPr>
          <p:nvPr/>
        </p:nvSpPr>
        <p:spPr bwMode="auto">
          <a:xfrm flipH="1">
            <a:off x="378142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392" name="AutoShape 16"/>
          <p:cNvCxnSpPr>
            <a:cxnSpLocks noChangeShapeType="1"/>
            <a:stCxn id="1381386" idx="3"/>
            <a:endCxn id="1381391" idx="0"/>
          </p:cNvCxnSpPr>
          <p:nvPr/>
        </p:nvCxnSpPr>
        <p:spPr bwMode="auto">
          <a:xfrm>
            <a:off x="3852863" y="46497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393" name="AutoShape 17"/>
          <p:cNvCxnSpPr>
            <a:cxnSpLocks noChangeShapeType="1"/>
            <a:stCxn id="1381386" idx="5"/>
            <a:endCxn id="1381394" idx="0"/>
          </p:cNvCxnSpPr>
          <p:nvPr/>
        </p:nvCxnSpPr>
        <p:spPr bwMode="auto">
          <a:xfrm flipH="1">
            <a:off x="3386138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394" name="Oval 18"/>
          <p:cNvSpPr>
            <a:spLocks noChangeArrowheads="1"/>
          </p:cNvSpPr>
          <p:nvPr/>
        </p:nvSpPr>
        <p:spPr bwMode="auto">
          <a:xfrm flipH="1">
            <a:off x="313372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1395" name="Oval 19"/>
          <p:cNvSpPr>
            <a:spLocks noChangeArrowheads="1"/>
          </p:cNvSpPr>
          <p:nvPr/>
        </p:nvSpPr>
        <p:spPr bwMode="auto">
          <a:xfrm flipH="1">
            <a:off x="22701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396" name="AutoShape 20"/>
          <p:cNvCxnSpPr>
            <a:cxnSpLocks noChangeShapeType="1"/>
            <a:stCxn id="1381385" idx="4"/>
            <a:endCxn id="1381395" idx="0"/>
          </p:cNvCxnSpPr>
          <p:nvPr/>
        </p:nvCxnSpPr>
        <p:spPr bwMode="auto">
          <a:xfrm>
            <a:off x="2376488" y="4075113"/>
            <a:ext cx="14605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397" name="AutoShape 21"/>
          <p:cNvCxnSpPr>
            <a:cxnSpLocks noChangeShapeType="1"/>
            <a:stCxn id="1381385" idx="5"/>
            <a:endCxn id="1381398" idx="0"/>
          </p:cNvCxnSpPr>
          <p:nvPr/>
        </p:nvCxnSpPr>
        <p:spPr bwMode="auto">
          <a:xfrm flipH="1">
            <a:off x="1946275" y="4000500"/>
            <a:ext cx="252413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398" name="Oval 22"/>
          <p:cNvSpPr>
            <a:spLocks noChangeArrowheads="1"/>
          </p:cNvSpPr>
          <p:nvPr/>
        </p:nvSpPr>
        <p:spPr bwMode="auto">
          <a:xfrm flipH="1">
            <a:off x="16938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1399" name="Oval 23"/>
          <p:cNvSpPr>
            <a:spLocks noChangeArrowheads="1"/>
          </p:cNvSpPr>
          <p:nvPr/>
        </p:nvSpPr>
        <p:spPr bwMode="auto">
          <a:xfrm flipH="1">
            <a:off x="28463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400" name="AutoShape 24"/>
          <p:cNvCxnSpPr>
            <a:cxnSpLocks noChangeShapeType="1"/>
            <a:stCxn id="1381381" idx="4"/>
            <a:endCxn id="1381399" idx="0"/>
          </p:cNvCxnSpPr>
          <p:nvPr/>
        </p:nvCxnSpPr>
        <p:spPr bwMode="auto">
          <a:xfrm flipH="1">
            <a:off x="3098800" y="4075113"/>
            <a:ext cx="214313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408" name="AutoShape 32"/>
          <p:cNvCxnSpPr>
            <a:cxnSpLocks noChangeShapeType="1"/>
            <a:endCxn id="1381401" idx="0"/>
          </p:cNvCxnSpPr>
          <p:nvPr/>
        </p:nvCxnSpPr>
        <p:spPr bwMode="auto">
          <a:xfrm flipH="1">
            <a:off x="590550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401" name="Oval 25"/>
          <p:cNvSpPr>
            <a:spLocks noChangeArrowheads="1"/>
          </p:cNvSpPr>
          <p:nvPr/>
        </p:nvSpPr>
        <p:spPr bwMode="auto">
          <a:xfrm flipH="1"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81402" name="Oval 26"/>
          <p:cNvSpPr>
            <a:spLocks noChangeArrowheads="1"/>
          </p:cNvSpPr>
          <p:nvPr/>
        </p:nvSpPr>
        <p:spPr bwMode="auto">
          <a:xfrm flipH="1">
            <a:off x="61563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81403" name="AutoShape 27"/>
          <p:cNvCxnSpPr>
            <a:cxnSpLocks noChangeShapeType="1"/>
            <a:stCxn id="1381401" idx="3"/>
            <a:endCxn id="1381402" idx="0"/>
          </p:cNvCxnSpPr>
          <p:nvPr/>
        </p:nvCxnSpPr>
        <p:spPr bwMode="auto">
          <a:xfrm>
            <a:off x="6083300" y="3352800"/>
            <a:ext cx="3254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404" name="AutoShape 28"/>
          <p:cNvCxnSpPr>
            <a:cxnSpLocks noChangeShapeType="1"/>
            <a:stCxn id="1381402" idx="3"/>
            <a:endCxn id="1381407" idx="0"/>
          </p:cNvCxnSpPr>
          <p:nvPr/>
        </p:nvCxnSpPr>
        <p:spPr bwMode="auto">
          <a:xfrm>
            <a:off x="6586538" y="4000500"/>
            <a:ext cx="184150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405" name="AutoShape 29"/>
          <p:cNvCxnSpPr>
            <a:cxnSpLocks noChangeShapeType="1"/>
            <a:stCxn id="1381401" idx="5"/>
            <a:endCxn id="1381406" idx="0"/>
          </p:cNvCxnSpPr>
          <p:nvPr/>
        </p:nvCxnSpPr>
        <p:spPr bwMode="auto">
          <a:xfrm flipH="1">
            <a:off x="5472113" y="3352800"/>
            <a:ext cx="25558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406" name="Oval 30"/>
          <p:cNvSpPr>
            <a:spLocks noChangeArrowheads="1"/>
          </p:cNvSpPr>
          <p:nvPr/>
        </p:nvSpPr>
        <p:spPr bwMode="auto">
          <a:xfrm flipH="1">
            <a:off x="52197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81407" name="Oval 31"/>
          <p:cNvSpPr>
            <a:spLocks noChangeArrowheads="1"/>
          </p:cNvSpPr>
          <p:nvPr/>
        </p:nvSpPr>
        <p:spPr bwMode="auto">
          <a:xfrm flipH="1">
            <a:off x="651827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81409" name="Oval 33"/>
          <p:cNvSpPr>
            <a:spLocks noChangeArrowheads="1"/>
          </p:cNvSpPr>
          <p:nvPr/>
        </p:nvSpPr>
        <p:spPr bwMode="auto">
          <a:xfrm flipH="1">
            <a:off x="6877050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410" name="AutoShape 34"/>
          <p:cNvCxnSpPr>
            <a:cxnSpLocks noChangeShapeType="1"/>
            <a:stCxn id="1381407" idx="3"/>
            <a:endCxn id="1381409" idx="0"/>
          </p:cNvCxnSpPr>
          <p:nvPr/>
        </p:nvCxnSpPr>
        <p:spPr bwMode="auto">
          <a:xfrm>
            <a:off x="6948488" y="4649788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411" name="AutoShape 35"/>
          <p:cNvCxnSpPr>
            <a:cxnSpLocks noChangeShapeType="1"/>
            <a:stCxn id="1381407" idx="5"/>
            <a:endCxn id="1381412" idx="0"/>
          </p:cNvCxnSpPr>
          <p:nvPr/>
        </p:nvCxnSpPr>
        <p:spPr bwMode="auto">
          <a:xfrm flipH="1">
            <a:off x="6481763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412" name="Oval 36"/>
          <p:cNvSpPr>
            <a:spLocks noChangeArrowheads="1"/>
          </p:cNvSpPr>
          <p:nvPr/>
        </p:nvSpPr>
        <p:spPr bwMode="auto">
          <a:xfrm flipH="1">
            <a:off x="6229350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1413" name="Oval 37"/>
          <p:cNvSpPr>
            <a:spLocks noChangeArrowheads="1"/>
          </p:cNvSpPr>
          <p:nvPr/>
        </p:nvSpPr>
        <p:spPr bwMode="auto">
          <a:xfrm flipH="1">
            <a:off x="53657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414" name="AutoShape 38"/>
          <p:cNvCxnSpPr>
            <a:cxnSpLocks noChangeShapeType="1"/>
            <a:stCxn id="1381406" idx="4"/>
            <a:endCxn id="1381413" idx="0"/>
          </p:cNvCxnSpPr>
          <p:nvPr/>
        </p:nvCxnSpPr>
        <p:spPr bwMode="auto">
          <a:xfrm>
            <a:off x="5472113" y="4075113"/>
            <a:ext cx="14605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1415" name="AutoShape 39"/>
          <p:cNvCxnSpPr>
            <a:cxnSpLocks noChangeShapeType="1"/>
            <a:stCxn id="1381406" idx="5"/>
            <a:endCxn id="1381416" idx="0"/>
          </p:cNvCxnSpPr>
          <p:nvPr/>
        </p:nvCxnSpPr>
        <p:spPr bwMode="auto">
          <a:xfrm flipH="1">
            <a:off x="5041900" y="4000500"/>
            <a:ext cx="252413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416" name="Oval 40"/>
          <p:cNvSpPr>
            <a:spLocks noChangeArrowheads="1"/>
          </p:cNvSpPr>
          <p:nvPr/>
        </p:nvSpPr>
        <p:spPr bwMode="auto">
          <a:xfrm flipH="1"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1417" name="Oval 41"/>
          <p:cNvSpPr>
            <a:spLocks noChangeArrowheads="1"/>
          </p:cNvSpPr>
          <p:nvPr/>
        </p:nvSpPr>
        <p:spPr bwMode="auto">
          <a:xfrm flipH="1">
            <a:off x="59420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1418" name="AutoShape 42"/>
          <p:cNvCxnSpPr>
            <a:cxnSpLocks noChangeShapeType="1"/>
            <a:stCxn id="1381402" idx="4"/>
            <a:endCxn id="1381417" idx="0"/>
          </p:cNvCxnSpPr>
          <p:nvPr/>
        </p:nvCxnSpPr>
        <p:spPr bwMode="auto">
          <a:xfrm flipH="1">
            <a:off x="6194425" y="4075113"/>
            <a:ext cx="214313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1423" name="AutoShape 47"/>
          <p:cNvSpPr>
            <a:spLocks noChangeArrowheads="1"/>
          </p:cNvSpPr>
          <p:nvPr/>
        </p:nvSpPr>
        <p:spPr bwMode="auto">
          <a:xfrm>
            <a:off x="6588125" y="1700213"/>
            <a:ext cx="2376488" cy="2736850"/>
          </a:xfrm>
          <a:prstGeom prst="wedgeEllipseCallout">
            <a:avLst>
              <a:gd name="adj1" fmla="val -62222"/>
              <a:gd name="adj2" fmla="val -18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以此為新點，繼續考量是否造成紅色警戒，將問題往上推，如果祖是樹根則直接塗黑</a:t>
            </a:r>
          </a:p>
        </p:txBody>
      </p:sp>
    </p:spTree>
    <p:extLst>
      <p:ext uri="{BB962C8B-B14F-4D97-AF65-F5344CB8AC3E}">
        <p14:creationId xmlns:p14="http://schemas.microsoft.com/office/powerpoint/2010/main" val="35574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1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81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388" grpId="0" animBg="1"/>
      <p:bldP spid="13814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13F-37C6-4A2B-A351-473CDDA55600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US" altLang="en-US" dirty="0">
                <a:latin typeface="+mn-lt"/>
                <a:ea typeface="標楷體" pitchFamily="65" charset="-120"/>
              </a:rPr>
              <a:t>Case 2b: </a:t>
            </a:r>
            <a:r>
              <a:rPr lang="en-US" altLang="en-US" dirty="0" err="1">
                <a:latin typeface="+mn-lt"/>
                <a:ea typeface="標楷體" pitchFamily="65" charset="-120"/>
              </a:rPr>
              <a:t>黑叔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248443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21971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5238" name="AutoShape 6"/>
          <p:cNvCxnSpPr>
            <a:cxnSpLocks noChangeShapeType="1"/>
            <a:stCxn id="1375236" idx="3"/>
            <a:endCxn id="1375237" idx="0"/>
          </p:cNvCxnSpPr>
          <p:nvPr/>
        </p:nvCxnSpPr>
        <p:spPr bwMode="auto">
          <a:xfrm flipH="1">
            <a:off x="2449513" y="3354388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39" name="AutoShape 7"/>
          <p:cNvCxnSpPr>
            <a:cxnSpLocks noChangeShapeType="1"/>
            <a:stCxn id="1375237" idx="3"/>
            <a:endCxn id="1375242" idx="0"/>
          </p:cNvCxnSpPr>
          <p:nvPr/>
        </p:nvCxnSpPr>
        <p:spPr bwMode="auto">
          <a:xfrm flipH="1">
            <a:off x="2162175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0" name="AutoShape 8"/>
          <p:cNvCxnSpPr>
            <a:cxnSpLocks noChangeShapeType="1"/>
            <a:stCxn id="1375236" idx="5"/>
            <a:endCxn id="1375241" idx="0"/>
          </p:cNvCxnSpPr>
          <p:nvPr/>
        </p:nvCxnSpPr>
        <p:spPr bwMode="auto">
          <a:xfrm>
            <a:off x="2914650" y="3354388"/>
            <a:ext cx="1095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277177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19097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75244" name="Oval 12"/>
          <p:cNvSpPr>
            <a:spLocks noChangeArrowheads="1"/>
          </p:cNvSpPr>
          <p:nvPr/>
        </p:nvSpPr>
        <p:spPr bwMode="auto">
          <a:xfrm>
            <a:off x="522128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cxnSp>
        <p:nvCxnSpPr>
          <p:cNvPr id="1375245" name="AutoShape 13"/>
          <p:cNvCxnSpPr>
            <a:cxnSpLocks noChangeShapeType="1"/>
            <a:stCxn id="1375243" idx="3"/>
            <a:endCxn id="1375244" idx="0"/>
          </p:cNvCxnSpPr>
          <p:nvPr/>
        </p:nvCxnSpPr>
        <p:spPr bwMode="auto">
          <a:xfrm flipH="1">
            <a:off x="5473700" y="3354388"/>
            <a:ext cx="25241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6" name="AutoShape 14"/>
          <p:cNvCxnSpPr>
            <a:cxnSpLocks noChangeShapeType="1"/>
            <a:stCxn id="1375248" idx="5"/>
            <a:endCxn id="1375249" idx="0"/>
          </p:cNvCxnSpPr>
          <p:nvPr/>
        </p:nvCxnSpPr>
        <p:spPr bwMode="auto">
          <a:xfrm>
            <a:off x="6515100" y="4002088"/>
            <a:ext cx="2540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7" name="AutoShape 15"/>
          <p:cNvCxnSpPr>
            <a:cxnSpLocks noChangeShapeType="1"/>
            <a:stCxn id="1375243" idx="5"/>
            <a:endCxn id="1375248" idx="0"/>
          </p:cNvCxnSpPr>
          <p:nvPr/>
        </p:nvCxnSpPr>
        <p:spPr bwMode="auto">
          <a:xfrm>
            <a:off x="6083300" y="3354388"/>
            <a:ext cx="25400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48" name="Oval 16"/>
          <p:cNvSpPr>
            <a:spLocks noChangeArrowheads="1"/>
          </p:cNvSpPr>
          <p:nvPr/>
        </p:nvSpPr>
        <p:spPr bwMode="auto">
          <a:xfrm>
            <a:off x="608488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5249" name="Oval 17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5250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5252" name="AutoShape 20"/>
          <p:cNvCxnSpPr>
            <a:cxnSpLocks noChangeShapeType="1"/>
            <a:endCxn id="1375236" idx="0"/>
          </p:cNvCxnSpPr>
          <p:nvPr/>
        </p:nvCxnSpPr>
        <p:spPr bwMode="auto">
          <a:xfrm flipH="1">
            <a:off x="273685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53" name="AutoShape 21"/>
          <p:cNvCxnSpPr>
            <a:cxnSpLocks noChangeShapeType="1"/>
            <a:endCxn id="1375243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56" name="Oval 24"/>
          <p:cNvSpPr>
            <a:spLocks noChangeArrowheads="1"/>
          </p:cNvSpPr>
          <p:nvPr/>
        </p:nvSpPr>
        <p:spPr bwMode="auto">
          <a:xfrm>
            <a:off x="24844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5257" name="AutoShape 25"/>
          <p:cNvCxnSpPr>
            <a:cxnSpLocks noChangeShapeType="1"/>
            <a:stCxn id="1375237" idx="5"/>
            <a:endCxn id="1375256" idx="0"/>
          </p:cNvCxnSpPr>
          <p:nvPr/>
        </p:nvCxnSpPr>
        <p:spPr bwMode="auto">
          <a:xfrm>
            <a:off x="2627313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58" name="Oval 26"/>
          <p:cNvSpPr>
            <a:spLocks noChangeArrowheads="1"/>
          </p:cNvSpPr>
          <p:nvPr/>
        </p:nvSpPr>
        <p:spPr bwMode="auto">
          <a:xfrm>
            <a:off x="219551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5259" name="AutoShape 27"/>
          <p:cNvCxnSpPr>
            <a:cxnSpLocks noChangeShapeType="1"/>
            <a:stCxn id="1375242" idx="5"/>
            <a:endCxn id="1375258" idx="0"/>
          </p:cNvCxnSpPr>
          <p:nvPr/>
        </p:nvCxnSpPr>
        <p:spPr bwMode="auto">
          <a:xfrm>
            <a:off x="2339975" y="46513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60" name="Oval 28"/>
          <p:cNvSpPr>
            <a:spLocks noChangeArrowheads="1"/>
          </p:cNvSpPr>
          <p:nvPr/>
        </p:nvSpPr>
        <p:spPr bwMode="auto">
          <a:xfrm>
            <a:off x="16208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5261" name="AutoShape 29"/>
          <p:cNvCxnSpPr>
            <a:cxnSpLocks noChangeShapeType="1"/>
            <a:stCxn id="1375242" idx="3"/>
            <a:endCxn id="1375260" idx="0"/>
          </p:cNvCxnSpPr>
          <p:nvPr/>
        </p:nvCxnSpPr>
        <p:spPr bwMode="auto">
          <a:xfrm flipH="1">
            <a:off x="1873250" y="4651375"/>
            <a:ext cx="109538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62" name="Oval 30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5263" name="AutoShape 31"/>
          <p:cNvCxnSpPr>
            <a:cxnSpLocks noChangeShapeType="1"/>
            <a:stCxn id="1375244" idx="4"/>
            <a:endCxn id="1375262" idx="0"/>
          </p:cNvCxnSpPr>
          <p:nvPr/>
        </p:nvCxnSpPr>
        <p:spPr bwMode="auto">
          <a:xfrm>
            <a:off x="5473700" y="4075113"/>
            <a:ext cx="14287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64" name="Oval 32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5265" name="AutoShape 33"/>
          <p:cNvCxnSpPr>
            <a:cxnSpLocks noChangeShapeType="1"/>
            <a:stCxn id="1375244" idx="3"/>
            <a:endCxn id="1375264" idx="0"/>
          </p:cNvCxnSpPr>
          <p:nvPr/>
        </p:nvCxnSpPr>
        <p:spPr bwMode="auto">
          <a:xfrm flipH="1">
            <a:off x="5041900" y="4002088"/>
            <a:ext cx="25241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5266" name="Oval 34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5267" name="AutoShape 35"/>
          <p:cNvCxnSpPr>
            <a:cxnSpLocks noChangeShapeType="1"/>
            <a:stCxn id="1375248" idx="4"/>
            <a:endCxn id="1375266" idx="0"/>
          </p:cNvCxnSpPr>
          <p:nvPr/>
        </p:nvCxnSpPr>
        <p:spPr bwMode="auto">
          <a:xfrm flipH="1">
            <a:off x="6192838" y="4075113"/>
            <a:ext cx="144462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0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AB9C-8BA2-44B1-ABD9-9CEC0C45B89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標楷體" pitchFamily="65" charset="-120"/>
              </a:rPr>
              <a:t>Case 2b: </a:t>
            </a:r>
            <a:r>
              <a:rPr lang="en-US" altLang="en-US" dirty="0" err="1">
                <a:latin typeface="+mn-lt"/>
                <a:ea typeface="標楷體" pitchFamily="65" charset="-120"/>
              </a:rPr>
              <a:t>黑叔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1376260" name="Oval 4"/>
          <p:cNvSpPr>
            <a:spLocks noChangeArrowheads="1"/>
          </p:cNvSpPr>
          <p:nvPr/>
        </p:nvSpPr>
        <p:spPr bwMode="auto">
          <a:xfrm>
            <a:off x="248443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6262" name="AutoShape 6"/>
          <p:cNvCxnSpPr>
            <a:cxnSpLocks noChangeShapeType="1"/>
            <a:stCxn id="1376260" idx="3"/>
            <a:endCxn id="1376261" idx="0"/>
          </p:cNvCxnSpPr>
          <p:nvPr/>
        </p:nvCxnSpPr>
        <p:spPr bwMode="auto">
          <a:xfrm flipH="1">
            <a:off x="2449513" y="3354388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6264" name="AutoShape 8"/>
          <p:cNvCxnSpPr>
            <a:cxnSpLocks noChangeShapeType="1"/>
            <a:stCxn id="1376260" idx="5"/>
            <a:endCxn id="1376265" idx="0"/>
          </p:cNvCxnSpPr>
          <p:nvPr/>
        </p:nvCxnSpPr>
        <p:spPr bwMode="auto">
          <a:xfrm>
            <a:off x="2914650" y="3354388"/>
            <a:ext cx="1095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65" name="Oval 9"/>
          <p:cNvSpPr>
            <a:spLocks noChangeArrowheads="1"/>
          </p:cNvSpPr>
          <p:nvPr/>
        </p:nvSpPr>
        <p:spPr bwMode="auto">
          <a:xfrm>
            <a:off x="277177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6267" name="Oval 11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6268" name="Oval 12"/>
          <p:cNvSpPr>
            <a:spLocks noChangeArrowheads="1"/>
          </p:cNvSpPr>
          <p:nvPr/>
        </p:nvSpPr>
        <p:spPr bwMode="auto">
          <a:xfrm>
            <a:off x="5148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6269" name="AutoShape 13"/>
          <p:cNvCxnSpPr>
            <a:cxnSpLocks noChangeShapeType="1"/>
            <a:stCxn id="1376267" idx="3"/>
            <a:endCxn id="1376268" idx="0"/>
          </p:cNvCxnSpPr>
          <p:nvPr/>
        </p:nvCxnSpPr>
        <p:spPr bwMode="auto">
          <a:xfrm flipH="1">
            <a:off x="5400675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6270" name="AutoShape 14"/>
          <p:cNvCxnSpPr>
            <a:cxnSpLocks noChangeShapeType="1"/>
            <a:stCxn id="1376272" idx="5"/>
            <a:endCxn id="1376273" idx="0"/>
          </p:cNvCxnSpPr>
          <p:nvPr/>
        </p:nvCxnSpPr>
        <p:spPr bwMode="auto">
          <a:xfrm>
            <a:off x="6586538" y="4002088"/>
            <a:ext cx="18256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6271" name="AutoShape 15"/>
          <p:cNvCxnSpPr>
            <a:cxnSpLocks noChangeShapeType="1"/>
            <a:stCxn id="1376267" idx="5"/>
            <a:endCxn id="1376272" idx="0"/>
          </p:cNvCxnSpPr>
          <p:nvPr/>
        </p:nvCxnSpPr>
        <p:spPr bwMode="auto">
          <a:xfrm>
            <a:off x="6083300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72" name="Oval 16"/>
          <p:cNvSpPr>
            <a:spLocks noChangeArrowheads="1"/>
          </p:cNvSpPr>
          <p:nvPr/>
        </p:nvSpPr>
        <p:spPr bwMode="auto">
          <a:xfrm>
            <a:off x="61563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6273" name="Oval 17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6274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6275" name="AutoShape 19"/>
          <p:cNvCxnSpPr>
            <a:cxnSpLocks noChangeShapeType="1"/>
            <a:endCxn id="1376260" idx="0"/>
          </p:cNvCxnSpPr>
          <p:nvPr/>
        </p:nvCxnSpPr>
        <p:spPr bwMode="auto">
          <a:xfrm flipH="1">
            <a:off x="273685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6276" name="AutoShape 20"/>
          <p:cNvCxnSpPr>
            <a:cxnSpLocks noChangeShapeType="1"/>
            <a:endCxn id="1376267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61" name="Oval 5"/>
          <p:cNvSpPr>
            <a:spLocks noChangeArrowheads="1"/>
          </p:cNvSpPr>
          <p:nvPr/>
        </p:nvSpPr>
        <p:spPr bwMode="auto">
          <a:xfrm flipH="1">
            <a:off x="21971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6263" name="AutoShape 7"/>
          <p:cNvCxnSpPr>
            <a:cxnSpLocks noChangeShapeType="1"/>
            <a:stCxn id="1376261" idx="3"/>
            <a:endCxn id="1376266" idx="0"/>
          </p:cNvCxnSpPr>
          <p:nvPr/>
        </p:nvCxnSpPr>
        <p:spPr bwMode="auto">
          <a:xfrm>
            <a:off x="262731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66" name="Oval 10"/>
          <p:cNvSpPr>
            <a:spLocks noChangeArrowheads="1"/>
          </p:cNvSpPr>
          <p:nvPr/>
        </p:nvSpPr>
        <p:spPr bwMode="auto">
          <a:xfrm flipH="1">
            <a:off x="24844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6277" name="Oval 21"/>
          <p:cNvSpPr>
            <a:spLocks noChangeArrowheads="1"/>
          </p:cNvSpPr>
          <p:nvPr/>
        </p:nvSpPr>
        <p:spPr bwMode="auto">
          <a:xfrm flipH="1">
            <a:off x="19097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6278" name="AutoShape 22"/>
          <p:cNvCxnSpPr>
            <a:cxnSpLocks noChangeShapeType="1"/>
            <a:stCxn id="1376261" idx="5"/>
            <a:endCxn id="1376277" idx="0"/>
          </p:cNvCxnSpPr>
          <p:nvPr/>
        </p:nvCxnSpPr>
        <p:spPr bwMode="auto">
          <a:xfrm flipH="1">
            <a:off x="216217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79" name="Oval 23"/>
          <p:cNvSpPr>
            <a:spLocks noChangeArrowheads="1"/>
          </p:cNvSpPr>
          <p:nvPr/>
        </p:nvSpPr>
        <p:spPr bwMode="auto">
          <a:xfrm flipH="1">
            <a:off x="219868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6280" name="AutoShape 24"/>
          <p:cNvCxnSpPr>
            <a:cxnSpLocks noChangeShapeType="1"/>
            <a:stCxn id="1376266" idx="5"/>
            <a:endCxn id="1376279" idx="0"/>
          </p:cNvCxnSpPr>
          <p:nvPr/>
        </p:nvCxnSpPr>
        <p:spPr bwMode="auto">
          <a:xfrm flipH="1">
            <a:off x="2451100" y="46497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81" name="Oval 25"/>
          <p:cNvSpPr>
            <a:spLocks noChangeArrowheads="1"/>
          </p:cNvSpPr>
          <p:nvPr/>
        </p:nvSpPr>
        <p:spPr bwMode="auto">
          <a:xfrm flipH="1">
            <a:off x="27733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6282" name="AutoShape 26"/>
          <p:cNvCxnSpPr>
            <a:cxnSpLocks noChangeShapeType="1"/>
            <a:stCxn id="1376266" idx="3"/>
            <a:endCxn id="1376281" idx="0"/>
          </p:cNvCxnSpPr>
          <p:nvPr/>
        </p:nvCxnSpPr>
        <p:spPr bwMode="auto">
          <a:xfrm>
            <a:off x="2914650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83" name="Oval 27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6284" name="AutoShape 28"/>
          <p:cNvCxnSpPr>
            <a:cxnSpLocks noChangeShapeType="1"/>
            <a:stCxn id="1376268" idx="4"/>
            <a:endCxn id="1376283" idx="0"/>
          </p:cNvCxnSpPr>
          <p:nvPr/>
        </p:nvCxnSpPr>
        <p:spPr bwMode="auto">
          <a:xfrm>
            <a:off x="5400675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85" name="Oval 29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6286" name="AutoShape 30"/>
          <p:cNvCxnSpPr>
            <a:cxnSpLocks noChangeShapeType="1"/>
            <a:stCxn id="1376268" idx="3"/>
            <a:endCxn id="1376285" idx="0"/>
          </p:cNvCxnSpPr>
          <p:nvPr/>
        </p:nvCxnSpPr>
        <p:spPr bwMode="auto">
          <a:xfrm flipH="1">
            <a:off x="5041900" y="4002088"/>
            <a:ext cx="17938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6287" name="Oval 31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6288" name="AutoShape 32"/>
          <p:cNvCxnSpPr>
            <a:cxnSpLocks noChangeShapeType="1"/>
            <a:stCxn id="1376272" idx="4"/>
            <a:endCxn id="1376287" idx="0"/>
          </p:cNvCxnSpPr>
          <p:nvPr/>
        </p:nvCxnSpPr>
        <p:spPr bwMode="auto">
          <a:xfrm flipH="1">
            <a:off x="6192838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48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Search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https://si.wsj.net/public/resources/images/OD-BK141_TREES_P_20160421104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04864"/>
            <a:ext cx="4760927" cy="3171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B2D-C340-45D0-B2E5-05D2F18B5336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標楷體" pitchFamily="65" charset="-120"/>
              </a:rPr>
              <a:t>Case 2b: </a:t>
            </a:r>
            <a:r>
              <a:rPr lang="en-US" altLang="en-US" dirty="0" err="1">
                <a:latin typeface="+mn-lt"/>
                <a:ea typeface="標楷體" pitchFamily="65" charset="-120"/>
              </a:rPr>
              <a:t>黑叔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1377288" name="Oval 8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7289" name="Oval 9"/>
          <p:cNvSpPr>
            <a:spLocks noChangeArrowheads="1"/>
          </p:cNvSpPr>
          <p:nvPr/>
        </p:nvSpPr>
        <p:spPr bwMode="auto">
          <a:xfrm>
            <a:off x="51482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7290" name="AutoShape 10"/>
          <p:cNvCxnSpPr>
            <a:cxnSpLocks noChangeShapeType="1"/>
            <a:stCxn id="1377288" idx="3"/>
            <a:endCxn id="1377289" idx="0"/>
          </p:cNvCxnSpPr>
          <p:nvPr/>
        </p:nvCxnSpPr>
        <p:spPr bwMode="auto">
          <a:xfrm flipH="1">
            <a:off x="5400675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7291" name="AutoShape 11"/>
          <p:cNvCxnSpPr>
            <a:cxnSpLocks noChangeShapeType="1"/>
            <a:stCxn id="1377293" idx="5"/>
            <a:endCxn id="1377294" idx="0"/>
          </p:cNvCxnSpPr>
          <p:nvPr/>
        </p:nvCxnSpPr>
        <p:spPr bwMode="auto">
          <a:xfrm>
            <a:off x="6586538" y="4002088"/>
            <a:ext cx="18256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7292" name="AutoShape 12"/>
          <p:cNvCxnSpPr>
            <a:cxnSpLocks noChangeShapeType="1"/>
            <a:stCxn id="1377288" idx="5"/>
            <a:endCxn id="1377293" idx="0"/>
          </p:cNvCxnSpPr>
          <p:nvPr/>
        </p:nvCxnSpPr>
        <p:spPr bwMode="auto">
          <a:xfrm>
            <a:off x="6083300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293" name="Oval 13"/>
          <p:cNvSpPr>
            <a:spLocks noChangeArrowheads="1"/>
          </p:cNvSpPr>
          <p:nvPr/>
        </p:nvSpPr>
        <p:spPr bwMode="auto">
          <a:xfrm>
            <a:off x="61563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77294" name="Oval 14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377295" name="AutoShape 15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7296" name="AutoShape 16"/>
          <p:cNvCxnSpPr>
            <a:cxnSpLocks noChangeShapeType="1"/>
            <a:endCxn id="1377284" idx="0"/>
          </p:cNvCxnSpPr>
          <p:nvPr/>
        </p:nvCxnSpPr>
        <p:spPr bwMode="auto">
          <a:xfrm flipH="1">
            <a:off x="2882900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7297" name="AutoShape 17"/>
          <p:cNvCxnSpPr>
            <a:cxnSpLocks noChangeShapeType="1"/>
            <a:endCxn id="1377288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284" name="Oval 4"/>
          <p:cNvSpPr>
            <a:spLocks noChangeArrowheads="1"/>
          </p:cNvSpPr>
          <p:nvPr/>
        </p:nvSpPr>
        <p:spPr bwMode="auto">
          <a:xfrm flipH="1">
            <a:off x="26304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7285" name="AutoShape 5"/>
          <p:cNvCxnSpPr>
            <a:cxnSpLocks noChangeShapeType="1"/>
            <a:stCxn id="1377284" idx="3"/>
            <a:endCxn id="1377298" idx="0"/>
          </p:cNvCxnSpPr>
          <p:nvPr/>
        </p:nvCxnSpPr>
        <p:spPr bwMode="auto">
          <a:xfrm>
            <a:off x="3060700" y="335280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7286" name="AutoShape 6"/>
          <p:cNvCxnSpPr>
            <a:cxnSpLocks noChangeShapeType="1"/>
            <a:stCxn id="1377284" idx="5"/>
            <a:endCxn id="1377287" idx="0"/>
          </p:cNvCxnSpPr>
          <p:nvPr/>
        </p:nvCxnSpPr>
        <p:spPr bwMode="auto">
          <a:xfrm flipH="1">
            <a:off x="2595563" y="3352800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287" name="Oval 7"/>
          <p:cNvSpPr>
            <a:spLocks noChangeArrowheads="1"/>
          </p:cNvSpPr>
          <p:nvPr/>
        </p:nvSpPr>
        <p:spPr bwMode="auto">
          <a:xfrm flipH="1">
            <a:off x="23431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7298" name="Oval 18"/>
          <p:cNvSpPr>
            <a:spLocks noChangeArrowheads="1"/>
          </p:cNvSpPr>
          <p:nvPr/>
        </p:nvSpPr>
        <p:spPr bwMode="auto">
          <a:xfrm>
            <a:off x="29178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7299" name="AutoShape 19"/>
          <p:cNvCxnSpPr>
            <a:cxnSpLocks noChangeShapeType="1"/>
            <a:stCxn id="1377298" idx="3"/>
            <a:endCxn id="1377300" idx="0"/>
          </p:cNvCxnSpPr>
          <p:nvPr/>
        </p:nvCxnSpPr>
        <p:spPr bwMode="auto">
          <a:xfrm flipH="1">
            <a:off x="2882900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00" name="Oval 20"/>
          <p:cNvSpPr>
            <a:spLocks noChangeArrowheads="1"/>
          </p:cNvSpPr>
          <p:nvPr/>
        </p:nvSpPr>
        <p:spPr bwMode="auto">
          <a:xfrm>
            <a:off x="2630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7301" name="Oval 21"/>
          <p:cNvSpPr>
            <a:spLocks noChangeArrowheads="1"/>
          </p:cNvSpPr>
          <p:nvPr/>
        </p:nvSpPr>
        <p:spPr bwMode="auto">
          <a:xfrm>
            <a:off x="3205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7302" name="AutoShape 22"/>
          <p:cNvCxnSpPr>
            <a:cxnSpLocks noChangeShapeType="1"/>
            <a:stCxn id="1377298" idx="5"/>
            <a:endCxn id="1377301" idx="0"/>
          </p:cNvCxnSpPr>
          <p:nvPr/>
        </p:nvCxnSpPr>
        <p:spPr bwMode="auto">
          <a:xfrm>
            <a:off x="33480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03" name="Oval 23"/>
          <p:cNvSpPr>
            <a:spLocks noChangeArrowheads="1"/>
          </p:cNvSpPr>
          <p:nvPr/>
        </p:nvSpPr>
        <p:spPr bwMode="auto">
          <a:xfrm>
            <a:off x="29162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7304" name="AutoShape 24"/>
          <p:cNvCxnSpPr>
            <a:cxnSpLocks noChangeShapeType="1"/>
            <a:stCxn id="1377300" idx="5"/>
            <a:endCxn id="1377303" idx="0"/>
          </p:cNvCxnSpPr>
          <p:nvPr/>
        </p:nvCxnSpPr>
        <p:spPr bwMode="auto">
          <a:xfrm>
            <a:off x="3060700" y="46513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05" name="Oval 25"/>
          <p:cNvSpPr>
            <a:spLocks noChangeArrowheads="1"/>
          </p:cNvSpPr>
          <p:nvPr/>
        </p:nvSpPr>
        <p:spPr bwMode="auto">
          <a:xfrm>
            <a:off x="23415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7306" name="AutoShape 26"/>
          <p:cNvCxnSpPr>
            <a:cxnSpLocks noChangeShapeType="1"/>
            <a:stCxn id="1377300" idx="3"/>
            <a:endCxn id="1377305" idx="0"/>
          </p:cNvCxnSpPr>
          <p:nvPr/>
        </p:nvCxnSpPr>
        <p:spPr bwMode="auto">
          <a:xfrm flipH="1">
            <a:off x="2593975" y="4651375"/>
            <a:ext cx="109538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07" name="Oval 27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7308" name="AutoShape 28"/>
          <p:cNvCxnSpPr>
            <a:cxnSpLocks noChangeShapeType="1"/>
            <a:stCxn id="1377289" idx="4"/>
            <a:endCxn id="1377307" idx="0"/>
          </p:cNvCxnSpPr>
          <p:nvPr/>
        </p:nvCxnSpPr>
        <p:spPr bwMode="auto">
          <a:xfrm>
            <a:off x="5400675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09" name="Oval 29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叔</a:t>
            </a:r>
          </a:p>
        </p:txBody>
      </p:sp>
      <p:cxnSp>
        <p:nvCxnSpPr>
          <p:cNvPr id="1377310" name="AutoShape 30"/>
          <p:cNvCxnSpPr>
            <a:cxnSpLocks noChangeShapeType="1"/>
            <a:stCxn id="1377289" idx="3"/>
            <a:endCxn id="1377309" idx="0"/>
          </p:cNvCxnSpPr>
          <p:nvPr/>
        </p:nvCxnSpPr>
        <p:spPr bwMode="auto">
          <a:xfrm flipH="1">
            <a:off x="5041900" y="4002088"/>
            <a:ext cx="17938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7311" name="Oval 31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7312" name="AutoShape 32"/>
          <p:cNvCxnSpPr>
            <a:cxnSpLocks noChangeShapeType="1"/>
            <a:stCxn id="1377293" idx="4"/>
            <a:endCxn id="1377311" idx="0"/>
          </p:cNvCxnSpPr>
          <p:nvPr/>
        </p:nvCxnSpPr>
        <p:spPr bwMode="auto">
          <a:xfrm flipH="1">
            <a:off x="6192838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72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2765-5392-43D3-96D0-07C7658C682C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標楷體" pitchFamily="65" charset="-120"/>
              </a:rPr>
              <a:t>Case 2b: </a:t>
            </a:r>
            <a:r>
              <a:rPr lang="en-US" altLang="en-US" dirty="0" err="1">
                <a:latin typeface="+mn-lt"/>
                <a:ea typeface="標楷體" pitchFamily="65" charset="-120"/>
              </a:rPr>
              <a:t>黑叔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1378315" name="Oval 11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78316" name="Oval 12"/>
          <p:cNvSpPr>
            <a:spLocks noChangeArrowheads="1"/>
          </p:cNvSpPr>
          <p:nvPr/>
        </p:nvSpPr>
        <p:spPr bwMode="auto">
          <a:xfrm>
            <a:off x="52197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cxnSp>
        <p:nvCxnSpPr>
          <p:cNvPr id="1378317" name="AutoShape 13"/>
          <p:cNvCxnSpPr>
            <a:cxnSpLocks noChangeShapeType="1"/>
            <a:stCxn id="1378315" idx="3"/>
            <a:endCxn id="1378316" idx="0"/>
          </p:cNvCxnSpPr>
          <p:nvPr/>
        </p:nvCxnSpPr>
        <p:spPr bwMode="auto">
          <a:xfrm flipH="1">
            <a:off x="5472113" y="3354388"/>
            <a:ext cx="25400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8318" name="AutoShape 14"/>
          <p:cNvCxnSpPr>
            <a:cxnSpLocks noChangeShapeType="1"/>
            <a:stCxn id="1378320" idx="5"/>
            <a:endCxn id="1378321" idx="0"/>
          </p:cNvCxnSpPr>
          <p:nvPr/>
        </p:nvCxnSpPr>
        <p:spPr bwMode="auto">
          <a:xfrm>
            <a:off x="6586538" y="4002088"/>
            <a:ext cx="18256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8319" name="AutoShape 15"/>
          <p:cNvCxnSpPr>
            <a:cxnSpLocks noChangeShapeType="1"/>
            <a:stCxn id="1378315" idx="5"/>
            <a:endCxn id="1378320" idx="0"/>
          </p:cNvCxnSpPr>
          <p:nvPr/>
        </p:nvCxnSpPr>
        <p:spPr bwMode="auto">
          <a:xfrm>
            <a:off x="6083300" y="3354388"/>
            <a:ext cx="325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20" name="Oval 16"/>
          <p:cNvSpPr>
            <a:spLocks noChangeArrowheads="1"/>
          </p:cNvSpPr>
          <p:nvPr/>
        </p:nvSpPr>
        <p:spPr bwMode="auto">
          <a:xfrm>
            <a:off x="61563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8321" name="Oval 17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378322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78323" name="AutoShape 19"/>
          <p:cNvCxnSpPr>
            <a:cxnSpLocks noChangeShapeType="1"/>
            <a:endCxn id="1378308" idx="0"/>
          </p:cNvCxnSpPr>
          <p:nvPr/>
        </p:nvCxnSpPr>
        <p:spPr bwMode="auto">
          <a:xfrm flipH="1">
            <a:off x="2809875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8324" name="AutoShape 20"/>
          <p:cNvCxnSpPr>
            <a:cxnSpLocks noChangeShapeType="1"/>
            <a:endCxn id="1378315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08" name="Oval 4"/>
          <p:cNvSpPr>
            <a:spLocks noChangeArrowheads="1"/>
          </p:cNvSpPr>
          <p:nvPr/>
        </p:nvSpPr>
        <p:spPr bwMode="auto">
          <a:xfrm flipH="1">
            <a:off x="2557463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祖</a:t>
            </a:r>
          </a:p>
        </p:txBody>
      </p:sp>
      <p:sp>
        <p:nvSpPr>
          <p:cNvPr id="1378309" name="Oval 5"/>
          <p:cNvSpPr>
            <a:spLocks noChangeArrowheads="1"/>
          </p:cNvSpPr>
          <p:nvPr/>
        </p:nvSpPr>
        <p:spPr bwMode="auto">
          <a:xfrm flipH="1">
            <a:off x="28448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78310" name="AutoShape 6"/>
          <p:cNvCxnSpPr>
            <a:cxnSpLocks noChangeShapeType="1"/>
            <a:stCxn id="1378308" idx="3"/>
            <a:endCxn id="1378309" idx="0"/>
          </p:cNvCxnSpPr>
          <p:nvPr/>
        </p:nvCxnSpPr>
        <p:spPr bwMode="auto">
          <a:xfrm>
            <a:off x="2987675" y="335280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8311" name="AutoShape 7"/>
          <p:cNvCxnSpPr>
            <a:cxnSpLocks noChangeShapeType="1"/>
            <a:stCxn id="1378309" idx="3"/>
            <a:endCxn id="1378314" idx="0"/>
          </p:cNvCxnSpPr>
          <p:nvPr/>
        </p:nvCxnSpPr>
        <p:spPr bwMode="auto">
          <a:xfrm>
            <a:off x="327501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8312" name="AutoShape 8"/>
          <p:cNvCxnSpPr>
            <a:cxnSpLocks noChangeShapeType="1"/>
            <a:stCxn id="1378308" idx="5"/>
            <a:endCxn id="1378313" idx="0"/>
          </p:cNvCxnSpPr>
          <p:nvPr/>
        </p:nvCxnSpPr>
        <p:spPr bwMode="auto">
          <a:xfrm flipH="1">
            <a:off x="2522538" y="3352800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13" name="Oval 9"/>
          <p:cNvSpPr>
            <a:spLocks noChangeArrowheads="1"/>
          </p:cNvSpPr>
          <p:nvPr/>
        </p:nvSpPr>
        <p:spPr bwMode="auto">
          <a:xfrm flipH="1">
            <a:off x="22701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叔</a:t>
            </a:r>
          </a:p>
        </p:txBody>
      </p:sp>
      <p:sp>
        <p:nvSpPr>
          <p:cNvPr id="1378314" name="Oval 10"/>
          <p:cNvSpPr>
            <a:spLocks noChangeArrowheads="1"/>
          </p:cNvSpPr>
          <p:nvPr/>
        </p:nvSpPr>
        <p:spPr bwMode="auto">
          <a:xfrm flipH="1">
            <a:off x="31321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新</a:t>
            </a:r>
          </a:p>
        </p:txBody>
      </p:sp>
      <p:sp>
        <p:nvSpPr>
          <p:cNvPr id="1378325" name="Oval 21"/>
          <p:cNvSpPr>
            <a:spLocks noChangeArrowheads="1"/>
          </p:cNvSpPr>
          <p:nvPr/>
        </p:nvSpPr>
        <p:spPr bwMode="auto">
          <a:xfrm flipH="1">
            <a:off x="25574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8326" name="AutoShape 22"/>
          <p:cNvCxnSpPr>
            <a:cxnSpLocks noChangeShapeType="1"/>
            <a:stCxn id="1378309" idx="5"/>
            <a:endCxn id="1378325" idx="0"/>
          </p:cNvCxnSpPr>
          <p:nvPr/>
        </p:nvCxnSpPr>
        <p:spPr bwMode="auto">
          <a:xfrm flipH="1">
            <a:off x="280987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27" name="Oval 23"/>
          <p:cNvSpPr>
            <a:spLocks noChangeArrowheads="1"/>
          </p:cNvSpPr>
          <p:nvPr/>
        </p:nvSpPr>
        <p:spPr bwMode="auto">
          <a:xfrm flipH="1">
            <a:off x="284638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8328" name="AutoShape 24"/>
          <p:cNvCxnSpPr>
            <a:cxnSpLocks noChangeShapeType="1"/>
            <a:stCxn id="1378314" idx="5"/>
            <a:endCxn id="1378327" idx="0"/>
          </p:cNvCxnSpPr>
          <p:nvPr/>
        </p:nvCxnSpPr>
        <p:spPr bwMode="auto">
          <a:xfrm flipH="1">
            <a:off x="3098800" y="46497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29" name="Oval 25"/>
          <p:cNvSpPr>
            <a:spLocks noChangeArrowheads="1"/>
          </p:cNvSpPr>
          <p:nvPr/>
        </p:nvSpPr>
        <p:spPr bwMode="auto">
          <a:xfrm flipH="1">
            <a:off x="34210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78330" name="AutoShape 26"/>
          <p:cNvCxnSpPr>
            <a:cxnSpLocks noChangeShapeType="1"/>
            <a:stCxn id="1378314" idx="3"/>
            <a:endCxn id="1378329" idx="0"/>
          </p:cNvCxnSpPr>
          <p:nvPr/>
        </p:nvCxnSpPr>
        <p:spPr bwMode="auto">
          <a:xfrm>
            <a:off x="3562350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31" name="Oval 27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78332" name="AutoShape 28"/>
          <p:cNvCxnSpPr>
            <a:cxnSpLocks noChangeShapeType="1"/>
            <a:stCxn id="1378316" idx="4"/>
            <a:endCxn id="1378331" idx="0"/>
          </p:cNvCxnSpPr>
          <p:nvPr/>
        </p:nvCxnSpPr>
        <p:spPr bwMode="auto">
          <a:xfrm>
            <a:off x="5472113" y="4075113"/>
            <a:ext cx="144462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33" name="Oval 29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叔</a:t>
            </a:r>
          </a:p>
        </p:txBody>
      </p:sp>
      <p:cxnSp>
        <p:nvCxnSpPr>
          <p:cNvPr id="1378334" name="AutoShape 30"/>
          <p:cNvCxnSpPr>
            <a:cxnSpLocks noChangeShapeType="1"/>
            <a:stCxn id="1378316" idx="3"/>
            <a:endCxn id="1378333" idx="0"/>
          </p:cNvCxnSpPr>
          <p:nvPr/>
        </p:nvCxnSpPr>
        <p:spPr bwMode="auto">
          <a:xfrm flipH="1">
            <a:off x="5041900" y="4002088"/>
            <a:ext cx="2508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8335" name="Oval 31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78336" name="AutoShape 32"/>
          <p:cNvCxnSpPr>
            <a:cxnSpLocks noChangeShapeType="1"/>
            <a:stCxn id="1378320" idx="4"/>
            <a:endCxn id="1378335" idx="0"/>
          </p:cNvCxnSpPr>
          <p:nvPr/>
        </p:nvCxnSpPr>
        <p:spPr bwMode="auto">
          <a:xfrm flipH="1">
            <a:off x="6192838" y="40751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10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7C28-D33A-462E-B739-E2B886E248B4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401858" name="AutoShape 2"/>
          <p:cNvSpPr>
            <a:spLocks noChangeArrowheads="1"/>
          </p:cNvSpPr>
          <p:nvPr/>
        </p:nvSpPr>
        <p:spPr bwMode="auto">
          <a:xfrm>
            <a:off x="40671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01873" name="Oval 17"/>
          <p:cNvSpPr>
            <a:spLocks noChangeArrowheads="1"/>
          </p:cNvSpPr>
          <p:nvPr/>
        </p:nvSpPr>
        <p:spPr bwMode="auto">
          <a:xfrm>
            <a:off x="5824538" y="2997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401874" name="Oval 18"/>
          <p:cNvSpPr>
            <a:spLocks noChangeArrowheads="1"/>
          </p:cNvSpPr>
          <p:nvPr/>
        </p:nvSpPr>
        <p:spPr bwMode="auto">
          <a:xfrm>
            <a:off x="543718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401875" name="AutoShape 19"/>
          <p:cNvCxnSpPr>
            <a:cxnSpLocks noChangeShapeType="1"/>
            <a:stCxn id="1401873" idx="3"/>
            <a:endCxn id="1401874" idx="0"/>
          </p:cNvCxnSpPr>
          <p:nvPr/>
        </p:nvCxnSpPr>
        <p:spPr bwMode="auto">
          <a:xfrm flipH="1">
            <a:off x="5689600" y="3427413"/>
            <a:ext cx="2079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1876" name="AutoShape 20"/>
          <p:cNvCxnSpPr>
            <a:cxnSpLocks noChangeShapeType="1"/>
            <a:stCxn id="1401878" idx="5"/>
            <a:endCxn id="1401879" idx="0"/>
          </p:cNvCxnSpPr>
          <p:nvPr/>
        </p:nvCxnSpPr>
        <p:spPr bwMode="auto">
          <a:xfrm>
            <a:off x="6657975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1877" name="AutoShape 21"/>
          <p:cNvCxnSpPr>
            <a:cxnSpLocks noChangeShapeType="1"/>
            <a:stCxn id="1401873" idx="5"/>
            <a:endCxn id="1401878" idx="0"/>
          </p:cNvCxnSpPr>
          <p:nvPr/>
        </p:nvCxnSpPr>
        <p:spPr bwMode="auto">
          <a:xfrm>
            <a:off x="6254750" y="3427413"/>
            <a:ext cx="2254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1878" name="Oval 22"/>
          <p:cNvSpPr>
            <a:spLocks noChangeArrowheads="1"/>
          </p:cNvSpPr>
          <p:nvPr/>
        </p:nvSpPr>
        <p:spPr bwMode="auto">
          <a:xfrm>
            <a:off x="62277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401879" name="Oval 23"/>
          <p:cNvSpPr>
            <a:spLocks noChangeArrowheads="1"/>
          </p:cNvSpPr>
          <p:nvPr/>
        </p:nvSpPr>
        <p:spPr bwMode="auto">
          <a:xfrm>
            <a:off x="65897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401880" name="AutoShape 24"/>
          <p:cNvCxnSpPr>
            <a:cxnSpLocks noChangeShapeType="1"/>
            <a:endCxn id="1401873" idx="0"/>
          </p:cNvCxnSpPr>
          <p:nvPr/>
        </p:nvCxnSpPr>
        <p:spPr bwMode="auto">
          <a:xfrm flipH="1">
            <a:off x="6076950" y="2781300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1881" name="Oval 25"/>
          <p:cNvSpPr>
            <a:spLocks noChangeArrowheads="1"/>
          </p:cNvSpPr>
          <p:nvPr/>
        </p:nvSpPr>
        <p:spPr bwMode="auto">
          <a:xfrm>
            <a:off x="589597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401882" name="AutoShape 26"/>
          <p:cNvCxnSpPr>
            <a:cxnSpLocks noChangeShapeType="1"/>
            <a:stCxn id="1401878" idx="3"/>
            <a:endCxn id="1401881" idx="0"/>
          </p:cNvCxnSpPr>
          <p:nvPr/>
        </p:nvCxnSpPr>
        <p:spPr bwMode="auto">
          <a:xfrm flipH="1">
            <a:off x="6148388" y="4075113"/>
            <a:ext cx="1524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188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(insert 7)</a:t>
            </a:r>
            <a:endParaRPr lang="zh-TW" altLang="en-US"/>
          </a:p>
        </p:txBody>
      </p:sp>
      <p:sp>
        <p:nvSpPr>
          <p:cNvPr id="1401888" name="Oval 32"/>
          <p:cNvSpPr>
            <a:spLocks noChangeArrowheads="1"/>
          </p:cNvSpPr>
          <p:nvPr/>
        </p:nvSpPr>
        <p:spPr bwMode="auto">
          <a:xfrm>
            <a:off x="2195513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401889" name="Oval 33"/>
          <p:cNvSpPr>
            <a:spLocks noChangeArrowheads="1"/>
          </p:cNvSpPr>
          <p:nvPr/>
        </p:nvSpPr>
        <p:spPr bwMode="auto">
          <a:xfrm>
            <a:off x="180816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401890" name="AutoShape 34"/>
          <p:cNvCxnSpPr>
            <a:cxnSpLocks noChangeShapeType="1"/>
            <a:stCxn id="1401888" idx="3"/>
            <a:endCxn id="1401889" idx="0"/>
          </p:cNvCxnSpPr>
          <p:nvPr/>
        </p:nvCxnSpPr>
        <p:spPr bwMode="auto">
          <a:xfrm flipH="1">
            <a:off x="2060575" y="3354388"/>
            <a:ext cx="2079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1892" name="AutoShape 36"/>
          <p:cNvCxnSpPr>
            <a:cxnSpLocks noChangeShapeType="1"/>
            <a:stCxn id="1401888" idx="5"/>
            <a:endCxn id="1401893" idx="0"/>
          </p:cNvCxnSpPr>
          <p:nvPr/>
        </p:nvCxnSpPr>
        <p:spPr bwMode="auto">
          <a:xfrm>
            <a:off x="2625725" y="3354388"/>
            <a:ext cx="2254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1893" name="Oval 37"/>
          <p:cNvSpPr>
            <a:spLocks noChangeArrowheads="1"/>
          </p:cNvSpPr>
          <p:nvPr/>
        </p:nvSpPr>
        <p:spPr bwMode="auto">
          <a:xfrm>
            <a:off x="259873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401895" name="AutoShape 39"/>
          <p:cNvCxnSpPr>
            <a:cxnSpLocks noChangeShapeType="1"/>
            <a:endCxn id="1401888" idx="0"/>
          </p:cNvCxnSpPr>
          <p:nvPr/>
        </p:nvCxnSpPr>
        <p:spPr bwMode="auto">
          <a:xfrm flipH="1">
            <a:off x="2447925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84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BC53-925C-4FEC-B6CB-B56F2AD2E5B2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399811" name="AutoShape 3"/>
          <p:cNvSpPr>
            <a:spLocks noChangeArrowheads="1"/>
          </p:cNvSpPr>
          <p:nvPr/>
        </p:nvSpPr>
        <p:spPr bwMode="auto">
          <a:xfrm>
            <a:off x="40671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99830" name="Oval 22"/>
          <p:cNvSpPr>
            <a:spLocks noChangeArrowheads="1"/>
          </p:cNvSpPr>
          <p:nvPr/>
        </p:nvSpPr>
        <p:spPr bwMode="auto">
          <a:xfrm>
            <a:off x="6013450" y="2997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9831" name="Oval 23"/>
          <p:cNvSpPr>
            <a:spLocks noChangeArrowheads="1"/>
          </p:cNvSpPr>
          <p:nvPr/>
        </p:nvSpPr>
        <p:spPr bwMode="auto">
          <a:xfrm>
            <a:off x="543718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9832" name="AutoShape 24"/>
          <p:cNvCxnSpPr>
            <a:cxnSpLocks noChangeShapeType="1"/>
            <a:stCxn id="1399830" idx="3"/>
            <a:endCxn id="1399831" idx="0"/>
          </p:cNvCxnSpPr>
          <p:nvPr/>
        </p:nvCxnSpPr>
        <p:spPr bwMode="auto">
          <a:xfrm flipH="1">
            <a:off x="5689600" y="3427413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9833" name="AutoShape 25"/>
          <p:cNvCxnSpPr>
            <a:cxnSpLocks noChangeShapeType="1"/>
            <a:stCxn id="1399835" idx="5"/>
            <a:endCxn id="1399836" idx="0"/>
          </p:cNvCxnSpPr>
          <p:nvPr/>
        </p:nvCxnSpPr>
        <p:spPr bwMode="auto">
          <a:xfrm>
            <a:off x="7089775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9834" name="AutoShape 26"/>
          <p:cNvCxnSpPr>
            <a:cxnSpLocks noChangeShapeType="1"/>
            <a:stCxn id="1399830" idx="5"/>
            <a:endCxn id="1399835" idx="0"/>
          </p:cNvCxnSpPr>
          <p:nvPr/>
        </p:nvCxnSpPr>
        <p:spPr bwMode="auto">
          <a:xfrm>
            <a:off x="6443663" y="3427413"/>
            <a:ext cx="46831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35" name="Oval 27"/>
          <p:cNvSpPr>
            <a:spLocks noChangeArrowheads="1"/>
          </p:cNvSpPr>
          <p:nvPr/>
        </p:nvSpPr>
        <p:spPr bwMode="auto">
          <a:xfrm>
            <a:off x="66595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9836" name="Oval 28"/>
          <p:cNvSpPr>
            <a:spLocks noChangeArrowheads="1"/>
          </p:cNvSpPr>
          <p:nvPr/>
        </p:nvSpPr>
        <p:spPr bwMode="auto">
          <a:xfrm>
            <a:off x="70215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37" name="AutoShape 29"/>
          <p:cNvCxnSpPr>
            <a:cxnSpLocks noChangeShapeType="1"/>
            <a:endCxn id="1399830" idx="0"/>
          </p:cNvCxnSpPr>
          <p:nvPr/>
        </p:nvCxnSpPr>
        <p:spPr bwMode="auto">
          <a:xfrm flipH="1">
            <a:off x="6265863" y="2781300"/>
            <a:ext cx="106362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38" name="Oval 30"/>
          <p:cNvSpPr>
            <a:spLocks noChangeArrowheads="1"/>
          </p:cNvSpPr>
          <p:nvPr/>
        </p:nvSpPr>
        <p:spPr bwMode="auto">
          <a:xfrm>
            <a:off x="57261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39" name="AutoShape 31"/>
          <p:cNvCxnSpPr>
            <a:cxnSpLocks noChangeShapeType="1"/>
            <a:stCxn id="1399831" idx="5"/>
            <a:endCxn id="1399838" idx="0"/>
          </p:cNvCxnSpPr>
          <p:nvPr/>
        </p:nvCxnSpPr>
        <p:spPr bwMode="auto">
          <a:xfrm>
            <a:off x="5867400" y="4075113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40" name="Oval 32"/>
          <p:cNvSpPr>
            <a:spLocks noChangeArrowheads="1"/>
          </p:cNvSpPr>
          <p:nvPr/>
        </p:nvSpPr>
        <p:spPr bwMode="auto">
          <a:xfrm>
            <a:off x="50768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41" name="AutoShape 33"/>
          <p:cNvCxnSpPr>
            <a:cxnSpLocks noChangeShapeType="1"/>
            <a:stCxn id="1399831" idx="3"/>
            <a:endCxn id="1399840" idx="0"/>
          </p:cNvCxnSpPr>
          <p:nvPr/>
        </p:nvCxnSpPr>
        <p:spPr bwMode="auto">
          <a:xfrm flipH="1">
            <a:off x="5329238" y="4075113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42" name="Oval 34"/>
          <p:cNvSpPr>
            <a:spLocks noChangeArrowheads="1"/>
          </p:cNvSpPr>
          <p:nvPr/>
        </p:nvSpPr>
        <p:spPr bwMode="auto">
          <a:xfrm>
            <a:off x="63754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43" name="AutoShape 35"/>
          <p:cNvCxnSpPr>
            <a:cxnSpLocks noChangeShapeType="1"/>
            <a:stCxn id="1399835" idx="3"/>
            <a:endCxn id="1399842" idx="0"/>
          </p:cNvCxnSpPr>
          <p:nvPr/>
        </p:nvCxnSpPr>
        <p:spPr bwMode="auto">
          <a:xfrm flipH="1">
            <a:off x="6627813" y="4075113"/>
            <a:ext cx="104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44" name="Oval 36"/>
          <p:cNvSpPr>
            <a:spLocks noChangeArrowheads="1"/>
          </p:cNvSpPr>
          <p:nvPr/>
        </p:nvSpPr>
        <p:spPr bwMode="auto">
          <a:xfrm>
            <a:off x="2584450" y="2997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399845" name="Oval 37"/>
          <p:cNvSpPr>
            <a:spLocks noChangeArrowheads="1"/>
          </p:cNvSpPr>
          <p:nvPr/>
        </p:nvSpPr>
        <p:spPr bwMode="auto">
          <a:xfrm>
            <a:off x="2197100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46" name="AutoShape 38"/>
          <p:cNvCxnSpPr>
            <a:cxnSpLocks noChangeShapeType="1"/>
            <a:stCxn id="1399844" idx="3"/>
            <a:endCxn id="1399845" idx="0"/>
          </p:cNvCxnSpPr>
          <p:nvPr/>
        </p:nvCxnSpPr>
        <p:spPr bwMode="auto">
          <a:xfrm flipH="1">
            <a:off x="2449513" y="3427413"/>
            <a:ext cx="2079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9847" name="AutoShape 39"/>
          <p:cNvCxnSpPr>
            <a:cxnSpLocks noChangeShapeType="1"/>
            <a:stCxn id="1399849" idx="5"/>
            <a:endCxn id="1399850" idx="0"/>
          </p:cNvCxnSpPr>
          <p:nvPr/>
        </p:nvCxnSpPr>
        <p:spPr bwMode="auto">
          <a:xfrm>
            <a:off x="3417888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9848" name="AutoShape 40"/>
          <p:cNvCxnSpPr>
            <a:cxnSpLocks noChangeShapeType="1"/>
            <a:stCxn id="1399844" idx="5"/>
            <a:endCxn id="1399849" idx="0"/>
          </p:cNvCxnSpPr>
          <p:nvPr/>
        </p:nvCxnSpPr>
        <p:spPr bwMode="auto">
          <a:xfrm>
            <a:off x="3014663" y="3427413"/>
            <a:ext cx="2254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49" name="Oval 41"/>
          <p:cNvSpPr>
            <a:spLocks noChangeArrowheads="1"/>
          </p:cNvSpPr>
          <p:nvPr/>
        </p:nvSpPr>
        <p:spPr bwMode="auto">
          <a:xfrm>
            <a:off x="2987675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9850" name="Oval 42"/>
          <p:cNvSpPr>
            <a:spLocks noChangeArrowheads="1"/>
          </p:cNvSpPr>
          <p:nvPr/>
        </p:nvSpPr>
        <p:spPr bwMode="auto">
          <a:xfrm>
            <a:off x="33496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1399851" name="AutoShape 43"/>
          <p:cNvCxnSpPr>
            <a:cxnSpLocks noChangeShapeType="1"/>
            <a:endCxn id="1399844" idx="0"/>
          </p:cNvCxnSpPr>
          <p:nvPr/>
        </p:nvCxnSpPr>
        <p:spPr bwMode="auto">
          <a:xfrm flipH="1">
            <a:off x="2836863" y="2781300"/>
            <a:ext cx="106362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56" name="Oval 48"/>
          <p:cNvSpPr>
            <a:spLocks noChangeArrowheads="1"/>
          </p:cNvSpPr>
          <p:nvPr/>
        </p:nvSpPr>
        <p:spPr bwMode="auto">
          <a:xfrm>
            <a:off x="2655888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57" name="AutoShape 49"/>
          <p:cNvCxnSpPr>
            <a:cxnSpLocks noChangeShapeType="1"/>
            <a:stCxn id="1399849" idx="3"/>
            <a:endCxn id="1399856" idx="0"/>
          </p:cNvCxnSpPr>
          <p:nvPr/>
        </p:nvCxnSpPr>
        <p:spPr bwMode="auto">
          <a:xfrm flipH="1">
            <a:off x="2908300" y="4075113"/>
            <a:ext cx="1524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9858" name="AutoShape 50"/>
          <p:cNvCxnSpPr>
            <a:cxnSpLocks noChangeShapeType="1"/>
            <a:stCxn id="1399850" idx="5"/>
            <a:endCxn id="1399859" idx="0"/>
          </p:cNvCxnSpPr>
          <p:nvPr/>
        </p:nvCxnSpPr>
        <p:spPr bwMode="auto">
          <a:xfrm>
            <a:off x="3779838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59" name="Oval 51"/>
          <p:cNvSpPr>
            <a:spLocks noChangeArrowheads="1"/>
          </p:cNvSpPr>
          <p:nvPr/>
        </p:nvSpPr>
        <p:spPr bwMode="auto">
          <a:xfrm>
            <a:off x="37814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9860" name="Oval 52"/>
          <p:cNvSpPr>
            <a:spLocks noChangeArrowheads="1"/>
          </p:cNvSpPr>
          <p:nvPr/>
        </p:nvSpPr>
        <p:spPr bwMode="auto">
          <a:xfrm>
            <a:off x="31337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9861" name="AutoShape 53"/>
          <p:cNvCxnSpPr>
            <a:cxnSpLocks noChangeShapeType="1"/>
            <a:stCxn id="1399850" idx="4"/>
            <a:endCxn id="1399860" idx="0"/>
          </p:cNvCxnSpPr>
          <p:nvPr/>
        </p:nvCxnSpPr>
        <p:spPr bwMode="auto">
          <a:xfrm flipH="1">
            <a:off x="3386138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986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(insert 12, </a:t>
            </a:r>
            <a:r>
              <a:rPr lang="zh-TW" altLang="en-US"/>
              <a:t>黑叔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89A3-F17A-40EC-B237-059915E4276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(insert 15, </a:t>
            </a:r>
            <a:r>
              <a:rPr lang="zh-TW" altLang="en-US"/>
              <a:t>紅叔</a:t>
            </a:r>
            <a:r>
              <a:rPr lang="en-US" altLang="zh-TW"/>
              <a:t>)</a:t>
            </a:r>
          </a:p>
        </p:txBody>
      </p:sp>
      <p:sp>
        <p:nvSpPr>
          <p:cNvPr id="1398813" name="AutoShape 29"/>
          <p:cNvSpPr>
            <a:spLocks noChangeArrowheads="1"/>
          </p:cNvSpPr>
          <p:nvPr/>
        </p:nvSpPr>
        <p:spPr bwMode="auto">
          <a:xfrm>
            <a:off x="2482850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98814" name="Oval 30"/>
          <p:cNvSpPr>
            <a:spLocks noChangeArrowheads="1"/>
          </p:cNvSpPr>
          <p:nvPr/>
        </p:nvSpPr>
        <p:spPr bwMode="auto">
          <a:xfrm>
            <a:off x="1187450" y="2997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8815" name="Oval 31"/>
          <p:cNvSpPr>
            <a:spLocks noChangeArrowheads="1"/>
          </p:cNvSpPr>
          <p:nvPr/>
        </p:nvSpPr>
        <p:spPr bwMode="auto">
          <a:xfrm>
            <a:off x="61118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8816" name="AutoShape 32"/>
          <p:cNvCxnSpPr>
            <a:cxnSpLocks noChangeShapeType="1"/>
            <a:stCxn id="1398814" idx="3"/>
            <a:endCxn id="1398815" idx="0"/>
          </p:cNvCxnSpPr>
          <p:nvPr/>
        </p:nvCxnSpPr>
        <p:spPr bwMode="auto">
          <a:xfrm flipH="1">
            <a:off x="863600" y="3427413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17" name="AutoShape 33"/>
          <p:cNvCxnSpPr>
            <a:cxnSpLocks noChangeShapeType="1"/>
            <a:stCxn id="1398819" idx="5"/>
            <a:endCxn id="1398820" idx="0"/>
          </p:cNvCxnSpPr>
          <p:nvPr/>
        </p:nvCxnSpPr>
        <p:spPr bwMode="auto">
          <a:xfrm>
            <a:off x="2263775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18" name="AutoShape 34"/>
          <p:cNvCxnSpPr>
            <a:cxnSpLocks noChangeShapeType="1"/>
            <a:stCxn id="1398814" idx="5"/>
            <a:endCxn id="1398819" idx="0"/>
          </p:cNvCxnSpPr>
          <p:nvPr/>
        </p:nvCxnSpPr>
        <p:spPr bwMode="auto">
          <a:xfrm>
            <a:off x="1617663" y="3427413"/>
            <a:ext cx="46831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19" name="Oval 35"/>
          <p:cNvSpPr>
            <a:spLocks noChangeArrowheads="1"/>
          </p:cNvSpPr>
          <p:nvPr/>
        </p:nvSpPr>
        <p:spPr bwMode="auto">
          <a:xfrm>
            <a:off x="18335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8820" name="Oval 36"/>
          <p:cNvSpPr>
            <a:spLocks noChangeArrowheads="1"/>
          </p:cNvSpPr>
          <p:nvPr/>
        </p:nvSpPr>
        <p:spPr bwMode="auto">
          <a:xfrm>
            <a:off x="21955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8821" name="AutoShape 37"/>
          <p:cNvCxnSpPr>
            <a:cxnSpLocks noChangeShapeType="1"/>
            <a:endCxn id="1398814" idx="0"/>
          </p:cNvCxnSpPr>
          <p:nvPr/>
        </p:nvCxnSpPr>
        <p:spPr bwMode="auto">
          <a:xfrm flipH="1">
            <a:off x="1439863" y="2781300"/>
            <a:ext cx="106362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22" name="Oval 38"/>
          <p:cNvSpPr>
            <a:spLocks noChangeArrowheads="1"/>
          </p:cNvSpPr>
          <p:nvPr/>
        </p:nvSpPr>
        <p:spPr bwMode="auto">
          <a:xfrm>
            <a:off x="9001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23" name="AutoShape 39"/>
          <p:cNvCxnSpPr>
            <a:cxnSpLocks noChangeShapeType="1"/>
            <a:stCxn id="1398815" idx="5"/>
            <a:endCxn id="1398822" idx="0"/>
          </p:cNvCxnSpPr>
          <p:nvPr/>
        </p:nvCxnSpPr>
        <p:spPr bwMode="auto">
          <a:xfrm>
            <a:off x="1041400" y="4075113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24" name="Oval 40"/>
          <p:cNvSpPr>
            <a:spLocks noChangeArrowheads="1"/>
          </p:cNvSpPr>
          <p:nvPr/>
        </p:nvSpPr>
        <p:spPr bwMode="auto">
          <a:xfrm>
            <a:off x="2508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25" name="AutoShape 41"/>
          <p:cNvCxnSpPr>
            <a:cxnSpLocks noChangeShapeType="1"/>
            <a:stCxn id="1398815" idx="3"/>
            <a:endCxn id="1398824" idx="0"/>
          </p:cNvCxnSpPr>
          <p:nvPr/>
        </p:nvCxnSpPr>
        <p:spPr bwMode="auto">
          <a:xfrm flipH="1">
            <a:off x="503238" y="4075113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26" name="Oval 42"/>
          <p:cNvSpPr>
            <a:spLocks noChangeArrowheads="1"/>
          </p:cNvSpPr>
          <p:nvPr/>
        </p:nvSpPr>
        <p:spPr bwMode="auto">
          <a:xfrm>
            <a:off x="15494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27" name="AutoShape 43"/>
          <p:cNvCxnSpPr>
            <a:cxnSpLocks noChangeShapeType="1"/>
            <a:stCxn id="1398819" idx="3"/>
            <a:endCxn id="1398826" idx="0"/>
          </p:cNvCxnSpPr>
          <p:nvPr/>
        </p:nvCxnSpPr>
        <p:spPr bwMode="auto">
          <a:xfrm flipH="1">
            <a:off x="1801813" y="4075113"/>
            <a:ext cx="104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28" name="AutoShape 44"/>
          <p:cNvCxnSpPr>
            <a:cxnSpLocks noChangeShapeType="1"/>
            <a:stCxn id="1398820" idx="5"/>
            <a:endCxn id="1398829" idx="0"/>
          </p:cNvCxnSpPr>
          <p:nvPr/>
        </p:nvCxnSpPr>
        <p:spPr bwMode="auto">
          <a:xfrm>
            <a:off x="2625725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29" name="Oval 45"/>
          <p:cNvSpPr>
            <a:spLocks noChangeArrowheads="1"/>
          </p:cNvSpPr>
          <p:nvPr/>
        </p:nvSpPr>
        <p:spPr bwMode="auto">
          <a:xfrm>
            <a:off x="26273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8830" name="Oval 46"/>
          <p:cNvSpPr>
            <a:spLocks noChangeArrowheads="1"/>
          </p:cNvSpPr>
          <p:nvPr/>
        </p:nvSpPr>
        <p:spPr bwMode="auto">
          <a:xfrm>
            <a:off x="19796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31" name="AutoShape 47"/>
          <p:cNvCxnSpPr>
            <a:cxnSpLocks noChangeShapeType="1"/>
            <a:stCxn id="1398820" idx="4"/>
            <a:endCxn id="1398830" idx="0"/>
          </p:cNvCxnSpPr>
          <p:nvPr/>
        </p:nvCxnSpPr>
        <p:spPr bwMode="auto">
          <a:xfrm flipH="1">
            <a:off x="2232025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50" name="Oval 66"/>
          <p:cNvSpPr>
            <a:spLocks noChangeArrowheads="1"/>
          </p:cNvSpPr>
          <p:nvPr/>
        </p:nvSpPr>
        <p:spPr bwMode="auto">
          <a:xfrm>
            <a:off x="4140200" y="2997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8851" name="Oval 67"/>
          <p:cNvSpPr>
            <a:spLocks noChangeArrowheads="1"/>
          </p:cNvSpPr>
          <p:nvPr/>
        </p:nvSpPr>
        <p:spPr bwMode="auto">
          <a:xfrm>
            <a:off x="356393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8852" name="AutoShape 68"/>
          <p:cNvCxnSpPr>
            <a:cxnSpLocks noChangeShapeType="1"/>
            <a:stCxn id="1398850" idx="3"/>
            <a:endCxn id="1398851" idx="0"/>
          </p:cNvCxnSpPr>
          <p:nvPr/>
        </p:nvCxnSpPr>
        <p:spPr bwMode="auto">
          <a:xfrm flipH="1">
            <a:off x="3816350" y="3427413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53" name="AutoShape 69"/>
          <p:cNvCxnSpPr>
            <a:cxnSpLocks noChangeShapeType="1"/>
            <a:stCxn id="1398855" idx="5"/>
            <a:endCxn id="1398856" idx="0"/>
          </p:cNvCxnSpPr>
          <p:nvPr/>
        </p:nvCxnSpPr>
        <p:spPr bwMode="auto">
          <a:xfrm>
            <a:off x="5216525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54" name="AutoShape 70"/>
          <p:cNvCxnSpPr>
            <a:cxnSpLocks noChangeShapeType="1"/>
            <a:stCxn id="1398850" idx="5"/>
            <a:endCxn id="1398855" idx="0"/>
          </p:cNvCxnSpPr>
          <p:nvPr/>
        </p:nvCxnSpPr>
        <p:spPr bwMode="auto">
          <a:xfrm>
            <a:off x="4570413" y="3427413"/>
            <a:ext cx="46831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55" name="Oval 71"/>
          <p:cNvSpPr>
            <a:spLocks noChangeArrowheads="1"/>
          </p:cNvSpPr>
          <p:nvPr/>
        </p:nvSpPr>
        <p:spPr bwMode="auto">
          <a:xfrm>
            <a:off x="478631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8856" name="Oval 72"/>
          <p:cNvSpPr>
            <a:spLocks noChangeArrowheads="1"/>
          </p:cNvSpPr>
          <p:nvPr/>
        </p:nvSpPr>
        <p:spPr bwMode="auto">
          <a:xfrm>
            <a:off x="514826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8857" name="AutoShape 73"/>
          <p:cNvCxnSpPr>
            <a:cxnSpLocks noChangeShapeType="1"/>
            <a:endCxn id="1398850" idx="0"/>
          </p:cNvCxnSpPr>
          <p:nvPr/>
        </p:nvCxnSpPr>
        <p:spPr bwMode="auto">
          <a:xfrm flipH="1">
            <a:off x="4392613" y="2781300"/>
            <a:ext cx="106362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58" name="Oval 74"/>
          <p:cNvSpPr>
            <a:spLocks noChangeArrowheads="1"/>
          </p:cNvSpPr>
          <p:nvPr/>
        </p:nvSpPr>
        <p:spPr bwMode="auto">
          <a:xfrm>
            <a:off x="385286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59" name="AutoShape 75"/>
          <p:cNvCxnSpPr>
            <a:cxnSpLocks noChangeShapeType="1"/>
            <a:stCxn id="1398851" idx="5"/>
            <a:endCxn id="1398858" idx="0"/>
          </p:cNvCxnSpPr>
          <p:nvPr/>
        </p:nvCxnSpPr>
        <p:spPr bwMode="auto">
          <a:xfrm>
            <a:off x="3994150" y="4075113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60" name="Oval 76"/>
          <p:cNvSpPr>
            <a:spLocks noChangeArrowheads="1"/>
          </p:cNvSpPr>
          <p:nvPr/>
        </p:nvSpPr>
        <p:spPr bwMode="auto">
          <a:xfrm>
            <a:off x="320357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61" name="AutoShape 77"/>
          <p:cNvCxnSpPr>
            <a:cxnSpLocks noChangeShapeType="1"/>
            <a:stCxn id="1398851" idx="3"/>
            <a:endCxn id="1398860" idx="0"/>
          </p:cNvCxnSpPr>
          <p:nvPr/>
        </p:nvCxnSpPr>
        <p:spPr bwMode="auto">
          <a:xfrm flipH="1">
            <a:off x="3455988" y="4075113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62" name="Oval 78"/>
          <p:cNvSpPr>
            <a:spLocks noChangeArrowheads="1"/>
          </p:cNvSpPr>
          <p:nvPr/>
        </p:nvSpPr>
        <p:spPr bwMode="auto">
          <a:xfrm>
            <a:off x="450215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63" name="AutoShape 79"/>
          <p:cNvCxnSpPr>
            <a:cxnSpLocks noChangeShapeType="1"/>
            <a:stCxn id="1398855" idx="3"/>
            <a:endCxn id="1398862" idx="0"/>
          </p:cNvCxnSpPr>
          <p:nvPr/>
        </p:nvCxnSpPr>
        <p:spPr bwMode="auto">
          <a:xfrm flipH="1">
            <a:off x="4754563" y="4075113"/>
            <a:ext cx="104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64" name="AutoShape 80"/>
          <p:cNvCxnSpPr>
            <a:cxnSpLocks noChangeShapeType="1"/>
            <a:stCxn id="1398856" idx="5"/>
            <a:endCxn id="1398865" idx="0"/>
          </p:cNvCxnSpPr>
          <p:nvPr/>
        </p:nvCxnSpPr>
        <p:spPr bwMode="auto">
          <a:xfrm>
            <a:off x="5578475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65" name="Oval 81"/>
          <p:cNvSpPr>
            <a:spLocks noChangeArrowheads="1"/>
          </p:cNvSpPr>
          <p:nvPr/>
        </p:nvSpPr>
        <p:spPr bwMode="auto">
          <a:xfrm>
            <a:off x="55800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8866" name="Oval 82"/>
          <p:cNvSpPr>
            <a:spLocks noChangeArrowheads="1"/>
          </p:cNvSpPr>
          <p:nvPr/>
        </p:nvSpPr>
        <p:spPr bwMode="auto">
          <a:xfrm>
            <a:off x="49323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67" name="AutoShape 83"/>
          <p:cNvCxnSpPr>
            <a:cxnSpLocks noChangeShapeType="1"/>
            <a:stCxn id="1398856" idx="4"/>
            <a:endCxn id="1398866" idx="0"/>
          </p:cNvCxnSpPr>
          <p:nvPr/>
        </p:nvCxnSpPr>
        <p:spPr bwMode="auto">
          <a:xfrm flipH="1">
            <a:off x="5184775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68" name="AutoShape 84"/>
          <p:cNvSpPr>
            <a:spLocks noChangeArrowheads="1"/>
          </p:cNvSpPr>
          <p:nvPr/>
        </p:nvSpPr>
        <p:spPr bwMode="auto">
          <a:xfrm>
            <a:off x="5395913" y="3573463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98869" name="Oval 85"/>
          <p:cNvSpPr>
            <a:spLocks noChangeArrowheads="1"/>
          </p:cNvSpPr>
          <p:nvPr/>
        </p:nvSpPr>
        <p:spPr bwMode="auto">
          <a:xfrm>
            <a:off x="7092950" y="2997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8870" name="Oval 86"/>
          <p:cNvSpPr>
            <a:spLocks noChangeArrowheads="1"/>
          </p:cNvSpPr>
          <p:nvPr/>
        </p:nvSpPr>
        <p:spPr bwMode="auto">
          <a:xfrm>
            <a:off x="651668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8871" name="AutoShape 87"/>
          <p:cNvCxnSpPr>
            <a:cxnSpLocks noChangeShapeType="1"/>
            <a:stCxn id="1398869" idx="3"/>
            <a:endCxn id="1398870" idx="0"/>
          </p:cNvCxnSpPr>
          <p:nvPr/>
        </p:nvCxnSpPr>
        <p:spPr bwMode="auto">
          <a:xfrm flipH="1">
            <a:off x="6769100" y="3427413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72" name="AutoShape 88"/>
          <p:cNvCxnSpPr>
            <a:cxnSpLocks noChangeShapeType="1"/>
            <a:stCxn id="1398874" idx="5"/>
            <a:endCxn id="1398875" idx="0"/>
          </p:cNvCxnSpPr>
          <p:nvPr/>
        </p:nvCxnSpPr>
        <p:spPr bwMode="auto">
          <a:xfrm>
            <a:off x="8169275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73" name="AutoShape 89"/>
          <p:cNvCxnSpPr>
            <a:cxnSpLocks noChangeShapeType="1"/>
            <a:stCxn id="1398869" idx="5"/>
            <a:endCxn id="1398874" idx="0"/>
          </p:cNvCxnSpPr>
          <p:nvPr/>
        </p:nvCxnSpPr>
        <p:spPr bwMode="auto">
          <a:xfrm>
            <a:off x="7523163" y="3427413"/>
            <a:ext cx="46831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74" name="Oval 90"/>
          <p:cNvSpPr>
            <a:spLocks noChangeArrowheads="1"/>
          </p:cNvSpPr>
          <p:nvPr/>
        </p:nvSpPr>
        <p:spPr bwMode="auto">
          <a:xfrm>
            <a:off x="77390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8875" name="Oval 91"/>
          <p:cNvSpPr>
            <a:spLocks noChangeArrowheads="1"/>
          </p:cNvSpPr>
          <p:nvPr/>
        </p:nvSpPr>
        <p:spPr bwMode="auto">
          <a:xfrm>
            <a:off x="81010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8876" name="AutoShape 92"/>
          <p:cNvCxnSpPr>
            <a:cxnSpLocks noChangeShapeType="1"/>
            <a:endCxn id="1398869" idx="0"/>
          </p:cNvCxnSpPr>
          <p:nvPr/>
        </p:nvCxnSpPr>
        <p:spPr bwMode="auto">
          <a:xfrm flipH="1">
            <a:off x="7345363" y="2781300"/>
            <a:ext cx="106362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77" name="Oval 93"/>
          <p:cNvSpPr>
            <a:spLocks noChangeArrowheads="1"/>
          </p:cNvSpPr>
          <p:nvPr/>
        </p:nvSpPr>
        <p:spPr bwMode="auto">
          <a:xfrm>
            <a:off x="680561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78" name="AutoShape 94"/>
          <p:cNvCxnSpPr>
            <a:cxnSpLocks noChangeShapeType="1"/>
            <a:stCxn id="1398870" idx="5"/>
            <a:endCxn id="1398877" idx="0"/>
          </p:cNvCxnSpPr>
          <p:nvPr/>
        </p:nvCxnSpPr>
        <p:spPr bwMode="auto">
          <a:xfrm>
            <a:off x="6946900" y="4075113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79" name="Oval 95"/>
          <p:cNvSpPr>
            <a:spLocks noChangeArrowheads="1"/>
          </p:cNvSpPr>
          <p:nvPr/>
        </p:nvSpPr>
        <p:spPr bwMode="auto">
          <a:xfrm>
            <a:off x="61563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80" name="AutoShape 96"/>
          <p:cNvCxnSpPr>
            <a:cxnSpLocks noChangeShapeType="1"/>
            <a:stCxn id="1398870" idx="3"/>
            <a:endCxn id="1398879" idx="0"/>
          </p:cNvCxnSpPr>
          <p:nvPr/>
        </p:nvCxnSpPr>
        <p:spPr bwMode="auto">
          <a:xfrm flipH="1">
            <a:off x="6408738" y="4075113"/>
            <a:ext cx="1809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81" name="Oval 97"/>
          <p:cNvSpPr>
            <a:spLocks noChangeArrowheads="1"/>
          </p:cNvSpPr>
          <p:nvPr/>
        </p:nvSpPr>
        <p:spPr bwMode="auto">
          <a:xfrm>
            <a:off x="74549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82" name="AutoShape 98"/>
          <p:cNvCxnSpPr>
            <a:cxnSpLocks noChangeShapeType="1"/>
            <a:stCxn id="1398874" idx="3"/>
            <a:endCxn id="1398881" idx="0"/>
          </p:cNvCxnSpPr>
          <p:nvPr/>
        </p:nvCxnSpPr>
        <p:spPr bwMode="auto">
          <a:xfrm flipH="1">
            <a:off x="7707313" y="4075113"/>
            <a:ext cx="104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8883" name="AutoShape 99"/>
          <p:cNvCxnSpPr>
            <a:cxnSpLocks noChangeShapeType="1"/>
            <a:stCxn id="1398875" idx="5"/>
            <a:endCxn id="1398884" idx="0"/>
          </p:cNvCxnSpPr>
          <p:nvPr/>
        </p:nvCxnSpPr>
        <p:spPr bwMode="auto">
          <a:xfrm>
            <a:off x="8531225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8884" name="Oval 100"/>
          <p:cNvSpPr>
            <a:spLocks noChangeArrowheads="1"/>
          </p:cNvSpPr>
          <p:nvPr/>
        </p:nvSpPr>
        <p:spPr bwMode="auto">
          <a:xfrm>
            <a:off x="85328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8885" name="Oval 101"/>
          <p:cNvSpPr>
            <a:spLocks noChangeArrowheads="1"/>
          </p:cNvSpPr>
          <p:nvPr/>
        </p:nvSpPr>
        <p:spPr bwMode="auto">
          <a:xfrm>
            <a:off x="78851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8886" name="AutoShape 102"/>
          <p:cNvCxnSpPr>
            <a:cxnSpLocks noChangeShapeType="1"/>
            <a:stCxn id="1398875" idx="4"/>
            <a:endCxn id="1398885" idx="0"/>
          </p:cNvCxnSpPr>
          <p:nvPr/>
        </p:nvCxnSpPr>
        <p:spPr bwMode="auto">
          <a:xfrm flipH="1">
            <a:off x="8137525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40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9935-A83D-48FE-B524-C666C990BB67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(insert 3 &amp; 5)</a:t>
            </a:r>
          </a:p>
        </p:txBody>
      </p:sp>
      <p:sp>
        <p:nvSpPr>
          <p:cNvPr id="1397763" name="Oval 3"/>
          <p:cNvSpPr>
            <a:spLocks noChangeArrowheads="1"/>
          </p:cNvSpPr>
          <p:nvPr/>
        </p:nvSpPr>
        <p:spPr bwMode="auto">
          <a:xfrm>
            <a:off x="6516688" y="2997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7764" name="Oval 4"/>
          <p:cNvSpPr>
            <a:spLocks noChangeArrowheads="1"/>
          </p:cNvSpPr>
          <p:nvPr/>
        </p:nvSpPr>
        <p:spPr bwMode="auto">
          <a:xfrm>
            <a:off x="5651500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7765" name="AutoShape 5"/>
          <p:cNvCxnSpPr>
            <a:cxnSpLocks noChangeShapeType="1"/>
            <a:stCxn id="1397763" idx="3"/>
            <a:endCxn id="1397764" idx="0"/>
          </p:cNvCxnSpPr>
          <p:nvPr/>
        </p:nvCxnSpPr>
        <p:spPr bwMode="auto">
          <a:xfrm flipH="1">
            <a:off x="5903913" y="3427413"/>
            <a:ext cx="68580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766" name="AutoShape 6"/>
          <p:cNvCxnSpPr>
            <a:cxnSpLocks noChangeShapeType="1"/>
            <a:stCxn id="1397768" idx="5"/>
            <a:endCxn id="1397769" idx="0"/>
          </p:cNvCxnSpPr>
          <p:nvPr/>
        </p:nvCxnSpPr>
        <p:spPr bwMode="auto">
          <a:xfrm>
            <a:off x="7881938" y="4075113"/>
            <a:ext cx="3270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767" name="AutoShape 7"/>
          <p:cNvCxnSpPr>
            <a:cxnSpLocks noChangeShapeType="1"/>
            <a:stCxn id="1397763" idx="5"/>
            <a:endCxn id="1397768" idx="0"/>
          </p:cNvCxnSpPr>
          <p:nvPr/>
        </p:nvCxnSpPr>
        <p:spPr bwMode="auto">
          <a:xfrm>
            <a:off x="6946900" y="3427413"/>
            <a:ext cx="7572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68" name="Oval 8"/>
          <p:cNvSpPr>
            <a:spLocks noChangeArrowheads="1"/>
          </p:cNvSpPr>
          <p:nvPr/>
        </p:nvSpPr>
        <p:spPr bwMode="auto">
          <a:xfrm>
            <a:off x="7451725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7769" name="Oval 9"/>
          <p:cNvSpPr>
            <a:spLocks noChangeArrowheads="1"/>
          </p:cNvSpPr>
          <p:nvPr/>
        </p:nvSpPr>
        <p:spPr bwMode="auto">
          <a:xfrm>
            <a:off x="795655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7770" name="AutoShape 10"/>
          <p:cNvCxnSpPr>
            <a:cxnSpLocks noChangeShapeType="1"/>
            <a:endCxn id="1397763" idx="0"/>
          </p:cNvCxnSpPr>
          <p:nvPr/>
        </p:nvCxnSpPr>
        <p:spPr bwMode="auto">
          <a:xfrm flipH="1">
            <a:off x="6769100" y="2781300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71" name="Oval 11"/>
          <p:cNvSpPr>
            <a:spLocks noChangeArrowheads="1"/>
          </p:cNvSpPr>
          <p:nvPr/>
        </p:nvSpPr>
        <p:spPr bwMode="auto">
          <a:xfrm>
            <a:off x="60833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cxnSp>
        <p:nvCxnSpPr>
          <p:cNvPr id="1397772" name="AutoShape 12"/>
          <p:cNvCxnSpPr>
            <a:cxnSpLocks noChangeShapeType="1"/>
            <a:stCxn id="1397764" idx="5"/>
            <a:endCxn id="1397771" idx="0"/>
          </p:cNvCxnSpPr>
          <p:nvPr/>
        </p:nvCxnSpPr>
        <p:spPr bwMode="auto">
          <a:xfrm>
            <a:off x="6081713" y="4075113"/>
            <a:ext cx="2540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73" name="Oval 13"/>
          <p:cNvSpPr>
            <a:spLocks noChangeArrowheads="1"/>
          </p:cNvSpPr>
          <p:nvPr/>
        </p:nvSpPr>
        <p:spPr bwMode="auto">
          <a:xfrm>
            <a:off x="514826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7774" name="AutoShape 14"/>
          <p:cNvCxnSpPr>
            <a:cxnSpLocks noChangeShapeType="1"/>
            <a:stCxn id="1397764" idx="3"/>
            <a:endCxn id="1397773" idx="0"/>
          </p:cNvCxnSpPr>
          <p:nvPr/>
        </p:nvCxnSpPr>
        <p:spPr bwMode="auto">
          <a:xfrm flipH="1">
            <a:off x="5400675" y="4075113"/>
            <a:ext cx="3238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75" name="Oval 15"/>
          <p:cNvSpPr>
            <a:spLocks noChangeArrowheads="1"/>
          </p:cNvSpPr>
          <p:nvPr/>
        </p:nvSpPr>
        <p:spPr bwMode="auto">
          <a:xfrm>
            <a:off x="70199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776" name="AutoShape 16"/>
          <p:cNvCxnSpPr>
            <a:cxnSpLocks noChangeShapeType="1"/>
            <a:stCxn id="1397768" idx="3"/>
            <a:endCxn id="1397775" idx="0"/>
          </p:cNvCxnSpPr>
          <p:nvPr/>
        </p:nvCxnSpPr>
        <p:spPr bwMode="auto">
          <a:xfrm flipH="1">
            <a:off x="7272338" y="4075113"/>
            <a:ext cx="25241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777" name="AutoShape 17"/>
          <p:cNvCxnSpPr>
            <a:cxnSpLocks noChangeShapeType="1"/>
            <a:stCxn id="1397771" idx="4"/>
            <a:endCxn id="1397778" idx="0"/>
          </p:cNvCxnSpPr>
          <p:nvPr/>
        </p:nvCxnSpPr>
        <p:spPr bwMode="auto">
          <a:xfrm>
            <a:off x="6335713" y="4797425"/>
            <a:ext cx="2063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78" name="Oval 18"/>
          <p:cNvSpPr>
            <a:spLocks noChangeArrowheads="1"/>
          </p:cNvSpPr>
          <p:nvPr/>
        </p:nvSpPr>
        <p:spPr bwMode="auto">
          <a:xfrm>
            <a:off x="628967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7779" name="Oval 19"/>
          <p:cNvSpPr>
            <a:spLocks noChangeArrowheads="1"/>
          </p:cNvSpPr>
          <p:nvPr/>
        </p:nvSpPr>
        <p:spPr bwMode="auto">
          <a:xfrm>
            <a:off x="524033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780" name="AutoShape 20"/>
          <p:cNvCxnSpPr>
            <a:cxnSpLocks noChangeShapeType="1"/>
            <a:stCxn id="1397773" idx="4"/>
            <a:endCxn id="1397779" idx="0"/>
          </p:cNvCxnSpPr>
          <p:nvPr/>
        </p:nvCxnSpPr>
        <p:spPr bwMode="auto">
          <a:xfrm>
            <a:off x="5400675" y="4797425"/>
            <a:ext cx="920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81" name="Oval 21"/>
          <p:cNvSpPr>
            <a:spLocks noChangeArrowheads="1"/>
          </p:cNvSpPr>
          <p:nvPr/>
        </p:nvSpPr>
        <p:spPr bwMode="auto">
          <a:xfrm>
            <a:off x="47164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7782" name="AutoShape 22"/>
          <p:cNvCxnSpPr>
            <a:cxnSpLocks noChangeShapeType="1"/>
            <a:stCxn id="1397773" idx="3"/>
            <a:endCxn id="1397781" idx="0"/>
          </p:cNvCxnSpPr>
          <p:nvPr/>
        </p:nvCxnSpPr>
        <p:spPr bwMode="auto">
          <a:xfrm flipH="1">
            <a:off x="4968875" y="4724400"/>
            <a:ext cx="252413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83" name="Oval 23"/>
          <p:cNvSpPr>
            <a:spLocks noChangeArrowheads="1"/>
          </p:cNvSpPr>
          <p:nvPr/>
        </p:nvSpPr>
        <p:spPr bwMode="auto">
          <a:xfrm>
            <a:off x="57642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784" name="AutoShape 24"/>
          <p:cNvCxnSpPr>
            <a:cxnSpLocks noChangeShapeType="1"/>
            <a:stCxn id="1397771" idx="3"/>
            <a:endCxn id="1397783" idx="0"/>
          </p:cNvCxnSpPr>
          <p:nvPr/>
        </p:nvCxnSpPr>
        <p:spPr bwMode="auto">
          <a:xfrm flipH="1">
            <a:off x="6016625" y="4724400"/>
            <a:ext cx="1397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785" name="AutoShape 25"/>
          <p:cNvCxnSpPr>
            <a:cxnSpLocks noChangeShapeType="1"/>
            <a:stCxn id="1397769" idx="5"/>
            <a:endCxn id="1397786" idx="0"/>
          </p:cNvCxnSpPr>
          <p:nvPr/>
        </p:nvCxnSpPr>
        <p:spPr bwMode="auto">
          <a:xfrm>
            <a:off x="8386763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786" name="Oval 26"/>
          <p:cNvSpPr>
            <a:spLocks noChangeArrowheads="1"/>
          </p:cNvSpPr>
          <p:nvPr/>
        </p:nvSpPr>
        <p:spPr bwMode="auto">
          <a:xfrm>
            <a:off x="838835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7791" name="Oval 31"/>
          <p:cNvSpPr>
            <a:spLocks noChangeArrowheads="1"/>
          </p:cNvSpPr>
          <p:nvPr/>
        </p:nvSpPr>
        <p:spPr bwMode="auto">
          <a:xfrm>
            <a:off x="774065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792" name="AutoShape 32"/>
          <p:cNvCxnSpPr>
            <a:cxnSpLocks noChangeShapeType="1"/>
            <a:stCxn id="1397769" idx="4"/>
            <a:endCxn id="1397791" idx="0"/>
          </p:cNvCxnSpPr>
          <p:nvPr/>
        </p:nvCxnSpPr>
        <p:spPr bwMode="auto">
          <a:xfrm flipH="1">
            <a:off x="7993063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23" name="AutoShape 63"/>
          <p:cNvSpPr>
            <a:spLocks noChangeArrowheads="1"/>
          </p:cNvSpPr>
          <p:nvPr/>
        </p:nvSpPr>
        <p:spPr bwMode="auto">
          <a:xfrm>
            <a:off x="40671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97824" name="Oval 64"/>
          <p:cNvSpPr>
            <a:spLocks noChangeArrowheads="1"/>
          </p:cNvSpPr>
          <p:nvPr/>
        </p:nvSpPr>
        <p:spPr bwMode="auto">
          <a:xfrm>
            <a:off x="2268538" y="2997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7825" name="Oval 65"/>
          <p:cNvSpPr>
            <a:spLocks noChangeArrowheads="1"/>
          </p:cNvSpPr>
          <p:nvPr/>
        </p:nvSpPr>
        <p:spPr bwMode="auto">
          <a:xfrm>
            <a:off x="1692275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7826" name="AutoShape 66"/>
          <p:cNvCxnSpPr>
            <a:cxnSpLocks noChangeShapeType="1"/>
            <a:stCxn id="1397824" idx="3"/>
            <a:endCxn id="1397825" idx="0"/>
          </p:cNvCxnSpPr>
          <p:nvPr/>
        </p:nvCxnSpPr>
        <p:spPr bwMode="auto">
          <a:xfrm flipH="1">
            <a:off x="1944688" y="3427413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827" name="AutoShape 67"/>
          <p:cNvCxnSpPr>
            <a:cxnSpLocks noChangeShapeType="1"/>
            <a:stCxn id="1397829" idx="5"/>
            <a:endCxn id="1397830" idx="0"/>
          </p:cNvCxnSpPr>
          <p:nvPr/>
        </p:nvCxnSpPr>
        <p:spPr bwMode="auto">
          <a:xfrm>
            <a:off x="3344863" y="4075113"/>
            <a:ext cx="1841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828" name="AutoShape 68"/>
          <p:cNvCxnSpPr>
            <a:cxnSpLocks noChangeShapeType="1"/>
            <a:stCxn id="1397824" idx="5"/>
            <a:endCxn id="1397829" idx="0"/>
          </p:cNvCxnSpPr>
          <p:nvPr/>
        </p:nvCxnSpPr>
        <p:spPr bwMode="auto">
          <a:xfrm>
            <a:off x="2698750" y="3427413"/>
            <a:ext cx="46831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29" name="Oval 69"/>
          <p:cNvSpPr>
            <a:spLocks noChangeArrowheads="1"/>
          </p:cNvSpPr>
          <p:nvPr/>
        </p:nvSpPr>
        <p:spPr bwMode="auto">
          <a:xfrm>
            <a:off x="2914650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1397830" name="Oval 70"/>
          <p:cNvSpPr>
            <a:spLocks noChangeArrowheads="1"/>
          </p:cNvSpPr>
          <p:nvPr/>
        </p:nvSpPr>
        <p:spPr bwMode="auto">
          <a:xfrm>
            <a:off x="32766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7831" name="AutoShape 71"/>
          <p:cNvCxnSpPr>
            <a:cxnSpLocks noChangeShapeType="1"/>
            <a:endCxn id="1397824" idx="0"/>
          </p:cNvCxnSpPr>
          <p:nvPr/>
        </p:nvCxnSpPr>
        <p:spPr bwMode="auto">
          <a:xfrm flipH="1">
            <a:off x="2520950" y="2781300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32" name="Oval 72"/>
          <p:cNvSpPr>
            <a:spLocks noChangeArrowheads="1"/>
          </p:cNvSpPr>
          <p:nvPr/>
        </p:nvSpPr>
        <p:spPr bwMode="auto">
          <a:xfrm>
            <a:off x="19812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833" name="AutoShape 73"/>
          <p:cNvCxnSpPr>
            <a:cxnSpLocks noChangeShapeType="1"/>
            <a:stCxn id="1397825" idx="5"/>
            <a:endCxn id="1397832" idx="0"/>
          </p:cNvCxnSpPr>
          <p:nvPr/>
        </p:nvCxnSpPr>
        <p:spPr bwMode="auto">
          <a:xfrm>
            <a:off x="2122488" y="4075113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835" name="AutoShape 75"/>
          <p:cNvCxnSpPr>
            <a:cxnSpLocks noChangeShapeType="1"/>
            <a:stCxn id="1397825" idx="3"/>
            <a:endCxn id="1397850" idx="0"/>
          </p:cNvCxnSpPr>
          <p:nvPr/>
        </p:nvCxnSpPr>
        <p:spPr bwMode="auto">
          <a:xfrm flipH="1">
            <a:off x="1584325" y="4075113"/>
            <a:ext cx="1809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36" name="Oval 76"/>
          <p:cNvSpPr>
            <a:spLocks noChangeArrowheads="1"/>
          </p:cNvSpPr>
          <p:nvPr/>
        </p:nvSpPr>
        <p:spPr bwMode="auto">
          <a:xfrm>
            <a:off x="2630488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837" name="AutoShape 77"/>
          <p:cNvCxnSpPr>
            <a:cxnSpLocks noChangeShapeType="1"/>
            <a:stCxn id="1397829" idx="3"/>
            <a:endCxn id="1397836" idx="0"/>
          </p:cNvCxnSpPr>
          <p:nvPr/>
        </p:nvCxnSpPr>
        <p:spPr bwMode="auto">
          <a:xfrm flipH="1">
            <a:off x="2882900" y="4075113"/>
            <a:ext cx="104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7846" name="AutoShape 86"/>
          <p:cNvCxnSpPr>
            <a:cxnSpLocks noChangeShapeType="1"/>
            <a:stCxn id="1397830" idx="5"/>
            <a:endCxn id="1397847" idx="0"/>
          </p:cNvCxnSpPr>
          <p:nvPr/>
        </p:nvCxnSpPr>
        <p:spPr bwMode="auto">
          <a:xfrm>
            <a:off x="3706813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47" name="Oval 87"/>
          <p:cNvSpPr>
            <a:spLocks noChangeArrowheads="1"/>
          </p:cNvSpPr>
          <p:nvPr/>
        </p:nvSpPr>
        <p:spPr bwMode="auto">
          <a:xfrm>
            <a:off x="370840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7848" name="Oval 88"/>
          <p:cNvSpPr>
            <a:spLocks noChangeArrowheads="1"/>
          </p:cNvSpPr>
          <p:nvPr/>
        </p:nvSpPr>
        <p:spPr bwMode="auto">
          <a:xfrm>
            <a:off x="306070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849" name="AutoShape 89"/>
          <p:cNvCxnSpPr>
            <a:cxnSpLocks noChangeShapeType="1"/>
            <a:stCxn id="1397830" idx="4"/>
            <a:endCxn id="1397848" idx="0"/>
          </p:cNvCxnSpPr>
          <p:nvPr/>
        </p:nvCxnSpPr>
        <p:spPr bwMode="auto">
          <a:xfrm flipH="1">
            <a:off x="3313113" y="4797425"/>
            <a:ext cx="2159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50" name="Oval 90"/>
          <p:cNvSpPr>
            <a:spLocks noChangeArrowheads="1"/>
          </p:cNvSpPr>
          <p:nvPr/>
        </p:nvSpPr>
        <p:spPr bwMode="auto">
          <a:xfrm>
            <a:off x="1331913" y="42926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397851" name="Oval 91"/>
          <p:cNvSpPr>
            <a:spLocks noChangeArrowheads="1"/>
          </p:cNvSpPr>
          <p:nvPr/>
        </p:nvSpPr>
        <p:spPr bwMode="auto">
          <a:xfrm>
            <a:off x="1423988" y="50117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7852" name="AutoShape 92"/>
          <p:cNvCxnSpPr>
            <a:cxnSpLocks noChangeShapeType="1"/>
            <a:stCxn id="1397850" idx="4"/>
            <a:endCxn id="1397851" idx="0"/>
          </p:cNvCxnSpPr>
          <p:nvPr/>
        </p:nvCxnSpPr>
        <p:spPr bwMode="auto">
          <a:xfrm>
            <a:off x="1584325" y="4795838"/>
            <a:ext cx="920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7853" name="Oval 93"/>
          <p:cNvSpPr>
            <a:spLocks noChangeArrowheads="1"/>
          </p:cNvSpPr>
          <p:nvPr/>
        </p:nvSpPr>
        <p:spPr bwMode="auto">
          <a:xfrm>
            <a:off x="900113" y="50117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7854" name="AutoShape 94"/>
          <p:cNvCxnSpPr>
            <a:cxnSpLocks noChangeShapeType="1"/>
            <a:stCxn id="1397850" idx="3"/>
            <a:endCxn id="1397853" idx="0"/>
          </p:cNvCxnSpPr>
          <p:nvPr/>
        </p:nvCxnSpPr>
        <p:spPr bwMode="auto">
          <a:xfrm flipH="1">
            <a:off x="1152525" y="4722813"/>
            <a:ext cx="252413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41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7712-F282-4D69-98C4-5256F9FA161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(insert 14, </a:t>
            </a:r>
            <a:r>
              <a:rPr lang="zh-TW" altLang="en-US"/>
              <a:t>黑叔</a:t>
            </a:r>
            <a:r>
              <a:rPr lang="en-US" altLang="zh-TW"/>
              <a:t>)</a:t>
            </a:r>
          </a:p>
        </p:txBody>
      </p:sp>
      <p:sp>
        <p:nvSpPr>
          <p:cNvPr id="1396740" name="Oval 4"/>
          <p:cNvSpPr>
            <a:spLocks noChangeArrowheads="1"/>
          </p:cNvSpPr>
          <p:nvPr/>
        </p:nvSpPr>
        <p:spPr bwMode="auto">
          <a:xfrm>
            <a:off x="6516688" y="2997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6741" name="Oval 5"/>
          <p:cNvSpPr>
            <a:spLocks noChangeArrowheads="1"/>
          </p:cNvSpPr>
          <p:nvPr/>
        </p:nvSpPr>
        <p:spPr bwMode="auto">
          <a:xfrm>
            <a:off x="5651500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396742" name="AutoShape 6"/>
          <p:cNvCxnSpPr>
            <a:cxnSpLocks noChangeShapeType="1"/>
            <a:stCxn id="1396740" idx="3"/>
            <a:endCxn id="1396741" idx="0"/>
          </p:cNvCxnSpPr>
          <p:nvPr/>
        </p:nvCxnSpPr>
        <p:spPr bwMode="auto">
          <a:xfrm flipH="1">
            <a:off x="5903913" y="3427413"/>
            <a:ext cx="68580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43" name="AutoShape 7"/>
          <p:cNvCxnSpPr>
            <a:cxnSpLocks noChangeShapeType="1"/>
            <a:stCxn id="1396745" idx="5"/>
            <a:endCxn id="1396746" idx="0"/>
          </p:cNvCxnSpPr>
          <p:nvPr/>
        </p:nvCxnSpPr>
        <p:spPr bwMode="auto">
          <a:xfrm>
            <a:off x="7881938" y="4075113"/>
            <a:ext cx="3270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44" name="AutoShape 8"/>
          <p:cNvCxnSpPr>
            <a:cxnSpLocks noChangeShapeType="1"/>
            <a:stCxn id="1396740" idx="5"/>
            <a:endCxn id="1396745" idx="0"/>
          </p:cNvCxnSpPr>
          <p:nvPr/>
        </p:nvCxnSpPr>
        <p:spPr bwMode="auto">
          <a:xfrm>
            <a:off x="6946900" y="3427413"/>
            <a:ext cx="7572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45" name="Oval 9"/>
          <p:cNvSpPr>
            <a:spLocks noChangeArrowheads="1"/>
          </p:cNvSpPr>
          <p:nvPr/>
        </p:nvSpPr>
        <p:spPr bwMode="auto">
          <a:xfrm>
            <a:off x="7451725" y="36449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14</a:t>
            </a:r>
          </a:p>
        </p:txBody>
      </p:sp>
      <p:sp>
        <p:nvSpPr>
          <p:cNvPr id="1396746" name="Oval 10"/>
          <p:cNvSpPr>
            <a:spLocks noChangeArrowheads="1"/>
          </p:cNvSpPr>
          <p:nvPr/>
        </p:nvSpPr>
        <p:spPr bwMode="auto">
          <a:xfrm>
            <a:off x="795655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6747" name="AutoShape 11"/>
          <p:cNvCxnSpPr>
            <a:cxnSpLocks noChangeShapeType="1"/>
            <a:endCxn id="1396740" idx="0"/>
          </p:cNvCxnSpPr>
          <p:nvPr/>
        </p:nvCxnSpPr>
        <p:spPr bwMode="auto">
          <a:xfrm flipH="1">
            <a:off x="6769100" y="2781300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48" name="Oval 12"/>
          <p:cNvSpPr>
            <a:spLocks noChangeArrowheads="1"/>
          </p:cNvSpPr>
          <p:nvPr/>
        </p:nvSpPr>
        <p:spPr bwMode="auto">
          <a:xfrm>
            <a:off x="6083300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cxnSp>
        <p:nvCxnSpPr>
          <p:cNvPr id="1396749" name="AutoShape 13"/>
          <p:cNvCxnSpPr>
            <a:cxnSpLocks noChangeShapeType="1"/>
            <a:stCxn id="1396741" idx="5"/>
            <a:endCxn id="1396748" idx="0"/>
          </p:cNvCxnSpPr>
          <p:nvPr/>
        </p:nvCxnSpPr>
        <p:spPr bwMode="auto">
          <a:xfrm>
            <a:off x="6081713" y="4075113"/>
            <a:ext cx="2540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50" name="Oval 14"/>
          <p:cNvSpPr>
            <a:spLocks noChangeArrowheads="1"/>
          </p:cNvSpPr>
          <p:nvPr/>
        </p:nvSpPr>
        <p:spPr bwMode="auto">
          <a:xfrm>
            <a:off x="514826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6751" name="AutoShape 15"/>
          <p:cNvCxnSpPr>
            <a:cxnSpLocks noChangeShapeType="1"/>
            <a:stCxn id="1396741" idx="3"/>
            <a:endCxn id="1396750" idx="0"/>
          </p:cNvCxnSpPr>
          <p:nvPr/>
        </p:nvCxnSpPr>
        <p:spPr bwMode="auto">
          <a:xfrm flipH="1">
            <a:off x="5400675" y="4075113"/>
            <a:ext cx="3238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52" name="Oval 16"/>
          <p:cNvSpPr>
            <a:spLocks noChangeArrowheads="1"/>
          </p:cNvSpPr>
          <p:nvPr/>
        </p:nvSpPr>
        <p:spPr bwMode="auto">
          <a:xfrm>
            <a:off x="70199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1396753" name="AutoShape 17"/>
          <p:cNvCxnSpPr>
            <a:cxnSpLocks noChangeShapeType="1"/>
            <a:stCxn id="1396745" idx="3"/>
            <a:endCxn id="1396752" idx="0"/>
          </p:cNvCxnSpPr>
          <p:nvPr/>
        </p:nvCxnSpPr>
        <p:spPr bwMode="auto">
          <a:xfrm flipH="1">
            <a:off x="7272338" y="4075113"/>
            <a:ext cx="25241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68" name="AutoShape 32"/>
          <p:cNvCxnSpPr>
            <a:cxnSpLocks noChangeShapeType="1"/>
            <a:stCxn id="1396748" idx="4"/>
            <a:endCxn id="1396769" idx="0"/>
          </p:cNvCxnSpPr>
          <p:nvPr/>
        </p:nvCxnSpPr>
        <p:spPr bwMode="auto">
          <a:xfrm>
            <a:off x="6335713" y="4797425"/>
            <a:ext cx="2063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69" name="Oval 33"/>
          <p:cNvSpPr>
            <a:spLocks noChangeArrowheads="1"/>
          </p:cNvSpPr>
          <p:nvPr/>
        </p:nvSpPr>
        <p:spPr bwMode="auto">
          <a:xfrm>
            <a:off x="628967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6770" name="Oval 34"/>
          <p:cNvSpPr>
            <a:spLocks noChangeArrowheads="1"/>
          </p:cNvSpPr>
          <p:nvPr/>
        </p:nvSpPr>
        <p:spPr bwMode="auto">
          <a:xfrm>
            <a:off x="524033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771" name="AutoShape 35"/>
          <p:cNvCxnSpPr>
            <a:cxnSpLocks noChangeShapeType="1"/>
            <a:stCxn id="1396750" idx="4"/>
            <a:endCxn id="1396770" idx="0"/>
          </p:cNvCxnSpPr>
          <p:nvPr/>
        </p:nvCxnSpPr>
        <p:spPr bwMode="auto">
          <a:xfrm>
            <a:off x="5400675" y="4797425"/>
            <a:ext cx="920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72" name="Oval 36"/>
          <p:cNvSpPr>
            <a:spLocks noChangeArrowheads="1"/>
          </p:cNvSpPr>
          <p:nvPr/>
        </p:nvSpPr>
        <p:spPr bwMode="auto">
          <a:xfrm>
            <a:off x="47164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6773" name="AutoShape 37"/>
          <p:cNvCxnSpPr>
            <a:cxnSpLocks noChangeShapeType="1"/>
            <a:stCxn id="1396750" idx="3"/>
            <a:endCxn id="1396772" idx="0"/>
          </p:cNvCxnSpPr>
          <p:nvPr/>
        </p:nvCxnSpPr>
        <p:spPr bwMode="auto">
          <a:xfrm flipH="1">
            <a:off x="4968875" y="4724400"/>
            <a:ext cx="252413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74" name="Oval 38"/>
          <p:cNvSpPr>
            <a:spLocks noChangeArrowheads="1"/>
          </p:cNvSpPr>
          <p:nvPr/>
        </p:nvSpPr>
        <p:spPr bwMode="auto">
          <a:xfrm>
            <a:off x="57642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775" name="AutoShape 39"/>
          <p:cNvCxnSpPr>
            <a:cxnSpLocks noChangeShapeType="1"/>
            <a:stCxn id="1396748" idx="3"/>
            <a:endCxn id="1396774" idx="0"/>
          </p:cNvCxnSpPr>
          <p:nvPr/>
        </p:nvCxnSpPr>
        <p:spPr bwMode="auto">
          <a:xfrm flipH="1">
            <a:off x="6016625" y="4724400"/>
            <a:ext cx="1397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76" name="AutoShape 40"/>
          <p:cNvCxnSpPr>
            <a:cxnSpLocks noChangeShapeType="1"/>
            <a:stCxn id="1396746" idx="5"/>
            <a:endCxn id="1396777" idx="0"/>
          </p:cNvCxnSpPr>
          <p:nvPr/>
        </p:nvCxnSpPr>
        <p:spPr bwMode="auto">
          <a:xfrm>
            <a:off x="8386763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77" name="Oval 41"/>
          <p:cNvSpPr>
            <a:spLocks noChangeArrowheads="1"/>
          </p:cNvSpPr>
          <p:nvPr/>
        </p:nvSpPr>
        <p:spPr bwMode="auto">
          <a:xfrm>
            <a:off x="838835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6778" name="Oval 42"/>
          <p:cNvSpPr>
            <a:spLocks noChangeArrowheads="1"/>
          </p:cNvSpPr>
          <p:nvPr/>
        </p:nvSpPr>
        <p:spPr bwMode="auto">
          <a:xfrm>
            <a:off x="733901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779" name="AutoShape 43"/>
          <p:cNvCxnSpPr>
            <a:cxnSpLocks noChangeShapeType="1"/>
            <a:stCxn id="1396752" idx="5"/>
            <a:endCxn id="1396778" idx="0"/>
          </p:cNvCxnSpPr>
          <p:nvPr/>
        </p:nvCxnSpPr>
        <p:spPr bwMode="auto">
          <a:xfrm>
            <a:off x="7450138" y="4724400"/>
            <a:ext cx="141287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80" name="Oval 44"/>
          <p:cNvSpPr>
            <a:spLocks noChangeArrowheads="1"/>
          </p:cNvSpPr>
          <p:nvPr/>
        </p:nvSpPr>
        <p:spPr bwMode="auto">
          <a:xfrm>
            <a:off x="681355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6781" name="AutoShape 45"/>
          <p:cNvCxnSpPr>
            <a:cxnSpLocks noChangeShapeType="1"/>
            <a:stCxn id="1396752" idx="4"/>
            <a:endCxn id="1396780" idx="0"/>
          </p:cNvCxnSpPr>
          <p:nvPr/>
        </p:nvCxnSpPr>
        <p:spPr bwMode="auto">
          <a:xfrm flipH="1">
            <a:off x="7065963" y="4797425"/>
            <a:ext cx="2063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82" name="Oval 46"/>
          <p:cNvSpPr>
            <a:spLocks noChangeArrowheads="1"/>
          </p:cNvSpPr>
          <p:nvPr/>
        </p:nvSpPr>
        <p:spPr bwMode="auto">
          <a:xfrm>
            <a:off x="786288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783" name="AutoShape 47"/>
          <p:cNvCxnSpPr>
            <a:cxnSpLocks noChangeShapeType="1"/>
            <a:stCxn id="1396746" idx="4"/>
            <a:endCxn id="1396782" idx="0"/>
          </p:cNvCxnSpPr>
          <p:nvPr/>
        </p:nvCxnSpPr>
        <p:spPr bwMode="auto">
          <a:xfrm flipH="1">
            <a:off x="8115300" y="4797425"/>
            <a:ext cx="936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84" name="Oval 48"/>
          <p:cNvSpPr>
            <a:spLocks noChangeArrowheads="1"/>
          </p:cNvSpPr>
          <p:nvPr/>
        </p:nvSpPr>
        <p:spPr bwMode="auto">
          <a:xfrm>
            <a:off x="2268538" y="2997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1396785" name="Oval 49"/>
          <p:cNvSpPr>
            <a:spLocks noChangeArrowheads="1"/>
          </p:cNvSpPr>
          <p:nvPr/>
        </p:nvSpPr>
        <p:spPr bwMode="auto">
          <a:xfrm>
            <a:off x="16303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4</a:t>
            </a:r>
          </a:p>
        </p:txBody>
      </p:sp>
      <p:cxnSp>
        <p:nvCxnSpPr>
          <p:cNvPr id="1396786" name="AutoShape 50"/>
          <p:cNvCxnSpPr>
            <a:cxnSpLocks noChangeShapeType="1"/>
            <a:stCxn id="1396784" idx="3"/>
            <a:endCxn id="1396785" idx="0"/>
          </p:cNvCxnSpPr>
          <p:nvPr/>
        </p:nvCxnSpPr>
        <p:spPr bwMode="auto">
          <a:xfrm flipH="1">
            <a:off x="1882775" y="3427413"/>
            <a:ext cx="45878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87" name="AutoShape 51"/>
          <p:cNvCxnSpPr>
            <a:cxnSpLocks noChangeShapeType="1"/>
            <a:stCxn id="1396789" idx="5"/>
            <a:endCxn id="1396790" idx="0"/>
          </p:cNvCxnSpPr>
          <p:nvPr/>
        </p:nvCxnSpPr>
        <p:spPr bwMode="auto">
          <a:xfrm>
            <a:off x="3419475" y="4075113"/>
            <a:ext cx="18256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88" name="AutoShape 52"/>
          <p:cNvCxnSpPr>
            <a:cxnSpLocks noChangeShapeType="1"/>
            <a:stCxn id="1396784" idx="5"/>
            <a:endCxn id="1396789" idx="0"/>
          </p:cNvCxnSpPr>
          <p:nvPr/>
        </p:nvCxnSpPr>
        <p:spPr bwMode="auto">
          <a:xfrm>
            <a:off x="2698750" y="3427413"/>
            <a:ext cx="5429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89" name="Oval 53"/>
          <p:cNvSpPr>
            <a:spLocks noChangeArrowheads="1"/>
          </p:cNvSpPr>
          <p:nvPr/>
        </p:nvSpPr>
        <p:spPr bwMode="auto">
          <a:xfrm>
            <a:off x="2989263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12</a:t>
            </a:r>
          </a:p>
        </p:txBody>
      </p:sp>
      <p:sp>
        <p:nvSpPr>
          <p:cNvPr id="1396790" name="Oval 54"/>
          <p:cNvSpPr>
            <a:spLocks noChangeArrowheads="1"/>
          </p:cNvSpPr>
          <p:nvPr/>
        </p:nvSpPr>
        <p:spPr bwMode="auto">
          <a:xfrm>
            <a:off x="33496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</a:t>
            </a:r>
          </a:p>
        </p:txBody>
      </p:sp>
      <p:cxnSp>
        <p:nvCxnSpPr>
          <p:cNvPr id="1396791" name="AutoShape 55"/>
          <p:cNvCxnSpPr>
            <a:cxnSpLocks noChangeShapeType="1"/>
            <a:endCxn id="1396784" idx="0"/>
          </p:cNvCxnSpPr>
          <p:nvPr/>
        </p:nvCxnSpPr>
        <p:spPr bwMode="auto">
          <a:xfrm flipH="1">
            <a:off x="2520950" y="2781300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92" name="Oval 56"/>
          <p:cNvSpPr>
            <a:spLocks noChangeArrowheads="1"/>
          </p:cNvSpPr>
          <p:nvPr/>
        </p:nvSpPr>
        <p:spPr bwMode="auto">
          <a:xfrm>
            <a:off x="2062163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cxnSp>
        <p:nvCxnSpPr>
          <p:cNvPr id="1396793" name="AutoShape 57"/>
          <p:cNvCxnSpPr>
            <a:cxnSpLocks noChangeShapeType="1"/>
            <a:stCxn id="1396785" idx="5"/>
            <a:endCxn id="1396792" idx="0"/>
          </p:cNvCxnSpPr>
          <p:nvPr/>
        </p:nvCxnSpPr>
        <p:spPr bwMode="auto">
          <a:xfrm>
            <a:off x="2060575" y="4075113"/>
            <a:ext cx="2540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94" name="Oval 58"/>
          <p:cNvSpPr>
            <a:spLocks noChangeArrowheads="1"/>
          </p:cNvSpPr>
          <p:nvPr/>
        </p:nvSpPr>
        <p:spPr bwMode="auto">
          <a:xfrm>
            <a:off x="1127125" y="42941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6795" name="AutoShape 59"/>
          <p:cNvCxnSpPr>
            <a:cxnSpLocks noChangeShapeType="1"/>
            <a:stCxn id="1396785" idx="3"/>
            <a:endCxn id="1396794" idx="0"/>
          </p:cNvCxnSpPr>
          <p:nvPr/>
        </p:nvCxnSpPr>
        <p:spPr bwMode="auto">
          <a:xfrm flipH="1">
            <a:off x="1379538" y="4075113"/>
            <a:ext cx="3238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96" name="Oval 60"/>
          <p:cNvSpPr>
            <a:spLocks noChangeArrowheads="1"/>
          </p:cNvSpPr>
          <p:nvPr/>
        </p:nvSpPr>
        <p:spPr bwMode="auto">
          <a:xfrm>
            <a:off x="2700338" y="42941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797" name="AutoShape 61"/>
          <p:cNvCxnSpPr>
            <a:cxnSpLocks noChangeShapeType="1"/>
            <a:stCxn id="1396789" idx="3"/>
            <a:endCxn id="1396796" idx="0"/>
          </p:cNvCxnSpPr>
          <p:nvPr/>
        </p:nvCxnSpPr>
        <p:spPr bwMode="auto">
          <a:xfrm flipH="1">
            <a:off x="2952750" y="4075113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798" name="AutoShape 62"/>
          <p:cNvCxnSpPr>
            <a:cxnSpLocks noChangeShapeType="1"/>
            <a:stCxn id="1396792" idx="4"/>
            <a:endCxn id="1396799" idx="0"/>
          </p:cNvCxnSpPr>
          <p:nvPr/>
        </p:nvCxnSpPr>
        <p:spPr bwMode="auto">
          <a:xfrm>
            <a:off x="2314575" y="4797425"/>
            <a:ext cx="2063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799" name="Oval 63"/>
          <p:cNvSpPr>
            <a:spLocks noChangeArrowheads="1"/>
          </p:cNvSpPr>
          <p:nvPr/>
        </p:nvSpPr>
        <p:spPr bwMode="auto">
          <a:xfrm>
            <a:off x="226853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6800" name="Oval 64"/>
          <p:cNvSpPr>
            <a:spLocks noChangeArrowheads="1"/>
          </p:cNvSpPr>
          <p:nvPr/>
        </p:nvSpPr>
        <p:spPr bwMode="auto">
          <a:xfrm>
            <a:off x="121920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801" name="AutoShape 65"/>
          <p:cNvCxnSpPr>
            <a:cxnSpLocks noChangeShapeType="1"/>
            <a:stCxn id="1396794" idx="4"/>
            <a:endCxn id="1396800" idx="0"/>
          </p:cNvCxnSpPr>
          <p:nvPr/>
        </p:nvCxnSpPr>
        <p:spPr bwMode="auto">
          <a:xfrm>
            <a:off x="1379538" y="4797425"/>
            <a:ext cx="92075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02" name="Oval 66"/>
          <p:cNvSpPr>
            <a:spLocks noChangeArrowheads="1"/>
          </p:cNvSpPr>
          <p:nvPr/>
        </p:nvSpPr>
        <p:spPr bwMode="auto">
          <a:xfrm>
            <a:off x="6953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6803" name="AutoShape 67"/>
          <p:cNvCxnSpPr>
            <a:cxnSpLocks noChangeShapeType="1"/>
            <a:stCxn id="1396794" idx="3"/>
            <a:endCxn id="1396802" idx="0"/>
          </p:cNvCxnSpPr>
          <p:nvPr/>
        </p:nvCxnSpPr>
        <p:spPr bwMode="auto">
          <a:xfrm flipH="1">
            <a:off x="947738" y="4724400"/>
            <a:ext cx="252412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04" name="Oval 68"/>
          <p:cNvSpPr>
            <a:spLocks noChangeArrowheads="1"/>
          </p:cNvSpPr>
          <p:nvPr/>
        </p:nvSpPr>
        <p:spPr bwMode="auto">
          <a:xfrm>
            <a:off x="174307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805" name="AutoShape 69"/>
          <p:cNvCxnSpPr>
            <a:cxnSpLocks noChangeShapeType="1"/>
            <a:stCxn id="1396792" idx="3"/>
            <a:endCxn id="1396804" idx="0"/>
          </p:cNvCxnSpPr>
          <p:nvPr/>
        </p:nvCxnSpPr>
        <p:spPr bwMode="auto">
          <a:xfrm flipH="1">
            <a:off x="1995488" y="4724400"/>
            <a:ext cx="1397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6806" name="AutoShape 70"/>
          <p:cNvCxnSpPr>
            <a:cxnSpLocks noChangeShapeType="1"/>
            <a:stCxn id="1396790" idx="5"/>
            <a:endCxn id="1396807" idx="0"/>
          </p:cNvCxnSpPr>
          <p:nvPr/>
        </p:nvCxnSpPr>
        <p:spPr bwMode="auto">
          <a:xfrm>
            <a:off x="3779838" y="4724400"/>
            <a:ext cx="2540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07" name="Oval 71"/>
          <p:cNvSpPr>
            <a:spLocks noChangeArrowheads="1"/>
          </p:cNvSpPr>
          <p:nvPr/>
        </p:nvSpPr>
        <p:spPr bwMode="auto">
          <a:xfrm>
            <a:off x="37814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6808" name="Oval 72"/>
          <p:cNvSpPr>
            <a:spLocks noChangeArrowheads="1"/>
          </p:cNvSpPr>
          <p:nvPr/>
        </p:nvSpPr>
        <p:spPr bwMode="auto">
          <a:xfrm>
            <a:off x="3421063" y="573405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00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96809" name="AutoShape 73"/>
          <p:cNvCxnSpPr>
            <a:cxnSpLocks noChangeShapeType="1"/>
            <a:stCxn id="1396812" idx="4"/>
            <a:endCxn id="1396808" idx="0"/>
          </p:cNvCxnSpPr>
          <p:nvPr/>
        </p:nvCxnSpPr>
        <p:spPr bwMode="auto">
          <a:xfrm>
            <a:off x="3384550" y="5516563"/>
            <a:ext cx="28892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10" name="Oval 74"/>
          <p:cNvSpPr>
            <a:spLocks noChangeArrowheads="1"/>
          </p:cNvSpPr>
          <p:nvPr/>
        </p:nvSpPr>
        <p:spPr bwMode="auto">
          <a:xfrm>
            <a:off x="2844800" y="573405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cxnSp>
        <p:nvCxnSpPr>
          <p:cNvPr id="1396811" name="AutoShape 75"/>
          <p:cNvCxnSpPr>
            <a:cxnSpLocks noChangeShapeType="1"/>
            <a:stCxn id="1396812" idx="3"/>
            <a:endCxn id="1396810" idx="0"/>
          </p:cNvCxnSpPr>
          <p:nvPr/>
        </p:nvCxnSpPr>
        <p:spPr bwMode="auto">
          <a:xfrm flipH="1">
            <a:off x="3097213" y="5443538"/>
            <a:ext cx="107950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12" name="Oval 76"/>
          <p:cNvSpPr>
            <a:spLocks noChangeArrowheads="1"/>
          </p:cNvSpPr>
          <p:nvPr/>
        </p:nvSpPr>
        <p:spPr bwMode="auto">
          <a:xfrm>
            <a:off x="313213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14</a:t>
            </a:r>
          </a:p>
        </p:txBody>
      </p:sp>
      <p:cxnSp>
        <p:nvCxnSpPr>
          <p:cNvPr id="1396813" name="AutoShape 77"/>
          <p:cNvCxnSpPr>
            <a:cxnSpLocks noChangeShapeType="1"/>
            <a:stCxn id="1396790" idx="4"/>
            <a:endCxn id="1396812" idx="0"/>
          </p:cNvCxnSpPr>
          <p:nvPr/>
        </p:nvCxnSpPr>
        <p:spPr bwMode="auto">
          <a:xfrm flipH="1">
            <a:off x="3384550" y="4797425"/>
            <a:ext cx="217488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6814" name="AutoShape 78"/>
          <p:cNvSpPr>
            <a:spLocks noChangeArrowheads="1"/>
          </p:cNvSpPr>
          <p:nvPr/>
        </p:nvSpPr>
        <p:spPr bwMode="auto">
          <a:xfrm>
            <a:off x="40671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D519-1F55-4F3A-8B28-832FDE4C0F1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要刪除的點，會被「移轉」到某一個舊點，這個舊點至少有一個孩子是黑色的空葉子。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82413" name="AutoShape 13"/>
          <p:cNvSpPr>
            <a:spLocks noChangeArrowheads="1"/>
          </p:cNvSpPr>
          <p:nvPr/>
        </p:nvSpPr>
        <p:spPr bwMode="auto">
          <a:xfrm>
            <a:off x="2987675" y="3789363"/>
            <a:ext cx="1728788" cy="1295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2414" name="AutoShape 14"/>
          <p:cNvSpPr>
            <a:spLocks noChangeArrowheads="1"/>
          </p:cNvSpPr>
          <p:nvPr/>
        </p:nvSpPr>
        <p:spPr bwMode="auto">
          <a:xfrm>
            <a:off x="5940425" y="3716338"/>
            <a:ext cx="1223963" cy="12239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82415" name="Oval 15"/>
          <p:cNvSpPr>
            <a:spLocks noChangeArrowheads="1"/>
          </p:cNvSpPr>
          <p:nvPr/>
        </p:nvSpPr>
        <p:spPr bwMode="auto">
          <a:xfrm>
            <a:off x="5724525" y="46513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舊</a:t>
            </a:r>
          </a:p>
        </p:txBody>
      </p:sp>
      <p:sp>
        <p:nvSpPr>
          <p:cNvPr id="1382417" name="Line 17"/>
          <p:cNvSpPr>
            <a:spLocks noChangeShapeType="1"/>
          </p:cNvSpPr>
          <p:nvPr/>
        </p:nvSpPr>
        <p:spPr bwMode="auto">
          <a:xfrm>
            <a:off x="5003800" y="3429000"/>
            <a:ext cx="1512888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2418" name="Line 18"/>
          <p:cNvSpPr>
            <a:spLocks noChangeShapeType="1"/>
          </p:cNvSpPr>
          <p:nvPr/>
        </p:nvSpPr>
        <p:spPr bwMode="auto">
          <a:xfrm flipH="1">
            <a:off x="3852863" y="3429000"/>
            <a:ext cx="719137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2419" name="Oval 19"/>
          <p:cNvSpPr>
            <a:spLocks noChangeArrowheads="1"/>
          </p:cNvSpPr>
          <p:nvPr/>
        </p:nvSpPr>
        <p:spPr bwMode="auto">
          <a:xfrm>
            <a:off x="4572000" y="3141663"/>
            <a:ext cx="503238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刪</a:t>
            </a:r>
          </a:p>
        </p:txBody>
      </p:sp>
      <p:sp>
        <p:nvSpPr>
          <p:cNvPr id="1382422" name="Oval 22"/>
          <p:cNvSpPr>
            <a:spLocks noChangeArrowheads="1"/>
          </p:cNvSpPr>
          <p:nvPr/>
        </p:nvSpPr>
        <p:spPr bwMode="auto">
          <a:xfrm>
            <a:off x="5437188" y="53006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空</a:t>
            </a:r>
          </a:p>
        </p:txBody>
      </p:sp>
      <p:cxnSp>
        <p:nvCxnSpPr>
          <p:cNvPr id="1382423" name="AutoShape 23"/>
          <p:cNvCxnSpPr>
            <a:cxnSpLocks noChangeShapeType="1"/>
            <a:endCxn id="1382422" idx="0"/>
          </p:cNvCxnSpPr>
          <p:nvPr/>
        </p:nvCxnSpPr>
        <p:spPr bwMode="auto">
          <a:xfrm flipH="1">
            <a:off x="5689600" y="5154613"/>
            <a:ext cx="215900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424" name="Oval 24"/>
          <p:cNvSpPr>
            <a:spLocks noChangeArrowheads="1"/>
          </p:cNvSpPr>
          <p:nvPr/>
        </p:nvSpPr>
        <p:spPr bwMode="auto">
          <a:xfrm>
            <a:off x="4460875" y="3035300"/>
            <a:ext cx="720725" cy="72072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2425" name="AutoShape 25"/>
          <p:cNvSpPr>
            <a:spLocks noChangeArrowheads="1"/>
          </p:cNvSpPr>
          <p:nvPr/>
        </p:nvSpPr>
        <p:spPr bwMode="auto">
          <a:xfrm>
            <a:off x="6084888" y="5300663"/>
            <a:ext cx="1079500" cy="8651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82426" name="AutoShape 26"/>
          <p:cNvCxnSpPr>
            <a:cxnSpLocks noChangeShapeType="1"/>
            <a:stCxn id="1382415" idx="5"/>
            <a:endCxn id="1382425" idx="0"/>
          </p:cNvCxnSpPr>
          <p:nvPr/>
        </p:nvCxnSpPr>
        <p:spPr bwMode="auto">
          <a:xfrm>
            <a:off x="6154738" y="5081588"/>
            <a:ext cx="46990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427" name="Oval 27"/>
          <p:cNvSpPr>
            <a:spLocks noChangeArrowheads="1"/>
          </p:cNvSpPr>
          <p:nvPr/>
        </p:nvSpPr>
        <p:spPr bwMode="auto">
          <a:xfrm>
            <a:off x="6372225" y="5300663"/>
            <a:ext cx="503238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</p:spTree>
    <p:extLst>
      <p:ext uri="{BB962C8B-B14F-4D97-AF65-F5344CB8AC3E}">
        <p14:creationId xmlns:p14="http://schemas.microsoft.com/office/powerpoint/2010/main" val="16541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24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AFDD-D39B-48E7-A424-018B6889516E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1: </a:t>
            </a:r>
            <a:r>
              <a:rPr lang="zh-TW" altLang="en-US"/>
              <a:t>輕鬆愉快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舊點與其子若是一紅一黑，則輕鬆愉快</a:t>
            </a:r>
          </a:p>
        </p:txBody>
      </p:sp>
      <p:sp>
        <p:nvSpPr>
          <p:cNvPr id="1383436" name="AutoShape 12"/>
          <p:cNvSpPr>
            <a:spLocks noChangeArrowheads="1"/>
          </p:cNvSpPr>
          <p:nvPr/>
        </p:nvSpPr>
        <p:spPr bwMode="auto">
          <a:xfrm>
            <a:off x="4065588" y="3324225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3450" name="Oval 26"/>
          <p:cNvSpPr>
            <a:spLocks noChangeArrowheads="1"/>
          </p:cNvSpPr>
          <p:nvPr/>
        </p:nvSpPr>
        <p:spPr bwMode="auto">
          <a:xfrm>
            <a:off x="5903913" y="327025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3455" name="AutoShape 31"/>
          <p:cNvCxnSpPr>
            <a:cxnSpLocks noChangeShapeType="1"/>
            <a:stCxn id="1383456" idx="3"/>
            <a:endCxn id="1383450" idx="0"/>
          </p:cNvCxnSpPr>
          <p:nvPr/>
        </p:nvCxnSpPr>
        <p:spPr bwMode="auto">
          <a:xfrm flipH="1">
            <a:off x="6156325" y="3124200"/>
            <a:ext cx="28733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56" name="Oval 32"/>
          <p:cNvSpPr>
            <a:spLocks noChangeArrowheads="1"/>
          </p:cNvSpPr>
          <p:nvPr/>
        </p:nvSpPr>
        <p:spPr bwMode="auto">
          <a:xfrm>
            <a:off x="6370638" y="26939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3457" name="Oval 33"/>
          <p:cNvSpPr>
            <a:spLocks noChangeArrowheads="1"/>
          </p:cNvSpPr>
          <p:nvPr/>
        </p:nvSpPr>
        <p:spPr bwMode="auto">
          <a:xfrm>
            <a:off x="2519363" y="3251200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舊</a:t>
            </a:r>
          </a:p>
        </p:txBody>
      </p:sp>
      <p:sp>
        <p:nvSpPr>
          <p:cNvPr id="1383458" name="Oval 34"/>
          <p:cNvSpPr>
            <a:spLocks noChangeArrowheads="1"/>
          </p:cNvSpPr>
          <p:nvPr/>
        </p:nvSpPr>
        <p:spPr bwMode="auto">
          <a:xfrm>
            <a:off x="2051050" y="38274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空</a:t>
            </a:r>
          </a:p>
        </p:txBody>
      </p:sp>
      <p:cxnSp>
        <p:nvCxnSpPr>
          <p:cNvPr id="1383459" name="AutoShape 35"/>
          <p:cNvCxnSpPr>
            <a:cxnSpLocks noChangeShapeType="1"/>
            <a:stCxn id="1383457" idx="3"/>
            <a:endCxn id="1383458" idx="0"/>
          </p:cNvCxnSpPr>
          <p:nvPr/>
        </p:nvCxnSpPr>
        <p:spPr bwMode="auto">
          <a:xfrm flipH="1">
            <a:off x="2303463" y="3681413"/>
            <a:ext cx="28892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460" name="AutoShape 36"/>
          <p:cNvCxnSpPr>
            <a:cxnSpLocks noChangeShapeType="1"/>
            <a:stCxn id="1383457" idx="5"/>
            <a:endCxn id="1383461" idx="0"/>
          </p:cNvCxnSpPr>
          <p:nvPr/>
        </p:nvCxnSpPr>
        <p:spPr bwMode="auto">
          <a:xfrm>
            <a:off x="2949575" y="3681413"/>
            <a:ext cx="288925" cy="144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61" name="Oval 37"/>
          <p:cNvSpPr>
            <a:spLocks noChangeArrowheads="1"/>
          </p:cNvSpPr>
          <p:nvPr/>
        </p:nvSpPr>
        <p:spPr bwMode="auto">
          <a:xfrm>
            <a:off x="2986088" y="3825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3462" name="AutoShape 38"/>
          <p:cNvCxnSpPr>
            <a:cxnSpLocks noChangeShapeType="1"/>
            <a:stCxn id="1383463" idx="3"/>
            <a:endCxn id="1383457" idx="0"/>
          </p:cNvCxnSpPr>
          <p:nvPr/>
        </p:nvCxnSpPr>
        <p:spPr bwMode="auto">
          <a:xfrm flipH="1">
            <a:off x="2771775" y="3105150"/>
            <a:ext cx="28733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63" name="Oval 39"/>
          <p:cNvSpPr>
            <a:spLocks noChangeArrowheads="1"/>
          </p:cNvSpPr>
          <p:nvPr/>
        </p:nvSpPr>
        <p:spPr bwMode="auto">
          <a:xfrm>
            <a:off x="2986088" y="26749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3471" name="AutoShape 47"/>
          <p:cNvSpPr>
            <a:spLocks noChangeArrowheads="1"/>
          </p:cNvSpPr>
          <p:nvPr/>
        </p:nvSpPr>
        <p:spPr bwMode="auto">
          <a:xfrm>
            <a:off x="4065588" y="5195888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3473" name="Oval 49"/>
          <p:cNvSpPr>
            <a:spLocks noChangeArrowheads="1"/>
          </p:cNvSpPr>
          <p:nvPr/>
        </p:nvSpPr>
        <p:spPr bwMode="auto">
          <a:xfrm>
            <a:off x="5903913" y="51419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3474" name="AutoShape 50"/>
          <p:cNvCxnSpPr>
            <a:cxnSpLocks noChangeShapeType="1"/>
            <a:stCxn id="1383475" idx="3"/>
            <a:endCxn id="1383473" idx="0"/>
          </p:cNvCxnSpPr>
          <p:nvPr/>
        </p:nvCxnSpPr>
        <p:spPr bwMode="auto">
          <a:xfrm flipH="1">
            <a:off x="6156325" y="4995863"/>
            <a:ext cx="28733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75" name="Oval 51"/>
          <p:cNvSpPr>
            <a:spLocks noChangeArrowheads="1"/>
          </p:cNvSpPr>
          <p:nvPr/>
        </p:nvSpPr>
        <p:spPr bwMode="auto">
          <a:xfrm>
            <a:off x="6370638" y="4565650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3476" name="Oval 52"/>
          <p:cNvSpPr>
            <a:spLocks noChangeArrowheads="1"/>
          </p:cNvSpPr>
          <p:nvPr/>
        </p:nvSpPr>
        <p:spPr bwMode="auto">
          <a:xfrm>
            <a:off x="2519363" y="5122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舊</a:t>
            </a:r>
          </a:p>
        </p:txBody>
      </p:sp>
      <p:sp>
        <p:nvSpPr>
          <p:cNvPr id="1383477" name="Oval 53"/>
          <p:cNvSpPr>
            <a:spLocks noChangeArrowheads="1"/>
          </p:cNvSpPr>
          <p:nvPr/>
        </p:nvSpPr>
        <p:spPr bwMode="auto">
          <a:xfrm>
            <a:off x="2051050" y="56991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空</a:t>
            </a:r>
          </a:p>
        </p:txBody>
      </p:sp>
      <p:cxnSp>
        <p:nvCxnSpPr>
          <p:cNvPr id="1383478" name="AutoShape 54"/>
          <p:cNvCxnSpPr>
            <a:cxnSpLocks noChangeShapeType="1"/>
            <a:stCxn id="1383476" idx="3"/>
            <a:endCxn id="1383477" idx="0"/>
          </p:cNvCxnSpPr>
          <p:nvPr/>
        </p:nvCxnSpPr>
        <p:spPr bwMode="auto">
          <a:xfrm flipH="1">
            <a:off x="2303463" y="5553075"/>
            <a:ext cx="28892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479" name="AutoShape 55"/>
          <p:cNvCxnSpPr>
            <a:cxnSpLocks noChangeShapeType="1"/>
            <a:stCxn id="1383476" idx="5"/>
            <a:endCxn id="1383480" idx="0"/>
          </p:cNvCxnSpPr>
          <p:nvPr/>
        </p:nvCxnSpPr>
        <p:spPr bwMode="auto">
          <a:xfrm>
            <a:off x="2949575" y="5553075"/>
            <a:ext cx="288925" cy="1444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80" name="Oval 56"/>
          <p:cNvSpPr>
            <a:spLocks noChangeArrowheads="1"/>
          </p:cNvSpPr>
          <p:nvPr/>
        </p:nvSpPr>
        <p:spPr bwMode="auto">
          <a:xfrm>
            <a:off x="2986088" y="569753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3481" name="AutoShape 57"/>
          <p:cNvCxnSpPr>
            <a:cxnSpLocks noChangeShapeType="1"/>
            <a:stCxn id="1383482" idx="3"/>
            <a:endCxn id="1383476" idx="0"/>
          </p:cNvCxnSpPr>
          <p:nvPr/>
        </p:nvCxnSpPr>
        <p:spPr bwMode="auto">
          <a:xfrm flipH="1">
            <a:off x="2771775" y="4976813"/>
            <a:ext cx="28733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482" name="Oval 58"/>
          <p:cNvSpPr>
            <a:spLocks noChangeArrowheads="1"/>
          </p:cNvSpPr>
          <p:nvPr/>
        </p:nvSpPr>
        <p:spPr bwMode="auto">
          <a:xfrm>
            <a:off x="2986088" y="4546600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</p:spTree>
    <p:extLst>
      <p:ext uri="{BB962C8B-B14F-4D97-AF65-F5344CB8AC3E}">
        <p14:creationId xmlns:p14="http://schemas.microsoft.com/office/powerpoint/2010/main" val="30069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904-9979-43E5-9057-30096C93F37F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2: </a:t>
            </a:r>
            <a:r>
              <a:rPr lang="zh-TW" altLang="en-US"/>
              <a:t>雙黑成黃</a:t>
            </a:r>
            <a:endParaRPr lang="en-US" altLang="zh-TW"/>
          </a:p>
        </p:txBody>
      </p:sp>
      <p:sp>
        <p:nvSpPr>
          <p:cNvPr id="1385476" name="AutoShape 4"/>
          <p:cNvSpPr>
            <a:spLocks noChangeArrowheads="1"/>
          </p:cNvSpPr>
          <p:nvPr/>
        </p:nvSpPr>
        <p:spPr bwMode="auto">
          <a:xfrm>
            <a:off x="3851275" y="4294188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85477" name="Oval 5"/>
          <p:cNvSpPr>
            <a:spLocks noChangeArrowheads="1"/>
          </p:cNvSpPr>
          <p:nvPr/>
        </p:nvSpPr>
        <p:spPr bwMode="auto">
          <a:xfrm>
            <a:off x="5435600" y="42402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5478" name="AutoShape 6"/>
          <p:cNvCxnSpPr>
            <a:cxnSpLocks noChangeShapeType="1"/>
            <a:stCxn id="1385479" idx="3"/>
            <a:endCxn id="1385477" idx="0"/>
          </p:cNvCxnSpPr>
          <p:nvPr/>
        </p:nvCxnSpPr>
        <p:spPr bwMode="auto">
          <a:xfrm flipH="1">
            <a:off x="5688013" y="4094163"/>
            <a:ext cx="287337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5479" name="Oval 7"/>
          <p:cNvSpPr>
            <a:spLocks noChangeArrowheads="1"/>
          </p:cNvSpPr>
          <p:nvPr/>
        </p:nvSpPr>
        <p:spPr bwMode="auto">
          <a:xfrm>
            <a:off x="5902325" y="3663950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5480" name="Oval 8"/>
          <p:cNvSpPr>
            <a:spLocks noChangeArrowheads="1"/>
          </p:cNvSpPr>
          <p:nvPr/>
        </p:nvSpPr>
        <p:spPr bwMode="auto">
          <a:xfrm>
            <a:off x="25193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舊</a:t>
            </a:r>
          </a:p>
        </p:txBody>
      </p:sp>
      <p:sp>
        <p:nvSpPr>
          <p:cNvPr id="1385481" name="Oval 9"/>
          <p:cNvSpPr>
            <a:spLocks noChangeArrowheads="1"/>
          </p:cNvSpPr>
          <p:nvPr/>
        </p:nvSpPr>
        <p:spPr bwMode="auto">
          <a:xfrm>
            <a:off x="2051050" y="47974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空</a:t>
            </a:r>
          </a:p>
        </p:txBody>
      </p:sp>
      <p:cxnSp>
        <p:nvCxnSpPr>
          <p:cNvPr id="1385482" name="AutoShape 10"/>
          <p:cNvCxnSpPr>
            <a:cxnSpLocks noChangeShapeType="1"/>
            <a:stCxn id="1385480" idx="3"/>
            <a:endCxn id="1385481" idx="0"/>
          </p:cNvCxnSpPr>
          <p:nvPr/>
        </p:nvCxnSpPr>
        <p:spPr bwMode="auto">
          <a:xfrm flipH="1">
            <a:off x="2303463" y="4651375"/>
            <a:ext cx="288925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5483" name="AutoShape 11"/>
          <p:cNvCxnSpPr>
            <a:cxnSpLocks noChangeShapeType="1"/>
            <a:stCxn id="1385480" idx="5"/>
            <a:endCxn id="1385484" idx="0"/>
          </p:cNvCxnSpPr>
          <p:nvPr/>
        </p:nvCxnSpPr>
        <p:spPr bwMode="auto">
          <a:xfrm>
            <a:off x="2949575" y="4651375"/>
            <a:ext cx="288925" cy="1444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5484" name="Oval 12"/>
          <p:cNvSpPr>
            <a:spLocks noChangeArrowheads="1"/>
          </p:cNvSpPr>
          <p:nvPr/>
        </p:nvSpPr>
        <p:spPr bwMode="auto">
          <a:xfrm>
            <a:off x="2986088" y="47958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cxnSp>
        <p:nvCxnSpPr>
          <p:cNvPr id="1385485" name="AutoShape 13"/>
          <p:cNvCxnSpPr>
            <a:cxnSpLocks noChangeShapeType="1"/>
            <a:stCxn id="1385486" idx="3"/>
            <a:endCxn id="1385480" idx="0"/>
          </p:cNvCxnSpPr>
          <p:nvPr/>
        </p:nvCxnSpPr>
        <p:spPr bwMode="auto">
          <a:xfrm flipH="1">
            <a:off x="2771775" y="4075113"/>
            <a:ext cx="287338" cy="146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5486" name="Oval 14"/>
          <p:cNvSpPr>
            <a:spLocks noChangeArrowheads="1"/>
          </p:cNvSpPr>
          <p:nvPr/>
        </p:nvSpPr>
        <p:spPr bwMode="auto">
          <a:xfrm>
            <a:off x="2986088" y="3644900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5487" name="AutoShape 15"/>
          <p:cNvSpPr>
            <a:spLocks noChangeArrowheads="1"/>
          </p:cNvSpPr>
          <p:nvPr/>
        </p:nvSpPr>
        <p:spPr bwMode="auto">
          <a:xfrm>
            <a:off x="6659563" y="4398963"/>
            <a:ext cx="2160587" cy="2016125"/>
          </a:xfrm>
          <a:prstGeom prst="wedgeEllipseCallout">
            <a:avLst>
              <a:gd name="adj1" fmla="val -65134"/>
              <a:gd name="adj2" fmla="val -4606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將黃點想成有兩份黑色，所以「黑色公約」仍然成立。</a:t>
            </a:r>
          </a:p>
        </p:txBody>
      </p:sp>
      <p:sp>
        <p:nvSpPr>
          <p:cNvPr id="138548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2a: </a:t>
            </a:r>
            <a:r>
              <a:rPr lang="zh-TW" altLang="en-US" dirty="0"/>
              <a:t>紅兄</a:t>
            </a:r>
          </a:p>
          <a:p>
            <a:r>
              <a:rPr lang="en-US" altLang="zh-TW" dirty="0"/>
              <a:t>2b: </a:t>
            </a:r>
            <a:r>
              <a:rPr lang="zh-TW" altLang="en-US" dirty="0"/>
              <a:t>黑兄二黑姪</a:t>
            </a:r>
          </a:p>
          <a:p>
            <a:r>
              <a:rPr lang="en-US" altLang="zh-TW" dirty="0"/>
              <a:t>2c: </a:t>
            </a:r>
            <a:r>
              <a:rPr lang="zh-TW" altLang="en-US" dirty="0"/>
              <a:t>黑兄紅姪</a:t>
            </a:r>
          </a:p>
        </p:txBody>
      </p:sp>
      <p:sp>
        <p:nvSpPr>
          <p:cNvPr id="1385489" name="AutoShape 17"/>
          <p:cNvSpPr>
            <a:spLocks noChangeArrowheads="1"/>
          </p:cNvSpPr>
          <p:nvPr/>
        </p:nvSpPr>
        <p:spPr bwMode="auto">
          <a:xfrm>
            <a:off x="3779838" y="5013325"/>
            <a:ext cx="1512887" cy="1368003"/>
          </a:xfrm>
          <a:prstGeom prst="wedgeEllipseCallout">
            <a:avLst>
              <a:gd name="adj1" fmla="val -71616"/>
              <a:gd name="adj2" fmla="val -4212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其實一定是空葉子</a:t>
            </a:r>
          </a:p>
        </p:txBody>
      </p:sp>
    </p:spTree>
    <p:extLst>
      <p:ext uri="{BB962C8B-B14F-4D97-AF65-F5344CB8AC3E}">
        <p14:creationId xmlns:p14="http://schemas.microsoft.com/office/powerpoint/2010/main" val="122886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85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85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5487" grpId="0" animBg="1"/>
      <p:bldP spid="13854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紅黑樹的夢魘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smtClean="0"/>
              <a:t>O</a:t>
            </a:r>
            <a:r>
              <a:rPr lang="en-US" altLang="zh-TW" smtClean="0"/>
              <a:t>(log </a:t>
            </a:r>
            <a:r>
              <a:rPr lang="en-US" altLang="zh-TW" i="1" smtClean="0"/>
              <a:t>n</a:t>
            </a:r>
            <a:r>
              <a:rPr lang="en-US" altLang="zh-TW" smtClean="0"/>
              <a:t>) time for query, insertion, and deletion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59520"/>
            <a:ext cx="2042713" cy="2811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5B4E-D481-4000-BF57-0D19A244FA40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969250" cy="1431925"/>
          </a:xfrm>
        </p:spPr>
        <p:txBody>
          <a:bodyPr/>
          <a:lstStyle/>
          <a:p>
            <a:r>
              <a:rPr lang="en-US" altLang="zh-TW"/>
              <a:t>Case 2a: </a:t>
            </a:r>
            <a:r>
              <a:rPr lang="zh-TW" altLang="en-US"/>
              <a:t>紅兄</a:t>
            </a:r>
            <a:endParaRPr lang="en-US" altLang="zh-TW"/>
          </a:p>
        </p:txBody>
      </p:sp>
      <p:cxnSp>
        <p:nvCxnSpPr>
          <p:cNvPr id="1394709" name="AutoShape 21"/>
          <p:cNvCxnSpPr>
            <a:cxnSpLocks noChangeShapeType="1"/>
            <a:endCxn id="1394710" idx="0"/>
          </p:cNvCxnSpPr>
          <p:nvPr/>
        </p:nvCxnSpPr>
        <p:spPr bwMode="auto">
          <a:xfrm flipH="1">
            <a:off x="3098800" y="1985963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10" name="Oval 22"/>
          <p:cNvSpPr>
            <a:spLocks noChangeArrowheads="1"/>
          </p:cNvSpPr>
          <p:nvPr/>
        </p:nvSpPr>
        <p:spPr bwMode="auto">
          <a:xfrm flipH="1">
            <a:off x="2846388" y="220345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4711" name="Oval 23"/>
          <p:cNvSpPr>
            <a:spLocks noChangeArrowheads="1"/>
          </p:cNvSpPr>
          <p:nvPr/>
        </p:nvSpPr>
        <p:spPr bwMode="auto">
          <a:xfrm flipH="1">
            <a:off x="3133725" y="285115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4712" name="AutoShape 24"/>
          <p:cNvCxnSpPr>
            <a:cxnSpLocks noChangeShapeType="1"/>
            <a:stCxn id="1394710" idx="3"/>
            <a:endCxn id="1394711" idx="0"/>
          </p:cNvCxnSpPr>
          <p:nvPr/>
        </p:nvCxnSpPr>
        <p:spPr bwMode="auto">
          <a:xfrm>
            <a:off x="3276600" y="2632075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13" name="AutoShape 25"/>
          <p:cNvCxnSpPr>
            <a:cxnSpLocks noChangeShapeType="1"/>
            <a:stCxn id="1394711" idx="3"/>
            <a:endCxn id="1394716" idx="0"/>
          </p:cNvCxnSpPr>
          <p:nvPr/>
        </p:nvCxnSpPr>
        <p:spPr bwMode="auto">
          <a:xfrm>
            <a:off x="3563938" y="3279775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14" name="AutoShape 26"/>
          <p:cNvCxnSpPr>
            <a:cxnSpLocks noChangeShapeType="1"/>
            <a:stCxn id="1394710" idx="5"/>
            <a:endCxn id="1394715" idx="0"/>
          </p:cNvCxnSpPr>
          <p:nvPr/>
        </p:nvCxnSpPr>
        <p:spPr bwMode="auto">
          <a:xfrm flipH="1">
            <a:off x="2811463" y="2632075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15" name="Oval 27"/>
          <p:cNvSpPr>
            <a:spLocks noChangeArrowheads="1"/>
          </p:cNvSpPr>
          <p:nvPr/>
        </p:nvSpPr>
        <p:spPr bwMode="auto">
          <a:xfrm flipH="1">
            <a:off x="2559050" y="285115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4716" name="Oval 28"/>
          <p:cNvSpPr>
            <a:spLocks noChangeArrowheads="1"/>
          </p:cNvSpPr>
          <p:nvPr/>
        </p:nvSpPr>
        <p:spPr bwMode="auto">
          <a:xfrm flipH="1">
            <a:off x="3421063" y="35004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1394717" name="Oval 29"/>
          <p:cNvSpPr>
            <a:spLocks noChangeArrowheads="1"/>
          </p:cNvSpPr>
          <p:nvPr/>
        </p:nvSpPr>
        <p:spPr bwMode="auto">
          <a:xfrm flipH="1">
            <a:off x="2846388" y="35004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4718" name="AutoShape 30"/>
          <p:cNvCxnSpPr>
            <a:cxnSpLocks noChangeShapeType="1"/>
            <a:stCxn id="1394711" idx="5"/>
            <a:endCxn id="1394717" idx="0"/>
          </p:cNvCxnSpPr>
          <p:nvPr/>
        </p:nvCxnSpPr>
        <p:spPr bwMode="auto">
          <a:xfrm flipH="1">
            <a:off x="3098800" y="3279775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19" name="AutoShape 31"/>
          <p:cNvSpPr>
            <a:spLocks noChangeArrowheads="1"/>
          </p:cNvSpPr>
          <p:nvPr/>
        </p:nvSpPr>
        <p:spPr bwMode="auto">
          <a:xfrm>
            <a:off x="4140200" y="2852738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4720" name="AutoShape 32"/>
          <p:cNvCxnSpPr>
            <a:cxnSpLocks noChangeShapeType="1"/>
            <a:endCxn id="1394721" idx="0"/>
          </p:cNvCxnSpPr>
          <p:nvPr/>
        </p:nvCxnSpPr>
        <p:spPr bwMode="auto">
          <a:xfrm flipH="1">
            <a:off x="6480175" y="1985963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21" name="Oval 33"/>
          <p:cNvSpPr>
            <a:spLocks noChangeArrowheads="1"/>
          </p:cNvSpPr>
          <p:nvPr/>
        </p:nvSpPr>
        <p:spPr bwMode="auto">
          <a:xfrm>
            <a:off x="6227763" y="220345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94722" name="Oval 34"/>
          <p:cNvSpPr>
            <a:spLocks noChangeArrowheads="1"/>
          </p:cNvSpPr>
          <p:nvPr/>
        </p:nvSpPr>
        <p:spPr bwMode="auto">
          <a:xfrm>
            <a:off x="5940425" y="285115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4723" name="AutoShape 35"/>
          <p:cNvCxnSpPr>
            <a:cxnSpLocks noChangeShapeType="1"/>
            <a:stCxn id="1394721" idx="3"/>
            <a:endCxn id="1394722" idx="0"/>
          </p:cNvCxnSpPr>
          <p:nvPr/>
        </p:nvCxnSpPr>
        <p:spPr bwMode="auto">
          <a:xfrm flipH="1">
            <a:off x="6192838" y="2633663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24" name="AutoShape 36"/>
          <p:cNvCxnSpPr>
            <a:cxnSpLocks noChangeShapeType="1"/>
            <a:stCxn id="1394722" idx="3"/>
            <a:endCxn id="1394727" idx="0"/>
          </p:cNvCxnSpPr>
          <p:nvPr/>
        </p:nvCxnSpPr>
        <p:spPr bwMode="auto">
          <a:xfrm flipH="1">
            <a:off x="5905500" y="3281363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25" name="AutoShape 37"/>
          <p:cNvCxnSpPr>
            <a:cxnSpLocks noChangeShapeType="1"/>
            <a:stCxn id="1394721" idx="5"/>
            <a:endCxn id="1394726" idx="0"/>
          </p:cNvCxnSpPr>
          <p:nvPr/>
        </p:nvCxnSpPr>
        <p:spPr bwMode="auto">
          <a:xfrm>
            <a:off x="6657975" y="2633663"/>
            <a:ext cx="1095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26" name="Oval 38"/>
          <p:cNvSpPr>
            <a:spLocks noChangeArrowheads="1"/>
          </p:cNvSpPr>
          <p:nvPr/>
        </p:nvSpPr>
        <p:spPr bwMode="auto">
          <a:xfrm>
            <a:off x="6515100" y="285115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1394727" name="Oval 39"/>
          <p:cNvSpPr>
            <a:spLocks noChangeArrowheads="1"/>
          </p:cNvSpPr>
          <p:nvPr/>
        </p:nvSpPr>
        <p:spPr bwMode="auto">
          <a:xfrm>
            <a:off x="5653088" y="350043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4728" name="Oval 40"/>
          <p:cNvSpPr>
            <a:spLocks noChangeArrowheads="1"/>
          </p:cNvSpPr>
          <p:nvPr/>
        </p:nvSpPr>
        <p:spPr bwMode="auto">
          <a:xfrm>
            <a:off x="6227763" y="35004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4729" name="AutoShape 41"/>
          <p:cNvCxnSpPr>
            <a:cxnSpLocks noChangeShapeType="1"/>
            <a:stCxn id="1394722" idx="5"/>
            <a:endCxn id="1394728" idx="0"/>
          </p:cNvCxnSpPr>
          <p:nvPr/>
        </p:nvCxnSpPr>
        <p:spPr bwMode="auto">
          <a:xfrm>
            <a:off x="6370638" y="3281363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32" name="AutoShape 44"/>
          <p:cNvCxnSpPr>
            <a:cxnSpLocks noChangeShapeType="1"/>
            <a:endCxn id="1394733" idx="0"/>
          </p:cNvCxnSpPr>
          <p:nvPr/>
        </p:nvCxnSpPr>
        <p:spPr bwMode="auto">
          <a:xfrm flipH="1">
            <a:off x="3167063" y="4219575"/>
            <a:ext cx="106362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33" name="Oval 45"/>
          <p:cNvSpPr>
            <a:spLocks noChangeArrowheads="1"/>
          </p:cNvSpPr>
          <p:nvPr/>
        </p:nvSpPr>
        <p:spPr bwMode="auto">
          <a:xfrm>
            <a:off x="2914650" y="44370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4734" name="Oval 46"/>
          <p:cNvSpPr>
            <a:spLocks noChangeArrowheads="1"/>
          </p:cNvSpPr>
          <p:nvPr/>
        </p:nvSpPr>
        <p:spPr bwMode="auto">
          <a:xfrm>
            <a:off x="2627313" y="50847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4735" name="AutoShape 47"/>
          <p:cNvCxnSpPr>
            <a:cxnSpLocks noChangeShapeType="1"/>
            <a:stCxn id="1394733" idx="3"/>
            <a:endCxn id="1394734" idx="0"/>
          </p:cNvCxnSpPr>
          <p:nvPr/>
        </p:nvCxnSpPr>
        <p:spPr bwMode="auto">
          <a:xfrm flipH="1">
            <a:off x="2879725" y="48672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36" name="AutoShape 48"/>
          <p:cNvCxnSpPr>
            <a:cxnSpLocks noChangeShapeType="1"/>
            <a:stCxn id="1394734" idx="3"/>
            <a:endCxn id="1394739" idx="0"/>
          </p:cNvCxnSpPr>
          <p:nvPr/>
        </p:nvCxnSpPr>
        <p:spPr bwMode="auto">
          <a:xfrm flipH="1">
            <a:off x="2592388" y="5514975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37" name="AutoShape 49"/>
          <p:cNvCxnSpPr>
            <a:cxnSpLocks noChangeShapeType="1"/>
            <a:stCxn id="1394733" idx="5"/>
            <a:endCxn id="1394738" idx="0"/>
          </p:cNvCxnSpPr>
          <p:nvPr/>
        </p:nvCxnSpPr>
        <p:spPr bwMode="auto">
          <a:xfrm>
            <a:off x="3344863" y="4867275"/>
            <a:ext cx="109537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38" name="Oval 50"/>
          <p:cNvSpPr>
            <a:spLocks noChangeArrowheads="1"/>
          </p:cNvSpPr>
          <p:nvPr/>
        </p:nvSpPr>
        <p:spPr bwMode="auto">
          <a:xfrm>
            <a:off x="3201988" y="50847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4739" name="Oval 51"/>
          <p:cNvSpPr>
            <a:spLocks noChangeArrowheads="1"/>
          </p:cNvSpPr>
          <p:nvPr/>
        </p:nvSpPr>
        <p:spPr bwMode="auto">
          <a:xfrm>
            <a:off x="2339975" y="573405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394740" name="Oval 52"/>
          <p:cNvSpPr>
            <a:spLocks noChangeArrowheads="1"/>
          </p:cNvSpPr>
          <p:nvPr/>
        </p:nvSpPr>
        <p:spPr bwMode="auto">
          <a:xfrm>
            <a:off x="2914650" y="573405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4741" name="AutoShape 53"/>
          <p:cNvCxnSpPr>
            <a:cxnSpLocks noChangeShapeType="1"/>
            <a:stCxn id="1394734" idx="5"/>
            <a:endCxn id="1394740" idx="0"/>
          </p:cNvCxnSpPr>
          <p:nvPr/>
        </p:nvCxnSpPr>
        <p:spPr bwMode="auto">
          <a:xfrm>
            <a:off x="3057525" y="5514975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42" name="AutoShape 54"/>
          <p:cNvSpPr>
            <a:spLocks noChangeArrowheads="1"/>
          </p:cNvSpPr>
          <p:nvPr/>
        </p:nvSpPr>
        <p:spPr bwMode="auto">
          <a:xfrm>
            <a:off x="4140200" y="5086350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4743" name="AutoShape 55"/>
          <p:cNvCxnSpPr>
            <a:cxnSpLocks noChangeShapeType="1"/>
            <a:endCxn id="1394744" idx="0"/>
          </p:cNvCxnSpPr>
          <p:nvPr/>
        </p:nvCxnSpPr>
        <p:spPr bwMode="auto">
          <a:xfrm flipH="1">
            <a:off x="6192838" y="4219575"/>
            <a:ext cx="106362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44" name="Oval 56"/>
          <p:cNvSpPr>
            <a:spLocks noChangeArrowheads="1"/>
          </p:cNvSpPr>
          <p:nvPr/>
        </p:nvSpPr>
        <p:spPr bwMode="auto">
          <a:xfrm flipH="1">
            <a:off x="5940425" y="44370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94745" name="Oval 57"/>
          <p:cNvSpPr>
            <a:spLocks noChangeArrowheads="1"/>
          </p:cNvSpPr>
          <p:nvPr/>
        </p:nvSpPr>
        <p:spPr bwMode="auto">
          <a:xfrm flipH="1">
            <a:off x="6227763" y="50847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4746" name="AutoShape 58"/>
          <p:cNvCxnSpPr>
            <a:cxnSpLocks noChangeShapeType="1"/>
            <a:stCxn id="1394744" idx="3"/>
            <a:endCxn id="1394745" idx="0"/>
          </p:cNvCxnSpPr>
          <p:nvPr/>
        </p:nvCxnSpPr>
        <p:spPr bwMode="auto">
          <a:xfrm>
            <a:off x="6370638" y="48656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47" name="AutoShape 59"/>
          <p:cNvCxnSpPr>
            <a:cxnSpLocks noChangeShapeType="1"/>
            <a:stCxn id="1394745" idx="3"/>
            <a:endCxn id="1394750" idx="0"/>
          </p:cNvCxnSpPr>
          <p:nvPr/>
        </p:nvCxnSpPr>
        <p:spPr bwMode="auto">
          <a:xfrm>
            <a:off x="6657975" y="5513388"/>
            <a:ext cx="109538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4748" name="AutoShape 60"/>
          <p:cNvCxnSpPr>
            <a:cxnSpLocks noChangeShapeType="1"/>
            <a:stCxn id="1394744" idx="5"/>
            <a:endCxn id="1394749" idx="0"/>
          </p:cNvCxnSpPr>
          <p:nvPr/>
        </p:nvCxnSpPr>
        <p:spPr bwMode="auto">
          <a:xfrm flipH="1">
            <a:off x="5905500" y="4865688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49" name="Oval 61"/>
          <p:cNvSpPr>
            <a:spLocks noChangeArrowheads="1"/>
          </p:cNvSpPr>
          <p:nvPr/>
        </p:nvSpPr>
        <p:spPr bwMode="auto">
          <a:xfrm flipH="1">
            <a:off x="5653088" y="50847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394750" name="Oval 62"/>
          <p:cNvSpPr>
            <a:spLocks noChangeArrowheads="1"/>
          </p:cNvSpPr>
          <p:nvPr/>
        </p:nvSpPr>
        <p:spPr bwMode="auto">
          <a:xfrm flipH="1">
            <a:off x="6515100" y="573405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4751" name="Oval 63"/>
          <p:cNvSpPr>
            <a:spLocks noChangeArrowheads="1"/>
          </p:cNvSpPr>
          <p:nvPr/>
        </p:nvSpPr>
        <p:spPr bwMode="auto">
          <a:xfrm flipH="1">
            <a:off x="5940425" y="573405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4752" name="AutoShape 64"/>
          <p:cNvCxnSpPr>
            <a:cxnSpLocks noChangeShapeType="1"/>
            <a:stCxn id="1394745" idx="5"/>
            <a:endCxn id="1394751" idx="0"/>
          </p:cNvCxnSpPr>
          <p:nvPr/>
        </p:nvCxnSpPr>
        <p:spPr bwMode="auto">
          <a:xfrm flipH="1">
            <a:off x="6192838" y="5513388"/>
            <a:ext cx="109537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4756" name="Oval 68"/>
          <p:cNvSpPr>
            <a:spLocks noChangeArrowheads="1"/>
          </p:cNvSpPr>
          <p:nvPr/>
        </p:nvSpPr>
        <p:spPr bwMode="auto">
          <a:xfrm>
            <a:off x="6659563" y="3860800"/>
            <a:ext cx="2160587" cy="863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變成黑兄紅父的狀況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21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4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C8C-A7E8-42DD-B78D-E792F16C184D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2b: </a:t>
            </a:r>
            <a:r>
              <a:rPr lang="zh-TW" altLang="en-US"/>
              <a:t>黑兄二黑姪</a:t>
            </a:r>
          </a:p>
        </p:txBody>
      </p:sp>
      <p:cxnSp>
        <p:nvCxnSpPr>
          <p:cNvPr id="1393667" name="AutoShape 3"/>
          <p:cNvCxnSpPr>
            <a:cxnSpLocks noChangeShapeType="1"/>
            <a:endCxn id="1393668" idx="0"/>
          </p:cNvCxnSpPr>
          <p:nvPr/>
        </p:nvCxnSpPr>
        <p:spPr bwMode="auto">
          <a:xfrm flipH="1">
            <a:off x="2738438" y="414813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668" name="Oval 4"/>
          <p:cNvSpPr>
            <a:spLocks noChangeArrowheads="1"/>
          </p:cNvSpPr>
          <p:nvPr/>
        </p:nvSpPr>
        <p:spPr bwMode="auto">
          <a:xfrm flipH="1">
            <a:off x="2486025" y="43656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3669" name="Oval 5"/>
          <p:cNvSpPr>
            <a:spLocks noChangeArrowheads="1"/>
          </p:cNvSpPr>
          <p:nvPr/>
        </p:nvSpPr>
        <p:spPr bwMode="auto">
          <a:xfrm flipH="1">
            <a:off x="27733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3670" name="AutoShape 6"/>
          <p:cNvCxnSpPr>
            <a:cxnSpLocks noChangeShapeType="1"/>
            <a:stCxn id="1393668" idx="3"/>
            <a:endCxn id="1393669" idx="0"/>
          </p:cNvCxnSpPr>
          <p:nvPr/>
        </p:nvCxnSpPr>
        <p:spPr bwMode="auto">
          <a:xfrm>
            <a:off x="2916238" y="4794250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671" name="AutoShape 7"/>
          <p:cNvCxnSpPr>
            <a:cxnSpLocks noChangeShapeType="1"/>
            <a:stCxn id="1393669" idx="3"/>
            <a:endCxn id="1393674" idx="0"/>
          </p:cNvCxnSpPr>
          <p:nvPr/>
        </p:nvCxnSpPr>
        <p:spPr bwMode="auto">
          <a:xfrm>
            <a:off x="3203575" y="544195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672" name="AutoShape 8"/>
          <p:cNvCxnSpPr>
            <a:cxnSpLocks noChangeShapeType="1"/>
            <a:stCxn id="1393668" idx="5"/>
            <a:endCxn id="1393673" idx="0"/>
          </p:cNvCxnSpPr>
          <p:nvPr/>
        </p:nvCxnSpPr>
        <p:spPr bwMode="auto">
          <a:xfrm flipH="1">
            <a:off x="2451100" y="479425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673" name="Oval 9"/>
          <p:cNvSpPr>
            <a:spLocks noChangeArrowheads="1"/>
          </p:cNvSpPr>
          <p:nvPr/>
        </p:nvSpPr>
        <p:spPr bwMode="auto">
          <a:xfrm flipH="1">
            <a:off x="219868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3674" name="Oval 10"/>
          <p:cNvSpPr>
            <a:spLocks noChangeArrowheads="1"/>
          </p:cNvSpPr>
          <p:nvPr/>
        </p:nvSpPr>
        <p:spPr bwMode="auto">
          <a:xfrm flipH="1">
            <a:off x="3060700" y="56626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3675" name="Oval 11"/>
          <p:cNvSpPr>
            <a:spLocks noChangeArrowheads="1"/>
          </p:cNvSpPr>
          <p:nvPr/>
        </p:nvSpPr>
        <p:spPr bwMode="auto">
          <a:xfrm flipH="1">
            <a:off x="2486025" y="56626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3676" name="AutoShape 12"/>
          <p:cNvCxnSpPr>
            <a:cxnSpLocks noChangeShapeType="1"/>
            <a:stCxn id="1393669" idx="5"/>
            <a:endCxn id="1393675" idx="0"/>
          </p:cNvCxnSpPr>
          <p:nvPr/>
        </p:nvCxnSpPr>
        <p:spPr bwMode="auto">
          <a:xfrm flipH="1">
            <a:off x="2738438" y="544195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696" name="AutoShape 32"/>
          <p:cNvCxnSpPr>
            <a:cxnSpLocks noChangeShapeType="1"/>
            <a:endCxn id="1393697" idx="0"/>
          </p:cNvCxnSpPr>
          <p:nvPr/>
        </p:nvCxnSpPr>
        <p:spPr bwMode="auto">
          <a:xfrm flipH="1">
            <a:off x="5832475" y="414813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697" name="Oval 33"/>
          <p:cNvSpPr>
            <a:spLocks noChangeArrowheads="1"/>
          </p:cNvSpPr>
          <p:nvPr/>
        </p:nvSpPr>
        <p:spPr bwMode="auto">
          <a:xfrm flipH="1">
            <a:off x="5580063" y="43656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3698" name="Oval 34"/>
          <p:cNvSpPr>
            <a:spLocks noChangeArrowheads="1"/>
          </p:cNvSpPr>
          <p:nvPr/>
        </p:nvSpPr>
        <p:spPr bwMode="auto">
          <a:xfrm flipH="1">
            <a:off x="586740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3699" name="AutoShape 35"/>
          <p:cNvCxnSpPr>
            <a:cxnSpLocks noChangeShapeType="1"/>
            <a:stCxn id="1393697" idx="3"/>
            <a:endCxn id="1393698" idx="0"/>
          </p:cNvCxnSpPr>
          <p:nvPr/>
        </p:nvCxnSpPr>
        <p:spPr bwMode="auto">
          <a:xfrm>
            <a:off x="6010275" y="479425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00" name="AutoShape 36"/>
          <p:cNvCxnSpPr>
            <a:cxnSpLocks noChangeShapeType="1"/>
            <a:stCxn id="1393698" idx="3"/>
            <a:endCxn id="1393703" idx="0"/>
          </p:cNvCxnSpPr>
          <p:nvPr/>
        </p:nvCxnSpPr>
        <p:spPr bwMode="auto">
          <a:xfrm>
            <a:off x="6297613" y="544195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01" name="AutoShape 37"/>
          <p:cNvCxnSpPr>
            <a:cxnSpLocks noChangeShapeType="1"/>
            <a:stCxn id="1393697" idx="5"/>
            <a:endCxn id="1393702" idx="0"/>
          </p:cNvCxnSpPr>
          <p:nvPr/>
        </p:nvCxnSpPr>
        <p:spPr bwMode="auto">
          <a:xfrm flipH="1">
            <a:off x="5545138" y="4794250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02" name="Oval 38"/>
          <p:cNvSpPr>
            <a:spLocks noChangeArrowheads="1"/>
          </p:cNvSpPr>
          <p:nvPr/>
        </p:nvSpPr>
        <p:spPr bwMode="auto">
          <a:xfrm flipH="1">
            <a:off x="52927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3703" name="Oval 39"/>
          <p:cNvSpPr>
            <a:spLocks noChangeArrowheads="1"/>
          </p:cNvSpPr>
          <p:nvPr/>
        </p:nvSpPr>
        <p:spPr bwMode="auto">
          <a:xfrm flipH="1">
            <a:off x="6154738" y="56626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3704" name="Oval 40"/>
          <p:cNvSpPr>
            <a:spLocks noChangeArrowheads="1"/>
          </p:cNvSpPr>
          <p:nvPr/>
        </p:nvSpPr>
        <p:spPr bwMode="auto">
          <a:xfrm flipH="1">
            <a:off x="5580063" y="56626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3705" name="AutoShape 41"/>
          <p:cNvCxnSpPr>
            <a:cxnSpLocks noChangeShapeType="1"/>
            <a:stCxn id="1393698" idx="5"/>
            <a:endCxn id="1393704" idx="0"/>
          </p:cNvCxnSpPr>
          <p:nvPr/>
        </p:nvCxnSpPr>
        <p:spPr bwMode="auto">
          <a:xfrm flipH="1">
            <a:off x="5832475" y="544195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06" name="AutoShape 42"/>
          <p:cNvSpPr>
            <a:spLocks noChangeArrowheads="1"/>
          </p:cNvSpPr>
          <p:nvPr/>
        </p:nvSpPr>
        <p:spPr bwMode="auto">
          <a:xfrm>
            <a:off x="6732588" y="4292600"/>
            <a:ext cx="2160587" cy="1296640"/>
          </a:xfrm>
          <a:prstGeom prst="wedgeEllipseCallout">
            <a:avLst>
              <a:gd name="adj1" fmla="val -75056"/>
              <a:gd name="adj2" fmla="val -2849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將黃色警戒的問題往上扔</a:t>
            </a:r>
          </a:p>
        </p:txBody>
      </p:sp>
      <p:cxnSp>
        <p:nvCxnSpPr>
          <p:cNvPr id="1393707" name="AutoShape 43"/>
          <p:cNvCxnSpPr>
            <a:cxnSpLocks noChangeShapeType="1"/>
            <a:endCxn id="1393708" idx="0"/>
          </p:cNvCxnSpPr>
          <p:nvPr/>
        </p:nvCxnSpPr>
        <p:spPr bwMode="auto">
          <a:xfrm flipH="1">
            <a:off x="2738438" y="1914525"/>
            <a:ext cx="106362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08" name="Oval 44"/>
          <p:cNvSpPr>
            <a:spLocks noChangeArrowheads="1"/>
          </p:cNvSpPr>
          <p:nvPr/>
        </p:nvSpPr>
        <p:spPr bwMode="auto">
          <a:xfrm flipH="1">
            <a:off x="2486025" y="21320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3709" name="Oval 45"/>
          <p:cNvSpPr>
            <a:spLocks noChangeArrowheads="1"/>
          </p:cNvSpPr>
          <p:nvPr/>
        </p:nvSpPr>
        <p:spPr bwMode="auto">
          <a:xfrm flipH="1">
            <a:off x="2773363" y="27797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3710" name="AutoShape 46"/>
          <p:cNvCxnSpPr>
            <a:cxnSpLocks noChangeShapeType="1"/>
            <a:stCxn id="1393708" idx="3"/>
            <a:endCxn id="1393709" idx="0"/>
          </p:cNvCxnSpPr>
          <p:nvPr/>
        </p:nvCxnSpPr>
        <p:spPr bwMode="auto">
          <a:xfrm>
            <a:off x="2916238" y="256063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11" name="AutoShape 47"/>
          <p:cNvCxnSpPr>
            <a:cxnSpLocks noChangeShapeType="1"/>
            <a:stCxn id="1393709" idx="3"/>
            <a:endCxn id="1393714" idx="0"/>
          </p:cNvCxnSpPr>
          <p:nvPr/>
        </p:nvCxnSpPr>
        <p:spPr bwMode="auto">
          <a:xfrm>
            <a:off x="3203575" y="3208338"/>
            <a:ext cx="109538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12" name="AutoShape 48"/>
          <p:cNvCxnSpPr>
            <a:cxnSpLocks noChangeShapeType="1"/>
            <a:stCxn id="1393708" idx="5"/>
            <a:endCxn id="1393713" idx="0"/>
          </p:cNvCxnSpPr>
          <p:nvPr/>
        </p:nvCxnSpPr>
        <p:spPr bwMode="auto">
          <a:xfrm flipH="1">
            <a:off x="2451100" y="2560638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13" name="Oval 49"/>
          <p:cNvSpPr>
            <a:spLocks noChangeArrowheads="1"/>
          </p:cNvSpPr>
          <p:nvPr/>
        </p:nvSpPr>
        <p:spPr bwMode="auto">
          <a:xfrm flipH="1">
            <a:off x="2198688" y="277971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3714" name="Oval 50"/>
          <p:cNvSpPr>
            <a:spLocks noChangeArrowheads="1"/>
          </p:cNvSpPr>
          <p:nvPr/>
        </p:nvSpPr>
        <p:spPr bwMode="auto">
          <a:xfrm flipH="1">
            <a:off x="3060700" y="34290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3715" name="Oval 51"/>
          <p:cNvSpPr>
            <a:spLocks noChangeArrowheads="1"/>
          </p:cNvSpPr>
          <p:nvPr/>
        </p:nvSpPr>
        <p:spPr bwMode="auto">
          <a:xfrm flipH="1">
            <a:off x="2486025" y="34290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3716" name="AutoShape 52"/>
          <p:cNvCxnSpPr>
            <a:cxnSpLocks noChangeShapeType="1"/>
            <a:stCxn id="1393709" idx="5"/>
            <a:endCxn id="1393715" idx="0"/>
          </p:cNvCxnSpPr>
          <p:nvPr/>
        </p:nvCxnSpPr>
        <p:spPr bwMode="auto">
          <a:xfrm flipH="1">
            <a:off x="2738438" y="3208338"/>
            <a:ext cx="109537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17" name="AutoShape 53"/>
          <p:cNvSpPr>
            <a:spLocks noChangeArrowheads="1"/>
          </p:cNvSpPr>
          <p:nvPr/>
        </p:nvSpPr>
        <p:spPr bwMode="auto">
          <a:xfrm>
            <a:off x="3779838" y="2565400"/>
            <a:ext cx="976312" cy="917575"/>
          </a:xfrm>
          <a:prstGeom prst="rightArrow">
            <a:avLst>
              <a:gd name="adj1" fmla="val 60787"/>
              <a:gd name="adj2" fmla="val 6678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紅父</a:t>
            </a:r>
          </a:p>
        </p:txBody>
      </p:sp>
      <p:cxnSp>
        <p:nvCxnSpPr>
          <p:cNvPr id="1393718" name="AutoShape 54"/>
          <p:cNvCxnSpPr>
            <a:cxnSpLocks noChangeShapeType="1"/>
            <a:endCxn id="1393719" idx="0"/>
          </p:cNvCxnSpPr>
          <p:nvPr/>
        </p:nvCxnSpPr>
        <p:spPr bwMode="auto">
          <a:xfrm flipH="1">
            <a:off x="5832475" y="1914525"/>
            <a:ext cx="106363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19" name="Oval 55"/>
          <p:cNvSpPr>
            <a:spLocks noChangeArrowheads="1"/>
          </p:cNvSpPr>
          <p:nvPr/>
        </p:nvSpPr>
        <p:spPr bwMode="auto">
          <a:xfrm flipH="1">
            <a:off x="5580063" y="21320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3720" name="Oval 56"/>
          <p:cNvSpPr>
            <a:spLocks noChangeArrowheads="1"/>
          </p:cNvSpPr>
          <p:nvPr/>
        </p:nvSpPr>
        <p:spPr bwMode="auto">
          <a:xfrm flipH="1">
            <a:off x="5867400" y="27797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3721" name="AutoShape 57"/>
          <p:cNvCxnSpPr>
            <a:cxnSpLocks noChangeShapeType="1"/>
            <a:stCxn id="1393719" idx="3"/>
            <a:endCxn id="1393720" idx="0"/>
          </p:cNvCxnSpPr>
          <p:nvPr/>
        </p:nvCxnSpPr>
        <p:spPr bwMode="auto">
          <a:xfrm>
            <a:off x="6010275" y="2560638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22" name="AutoShape 58"/>
          <p:cNvCxnSpPr>
            <a:cxnSpLocks noChangeShapeType="1"/>
            <a:stCxn id="1393720" idx="3"/>
            <a:endCxn id="1393725" idx="0"/>
          </p:cNvCxnSpPr>
          <p:nvPr/>
        </p:nvCxnSpPr>
        <p:spPr bwMode="auto">
          <a:xfrm>
            <a:off x="6297613" y="3208338"/>
            <a:ext cx="109537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3723" name="AutoShape 59"/>
          <p:cNvCxnSpPr>
            <a:cxnSpLocks noChangeShapeType="1"/>
            <a:stCxn id="1393719" idx="5"/>
            <a:endCxn id="1393724" idx="0"/>
          </p:cNvCxnSpPr>
          <p:nvPr/>
        </p:nvCxnSpPr>
        <p:spPr bwMode="auto">
          <a:xfrm flipH="1">
            <a:off x="5545138" y="256063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24" name="Oval 60"/>
          <p:cNvSpPr>
            <a:spLocks noChangeArrowheads="1"/>
          </p:cNvSpPr>
          <p:nvPr/>
        </p:nvSpPr>
        <p:spPr bwMode="auto">
          <a:xfrm flipH="1">
            <a:off x="5292725" y="27797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3725" name="Oval 61"/>
          <p:cNvSpPr>
            <a:spLocks noChangeArrowheads="1"/>
          </p:cNvSpPr>
          <p:nvPr/>
        </p:nvSpPr>
        <p:spPr bwMode="auto">
          <a:xfrm flipH="1">
            <a:off x="6154738" y="34290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3726" name="Oval 62"/>
          <p:cNvSpPr>
            <a:spLocks noChangeArrowheads="1"/>
          </p:cNvSpPr>
          <p:nvPr/>
        </p:nvSpPr>
        <p:spPr bwMode="auto">
          <a:xfrm flipH="1">
            <a:off x="5580063" y="34290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3727" name="AutoShape 63"/>
          <p:cNvCxnSpPr>
            <a:cxnSpLocks noChangeShapeType="1"/>
            <a:stCxn id="1393720" idx="5"/>
            <a:endCxn id="1393726" idx="0"/>
          </p:cNvCxnSpPr>
          <p:nvPr/>
        </p:nvCxnSpPr>
        <p:spPr bwMode="auto">
          <a:xfrm flipH="1">
            <a:off x="5832475" y="3208338"/>
            <a:ext cx="109538" cy="220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3728" name="Oval 64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  <p:sp>
        <p:nvSpPr>
          <p:cNvPr id="1393729" name="AutoShape 65"/>
          <p:cNvSpPr>
            <a:spLocks noChangeArrowheads="1"/>
          </p:cNvSpPr>
          <p:nvPr/>
        </p:nvSpPr>
        <p:spPr bwMode="auto">
          <a:xfrm>
            <a:off x="3779838" y="4797425"/>
            <a:ext cx="976312" cy="917575"/>
          </a:xfrm>
          <a:prstGeom prst="rightArrow">
            <a:avLst>
              <a:gd name="adj1" fmla="val 60787"/>
              <a:gd name="adj2" fmla="val 6678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黑父</a:t>
            </a:r>
          </a:p>
        </p:txBody>
      </p:sp>
    </p:spTree>
    <p:extLst>
      <p:ext uri="{BB962C8B-B14F-4D97-AF65-F5344CB8AC3E}">
        <p14:creationId xmlns:p14="http://schemas.microsoft.com/office/powerpoint/2010/main" val="6845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3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93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706" grpId="0" animBg="1"/>
      <p:bldP spid="13937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C57C-C13B-495B-8287-F13551DCEEE6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2b: </a:t>
            </a:r>
            <a:r>
              <a:rPr lang="zh-TW" altLang="en-US"/>
              <a:t>黑兄二黑姪</a:t>
            </a:r>
          </a:p>
        </p:txBody>
      </p:sp>
      <p:cxnSp>
        <p:nvCxnSpPr>
          <p:cNvPr id="1395715" name="AutoShape 3"/>
          <p:cNvCxnSpPr>
            <a:cxnSpLocks noChangeShapeType="1"/>
            <a:endCxn id="1395716" idx="0"/>
          </p:cNvCxnSpPr>
          <p:nvPr/>
        </p:nvCxnSpPr>
        <p:spPr bwMode="auto">
          <a:xfrm flipH="1">
            <a:off x="2662238" y="414813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16" name="Oval 4"/>
          <p:cNvSpPr>
            <a:spLocks noChangeArrowheads="1"/>
          </p:cNvSpPr>
          <p:nvPr/>
        </p:nvSpPr>
        <p:spPr bwMode="auto">
          <a:xfrm>
            <a:off x="2409825" y="43656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5717" name="Oval 5"/>
          <p:cNvSpPr>
            <a:spLocks noChangeArrowheads="1"/>
          </p:cNvSpPr>
          <p:nvPr/>
        </p:nvSpPr>
        <p:spPr bwMode="auto">
          <a:xfrm>
            <a:off x="2122488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5718" name="AutoShape 6"/>
          <p:cNvCxnSpPr>
            <a:cxnSpLocks noChangeShapeType="1"/>
            <a:stCxn id="1395716" idx="3"/>
            <a:endCxn id="1395717" idx="0"/>
          </p:cNvCxnSpPr>
          <p:nvPr/>
        </p:nvCxnSpPr>
        <p:spPr bwMode="auto">
          <a:xfrm flipH="1">
            <a:off x="2374900" y="4795838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19" name="AutoShape 7"/>
          <p:cNvCxnSpPr>
            <a:cxnSpLocks noChangeShapeType="1"/>
            <a:stCxn id="1395717" idx="3"/>
            <a:endCxn id="1395722" idx="0"/>
          </p:cNvCxnSpPr>
          <p:nvPr/>
        </p:nvCxnSpPr>
        <p:spPr bwMode="auto">
          <a:xfrm flipH="1">
            <a:off x="2087563" y="544353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20" name="AutoShape 8"/>
          <p:cNvCxnSpPr>
            <a:cxnSpLocks noChangeShapeType="1"/>
            <a:stCxn id="1395716" idx="5"/>
            <a:endCxn id="1395721" idx="0"/>
          </p:cNvCxnSpPr>
          <p:nvPr/>
        </p:nvCxnSpPr>
        <p:spPr bwMode="auto">
          <a:xfrm>
            <a:off x="2840038" y="4795838"/>
            <a:ext cx="109537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21" name="Oval 9"/>
          <p:cNvSpPr>
            <a:spLocks noChangeArrowheads="1"/>
          </p:cNvSpPr>
          <p:nvPr/>
        </p:nvSpPr>
        <p:spPr bwMode="auto">
          <a:xfrm>
            <a:off x="2697163" y="50133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5722" name="Oval 10"/>
          <p:cNvSpPr>
            <a:spLocks noChangeArrowheads="1"/>
          </p:cNvSpPr>
          <p:nvPr/>
        </p:nvSpPr>
        <p:spPr bwMode="auto">
          <a:xfrm>
            <a:off x="1835150" y="56626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5723" name="Oval 11"/>
          <p:cNvSpPr>
            <a:spLocks noChangeArrowheads="1"/>
          </p:cNvSpPr>
          <p:nvPr/>
        </p:nvSpPr>
        <p:spPr bwMode="auto">
          <a:xfrm>
            <a:off x="2409825" y="56626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5724" name="AutoShape 12"/>
          <p:cNvCxnSpPr>
            <a:cxnSpLocks noChangeShapeType="1"/>
            <a:stCxn id="1395717" idx="5"/>
            <a:endCxn id="1395723" idx="0"/>
          </p:cNvCxnSpPr>
          <p:nvPr/>
        </p:nvCxnSpPr>
        <p:spPr bwMode="auto">
          <a:xfrm>
            <a:off x="2552700" y="5443538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25" name="AutoShape 13"/>
          <p:cNvSpPr>
            <a:spLocks noChangeArrowheads="1"/>
          </p:cNvSpPr>
          <p:nvPr/>
        </p:nvSpPr>
        <p:spPr bwMode="auto">
          <a:xfrm>
            <a:off x="3779838" y="5014913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5726" name="AutoShape 14"/>
          <p:cNvCxnSpPr>
            <a:cxnSpLocks noChangeShapeType="1"/>
            <a:endCxn id="1395727" idx="0"/>
          </p:cNvCxnSpPr>
          <p:nvPr/>
        </p:nvCxnSpPr>
        <p:spPr bwMode="auto">
          <a:xfrm flipH="1">
            <a:off x="5756275" y="414813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27" name="Oval 15"/>
          <p:cNvSpPr>
            <a:spLocks noChangeArrowheads="1"/>
          </p:cNvSpPr>
          <p:nvPr/>
        </p:nvSpPr>
        <p:spPr bwMode="auto">
          <a:xfrm>
            <a:off x="5503863" y="436562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5728" name="Oval 16"/>
          <p:cNvSpPr>
            <a:spLocks noChangeArrowheads="1"/>
          </p:cNvSpPr>
          <p:nvPr/>
        </p:nvSpPr>
        <p:spPr bwMode="auto">
          <a:xfrm>
            <a:off x="5216525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5729" name="AutoShape 17"/>
          <p:cNvCxnSpPr>
            <a:cxnSpLocks noChangeShapeType="1"/>
            <a:stCxn id="1395727" idx="3"/>
            <a:endCxn id="1395728" idx="0"/>
          </p:cNvCxnSpPr>
          <p:nvPr/>
        </p:nvCxnSpPr>
        <p:spPr bwMode="auto">
          <a:xfrm flipH="1">
            <a:off x="5468938" y="4795838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30" name="AutoShape 18"/>
          <p:cNvCxnSpPr>
            <a:cxnSpLocks noChangeShapeType="1"/>
            <a:stCxn id="1395728" idx="3"/>
            <a:endCxn id="1395733" idx="0"/>
          </p:cNvCxnSpPr>
          <p:nvPr/>
        </p:nvCxnSpPr>
        <p:spPr bwMode="auto">
          <a:xfrm flipH="1">
            <a:off x="5181600" y="544353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31" name="AutoShape 19"/>
          <p:cNvCxnSpPr>
            <a:cxnSpLocks noChangeShapeType="1"/>
            <a:stCxn id="1395727" idx="5"/>
            <a:endCxn id="1395732" idx="0"/>
          </p:cNvCxnSpPr>
          <p:nvPr/>
        </p:nvCxnSpPr>
        <p:spPr bwMode="auto">
          <a:xfrm>
            <a:off x="5934075" y="4795838"/>
            <a:ext cx="1095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32" name="Oval 20"/>
          <p:cNvSpPr>
            <a:spLocks noChangeArrowheads="1"/>
          </p:cNvSpPr>
          <p:nvPr/>
        </p:nvSpPr>
        <p:spPr bwMode="auto">
          <a:xfrm>
            <a:off x="5791200" y="5013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5733" name="Oval 21"/>
          <p:cNvSpPr>
            <a:spLocks noChangeArrowheads="1"/>
          </p:cNvSpPr>
          <p:nvPr/>
        </p:nvSpPr>
        <p:spPr bwMode="auto">
          <a:xfrm>
            <a:off x="4929188" y="56626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5734" name="Oval 22"/>
          <p:cNvSpPr>
            <a:spLocks noChangeArrowheads="1"/>
          </p:cNvSpPr>
          <p:nvPr/>
        </p:nvSpPr>
        <p:spPr bwMode="auto">
          <a:xfrm>
            <a:off x="5503863" y="56626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5735" name="AutoShape 23"/>
          <p:cNvCxnSpPr>
            <a:cxnSpLocks noChangeShapeType="1"/>
            <a:stCxn id="1395728" idx="5"/>
            <a:endCxn id="1395734" idx="0"/>
          </p:cNvCxnSpPr>
          <p:nvPr/>
        </p:nvCxnSpPr>
        <p:spPr bwMode="auto">
          <a:xfrm>
            <a:off x="5646738" y="544353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36" name="AutoShape 24"/>
          <p:cNvSpPr>
            <a:spLocks noChangeArrowheads="1"/>
          </p:cNvSpPr>
          <p:nvPr/>
        </p:nvSpPr>
        <p:spPr bwMode="auto">
          <a:xfrm>
            <a:off x="6732588" y="4652962"/>
            <a:ext cx="2160587" cy="1224309"/>
          </a:xfrm>
          <a:prstGeom prst="wedgeEllipseCallout">
            <a:avLst>
              <a:gd name="adj1" fmla="val -77185"/>
              <a:gd name="adj2" fmla="val -6268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將黃色警戒的問題往上扔</a:t>
            </a:r>
          </a:p>
        </p:txBody>
      </p:sp>
      <p:cxnSp>
        <p:nvCxnSpPr>
          <p:cNvPr id="1395737" name="AutoShape 25"/>
          <p:cNvCxnSpPr>
            <a:cxnSpLocks noChangeShapeType="1"/>
            <a:endCxn id="1395738" idx="0"/>
          </p:cNvCxnSpPr>
          <p:nvPr/>
        </p:nvCxnSpPr>
        <p:spPr bwMode="auto">
          <a:xfrm flipH="1">
            <a:off x="2662238" y="1914525"/>
            <a:ext cx="106362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38" name="Oval 26"/>
          <p:cNvSpPr>
            <a:spLocks noChangeArrowheads="1"/>
          </p:cNvSpPr>
          <p:nvPr/>
        </p:nvSpPr>
        <p:spPr bwMode="auto">
          <a:xfrm>
            <a:off x="2409825" y="21320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5739" name="Oval 27"/>
          <p:cNvSpPr>
            <a:spLocks noChangeArrowheads="1"/>
          </p:cNvSpPr>
          <p:nvPr/>
        </p:nvSpPr>
        <p:spPr bwMode="auto">
          <a:xfrm>
            <a:off x="2122488" y="27797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5740" name="AutoShape 28"/>
          <p:cNvCxnSpPr>
            <a:cxnSpLocks noChangeShapeType="1"/>
            <a:stCxn id="1395738" idx="3"/>
            <a:endCxn id="1395739" idx="0"/>
          </p:cNvCxnSpPr>
          <p:nvPr/>
        </p:nvCxnSpPr>
        <p:spPr bwMode="auto">
          <a:xfrm flipH="1">
            <a:off x="2374900" y="256222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41" name="AutoShape 29"/>
          <p:cNvCxnSpPr>
            <a:cxnSpLocks noChangeShapeType="1"/>
            <a:stCxn id="1395739" idx="3"/>
            <a:endCxn id="1395744" idx="0"/>
          </p:cNvCxnSpPr>
          <p:nvPr/>
        </p:nvCxnSpPr>
        <p:spPr bwMode="auto">
          <a:xfrm flipH="1">
            <a:off x="2087563" y="3209925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42" name="AutoShape 30"/>
          <p:cNvCxnSpPr>
            <a:cxnSpLocks noChangeShapeType="1"/>
            <a:stCxn id="1395738" idx="5"/>
            <a:endCxn id="1395743" idx="0"/>
          </p:cNvCxnSpPr>
          <p:nvPr/>
        </p:nvCxnSpPr>
        <p:spPr bwMode="auto">
          <a:xfrm>
            <a:off x="2840038" y="2562225"/>
            <a:ext cx="109537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43" name="Oval 31"/>
          <p:cNvSpPr>
            <a:spLocks noChangeArrowheads="1"/>
          </p:cNvSpPr>
          <p:nvPr/>
        </p:nvSpPr>
        <p:spPr bwMode="auto">
          <a:xfrm>
            <a:off x="2697163" y="277971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5744" name="Oval 32"/>
          <p:cNvSpPr>
            <a:spLocks noChangeArrowheads="1"/>
          </p:cNvSpPr>
          <p:nvPr/>
        </p:nvSpPr>
        <p:spPr bwMode="auto">
          <a:xfrm>
            <a:off x="1835150" y="34290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5745" name="Oval 33"/>
          <p:cNvSpPr>
            <a:spLocks noChangeArrowheads="1"/>
          </p:cNvSpPr>
          <p:nvPr/>
        </p:nvSpPr>
        <p:spPr bwMode="auto">
          <a:xfrm>
            <a:off x="2409825" y="34290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5746" name="AutoShape 34"/>
          <p:cNvCxnSpPr>
            <a:cxnSpLocks noChangeShapeType="1"/>
            <a:stCxn id="1395739" idx="5"/>
            <a:endCxn id="1395745" idx="0"/>
          </p:cNvCxnSpPr>
          <p:nvPr/>
        </p:nvCxnSpPr>
        <p:spPr bwMode="auto">
          <a:xfrm>
            <a:off x="2552700" y="3209925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47" name="AutoShape 35"/>
          <p:cNvSpPr>
            <a:spLocks noChangeArrowheads="1"/>
          </p:cNvSpPr>
          <p:nvPr/>
        </p:nvSpPr>
        <p:spPr bwMode="auto">
          <a:xfrm>
            <a:off x="3779838" y="2781300"/>
            <a:ext cx="976312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5748" name="AutoShape 36"/>
          <p:cNvCxnSpPr>
            <a:cxnSpLocks noChangeShapeType="1"/>
            <a:endCxn id="1395749" idx="0"/>
          </p:cNvCxnSpPr>
          <p:nvPr/>
        </p:nvCxnSpPr>
        <p:spPr bwMode="auto">
          <a:xfrm flipH="1">
            <a:off x="5756275" y="1914525"/>
            <a:ext cx="106363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49" name="Oval 37"/>
          <p:cNvSpPr>
            <a:spLocks noChangeArrowheads="1"/>
          </p:cNvSpPr>
          <p:nvPr/>
        </p:nvSpPr>
        <p:spPr bwMode="auto">
          <a:xfrm>
            <a:off x="5503863" y="21320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5750" name="Oval 38"/>
          <p:cNvSpPr>
            <a:spLocks noChangeArrowheads="1"/>
          </p:cNvSpPr>
          <p:nvPr/>
        </p:nvSpPr>
        <p:spPr bwMode="auto">
          <a:xfrm>
            <a:off x="5216525" y="277971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5751" name="AutoShape 39"/>
          <p:cNvCxnSpPr>
            <a:cxnSpLocks noChangeShapeType="1"/>
            <a:stCxn id="1395749" idx="3"/>
            <a:endCxn id="1395750" idx="0"/>
          </p:cNvCxnSpPr>
          <p:nvPr/>
        </p:nvCxnSpPr>
        <p:spPr bwMode="auto">
          <a:xfrm flipH="1">
            <a:off x="5468938" y="256222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52" name="AutoShape 40"/>
          <p:cNvCxnSpPr>
            <a:cxnSpLocks noChangeShapeType="1"/>
            <a:stCxn id="1395750" idx="3"/>
            <a:endCxn id="1395755" idx="0"/>
          </p:cNvCxnSpPr>
          <p:nvPr/>
        </p:nvCxnSpPr>
        <p:spPr bwMode="auto">
          <a:xfrm flipH="1">
            <a:off x="5181600" y="3209925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5753" name="AutoShape 41"/>
          <p:cNvCxnSpPr>
            <a:cxnSpLocks noChangeShapeType="1"/>
            <a:stCxn id="1395749" idx="5"/>
            <a:endCxn id="1395754" idx="0"/>
          </p:cNvCxnSpPr>
          <p:nvPr/>
        </p:nvCxnSpPr>
        <p:spPr bwMode="auto">
          <a:xfrm>
            <a:off x="5934075" y="2562225"/>
            <a:ext cx="109538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54" name="Oval 42"/>
          <p:cNvSpPr>
            <a:spLocks noChangeArrowheads="1"/>
          </p:cNvSpPr>
          <p:nvPr/>
        </p:nvSpPr>
        <p:spPr bwMode="auto">
          <a:xfrm>
            <a:off x="5791200" y="27797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5755" name="Oval 43"/>
          <p:cNvSpPr>
            <a:spLocks noChangeArrowheads="1"/>
          </p:cNvSpPr>
          <p:nvPr/>
        </p:nvSpPr>
        <p:spPr bwMode="auto">
          <a:xfrm>
            <a:off x="4929188" y="34290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5756" name="Oval 44"/>
          <p:cNvSpPr>
            <a:spLocks noChangeArrowheads="1"/>
          </p:cNvSpPr>
          <p:nvPr/>
        </p:nvSpPr>
        <p:spPr bwMode="auto">
          <a:xfrm>
            <a:off x="5503863" y="3429000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cxnSp>
        <p:nvCxnSpPr>
          <p:cNvPr id="1395757" name="AutoShape 45"/>
          <p:cNvCxnSpPr>
            <a:cxnSpLocks noChangeShapeType="1"/>
            <a:stCxn id="1395750" idx="5"/>
            <a:endCxn id="1395756" idx="0"/>
          </p:cNvCxnSpPr>
          <p:nvPr/>
        </p:nvCxnSpPr>
        <p:spPr bwMode="auto">
          <a:xfrm>
            <a:off x="5646738" y="3209925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5763" name="Oval 51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5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5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95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36" grpId="0" animBg="1"/>
      <p:bldP spid="13957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B378-97D9-4442-9182-9382E7AB547C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2c: </a:t>
            </a:r>
            <a:r>
              <a:rPr lang="zh-TW" altLang="en-US"/>
              <a:t>黑兄紅姪</a:t>
            </a:r>
          </a:p>
        </p:txBody>
      </p:sp>
      <p:cxnSp>
        <p:nvCxnSpPr>
          <p:cNvPr id="1386500" name="AutoShape 4"/>
          <p:cNvCxnSpPr>
            <a:cxnSpLocks noChangeShapeType="1"/>
            <a:endCxn id="1386501" idx="0"/>
          </p:cNvCxnSpPr>
          <p:nvPr/>
        </p:nvCxnSpPr>
        <p:spPr bwMode="auto">
          <a:xfrm flipH="1">
            <a:off x="2809875" y="2706688"/>
            <a:ext cx="1063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01" name="Oval 5"/>
          <p:cNvSpPr>
            <a:spLocks noChangeArrowheads="1"/>
          </p:cNvSpPr>
          <p:nvPr/>
        </p:nvSpPr>
        <p:spPr bwMode="auto">
          <a:xfrm flipH="1">
            <a:off x="2557463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86502" name="Oval 6"/>
          <p:cNvSpPr>
            <a:spLocks noChangeArrowheads="1"/>
          </p:cNvSpPr>
          <p:nvPr/>
        </p:nvSpPr>
        <p:spPr bwMode="auto">
          <a:xfrm flipH="1">
            <a:off x="28448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86503" name="AutoShape 7"/>
          <p:cNvCxnSpPr>
            <a:cxnSpLocks noChangeShapeType="1"/>
            <a:stCxn id="1386501" idx="3"/>
            <a:endCxn id="1386502" idx="0"/>
          </p:cNvCxnSpPr>
          <p:nvPr/>
        </p:nvCxnSpPr>
        <p:spPr bwMode="auto">
          <a:xfrm>
            <a:off x="2987675" y="335280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6504" name="AutoShape 8"/>
          <p:cNvCxnSpPr>
            <a:cxnSpLocks noChangeShapeType="1"/>
            <a:stCxn id="1386502" idx="3"/>
            <a:endCxn id="1386507" idx="0"/>
          </p:cNvCxnSpPr>
          <p:nvPr/>
        </p:nvCxnSpPr>
        <p:spPr bwMode="auto">
          <a:xfrm>
            <a:off x="327501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6505" name="AutoShape 9"/>
          <p:cNvCxnSpPr>
            <a:cxnSpLocks noChangeShapeType="1"/>
            <a:stCxn id="1386501" idx="5"/>
            <a:endCxn id="1386506" idx="0"/>
          </p:cNvCxnSpPr>
          <p:nvPr/>
        </p:nvCxnSpPr>
        <p:spPr bwMode="auto">
          <a:xfrm flipH="1">
            <a:off x="2522538" y="3352800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06" name="Oval 10"/>
          <p:cNvSpPr>
            <a:spLocks noChangeArrowheads="1"/>
          </p:cNvSpPr>
          <p:nvPr/>
        </p:nvSpPr>
        <p:spPr bwMode="auto">
          <a:xfrm flipH="1">
            <a:off x="22701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86507" name="Oval 11"/>
          <p:cNvSpPr>
            <a:spLocks noChangeArrowheads="1"/>
          </p:cNvSpPr>
          <p:nvPr/>
        </p:nvSpPr>
        <p:spPr bwMode="auto">
          <a:xfrm flipH="1">
            <a:off x="31321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86508" name="Oval 12"/>
          <p:cNvSpPr>
            <a:spLocks noChangeArrowheads="1"/>
          </p:cNvSpPr>
          <p:nvPr/>
        </p:nvSpPr>
        <p:spPr bwMode="auto">
          <a:xfrm flipH="1">
            <a:off x="25574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86509" name="AutoShape 13"/>
          <p:cNvCxnSpPr>
            <a:cxnSpLocks noChangeShapeType="1"/>
            <a:stCxn id="1386502" idx="5"/>
            <a:endCxn id="1386508" idx="0"/>
          </p:cNvCxnSpPr>
          <p:nvPr/>
        </p:nvCxnSpPr>
        <p:spPr bwMode="auto">
          <a:xfrm flipH="1">
            <a:off x="280987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10" name="Oval 14"/>
          <p:cNvSpPr>
            <a:spLocks noChangeArrowheads="1"/>
          </p:cNvSpPr>
          <p:nvPr/>
        </p:nvSpPr>
        <p:spPr bwMode="auto">
          <a:xfrm flipH="1">
            <a:off x="284638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86511" name="AutoShape 15"/>
          <p:cNvCxnSpPr>
            <a:cxnSpLocks noChangeShapeType="1"/>
            <a:stCxn id="1386507" idx="5"/>
            <a:endCxn id="1386510" idx="0"/>
          </p:cNvCxnSpPr>
          <p:nvPr/>
        </p:nvCxnSpPr>
        <p:spPr bwMode="auto">
          <a:xfrm flipH="1">
            <a:off x="3098800" y="46497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12" name="Oval 16"/>
          <p:cNvSpPr>
            <a:spLocks noChangeArrowheads="1"/>
          </p:cNvSpPr>
          <p:nvPr/>
        </p:nvSpPr>
        <p:spPr bwMode="auto">
          <a:xfrm flipH="1">
            <a:off x="34210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86513" name="AutoShape 17"/>
          <p:cNvCxnSpPr>
            <a:cxnSpLocks noChangeShapeType="1"/>
            <a:stCxn id="1386507" idx="3"/>
            <a:endCxn id="1386512" idx="0"/>
          </p:cNvCxnSpPr>
          <p:nvPr/>
        </p:nvCxnSpPr>
        <p:spPr bwMode="auto">
          <a:xfrm>
            <a:off x="3562350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14" name="Oval 18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86515" name="Oval 19"/>
          <p:cNvSpPr>
            <a:spLocks noChangeArrowheads="1"/>
          </p:cNvSpPr>
          <p:nvPr/>
        </p:nvSpPr>
        <p:spPr bwMode="auto">
          <a:xfrm>
            <a:off x="50768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86516" name="AutoShape 20"/>
          <p:cNvCxnSpPr>
            <a:cxnSpLocks noChangeShapeType="1"/>
            <a:stCxn id="1386514" idx="3"/>
            <a:endCxn id="1386515" idx="0"/>
          </p:cNvCxnSpPr>
          <p:nvPr/>
        </p:nvCxnSpPr>
        <p:spPr bwMode="auto">
          <a:xfrm flipH="1">
            <a:off x="5329238" y="3354388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6517" name="AutoShape 21"/>
          <p:cNvCxnSpPr>
            <a:cxnSpLocks noChangeShapeType="1"/>
            <a:stCxn id="1386519" idx="5"/>
            <a:endCxn id="1386520" idx="0"/>
          </p:cNvCxnSpPr>
          <p:nvPr/>
        </p:nvCxnSpPr>
        <p:spPr bwMode="auto">
          <a:xfrm>
            <a:off x="6659563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6518" name="AutoShape 22"/>
          <p:cNvCxnSpPr>
            <a:cxnSpLocks noChangeShapeType="1"/>
            <a:stCxn id="1386514" idx="5"/>
            <a:endCxn id="1386519" idx="0"/>
          </p:cNvCxnSpPr>
          <p:nvPr/>
        </p:nvCxnSpPr>
        <p:spPr bwMode="auto">
          <a:xfrm>
            <a:off x="6083300" y="3354388"/>
            <a:ext cx="3984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19" name="Oval 23"/>
          <p:cNvSpPr>
            <a:spLocks noChangeArrowheads="1"/>
          </p:cNvSpPr>
          <p:nvPr/>
        </p:nvSpPr>
        <p:spPr bwMode="auto">
          <a:xfrm>
            <a:off x="62293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86520" name="Oval 24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386521" name="AutoShape 25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86522" name="AutoShape 26"/>
          <p:cNvCxnSpPr>
            <a:cxnSpLocks noChangeShapeType="1"/>
            <a:endCxn id="1386514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23" name="Oval 27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86524" name="AutoShape 28"/>
          <p:cNvCxnSpPr>
            <a:cxnSpLocks noChangeShapeType="1"/>
            <a:stCxn id="1386515" idx="5"/>
            <a:endCxn id="1386523" idx="0"/>
          </p:cNvCxnSpPr>
          <p:nvPr/>
        </p:nvCxnSpPr>
        <p:spPr bwMode="auto">
          <a:xfrm>
            <a:off x="55070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25" name="Oval 29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子</a:t>
            </a:r>
          </a:p>
        </p:txBody>
      </p:sp>
      <p:cxnSp>
        <p:nvCxnSpPr>
          <p:cNvPr id="1386526" name="AutoShape 30"/>
          <p:cNvCxnSpPr>
            <a:cxnSpLocks noChangeShapeType="1"/>
            <a:stCxn id="1386515" idx="3"/>
            <a:endCxn id="1386525" idx="0"/>
          </p:cNvCxnSpPr>
          <p:nvPr/>
        </p:nvCxnSpPr>
        <p:spPr bwMode="auto">
          <a:xfrm flipH="1">
            <a:off x="5041900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27" name="Oval 31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86528" name="AutoShape 32"/>
          <p:cNvCxnSpPr>
            <a:cxnSpLocks noChangeShapeType="1"/>
            <a:stCxn id="1386519" idx="3"/>
            <a:endCxn id="1386527" idx="0"/>
          </p:cNvCxnSpPr>
          <p:nvPr/>
        </p:nvCxnSpPr>
        <p:spPr bwMode="auto">
          <a:xfrm flipH="1">
            <a:off x="61928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6529" name="Oval 33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86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5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E9B-E1C9-46F2-A912-4D5243026A32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2c: </a:t>
            </a:r>
            <a:r>
              <a:rPr lang="zh-TW" altLang="en-US"/>
              <a:t>黑兄紅姪</a:t>
            </a:r>
          </a:p>
        </p:txBody>
      </p:sp>
      <p:cxnSp>
        <p:nvCxnSpPr>
          <p:cNvPr id="1390595" name="AutoShape 3"/>
          <p:cNvCxnSpPr>
            <a:cxnSpLocks noChangeShapeType="1"/>
            <a:endCxn id="1390596" idx="0"/>
          </p:cNvCxnSpPr>
          <p:nvPr/>
        </p:nvCxnSpPr>
        <p:spPr bwMode="auto">
          <a:xfrm flipH="1">
            <a:off x="2951163" y="27066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596" name="Oval 4"/>
          <p:cNvSpPr>
            <a:spLocks noChangeArrowheads="1"/>
          </p:cNvSpPr>
          <p:nvPr/>
        </p:nvSpPr>
        <p:spPr bwMode="auto">
          <a:xfrm>
            <a:off x="2698750" y="2924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sp>
        <p:nvSpPr>
          <p:cNvPr id="1390597" name="Oval 5"/>
          <p:cNvSpPr>
            <a:spLocks noChangeArrowheads="1"/>
          </p:cNvSpPr>
          <p:nvPr/>
        </p:nvSpPr>
        <p:spPr bwMode="auto">
          <a:xfrm>
            <a:off x="2411413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0598" name="AutoShape 6"/>
          <p:cNvCxnSpPr>
            <a:cxnSpLocks noChangeShapeType="1"/>
            <a:stCxn id="1390596" idx="3"/>
            <a:endCxn id="1390597" idx="0"/>
          </p:cNvCxnSpPr>
          <p:nvPr/>
        </p:nvCxnSpPr>
        <p:spPr bwMode="auto">
          <a:xfrm flipH="1">
            <a:off x="2663825" y="3354388"/>
            <a:ext cx="107950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0599" name="AutoShape 7"/>
          <p:cNvCxnSpPr>
            <a:cxnSpLocks noChangeShapeType="1"/>
            <a:stCxn id="1390597" idx="3"/>
            <a:endCxn id="1390602" idx="0"/>
          </p:cNvCxnSpPr>
          <p:nvPr/>
        </p:nvCxnSpPr>
        <p:spPr bwMode="auto">
          <a:xfrm flipH="1">
            <a:off x="2376488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0600" name="AutoShape 8"/>
          <p:cNvCxnSpPr>
            <a:cxnSpLocks noChangeShapeType="1"/>
            <a:stCxn id="1390596" idx="5"/>
            <a:endCxn id="1390601" idx="0"/>
          </p:cNvCxnSpPr>
          <p:nvPr/>
        </p:nvCxnSpPr>
        <p:spPr bwMode="auto">
          <a:xfrm>
            <a:off x="3128963" y="3354388"/>
            <a:ext cx="109537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01" name="Oval 9"/>
          <p:cNvSpPr>
            <a:spLocks noChangeArrowheads="1"/>
          </p:cNvSpPr>
          <p:nvPr/>
        </p:nvSpPr>
        <p:spPr bwMode="auto">
          <a:xfrm>
            <a:off x="298608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0602" name="Oval 10"/>
          <p:cNvSpPr>
            <a:spLocks noChangeArrowheads="1"/>
          </p:cNvSpPr>
          <p:nvPr/>
        </p:nvSpPr>
        <p:spPr bwMode="auto">
          <a:xfrm>
            <a:off x="212407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0603" name="Oval 11"/>
          <p:cNvSpPr>
            <a:spLocks noChangeArrowheads="1"/>
          </p:cNvSpPr>
          <p:nvPr/>
        </p:nvSpPr>
        <p:spPr bwMode="auto">
          <a:xfrm>
            <a:off x="26987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0604" name="AutoShape 12"/>
          <p:cNvCxnSpPr>
            <a:cxnSpLocks noChangeShapeType="1"/>
            <a:stCxn id="1390597" idx="5"/>
            <a:endCxn id="1390603" idx="0"/>
          </p:cNvCxnSpPr>
          <p:nvPr/>
        </p:nvCxnSpPr>
        <p:spPr bwMode="auto">
          <a:xfrm>
            <a:off x="2841625" y="4002088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05" name="Oval 13"/>
          <p:cNvSpPr>
            <a:spLocks noChangeArrowheads="1"/>
          </p:cNvSpPr>
          <p:nvPr/>
        </p:nvSpPr>
        <p:spPr bwMode="auto">
          <a:xfrm>
            <a:off x="2409825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0606" name="AutoShape 14"/>
          <p:cNvCxnSpPr>
            <a:cxnSpLocks noChangeShapeType="1"/>
            <a:stCxn id="1390602" idx="5"/>
            <a:endCxn id="1390605" idx="0"/>
          </p:cNvCxnSpPr>
          <p:nvPr/>
        </p:nvCxnSpPr>
        <p:spPr bwMode="auto">
          <a:xfrm>
            <a:off x="2554288" y="46513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07" name="Oval 15"/>
          <p:cNvSpPr>
            <a:spLocks noChangeArrowheads="1"/>
          </p:cNvSpPr>
          <p:nvPr/>
        </p:nvSpPr>
        <p:spPr bwMode="auto">
          <a:xfrm>
            <a:off x="1835150" y="48688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0608" name="AutoShape 16"/>
          <p:cNvCxnSpPr>
            <a:cxnSpLocks noChangeShapeType="1"/>
            <a:stCxn id="1390602" idx="3"/>
            <a:endCxn id="1390607" idx="0"/>
          </p:cNvCxnSpPr>
          <p:nvPr/>
        </p:nvCxnSpPr>
        <p:spPr bwMode="auto">
          <a:xfrm flipH="1">
            <a:off x="2087563" y="4651375"/>
            <a:ext cx="109537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16" name="AutoShape 24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0617" name="AutoShape 25"/>
          <p:cNvCxnSpPr>
            <a:cxnSpLocks noChangeShapeType="1"/>
            <a:endCxn id="1390609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09" name="Oval 17"/>
          <p:cNvSpPr>
            <a:spLocks noChangeArrowheads="1"/>
          </p:cNvSpPr>
          <p:nvPr/>
        </p:nvSpPr>
        <p:spPr bwMode="auto">
          <a:xfrm flipH="1"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90610" name="Oval 18"/>
          <p:cNvSpPr>
            <a:spLocks noChangeArrowheads="1"/>
          </p:cNvSpPr>
          <p:nvPr/>
        </p:nvSpPr>
        <p:spPr bwMode="auto">
          <a:xfrm flipH="1">
            <a:off x="62293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0611" name="AutoShape 19"/>
          <p:cNvCxnSpPr>
            <a:cxnSpLocks noChangeShapeType="1"/>
            <a:stCxn id="1390609" idx="3"/>
            <a:endCxn id="1390610" idx="0"/>
          </p:cNvCxnSpPr>
          <p:nvPr/>
        </p:nvCxnSpPr>
        <p:spPr bwMode="auto">
          <a:xfrm>
            <a:off x="6083300" y="3352800"/>
            <a:ext cx="39846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0612" name="AutoShape 20"/>
          <p:cNvCxnSpPr>
            <a:cxnSpLocks noChangeShapeType="1"/>
            <a:stCxn id="1390614" idx="5"/>
            <a:endCxn id="1390615" idx="0"/>
          </p:cNvCxnSpPr>
          <p:nvPr/>
        </p:nvCxnSpPr>
        <p:spPr bwMode="auto">
          <a:xfrm flipH="1">
            <a:off x="5041900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0613" name="AutoShape 21"/>
          <p:cNvCxnSpPr>
            <a:cxnSpLocks noChangeShapeType="1"/>
            <a:stCxn id="1390609" idx="5"/>
            <a:endCxn id="1390614" idx="0"/>
          </p:cNvCxnSpPr>
          <p:nvPr/>
        </p:nvCxnSpPr>
        <p:spPr bwMode="auto">
          <a:xfrm flipH="1">
            <a:off x="5329238" y="3352800"/>
            <a:ext cx="39846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14" name="Oval 22"/>
          <p:cNvSpPr>
            <a:spLocks noChangeArrowheads="1"/>
          </p:cNvSpPr>
          <p:nvPr/>
        </p:nvSpPr>
        <p:spPr bwMode="auto">
          <a:xfrm flipH="1">
            <a:off x="50768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0615" name="Oval 23"/>
          <p:cNvSpPr>
            <a:spLocks noChangeArrowheads="1"/>
          </p:cNvSpPr>
          <p:nvPr/>
        </p:nvSpPr>
        <p:spPr bwMode="auto">
          <a:xfrm flipH="1"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390618" name="Oval 26"/>
          <p:cNvSpPr>
            <a:spLocks noChangeArrowheads="1"/>
          </p:cNvSpPr>
          <p:nvPr/>
        </p:nvSpPr>
        <p:spPr bwMode="auto">
          <a:xfrm flipH="1">
            <a:off x="59420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0619" name="AutoShape 27"/>
          <p:cNvCxnSpPr>
            <a:cxnSpLocks noChangeShapeType="1"/>
            <a:stCxn id="1390610" idx="5"/>
            <a:endCxn id="1390618" idx="0"/>
          </p:cNvCxnSpPr>
          <p:nvPr/>
        </p:nvCxnSpPr>
        <p:spPr bwMode="auto">
          <a:xfrm flipH="1">
            <a:off x="619442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20" name="Oval 28"/>
          <p:cNvSpPr>
            <a:spLocks noChangeArrowheads="1"/>
          </p:cNvSpPr>
          <p:nvPr/>
        </p:nvSpPr>
        <p:spPr bwMode="auto">
          <a:xfrm flipH="1"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子</a:t>
            </a:r>
          </a:p>
        </p:txBody>
      </p:sp>
      <p:cxnSp>
        <p:nvCxnSpPr>
          <p:cNvPr id="1390621" name="AutoShape 29"/>
          <p:cNvCxnSpPr>
            <a:cxnSpLocks noChangeShapeType="1"/>
            <a:stCxn id="1390610" idx="3"/>
            <a:endCxn id="1390620" idx="0"/>
          </p:cNvCxnSpPr>
          <p:nvPr/>
        </p:nvCxnSpPr>
        <p:spPr bwMode="auto">
          <a:xfrm>
            <a:off x="665956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22" name="Oval 30"/>
          <p:cNvSpPr>
            <a:spLocks noChangeArrowheads="1"/>
          </p:cNvSpPr>
          <p:nvPr/>
        </p:nvSpPr>
        <p:spPr bwMode="auto">
          <a:xfrm flipH="1">
            <a:off x="53657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0623" name="AutoShape 31"/>
          <p:cNvCxnSpPr>
            <a:cxnSpLocks noChangeShapeType="1"/>
            <a:stCxn id="1390614" idx="3"/>
            <a:endCxn id="1390622" idx="0"/>
          </p:cNvCxnSpPr>
          <p:nvPr/>
        </p:nvCxnSpPr>
        <p:spPr bwMode="auto">
          <a:xfrm>
            <a:off x="5507038" y="4000500"/>
            <a:ext cx="111125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0626" name="Oval 34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7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0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6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3B1-8F46-4F11-9DAC-71837D2D43B6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2c: </a:t>
            </a:r>
            <a:r>
              <a:rPr lang="zh-TW" altLang="en-US"/>
              <a:t>黑兄紅姪</a:t>
            </a:r>
          </a:p>
        </p:txBody>
      </p:sp>
      <p:cxnSp>
        <p:nvCxnSpPr>
          <p:cNvPr id="1391619" name="AutoShape 3"/>
          <p:cNvCxnSpPr>
            <a:cxnSpLocks noChangeShapeType="1"/>
            <a:endCxn id="1391621" idx="0"/>
          </p:cNvCxnSpPr>
          <p:nvPr/>
        </p:nvCxnSpPr>
        <p:spPr bwMode="auto">
          <a:xfrm flipH="1">
            <a:off x="2951163" y="27066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21" name="Oval 5"/>
          <p:cNvSpPr>
            <a:spLocks noChangeArrowheads="1"/>
          </p:cNvSpPr>
          <p:nvPr/>
        </p:nvSpPr>
        <p:spPr bwMode="auto">
          <a:xfrm>
            <a:off x="2698750" y="2924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1623" name="AutoShape 7"/>
          <p:cNvCxnSpPr>
            <a:cxnSpLocks noChangeShapeType="1"/>
            <a:stCxn id="1391621" idx="3"/>
            <a:endCxn id="1391622" idx="0"/>
          </p:cNvCxnSpPr>
          <p:nvPr/>
        </p:nvCxnSpPr>
        <p:spPr bwMode="auto">
          <a:xfrm flipH="1">
            <a:off x="2665413" y="33543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1625" name="AutoShape 9"/>
          <p:cNvCxnSpPr>
            <a:cxnSpLocks noChangeShapeType="1"/>
            <a:stCxn id="1391621" idx="5"/>
            <a:endCxn id="1391626" idx="0"/>
          </p:cNvCxnSpPr>
          <p:nvPr/>
        </p:nvCxnSpPr>
        <p:spPr bwMode="auto">
          <a:xfrm>
            <a:off x="3128963" y="3354388"/>
            <a:ext cx="109537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26" name="Oval 10"/>
          <p:cNvSpPr>
            <a:spLocks noChangeArrowheads="1"/>
          </p:cNvSpPr>
          <p:nvPr/>
        </p:nvSpPr>
        <p:spPr bwMode="auto">
          <a:xfrm>
            <a:off x="298608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1622" name="Oval 6"/>
          <p:cNvSpPr>
            <a:spLocks noChangeArrowheads="1"/>
          </p:cNvSpPr>
          <p:nvPr/>
        </p:nvSpPr>
        <p:spPr bwMode="auto">
          <a:xfrm flipH="1">
            <a:off x="241300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1624" name="AutoShape 8"/>
          <p:cNvCxnSpPr>
            <a:cxnSpLocks noChangeShapeType="1"/>
            <a:stCxn id="1391622" idx="3"/>
            <a:endCxn id="1391627" idx="0"/>
          </p:cNvCxnSpPr>
          <p:nvPr/>
        </p:nvCxnSpPr>
        <p:spPr bwMode="auto">
          <a:xfrm>
            <a:off x="284321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27" name="Oval 11"/>
          <p:cNvSpPr>
            <a:spLocks noChangeArrowheads="1"/>
          </p:cNvSpPr>
          <p:nvPr/>
        </p:nvSpPr>
        <p:spPr bwMode="auto">
          <a:xfrm flipH="1">
            <a:off x="270033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1628" name="Oval 12"/>
          <p:cNvSpPr>
            <a:spLocks noChangeArrowheads="1"/>
          </p:cNvSpPr>
          <p:nvPr/>
        </p:nvSpPr>
        <p:spPr bwMode="auto">
          <a:xfrm flipH="1">
            <a:off x="21256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1629" name="AutoShape 13"/>
          <p:cNvCxnSpPr>
            <a:cxnSpLocks noChangeShapeType="1"/>
            <a:stCxn id="1391622" idx="5"/>
            <a:endCxn id="1391628" idx="0"/>
          </p:cNvCxnSpPr>
          <p:nvPr/>
        </p:nvCxnSpPr>
        <p:spPr bwMode="auto">
          <a:xfrm flipH="1">
            <a:off x="237807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30" name="Oval 14"/>
          <p:cNvSpPr>
            <a:spLocks noChangeArrowheads="1"/>
          </p:cNvSpPr>
          <p:nvPr/>
        </p:nvSpPr>
        <p:spPr bwMode="auto">
          <a:xfrm flipH="1">
            <a:off x="241458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1631" name="AutoShape 15"/>
          <p:cNvCxnSpPr>
            <a:cxnSpLocks noChangeShapeType="1"/>
            <a:stCxn id="1391627" idx="5"/>
            <a:endCxn id="1391630" idx="0"/>
          </p:cNvCxnSpPr>
          <p:nvPr/>
        </p:nvCxnSpPr>
        <p:spPr bwMode="auto">
          <a:xfrm flipH="1">
            <a:off x="2667000" y="46497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32" name="Oval 16"/>
          <p:cNvSpPr>
            <a:spLocks noChangeArrowheads="1"/>
          </p:cNvSpPr>
          <p:nvPr/>
        </p:nvSpPr>
        <p:spPr bwMode="auto">
          <a:xfrm flipH="1">
            <a:off x="29892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1633" name="AutoShape 17"/>
          <p:cNvCxnSpPr>
            <a:cxnSpLocks noChangeShapeType="1"/>
            <a:stCxn id="1391627" idx="3"/>
            <a:endCxn id="1391632" idx="0"/>
          </p:cNvCxnSpPr>
          <p:nvPr/>
        </p:nvCxnSpPr>
        <p:spPr bwMode="auto">
          <a:xfrm>
            <a:off x="3130550" y="4649788"/>
            <a:ext cx="11112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34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1635" name="AutoShape 19"/>
          <p:cNvCxnSpPr>
            <a:cxnSpLocks noChangeShapeType="1"/>
            <a:endCxn id="1391637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37" name="Oval 21"/>
          <p:cNvSpPr>
            <a:spLocks noChangeArrowheads="1"/>
          </p:cNvSpPr>
          <p:nvPr/>
        </p:nvSpPr>
        <p:spPr bwMode="auto">
          <a:xfrm flipH="1"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1638" name="Oval 22"/>
          <p:cNvSpPr>
            <a:spLocks noChangeArrowheads="1"/>
          </p:cNvSpPr>
          <p:nvPr/>
        </p:nvSpPr>
        <p:spPr bwMode="auto">
          <a:xfrm flipH="1">
            <a:off x="62293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1639" name="AutoShape 23"/>
          <p:cNvCxnSpPr>
            <a:cxnSpLocks noChangeShapeType="1"/>
            <a:stCxn id="1391637" idx="3"/>
            <a:endCxn id="1391638" idx="0"/>
          </p:cNvCxnSpPr>
          <p:nvPr/>
        </p:nvCxnSpPr>
        <p:spPr bwMode="auto">
          <a:xfrm>
            <a:off x="6083300" y="3352800"/>
            <a:ext cx="398463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1640" name="AutoShape 24"/>
          <p:cNvCxnSpPr>
            <a:cxnSpLocks noChangeShapeType="1"/>
            <a:stCxn id="1391642" idx="5"/>
            <a:endCxn id="1391643" idx="0"/>
          </p:cNvCxnSpPr>
          <p:nvPr/>
        </p:nvCxnSpPr>
        <p:spPr bwMode="auto">
          <a:xfrm flipH="1">
            <a:off x="5041900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1641" name="AutoShape 25"/>
          <p:cNvCxnSpPr>
            <a:cxnSpLocks noChangeShapeType="1"/>
            <a:stCxn id="1391637" idx="5"/>
            <a:endCxn id="1391642" idx="0"/>
          </p:cNvCxnSpPr>
          <p:nvPr/>
        </p:nvCxnSpPr>
        <p:spPr bwMode="auto">
          <a:xfrm flipH="1">
            <a:off x="5329238" y="3352800"/>
            <a:ext cx="398462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42" name="Oval 26"/>
          <p:cNvSpPr>
            <a:spLocks noChangeArrowheads="1"/>
          </p:cNvSpPr>
          <p:nvPr/>
        </p:nvSpPr>
        <p:spPr bwMode="auto">
          <a:xfrm flipH="1">
            <a:off x="50768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91643" name="Oval 27"/>
          <p:cNvSpPr>
            <a:spLocks noChangeArrowheads="1"/>
          </p:cNvSpPr>
          <p:nvPr/>
        </p:nvSpPr>
        <p:spPr bwMode="auto">
          <a:xfrm flipH="1"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391644" name="Oval 28"/>
          <p:cNvSpPr>
            <a:spLocks noChangeArrowheads="1"/>
          </p:cNvSpPr>
          <p:nvPr/>
        </p:nvSpPr>
        <p:spPr bwMode="auto">
          <a:xfrm flipH="1">
            <a:off x="594201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1645" name="AutoShape 29"/>
          <p:cNvCxnSpPr>
            <a:cxnSpLocks noChangeShapeType="1"/>
            <a:stCxn id="1391638" idx="5"/>
            <a:endCxn id="1391644" idx="0"/>
          </p:cNvCxnSpPr>
          <p:nvPr/>
        </p:nvCxnSpPr>
        <p:spPr bwMode="auto">
          <a:xfrm flipH="1">
            <a:off x="6194425" y="4000500"/>
            <a:ext cx="109538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46" name="Oval 30"/>
          <p:cNvSpPr>
            <a:spLocks noChangeArrowheads="1"/>
          </p:cNvSpPr>
          <p:nvPr/>
        </p:nvSpPr>
        <p:spPr bwMode="auto">
          <a:xfrm flipH="1"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子</a:t>
            </a:r>
          </a:p>
        </p:txBody>
      </p:sp>
      <p:cxnSp>
        <p:nvCxnSpPr>
          <p:cNvPr id="1391647" name="AutoShape 31"/>
          <p:cNvCxnSpPr>
            <a:cxnSpLocks noChangeShapeType="1"/>
            <a:stCxn id="1391638" idx="3"/>
            <a:endCxn id="1391646" idx="0"/>
          </p:cNvCxnSpPr>
          <p:nvPr/>
        </p:nvCxnSpPr>
        <p:spPr bwMode="auto">
          <a:xfrm>
            <a:off x="6659563" y="4000500"/>
            <a:ext cx="109537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48" name="Oval 32"/>
          <p:cNvSpPr>
            <a:spLocks noChangeArrowheads="1"/>
          </p:cNvSpPr>
          <p:nvPr/>
        </p:nvSpPr>
        <p:spPr bwMode="auto">
          <a:xfrm flipH="1">
            <a:off x="5365750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1649" name="AutoShape 33"/>
          <p:cNvCxnSpPr>
            <a:cxnSpLocks noChangeShapeType="1"/>
            <a:stCxn id="1391642" idx="3"/>
            <a:endCxn id="1391648" idx="0"/>
          </p:cNvCxnSpPr>
          <p:nvPr/>
        </p:nvCxnSpPr>
        <p:spPr bwMode="auto">
          <a:xfrm>
            <a:off x="5507038" y="4000500"/>
            <a:ext cx="111125" cy="220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1651" name="Oval 35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7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1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F9E7-DA83-4279-A357-D698704DDE34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2c: </a:t>
            </a:r>
            <a:r>
              <a:rPr lang="zh-TW" altLang="en-US"/>
              <a:t>黑兄紅姪</a:t>
            </a:r>
          </a:p>
        </p:txBody>
      </p:sp>
      <p:cxnSp>
        <p:nvCxnSpPr>
          <p:cNvPr id="1392643" name="AutoShape 3"/>
          <p:cNvCxnSpPr>
            <a:cxnSpLocks noChangeShapeType="1"/>
            <a:endCxn id="1392644" idx="0"/>
          </p:cNvCxnSpPr>
          <p:nvPr/>
        </p:nvCxnSpPr>
        <p:spPr bwMode="auto">
          <a:xfrm flipH="1">
            <a:off x="2668588" y="2706688"/>
            <a:ext cx="106362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44" name="Oval 4"/>
          <p:cNvSpPr>
            <a:spLocks noChangeArrowheads="1"/>
          </p:cNvSpPr>
          <p:nvPr/>
        </p:nvSpPr>
        <p:spPr bwMode="auto">
          <a:xfrm flipH="1">
            <a:off x="2416175" y="2924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2645" name="AutoShape 5"/>
          <p:cNvCxnSpPr>
            <a:cxnSpLocks noChangeShapeType="1"/>
            <a:stCxn id="1392644" idx="3"/>
            <a:endCxn id="1392649" idx="0"/>
          </p:cNvCxnSpPr>
          <p:nvPr/>
        </p:nvCxnSpPr>
        <p:spPr bwMode="auto">
          <a:xfrm>
            <a:off x="2846388" y="3352800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646" name="AutoShape 6"/>
          <p:cNvCxnSpPr>
            <a:cxnSpLocks noChangeShapeType="1"/>
            <a:stCxn id="1392644" idx="5"/>
            <a:endCxn id="1392647" idx="0"/>
          </p:cNvCxnSpPr>
          <p:nvPr/>
        </p:nvCxnSpPr>
        <p:spPr bwMode="auto">
          <a:xfrm flipH="1">
            <a:off x="2381250" y="3352800"/>
            <a:ext cx="109538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47" name="Oval 7"/>
          <p:cNvSpPr>
            <a:spLocks noChangeArrowheads="1"/>
          </p:cNvSpPr>
          <p:nvPr/>
        </p:nvSpPr>
        <p:spPr bwMode="auto">
          <a:xfrm flipH="1">
            <a:off x="2128838" y="3571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子</a:t>
            </a:r>
          </a:p>
        </p:txBody>
      </p:sp>
      <p:sp>
        <p:nvSpPr>
          <p:cNvPr id="1392649" name="Oval 9"/>
          <p:cNvSpPr>
            <a:spLocks noChangeArrowheads="1"/>
          </p:cNvSpPr>
          <p:nvPr/>
        </p:nvSpPr>
        <p:spPr bwMode="auto">
          <a:xfrm>
            <a:off x="27019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cxnSp>
        <p:nvCxnSpPr>
          <p:cNvPr id="1392650" name="AutoShape 10"/>
          <p:cNvCxnSpPr>
            <a:cxnSpLocks noChangeShapeType="1"/>
            <a:stCxn id="1392649" idx="3"/>
            <a:endCxn id="1392651" idx="0"/>
          </p:cNvCxnSpPr>
          <p:nvPr/>
        </p:nvCxnSpPr>
        <p:spPr bwMode="auto">
          <a:xfrm flipH="1">
            <a:off x="2667000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51" name="Oval 11"/>
          <p:cNvSpPr>
            <a:spLocks noChangeArrowheads="1"/>
          </p:cNvSpPr>
          <p:nvPr/>
        </p:nvSpPr>
        <p:spPr bwMode="auto">
          <a:xfrm>
            <a:off x="24145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2652" name="Oval 12"/>
          <p:cNvSpPr>
            <a:spLocks noChangeArrowheads="1"/>
          </p:cNvSpPr>
          <p:nvPr/>
        </p:nvSpPr>
        <p:spPr bwMode="auto">
          <a:xfrm>
            <a:off x="29892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cxnSp>
        <p:nvCxnSpPr>
          <p:cNvPr id="1392653" name="AutoShape 13"/>
          <p:cNvCxnSpPr>
            <a:cxnSpLocks noChangeShapeType="1"/>
            <a:stCxn id="1392649" idx="5"/>
            <a:endCxn id="1392652" idx="0"/>
          </p:cNvCxnSpPr>
          <p:nvPr/>
        </p:nvCxnSpPr>
        <p:spPr bwMode="auto">
          <a:xfrm>
            <a:off x="31321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54" name="Oval 14"/>
          <p:cNvSpPr>
            <a:spLocks noChangeArrowheads="1"/>
          </p:cNvSpPr>
          <p:nvPr/>
        </p:nvSpPr>
        <p:spPr bwMode="auto">
          <a:xfrm>
            <a:off x="2700338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2655" name="AutoShape 15"/>
          <p:cNvCxnSpPr>
            <a:cxnSpLocks noChangeShapeType="1"/>
            <a:stCxn id="1392651" idx="5"/>
            <a:endCxn id="1392654" idx="0"/>
          </p:cNvCxnSpPr>
          <p:nvPr/>
        </p:nvCxnSpPr>
        <p:spPr bwMode="auto">
          <a:xfrm>
            <a:off x="2844800" y="4651375"/>
            <a:ext cx="107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56" name="Oval 16"/>
          <p:cNvSpPr>
            <a:spLocks noChangeArrowheads="1"/>
          </p:cNvSpPr>
          <p:nvPr/>
        </p:nvSpPr>
        <p:spPr bwMode="auto">
          <a:xfrm>
            <a:off x="2125663" y="48688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2657" name="AutoShape 17"/>
          <p:cNvCxnSpPr>
            <a:cxnSpLocks noChangeShapeType="1"/>
            <a:stCxn id="1392651" idx="3"/>
            <a:endCxn id="1392656" idx="0"/>
          </p:cNvCxnSpPr>
          <p:nvPr/>
        </p:nvCxnSpPr>
        <p:spPr bwMode="auto">
          <a:xfrm flipH="1">
            <a:off x="2378075" y="4651375"/>
            <a:ext cx="109538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58" name="AutoShape 18"/>
          <p:cNvSpPr>
            <a:spLocks noChangeArrowheads="1"/>
          </p:cNvSpPr>
          <p:nvPr/>
        </p:nvSpPr>
        <p:spPr bwMode="auto">
          <a:xfrm>
            <a:off x="3851275" y="3573463"/>
            <a:ext cx="976313" cy="485775"/>
          </a:xfrm>
          <a:prstGeom prst="rightArrow">
            <a:avLst>
              <a:gd name="adj1" fmla="val 60787"/>
              <a:gd name="adj2" fmla="val 12614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392659" name="AutoShape 19"/>
          <p:cNvCxnSpPr>
            <a:cxnSpLocks noChangeShapeType="1"/>
            <a:endCxn id="1392660" idx="0"/>
          </p:cNvCxnSpPr>
          <p:nvPr/>
        </p:nvCxnSpPr>
        <p:spPr bwMode="auto">
          <a:xfrm flipH="1">
            <a:off x="5905500" y="2708275"/>
            <a:ext cx="106363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60" name="Oval 20"/>
          <p:cNvSpPr>
            <a:spLocks noChangeArrowheads="1"/>
          </p:cNvSpPr>
          <p:nvPr/>
        </p:nvSpPr>
        <p:spPr bwMode="auto">
          <a:xfrm>
            <a:off x="5653088" y="29241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姪</a:t>
            </a:r>
          </a:p>
        </p:txBody>
      </p:sp>
      <p:sp>
        <p:nvSpPr>
          <p:cNvPr id="1392661" name="Oval 21"/>
          <p:cNvSpPr>
            <a:spLocks noChangeArrowheads="1"/>
          </p:cNvSpPr>
          <p:nvPr/>
        </p:nvSpPr>
        <p:spPr bwMode="auto">
          <a:xfrm>
            <a:off x="5076825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父</a:t>
            </a:r>
          </a:p>
        </p:txBody>
      </p:sp>
      <p:cxnSp>
        <p:nvCxnSpPr>
          <p:cNvPr id="1392662" name="AutoShape 22"/>
          <p:cNvCxnSpPr>
            <a:cxnSpLocks noChangeShapeType="1"/>
            <a:stCxn id="1392660" idx="3"/>
            <a:endCxn id="1392661" idx="0"/>
          </p:cNvCxnSpPr>
          <p:nvPr/>
        </p:nvCxnSpPr>
        <p:spPr bwMode="auto">
          <a:xfrm flipH="1">
            <a:off x="5329238" y="3354388"/>
            <a:ext cx="396875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663" name="AutoShape 23"/>
          <p:cNvCxnSpPr>
            <a:cxnSpLocks noChangeShapeType="1"/>
            <a:stCxn id="1392665" idx="5"/>
            <a:endCxn id="1392666" idx="0"/>
          </p:cNvCxnSpPr>
          <p:nvPr/>
        </p:nvCxnSpPr>
        <p:spPr bwMode="auto">
          <a:xfrm>
            <a:off x="6659563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664" name="AutoShape 24"/>
          <p:cNvCxnSpPr>
            <a:cxnSpLocks noChangeShapeType="1"/>
            <a:stCxn id="1392660" idx="5"/>
            <a:endCxn id="1392665" idx="0"/>
          </p:cNvCxnSpPr>
          <p:nvPr/>
        </p:nvCxnSpPr>
        <p:spPr bwMode="auto">
          <a:xfrm>
            <a:off x="6083300" y="3354388"/>
            <a:ext cx="398463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65" name="Oval 25"/>
          <p:cNvSpPr>
            <a:spLocks noChangeArrowheads="1"/>
          </p:cNvSpPr>
          <p:nvPr/>
        </p:nvSpPr>
        <p:spPr bwMode="auto">
          <a:xfrm>
            <a:off x="6229350" y="357187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兄</a:t>
            </a:r>
          </a:p>
        </p:txBody>
      </p:sp>
      <p:sp>
        <p:nvSpPr>
          <p:cNvPr id="1392666" name="Oval 26"/>
          <p:cNvSpPr>
            <a:spLocks noChangeArrowheads="1"/>
          </p:cNvSpPr>
          <p:nvPr/>
        </p:nvSpPr>
        <p:spPr bwMode="auto">
          <a:xfrm>
            <a:off x="65166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00CC66"/>
              </a:gs>
              <a:gs pos="100000">
                <a:srgbClr val="00CC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392667" name="Oval 27"/>
          <p:cNvSpPr>
            <a:spLocks noChangeArrowheads="1"/>
          </p:cNvSpPr>
          <p:nvPr/>
        </p:nvSpPr>
        <p:spPr bwMode="auto">
          <a:xfrm>
            <a:off x="5364163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cxnSp>
        <p:nvCxnSpPr>
          <p:cNvPr id="1392668" name="AutoShape 28"/>
          <p:cNvCxnSpPr>
            <a:cxnSpLocks noChangeShapeType="1"/>
            <a:stCxn id="1392661" idx="5"/>
            <a:endCxn id="1392667" idx="0"/>
          </p:cNvCxnSpPr>
          <p:nvPr/>
        </p:nvCxnSpPr>
        <p:spPr bwMode="auto">
          <a:xfrm>
            <a:off x="55070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69" name="Oval 29"/>
          <p:cNvSpPr>
            <a:spLocks noChangeArrowheads="1"/>
          </p:cNvSpPr>
          <p:nvPr/>
        </p:nvSpPr>
        <p:spPr bwMode="auto">
          <a:xfrm>
            <a:off x="4789488" y="42211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子</a:t>
            </a:r>
          </a:p>
        </p:txBody>
      </p:sp>
      <p:cxnSp>
        <p:nvCxnSpPr>
          <p:cNvPr id="1392670" name="AutoShape 30"/>
          <p:cNvCxnSpPr>
            <a:cxnSpLocks noChangeShapeType="1"/>
            <a:stCxn id="1392661" idx="3"/>
            <a:endCxn id="1392669" idx="0"/>
          </p:cNvCxnSpPr>
          <p:nvPr/>
        </p:nvCxnSpPr>
        <p:spPr bwMode="auto">
          <a:xfrm flipH="1">
            <a:off x="5041900" y="4002088"/>
            <a:ext cx="107950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71" name="Oval 31"/>
          <p:cNvSpPr>
            <a:spLocks noChangeArrowheads="1"/>
          </p:cNvSpPr>
          <p:nvPr/>
        </p:nvSpPr>
        <p:spPr bwMode="auto">
          <a:xfrm>
            <a:off x="5940425" y="42211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392672" name="AutoShape 32"/>
          <p:cNvCxnSpPr>
            <a:cxnSpLocks noChangeShapeType="1"/>
            <a:stCxn id="1392665" idx="3"/>
            <a:endCxn id="1392671" idx="0"/>
          </p:cNvCxnSpPr>
          <p:nvPr/>
        </p:nvCxnSpPr>
        <p:spPr bwMode="auto">
          <a:xfrm flipH="1">
            <a:off x="6192838" y="4002088"/>
            <a:ext cx="109537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675" name="Oval 35"/>
          <p:cNvSpPr>
            <a:spLocks noChangeArrowheads="1"/>
          </p:cNvSpPr>
          <p:nvPr/>
        </p:nvSpPr>
        <p:spPr bwMode="auto">
          <a:xfrm>
            <a:off x="6588125" y="2349500"/>
            <a:ext cx="2376488" cy="1439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FFFF00"/>
                </a:solidFill>
                <a:ea typeface="標楷體" pitchFamily="65" charset="-120"/>
              </a:rPr>
              <a:t>Case 2a</a:t>
            </a:r>
            <a:r>
              <a:rPr lang="zh-TW" altLang="en-US">
                <a:solidFill>
                  <a:srgbClr val="FFFF00"/>
                </a:solidFill>
                <a:ea typeface="標楷體" pitchFamily="65" charset="-120"/>
              </a:rPr>
              <a:t>而來的黑兄紅父的狀況會就此打住</a:t>
            </a:r>
            <a:endParaRPr lang="en-US" altLang="zh-TW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92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7131-4CDA-4281-A82F-FAA8C42628D4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 of this slide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balanced search tree: </a:t>
            </a:r>
          </a:p>
          <a:p>
            <a:pPr lvl="1"/>
            <a:r>
              <a:rPr lang="en-US" altLang="zh-TW" dirty="0" smtClean="0"/>
              <a:t>2-3-4 tree</a:t>
            </a:r>
          </a:p>
        </p:txBody>
      </p:sp>
      <p:pic>
        <p:nvPicPr>
          <p:cNvPr id="687108" name="Picture 4" descr="AG00293_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04025" y="333375"/>
            <a:ext cx="1657350" cy="1819275"/>
          </a:xfrm>
          <a:noFill/>
          <a:ln/>
        </p:spPr>
      </p:pic>
      <p:pic>
        <p:nvPicPr>
          <p:cNvPr id="687112" name="Picture 8" descr="bonsai"/>
          <p:cNvPicPr>
            <a:picLocks noChangeAspect="1" noChangeArrowheads="1"/>
          </p:cNvPicPr>
          <p:nvPr/>
        </p:nvPicPr>
        <p:blipFill>
          <a:blip r:embed="rId3" cstate="print"/>
          <a:srcRect r="1398"/>
          <a:stretch>
            <a:fillRect/>
          </a:stretch>
        </p:blipFill>
        <p:spPr bwMode="auto">
          <a:xfrm>
            <a:off x="2627313" y="3113558"/>
            <a:ext cx="4032250" cy="2979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01C-09B9-49F2-9EA6-3A2E4C04842E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Definition</a:t>
            </a:r>
          </a:p>
        </p:txBody>
      </p:sp>
      <p:pic>
        <p:nvPicPr>
          <p:cNvPr id="14" name="圖片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7544" y="2204864"/>
            <a:ext cx="8284845" cy="425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8BAB-88C6-45E5-A77E-7DFE7215064F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663008" name="AutoShape 32"/>
          <p:cNvSpPr>
            <a:spLocks noChangeArrowheads="1"/>
          </p:cNvSpPr>
          <p:nvPr/>
        </p:nvSpPr>
        <p:spPr bwMode="auto">
          <a:xfrm>
            <a:off x="2989263" y="2781300"/>
            <a:ext cx="33115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2991" name="AutoShape 15"/>
          <p:cNvSpPr>
            <a:spLocks noChangeArrowheads="1"/>
          </p:cNvSpPr>
          <p:nvPr/>
        </p:nvSpPr>
        <p:spPr bwMode="auto">
          <a:xfrm>
            <a:off x="3141663" y="2924175"/>
            <a:ext cx="3016250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Node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62980" name="AutoShape 4"/>
          <p:cNvSpPr>
            <a:spLocks noChangeArrowheads="1"/>
          </p:cNvSpPr>
          <p:nvPr/>
        </p:nvSpPr>
        <p:spPr bwMode="auto">
          <a:xfrm>
            <a:off x="360203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662981" name="AutoShape 5"/>
          <p:cNvSpPr>
            <a:spLocks noChangeArrowheads="1"/>
          </p:cNvSpPr>
          <p:nvPr/>
        </p:nvSpPr>
        <p:spPr bwMode="auto">
          <a:xfrm>
            <a:off x="4321175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Arial"/>
              </a:rPr>
              <a:t>…</a:t>
            </a:r>
            <a:endParaRPr lang="en-US" altLang="zh-TW" dirty="0"/>
          </a:p>
        </p:txBody>
      </p:sp>
      <p:sp>
        <p:nvSpPr>
          <p:cNvPr id="1662982" name="AutoShape 6"/>
          <p:cNvSpPr>
            <a:spLocks noChangeArrowheads="1"/>
          </p:cNvSpPr>
          <p:nvPr/>
        </p:nvSpPr>
        <p:spPr bwMode="auto">
          <a:xfrm>
            <a:off x="5041900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</a:rPr>
              <a:t>]</a:t>
            </a:r>
          </a:p>
        </p:txBody>
      </p:sp>
      <p:cxnSp>
        <p:nvCxnSpPr>
          <p:cNvPr id="1663009" name="AutoShape 33"/>
          <p:cNvCxnSpPr>
            <a:cxnSpLocks noChangeShapeType="1"/>
            <a:stCxn id="1662985" idx="2"/>
            <a:endCxn id="1663015" idx="0"/>
          </p:cNvCxnSpPr>
          <p:nvPr/>
        </p:nvCxnSpPr>
        <p:spPr bwMode="auto">
          <a:xfrm flipH="1">
            <a:off x="3132138" y="4427538"/>
            <a:ext cx="422275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63010" name="AutoShape 34"/>
          <p:cNvCxnSpPr>
            <a:cxnSpLocks noChangeShapeType="1"/>
            <a:stCxn id="1662986" idx="2"/>
            <a:endCxn id="1663020" idx="0"/>
          </p:cNvCxnSpPr>
          <p:nvPr/>
        </p:nvCxnSpPr>
        <p:spPr bwMode="auto">
          <a:xfrm flipH="1">
            <a:off x="4140200" y="4427538"/>
            <a:ext cx="1333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63011" name="AutoShape 35"/>
          <p:cNvCxnSpPr>
            <a:cxnSpLocks noChangeShapeType="1"/>
            <a:stCxn id="1662987" idx="2"/>
            <a:endCxn id="1663023" idx="0"/>
          </p:cNvCxnSpPr>
          <p:nvPr/>
        </p:nvCxnSpPr>
        <p:spPr bwMode="auto">
          <a:xfrm>
            <a:off x="4994275" y="4427538"/>
            <a:ext cx="153988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63012" name="AutoShape 36"/>
          <p:cNvCxnSpPr>
            <a:cxnSpLocks noChangeShapeType="1"/>
            <a:stCxn id="1662988" idx="2"/>
            <a:endCxn id="1663026" idx="0"/>
          </p:cNvCxnSpPr>
          <p:nvPr/>
        </p:nvCxnSpPr>
        <p:spPr bwMode="auto">
          <a:xfrm>
            <a:off x="5715000" y="4427538"/>
            <a:ext cx="44132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00338" y="5157788"/>
            <a:ext cx="863600" cy="863600"/>
            <a:chOff x="1066" y="2977"/>
            <a:chExt cx="544" cy="544"/>
          </a:xfrm>
        </p:grpSpPr>
        <p:sp>
          <p:nvSpPr>
            <p:cNvPr id="1663015" name="AutoShape 39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016" name="AutoShape 40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708400" y="5156200"/>
            <a:ext cx="863600" cy="863600"/>
            <a:chOff x="1066" y="2977"/>
            <a:chExt cx="544" cy="544"/>
          </a:xfrm>
        </p:grpSpPr>
        <p:sp>
          <p:nvSpPr>
            <p:cNvPr id="1663020" name="AutoShape 4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021" name="AutoShape 4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716463" y="5156200"/>
            <a:ext cx="863600" cy="863600"/>
            <a:chOff x="1066" y="2977"/>
            <a:chExt cx="544" cy="544"/>
          </a:xfrm>
        </p:grpSpPr>
        <p:sp>
          <p:nvSpPr>
            <p:cNvPr id="1663023" name="AutoShape 47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024" name="AutoShape 48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724525" y="5156200"/>
            <a:ext cx="863600" cy="863600"/>
            <a:chOff x="1066" y="2977"/>
            <a:chExt cx="544" cy="544"/>
          </a:xfrm>
        </p:grpSpPr>
        <p:sp>
          <p:nvSpPr>
            <p:cNvPr id="1663026" name="AutoShape 50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027" name="AutoShape 51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62985" name="AutoShape 9"/>
          <p:cNvSpPr>
            <a:spLocks noChangeArrowheads="1"/>
          </p:cNvSpPr>
          <p:nvPr/>
        </p:nvSpPr>
        <p:spPr bwMode="auto">
          <a:xfrm>
            <a:off x="32432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662986" name="AutoShape 10"/>
          <p:cNvSpPr>
            <a:spLocks noChangeArrowheads="1"/>
          </p:cNvSpPr>
          <p:nvPr/>
        </p:nvSpPr>
        <p:spPr bwMode="auto">
          <a:xfrm>
            <a:off x="396240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1662987" name="AutoShape 11"/>
          <p:cNvSpPr>
            <a:spLocks noChangeArrowheads="1"/>
          </p:cNvSpPr>
          <p:nvPr/>
        </p:nvSpPr>
        <p:spPr bwMode="auto">
          <a:xfrm>
            <a:off x="4683125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Arial"/>
              </a:rPr>
              <a:t>…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1662988" name="AutoShape 12"/>
          <p:cNvSpPr>
            <a:spLocks noChangeArrowheads="1"/>
          </p:cNvSpPr>
          <p:nvPr/>
        </p:nvSpPr>
        <p:spPr bwMode="auto">
          <a:xfrm>
            <a:off x="540385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</a:rPr>
              <a:t>]+1</a:t>
            </a:r>
          </a:p>
        </p:txBody>
      </p:sp>
      <p:grpSp>
        <p:nvGrpSpPr>
          <p:cNvPr id="1028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3934777" y="2275207"/>
            <a:ext cx="1323061" cy="270480"/>
            <a:chOff x="2635" y="1535"/>
            <a:chExt cx="9470" cy="193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35" y="1696"/>
              <a:ext cx="588" cy="1289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350" y="0"/>
                </a:cxn>
                <a:cxn ang="0">
                  <a:pos x="362" y="7"/>
                </a:cxn>
                <a:cxn ang="0">
                  <a:pos x="368" y="23"/>
                </a:cxn>
                <a:cxn ang="0">
                  <a:pos x="368" y="51"/>
                </a:cxn>
                <a:cxn ang="0">
                  <a:pos x="362" y="1137"/>
                </a:cxn>
                <a:cxn ang="0">
                  <a:pos x="362" y="1165"/>
                </a:cxn>
                <a:cxn ang="0">
                  <a:pos x="368" y="1184"/>
                </a:cxn>
                <a:cxn ang="0">
                  <a:pos x="376" y="1203"/>
                </a:cxn>
                <a:cxn ang="0">
                  <a:pos x="394" y="1216"/>
                </a:cxn>
                <a:cxn ang="0">
                  <a:pos x="426" y="1222"/>
                </a:cxn>
                <a:cxn ang="0">
                  <a:pos x="471" y="1229"/>
                </a:cxn>
                <a:cxn ang="0">
                  <a:pos x="588" y="1229"/>
                </a:cxn>
                <a:cxn ang="0">
                  <a:pos x="588" y="1289"/>
                </a:cxn>
                <a:cxn ang="0">
                  <a:pos x="9" y="1289"/>
                </a:cxn>
                <a:cxn ang="0">
                  <a:pos x="9" y="1229"/>
                </a:cxn>
                <a:cxn ang="0">
                  <a:pos x="126" y="1229"/>
                </a:cxn>
                <a:cxn ang="0">
                  <a:pos x="171" y="1222"/>
                </a:cxn>
                <a:cxn ang="0">
                  <a:pos x="203" y="1216"/>
                </a:cxn>
                <a:cxn ang="0">
                  <a:pos x="221" y="1203"/>
                </a:cxn>
                <a:cxn ang="0">
                  <a:pos x="229" y="1184"/>
                </a:cxn>
                <a:cxn ang="0">
                  <a:pos x="235" y="1165"/>
                </a:cxn>
                <a:cxn ang="0">
                  <a:pos x="235" y="134"/>
                </a:cxn>
                <a:cxn ang="0">
                  <a:pos x="179" y="159"/>
                </a:cxn>
                <a:cxn ang="0">
                  <a:pos x="121" y="175"/>
                </a:cxn>
                <a:cxn ang="0">
                  <a:pos x="71" y="181"/>
                </a:cxn>
                <a:cxn ang="0">
                  <a:pos x="29" y="185"/>
                </a:cxn>
                <a:cxn ang="0">
                  <a:pos x="0" y="185"/>
                </a:cxn>
                <a:cxn ang="0">
                  <a:pos x="0" y="124"/>
                </a:cxn>
                <a:cxn ang="0">
                  <a:pos x="29" y="124"/>
                </a:cxn>
                <a:cxn ang="0">
                  <a:pos x="71" y="121"/>
                </a:cxn>
                <a:cxn ang="0">
                  <a:pos x="118" y="115"/>
                </a:cxn>
                <a:cxn ang="0">
                  <a:pos x="171" y="102"/>
                </a:cxn>
                <a:cxn ang="0">
                  <a:pos x="224" y="80"/>
                </a:cxn>
                <a:cxn ang="0">
                  <a:pos x="276" y="45"/>
                </a:cxn>
                <a:cxn ang="0">
                  <a:pos x="326" y="0"/>
                </a:cxn>
              </a:cxnLst>
              <a:rect l="0" t="0" r="r" b="b"/>
              <a:pathLst>
                <a:path w="588" h="1289">
                  <a:moveTo>
                    <a:pt x="326" y="0"/>
                  </a:moveTo>
                  <a:lnTo>
                    <a:pt x="350" y="0"/>
                  </a:lnTo>
                  <a:lnTo>
                    <a:pt x="362" y="7"/>
                  </a:lnTo>
                  <a:lnTo>
                    <a:pt x="368" y="23"/>
                  </a:lnTo>
                  <a:lnTo>
                    <a:pt x="368" y="51"/>
                  </a:lnTo>
                  <a:lnTo>
                    <a:pt x="362" y="1137"/>
                  </a:lnTo>
                  <a:lnTo>
                    <a:pt x="362" y="1165"/>
                  </a:lnTo>
                  <a:lnTo>
                    <a:pt x="368" y="1184"/>
                  </a:lnTo>
                  <a:lnTo>
                    <a:pt x="376" y="1203"/>
                  </a:lnTo>
                  <a:lnTo>
                    <a:pt x="394" y="1216"/>
                  </a:lnTo>
                  <a:lnTo>
                    <a:pt x="426" y="1222"/>
                  </a:lnTo>
                  <a:lnTo>
                    <a:pt x="471" y="1229"/>
                  </a:lnTo>
                  <a:lnTo>
                    <a:pt x="588" y="1229"/>
                  </a:lnTo>
                  <a:lnTo>
                    <a:pt x="588" y="1289"/>
                  </a:lnTo>
                  <a:lnTo>
                    <a:pt x="9" y="1289"/>
                  </a:lnTo>
                  <a:lnTo>
                    <a:pt x="9" y="1229"/>
                  </a:lnTo>
                  <a:lnTo>
                    <a:pt x="126" y="1229"/>
                  </a:lnTo>
                  <a:lnTo>
                    <a:pt x="171" y="1222"/>
                  </a:lnTo>
                  <a:lnTo>
                    <a:pt x="203" y="1216"/>
                  </a:lnTo>
                  <a:lnTo>
                    <a:pt x="221" y="1203"/>
                  </a:lnTo>
                  <a:lnTo>
                    <a:pt x="229" y="1184"/>
                  </a:lnTo>
                  <a:lnTo>
                    <a:pt x="235" y="1165"/>
                  </a:lnTo>
                  <a:lnTo>
                    <a:pt x="235" y="134"/>
                  </a:lnTo>
                  <a:lnTo>
                    <a:pt x="179" y="159"/>
                  </a:lnTo>
                  <a:lnTo>
                    <a:pt x="121" y="175"/>
                  </a:lnTo>
                  <a:lnTo>
                    <a:pt x="71" y="181"/>
                  </a:lnTo>
                  <a:lnTo>
                    <a:pt x="29" y="185"/>
                  </a:lnTo>
                  <a:lnTo>
                    <a:pt x="0" y="185"/>
                  </a:lnTo>
                  <a:lnTo>
                    <a:pt x="0" y="124"/>
                  </a:lnTo>
                  <a:lnTo>
                    <a:pt x="29" y="124"/>
                  </a:lnTo>
                  <a:lnTo>
                    <a:pt x="71" y="121"/>
                  </a:lnTo>
                  <a:lnTo>
                    <a:pt x="118" y="115"/>
                  </a:lnTo>
                  <a:lnTo>
                    <a:pt x="171" y="102"/>
                  </a:lnTo>
                  <a:lnTo>
                    <a:pt x="224" y="80"/>
                  </a:lnTo>
                  <a:lnTo>
                    <a:pt x="276" y="4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062" y="1757"/>
              <a:ext cx="1094" cy="1492"/>
            </a:xfrm>
            <a:custGeom>
              <a:avLst/>
              <a:gdLst/>
              <a:ahLst/>
              <a:cxnLst>
                <a:cxn ang="0">
                  <a:pos x="47" y="1415"/>
                </a:cxn>
                <a:cxn ang="0">
                  <a:pos x="1047" y="1415"/>
                </a:cxn>
                <a:cxn ang="0">
                  <a:pos x="1065" y="1419"/>
                </a:cxn>
                <a:cxn ang="0">
                  <a:pos x="1079" y="1425"/>
                </a:cxn>
                <a:cxn ang="0">
                  <a:pos x="1091" y="1434"/>
                </a:cxn>
                <a:cxn ang="0">
                  <a:pos x="1094" y="1454"/>
                </a:cxn>
                <a:cxn ang="0">
                  <a:pos x="1091" y="1473"/>
                </a:cxn>
                <a:cxn ang="0">
                  <a:pos x="1079" y="1482"/>
                </a:cxn>
                <a:cxn ang="0">
                  <a:pos x="1068" y="1488"/>
                </a:cxn>
                <a:cxn ang="0">
                  <a:pos x="1050" y="1492"/>
                </a:cxn>
                <a:cxn ang="0">
                  <a:pos x="44" y="1492"/>
                </a:cxn>
                <a:cxn ang="0">
                  <a:pos x="26" y="1488"/>
                </a:cxn>
                <a:cxn ang="0">
                  <a:pos x="14" y="1482"/>
                </a:cxn>
                <a:cxn ang="0">
                  <a:pos x="3" y="1473"/>
                </a:cxn>
                <a:cxn ang="0">
                  <a:pos x="0" y="1454"/>
                </a:cxn>
                <a:cxn ang="0">
                  <a:pos x="3" y="1434"/>
                </a:cxn>
                <a:cxn ang="0">
                  <a:pos x="14" y="1425"/>
                </a:cxn>
                <a:cxn ang="0">
                  <a:pos x="29" y="1419"/>
                </a:cxn>
                <a:cxn ang="0">
                  <a:pos x="47" y="1415"/>
                </a:cxn>
                <a:cxn ang="0">
                  <a:pos x="1050" y="0"/>
                </a:cxn>
                <a:cxn ang="0">
                  <a:pos x="1059" y="0"/>
                </a:cxn>
                <a:cxn ang="0">
                  <a:pos x="1071" y="3"/>
                </a:cxn>
                <a:cxn ang="0">
                  <a:pos x="1079" y="6"/>
                </a:cxn>
                <a:cxn ang="0">
                  <a:pos x="1088" y="16"/>
                </a:cxn>
                <a:cxn ang="0">
                  <a:pos x="1091" y="25"/>
                </a:cxn>
                <a:cxn ang="0">
                  <a:pos x="1094" y="38"/>
                </a:cxn>
                <a:cxn ang="0">
                  <a:pos x="1094" y="51"/>
                </a:cxn>
                <a:cxn ang="0">
                  <a:pos x="1088" y="60"/>
                </a:cxn>
                <a:cxn ang="0">
                  <a:pos x="1082" y="66"/>
                </a:cxn>
                <a:cxn ang="0">
                  <a:pos x="1074" y="73"/>
                </a:cxn>
                <a:cxn ang="0">
                  <a:pos x="1062" y="79"/>
                </a:cxn>
                <a:cxn ang="0">
                  <a:pos x="120" y="558"/>
                </a:cxn>
                <a:cxn ang="0">
                  <a:pos x="1056" y="1035"/>
                </a:cxn>
                <a:cxn ang="0">
                  <a:pos x="1071" y="1041"/>
                </a:cxn>
                <a:cxn ang="0">
                  <a:pos x="1079" y="1050"/>
                </a:cxn>
                <a:cxn ang="0">
                  <a:pos x="1088" y="1057"/>
                </a:cxn>
                <a:cxn ang="0">
                  <a:pos x="1091" y="1063"/>
                </a:cxn>
                <a:cxn ang="0">
                  <a:pos x="1094" y="1073"/>
                </a:cxn>
                <a:cxn ang="0">
                  <a:pos x="1094" y="1079"/>
                </a:cxn>
                <a:cxn ang="0">
                  <a:pos x="1091" y="1092"/>
                </a:cxn>
                <a:cxn ang="0">
                  <a:pos x="1088" y="1101"/>
                </a:cxn>
                <a:cxn ang="0">
                  <a:pos x="1079" y="1111"/>
                </a:cxn>
                <a:cxn ang="0">
                  <a:pos x="1071" y="1114"/>
                </a:cxn>
                <a:cxn ang="0">
                  <a:pos x="1059" y="1117"/>
                </a:cxn>
                <a:cxn ang="0">
                  <a:pos x="1050" y="1117"/>
                </a:cxn>
                <a:cxn ang="0">
                  <a:pos x="1044" y="1114"/>
                </a:cxn>
                <a:cxn ang="0">
                  <a:pos x="1035" y="1111"/>
                </a:cxn>
                <a:cxn ang="0">
                  <a:pos x="1026" y="1104"/>
                </a:cxn>
                <a:cxn ang="0">
                  <a:pos x="35" y="603"/>
                </a:cxn>
                <a:cxn ang="0">
                  <a:pos x="12" y="590"/>
                </a:cxn>
                <a:cxn ang="0">
                  <a:pos x="0" y="571"/>
                </a:cxn>
                <a:cxn ang="0">
                  <a:pos x="0" y="555"/>
                </a:cxn>
                <a:cxn ang="0">
                  <a:pos x="3" y="546"/>
                </a:cxn>
                <a:cxn ang="0">
                  <a:pos x="6" y="539"/>
                </a:cxn>
                <a:cxn ang="0">
                  <a:pos x="20" y="523"/>
                </a:cxn>
                <a:cxn ang="0">
                  <a:pos x="35" y="517"/>
                </a:cxn>
                <a:cxn ang="0">
                  <a:pos x="1026" y="12"/>
                </a:cxn>
                <a:cxn ang="0">
                  <a:pos x="1032" y="9"/>
                </a:cxn>
                <a:cxn ang="0">
                  <a:pos x="1041" y="3"/>
                </a:cxn>
                <a:cxn ang="0">
                  <a:pos x="1050" y="0"/>
                </a:cxn>
              </a:cxnLst>
              <a:rect l="0" t="0" r="r" b="b"/>
              <a:pathLst>
                <a:path w="1094" h="1492">
                  <a:moveTo>
                    <a:pt x="47" y="1415"/>
                  </a:moveTo>
                  <a:lnTo>
                    <a:pt x="1047" y="1415"/>
                  </a:lnTo>
                  <a:lnTo>
                    <a:pt x="1065" y="1419"/>
                  </a:lnTo>
                  <a:lnTo>
                    <a:pt x="1079" y="1425"/>
                  </a:lnTo>
                  <a:lnTo>
                    <a:pt x="1091" y="1434"/>
                  </a:lnTo>
                  <a:lnTo>
                    <a:pt x="1094" y="1454"/>
                  </a:lnTo>
                  <a:lnTo>
                    <a:pt x="1091" y="1473"/>
                  </a:lnTo>
                  <a:lnTo>
                    <a:pt x="1079" y="1482"/>
                  </a:lnTo>
                  <a:lnTo>
                    <a:pt x="1068" y="1488"/>
                  </a:lnTo>
                  <a:lnTo>
                    <a:pt x="1050" y="1492"/>
                  </a:lnTo>
                  <a:lnTo>
                    <a:pt x="44" y="1492"/>
                  </a:lnTo>
                  <a:lnTo>
                    <a:pt x="26" y="1488"/>
                  </a:lnTo>
                  <a:lnTo>
                    <a:pt x="14" y="1482"/>
                  </a:lnTo>
                  <a:lnTo>
                    <a:pt x="3" y="1473"/>
                  </a:lnTo>
                  <a:lnTo>
                    <a:pt x="0" y="1454"/>
                  </a:lnTo>
                  <a:lnTo>
                    <a:pt x="3" y="1434"/>
                  </a:lnTo>
                  <a:lnTo>
                    <a:pt x="14" y="1425"/>
                  </a:lnTo>
                  <a:lnTo>
                    <a:pt x="29" y="1419"/>
                  </a:lnTo>
                  <a:lnTo>
                    <a:pt x="47" y="1415"/>
                  </a:lnTo>
                  <a:close/>
                  <a:moveTo>
                    <a:pt x="1050" y="0"/>
                  </a:moveTo>
                  <a:lnTo>
                    <a:pt x="1059" y="0"/>
                  </a:lnTo>
                  <a:lnTo>
                    <a:pt x="1071" y="3"/>
                  </a:lnTo>
                  <a:lnTo>
                    <a:pt x="1079" y="6"/>
                  </a:lnTo>
                  <a:lnTo>
                    <a:pt x="1088" y="16"/>
                  </a:lnTo>
                  <a:lnTo>
                    <a:pt x="1091" y="25"/>
                  </a:lnTo>
                  <a:lnTo>
                    <a:pt x="1094" y="38"/>
                  </a:lnTo>
                  <a:lnTo>
                    <a:pt x="1094" y="51"/>
                  </a:lnTo>
                  <a:lnTo>
                    <a:pt x="1088" y="60"/>
                  </a:lnTo>
                  <a:lnTo>
                    <a:pt x="1082" y="66"/>
                  </a:lnTo>
                  <a:lnTo>
                    <a:pt x="1074" y="73"/>
                  </a:lnTo>
                  <a:lnTo>
                    <a:pt x="1062" y="79"/>
                  </a:lnTo>
                  <a:lnTo>
                    <a:pt x="120" y="558"/>
                  </a:lnTo>
                  <a:lnTo>
                    <a:pt x="1056" y="1035"/>
                  </a:lnTo>
                  <a:lnTo>
                    <a:pt x="1071" y="1041"/>
                  </a:lnTo>
                  <a:lnTo>
                    <a:pt x="1079" y="1050"/>
                  </a:lnTo>
                  <a:lnTo>
                    <a:pt x="1088" y="1057"/>
                  </a:lnTo>
                  <a:lnTo>
                    <a:pt x="1091" y="1063"/>
                  </a:lnTo>
                  <a:lnTo>
                    <a:pt x="1094" y="1073"/>
                  </a:lnTo>
                  <a:lnTo>
                    <a:pt x="1094" y="1079"/>
                  </a:lnTo>
                  <a:lnTo>
                    <a:pt x="1091" y="1092"/>
                  </a:lnTo>
                  <a:lnTo>
                    <a:pt x="1088" y="1101"/>
                  </a:lnTo>
                  <a:lnTo>
                    <a:pt x="1079" y="1111"/>
                  </a:lnTo>
                  <a:lnTo>
                    <a:pt x="1071" y="1114"/>
                  </a:lnTo>
                  <a:lnTo>
                    <a:pt x="1059" y="1117"/>
                  </a:lnTo>
                  <a:lnTo>
                    <a:pt x="1050" y="1117"/>
                  </a:lnTo>
                  <a:lnTo>
                    <a:pt x="1044" y="1114"/>
                  </a:lnTo>
                  <a:lnTo>
                    <a:pt x="1035" y="1111"/>
                  </a:lnTo>
                  <a:lnTo>
                    <a:pt x="1026" y="1104"/>
                  </a:lnTo>
                  <a:lnTo>
                    <a:pt x="35" y="603"/>
                  </a:lnTo>
                  <a:lnTo>
                    <a:pt x="12" y="590"/>
                  </a:lnTo>
                  <a:lnTo>
                    <a:pt x="0" y="571"/>
                  </a:lnTo>
                  <a:lnTo>
                    <a:pt x="0" y="555"/>
                  </a:lnTo>
                  <a:lnTo>
                    <a:pt x="3" y="546"/>
                  </a:lnTo>
                  <a:lnTo>
                    <a:pt x="6" y="539"/>
                  </a:lnTo>
                  <a:lnTo>
                    <a:pt x="20" y="523"/>
                  </a:lnTo>
                  <a:lnTo>
                    <a:pt x="35" y="517"/>
                  </a:lnTo>
                  <a:lnTo>
                    <a:pt x="1026" y="12"/>
                  </a:lnTo>
                  <a:lnTo>
                    <a:pt x="1032" y="9"/>
                  </a:lnTo>
                  <a:lnTo>
                    <a:pt x="1041" y="3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765" y="2131"/>
              <a:ext cx="971" cy="876"/>
            </a:xfrm>
            <a:custGeom>
              <a:avLst/>
              <a:gdLst/>
              <a:ahLst/>
              <a:cxnLst>
                <a:cxn ang="0">
                  <a:pos x="265" y="19"/>
                </a:cxn>
                <a:cxn ang="0">
                  <a:pos x="344" y="118"/>
                </a:cxn>
                <a:cxn ang="0">
                  <a:pos x="394" y="115"/>
                </a:cxn>
                <a:cxn ang="0">
                  <a:pos x="512" y="26"/>
                </a:cxn>
                <a:cxn ang="0">
                  <a:pos x="691" y="7"/>
                </a:cxn>
                <a:cxn ang="0">
                  <a:pos x="815" y="96"/>
                </a:cxn>
                <a:cxn ang="0">
                  <a:pos x="836" y="261"/>
                </a:cxn>
                <a:cxn ang="0">
                  <a:pos x="786" y="457"/>
                </a:cxn>
                <a:cxn ang="0">
                  <a:pos x="715" y="676"/>
                </a:cxn>
                <a:cxn ang="0">
                  <a:pos x="700" y="797"/>
                </a:cxn>
                <a:cxn ang="0">
                  <a:pos x="741" y="832"/>
                </a:cxn>
                <a:cxn ang="0">
                  <a:pos x="853" y="762"/>
                </a:cxn>
                <a:cxn ang="0">
                  <a:pos x="924" y="594"/>
                </a:cxn>
                <a:cxn ang="0">
                  <a:pos x="933" y="565"/>
                </a:cxn>
                <a:cxn ang="0">
                  <a:pos x="959" y="559"/>
                </a:cxn>
                <a:cxn ang="0">
                  <a:pos x="971" y="572"/>
                </a:cxn>
                <a:cxn ang="0">
                  <a:pos x="950" y="651"/>
                </a:cxn>
                <a:cxn ang="0">
                  <a:pos x="891" y="775"/>
                </a:cxn>
                <a:cxn ang="0">
                  <a:pos x="783" y="870"/>
                </a:cxn>
                <a:cxn ang="0">
                  <a:pos x="647" y="848"/>
                </a:cxn>
                <a:cxn ang="0">
                  <a:pos x="588" y="718"/>
                </a:cxn>
                <a:cxn ang="0">
                  <a:pos x="618" y="591"/>
                </a:cxn>
                <a:cxn ang="0">
                  <a:pos x="674" y="419"/>
                </a:cxn>
                <a:cxn ang="0">
                  <a:pos x="718" y="229"/>
                </a:cxn>
                <a:cxn ang="0">
                  <a:pos x="712" y="115"/>
                </a:cxn>
                <a:cxn ang="0">
                  <a:pos x="659" y="48"/>
                </a:cxn>
                <a:cxn ang="0">
                  <a:pos x="509" y="70"/>
                </a:cxn>
                <a:cxn ang="0">
                  <a:pos x="391" y="175"/>
                </a:cxn>
                <a:cxn ang="0">
                  <a:pos x="333" y="276"/>
                </a:cxn>
                <a:cxn ang="0">
                  <a:pos x="309" y="372"/>
                </a:cxn>
                <a:cxn ang="0">
                  <a:pos x="241" y="676"/>
                </a:cxn>
                <a:cxn ang="0">
                  <a:pos x="221" y="765"/>
                </a:cxn>
                <a:cxn ang="0">
                  <a:pos x="209" y="819"/>
                </a:cxn>
                <a:cxn ang="0">
                  <a:pos x="159" y="870"/>
                </a:cxn>
                <a:cxn ang="0">
                  <a:pos x="106" y="860"/>
                </a:cxn>
                <a:cxn ang="0">
                  <a:pos x="88" y="810"/>
                </a:cxn>
                <a:cxn ang="0">
                  <a:pos x="103" y="740"/>
                </a:cxn>
                <a:cxn ang="0">
                  <a:pos x="235" y="134"/>
                </a:cxn>
                <a:cxn ang="0">
                  <a:pos x="203" y="51"/>
                </a:cxn>
                <a:cxn ang="0">
                  <a:pos x="124" y="73"/>
                </a:cxn>
                <a:cxn ang="0">
                  <a:pos x="65" y="210"/>
                </a:cxn>
                <a:cxn ang="0">
                  <a:pos x="41" y="308"/>
                </a:cxn>
                <a:cxn ang="0">
                  <a:pos x="27" y="318"/>
                </a:cxn>
                <a:cxn ang="0">
                  <a:pos x="3" y="311"/>
                </a:cxn>
                <a:cxn ang="0">
                  <a:pos x="3" y="286"/>
                </a:cxn>
                <a:cxn ang="0">
                  <a:pos x="27" y="188"/>
                </a:cxn>
                <a:cxn ang="0">
                  <a:pos x="65" y="92"/>
                </a:cxn>
                <a:cxn ang="0">
                  <a:pos x="121" y="23"/>
                </a:cxn>
              </a:cxnLst>
              <a:rect l="0" t="0" r="r" b="b"/>
              <a:pathLst>
                <a:path w="971" h="876">
                  <a:moveTo>
                    <a:pt x="188" y="0"/>
                  </a:moveTo>
                  <a:lnTo>
                    <a:pt x="230" y="7"/>
                  </a:lnTo>
                  <a:lnTo>
                    <a:pt x="265" y="19"/>
                  </a:lnTo>
                  <a:lnTo>
                    <a:pt x="297" y="45"/>
                  </a:lnTo>
                  <a:lnTo>
                    <a:pt x="324" y="76"/>
                  </a:lnTo>
                  <a:lnTo>
                    <a:pt x="344" y="118"/>
                  </a:lnTo>
                  <a:lnTo>
                    <a:pt x="353" y="169"/>
                  </a:lnTo>
                  <a:lnTo>
                    <a:pt x="371" y="146"/>
                  </a:lnTo>
                  <a:lnTo>
                    <a:pt x="394" y="115"/>
                  </a:lnTo>
                  <a:lnTo>
                    <a:pt x="424" y="83"/>
                  </a:lnTo>
                  <a:lnTo>
                    <a:pt x="465" y="51"/>
                  </a:lnTo>
                  <a:lnTo>
                    <a:pt x="512" y="26"/>
                  </a:lnTo>
                  <a:lnTo>
                    <a:pt x="568" y="7"/>
                  </a:lnTo>
                  <a:lnTo>
                    <a:pt x="633" y="0"/>
                  </a:lnTo>
                  <a:lnTo>
                    <a:pt x="691" y="7"/>
                  </a:lnTo>
                  <a:lnTo>
                    <a:pt x="744" y="26"/>
                  </a:lnTo>
                  <a:lnTo>
                    <a:pt x="783" y="54"/>
                  </a:lnTo>
                  <a:lnTo>
                    <a:pt x="815" y="96"/>
                  </a:lnTo>
                  <a:lnTo>
                    <a:pt x="833" y="146"/>
                  </a:lnTo>
                  <a:lnTo>
                    <a:pt x="839" y="207"/>
                  </a:lnTo>
                  <a:lnTo>
                    <a:pt x="836" y="261"/>
                  </a:lnTo>
                  <a:lnTo>
                    <a:pt x="824" y="321"/>
                  </a:lnTo>
                  <a:lnTo>
                    <a:pt x="806" y="388"/>
                  </a:lnTo>
                  <a:lnTo>
                    <a:pt x="786" y="457"/>
                  </a:lnTo>
                  <a:lnTo>
                    <a:pt x="747" y="581"/>
                  </a:lnTo>
                  <a:lnTo>
                    <a:pt x="730" y="632"/>
                  </a:lnTo>
                  <a:lnTo>
                    <a:pt x="715" y="676"/>
                  </a:lnTo>
                  <a:lnTo>
                    <a:pt x="703" y="721"/>
                  </a:lnTo>
                  <a:lnTo>
                    <a:pt x="697" y="768"/>
                  </a:lnTo>
                  <a:lnTo>
                    <a:pt x="700" y="797"/>
                  </a:lnTo>
                  <a:lnTo>
                    <a:pt x="709" y="816"/>
                  </a:lnTo>
                  <a:lnTo>
                    <a:pt x="721" y="829"/>
                  </a:lnTo>
                  <a:lnTo>
                    <a:pt x="741" y="832"/>
                  </a:lnTo>
                  <a:lnTo>
                    <a:pt x="783" y="822"/>
                  </a:lnTo>
                  <a:lnTo>
                    <a:pt x="821" y="800"/>
                  </a:lnTo>
                  <a:lnTo>
                    <a:pt x="853" y="762"/>
                  </a:lnTo>
                  <a:lnTo>
                    <a:pt x="880" y="714"/>
                  </a:lnTo>
                  <a:lnTo>
                    <a:pt x="903" y="657"/>
                  </a:lnTo>
                  <a:lnTo>
                    <a:pt x="924" y="594"/>
                  </a:lnTo>
                  <a:lnTo>
                    <a:pt x="927" y="581"/>
                  </a:lnTo>
                  <a:lnTo>
                    <a:pt x="930" y="572"/>
                  </a:lnTo>
                  <a:lnTo>
                    <a:pt x="933" y="565"/>
                  </a:lnTo>
                  <a:lnTo>
                    <a:pt x="939" y="562"/>
                  </a:lnTo>
                  <a:lnTo>
                    <a:pt x="942" y="559"/>
                  </a:lnTo>
                  <a:lnTo>
                    <a:pt x="959" y="559"/>
                  </a:lnTo>
                  <a:lnTo>
                    <a:pt x="965" y="562"/>
                  </a:lnTo>
                  <a:lnTo>
                    <a:pt x="968" y="565"/>
                  </a:lnTo>
                  <a:lnTo>
                    <a:pt x="971" y="572"/>
                  </a:lnTo>
                  <a:lnTo>
                    <a:pt x="971" y="578"/>
                  </a:lnTo>
                  <a:lnTo>
                    <a:pt x="962" y="616"/>
                  </a:lnTo>
                  <a:lnTo>
                    <a:pt x="950" y="651"/>
                  </a:lnTo>
                  <a:lnTo>
                    <a:pt x="936" y="689"/>
                  </a:lnTo>
                  <a:lnTo>
                    <a:pt x="915" y="734"/>
                  </a:lnTo>
                  <a:lnTo>
                    <a:pt x="891" y="775"/>
                  </a:lnTo>
                  <a:lnTo>
                    <a:pt x="859" y="816"/>
                  </a:lnTo>
                  <a:lnTo>
                    <a:pt x="824" y="848"/>
                  </a:lnTo>
                  <a:lnTo>
                    <a:pt x="783" y="870"/>
                  </a:lnTo>
                  <a:lnTo>
                    <a:pt x="736" y="876"/>
                  </a:lnTo>
                  <a:lnTo>
                    <a:pt x="689" y="870"/>
                  </a:lnTo>
                  <a:lnTo>
                    <a:pt x="647" y="848"/>
                  </a:lnTo>
                  <a:lnTo>
                    <a:pt x="615" y="813"/>
                  </a:lnTo>
                  <a:lnTo>
                    <a:pt x="594" y="768"/>
                  </a:lnTo>
                  <a:lnTo>
                    <a:pt x="588" y="718"/>
                  </a:lnTo>
                  <a:lnTo>
                    <a:pt x="588" y="695"/>
                  </a:lnTo>
                  <a:lnTo>
                    <a:pt x="594" y="667"/>
                  </a:lnTo>
                  <a:lnTo>
                    <a:pt x="618" y="591"/>
                  </a:lnTo>
                  <a:lnTo>
                    <a:pt x="636" y="540"/>
                  </a:lnTo>
                  <a:lnTo>
                    <a:pt x="653" y="483"/>
                  </a:lnTo>
                  <a:lnTo>
                    <a:pt x="674" y="419"/>
                  </a:lnTo>
                  <a:lnTo>
                    <a:pt x="691" y="353"/>
                  </a:lnTo>
                  <a:lnTo>
                    <a:pt x="706" y="289"/>
                  </a:lnTo>
                  <a:lnTo>
                    <a:pt x="718" y="229"/>
                  </a:lnTo>
                  <a:lnTo>
                    <a:pt x="721" y="178"/>
                  </a:lnTo>
                  <a:lnTo>
                    <a:pt x="718" y="146"/>
                  </a:lnTo>
                  <a:lnTo>
                    <a:pt x="712" y="115"/>
                  </a:lnTo>
                  <a:lnTo>
                    <a:pt x="703" y="86"/>
                  </a:lnTo>
                  <a:lnTo>
                    <a:pt x="686" y="61"/>
                  </a:lnTo>
                  <a:lnTo>
                    <a:pt x="659" y="48"/>
                  </a:lnTo>
                  <a:lnTo>
                    <a:pt x="624" y="42"/>
                  </a:lnTo>
                  <a:lnTo>
                    <a:pt x="562" y="48"/>
                  </a:lnTo>
                  <a:lnTo>
                    <a:pt x="509" y="70"/>
                  </a:lnTo>
                  <a:lnTo>
                    <a:pt x="465" y="99"/>
                  </a:lnTo>
                  <a:lnTo>
                    <a:pt x="424" y="137"/>
                  </a:lnTo>
                  <a:lnTo>
                    <a:pt x="391" y="175"/>
                  </a:lnTo>
                  <a:lnTo>
                    <a:pt x="365" y="213"/>
                  </a:lnTo>
                  <a:lnTo>
                    <a:pt x="344" y="248"/>
                  </a:lnTo>
                  <a:lnTo>
                    <a:pt x="333" y="276"/>
                  </a:lnTo>
                  <a:lnTo>
                    <a:pt x="330" y="289"/>
                  </a:lnTo>
                  <a:lnTo>
                    <a:pt x="321" y="315"/>
                  </a:lnTo>
                  <a:lnTo>
                    <a:pt x="309" y="372"/>
                  </a:lnTo>
                  <a:lnTo>
                    <a:pt x="294" y="438"/>
                  </a:lnTo>
                  <a:lnTo>
                    <a:pt x="280" y="502"/>
                  </a:lnTo>
                  <a:lnTo>
                    <a:pt x="241" y="676"/>
                  </a:lnTo>
                  <a:lnTo>
                    <a:pt x="235" y="702"/>
                  </a:lnTo>
                  <a:lnTo>
                    <a:pt x="230" y="734"/>
                  </a:lnTo>
                  <a:lnTo>
                    <a:pt x="221" y="765"/>
                  </a:lnTo>
                  <a:lnTo>
                    <a:pt x="215" y="791"/>
                  </a:lnTo>
                  <a:lnTo>
                    <a:pt x="212" y="810"/>
                  </a:lnTo>
                  <a:lnTo>
                    <a:pt x="209" y="819"/>
                  </a:lnTo>
                  <a:lnTo>
                    <a:pt x="194" y="845"/>
                  </a:lnTo>
                  <a:lnTo>
                    <a:pt x="177" y="860"/>
                  </a:lnTo>
                  <a:lnTo>
                    <a:pt x="159" y="870"/>
                  </a:lnTo>
                  <a:lnTo>
                    <a:pt x="141" y="873"/>
                  </a:lnTo>
                  <a:lnTo>
                    <a:pt x="121" y="870"/>
                  </a:lnTo>
                  <a:lnTo>
                    <a:pt x="106" y="860"/>
                  </a:lnTo>
                  <a:lnTo>
                    <a:pt x="94" y="845"/>
                  </a:lnTo>
                  <a:lnTo>
                    <a:pt x="88" y="822"/>
                  </a:lnTo>
                  <a:lnTo>
                    <a:pt x="88" y="810"/>
                  </a:lnTo>
                  <a:lnTo>
                    <a:pt x="94" y="787"/>
                  </a:lnTo>
                  <a:lnTo>
                    <a:pt x="97" y="762"/>
                  </a:lnTo>
                  <a:lnTo>
                    <a:pt x="103" y="740"/>
                  </a:lnTo>
                  <a:lnTo>
                    <a:pt x="233" y="181"/>
                  </a:lnTo>
                  <a:lnTo>
                    <a:pt x="235" y="156"/>
                  </a:lnTo>
                  <a:lnTo>
                    <a:pt x="235" y="134"/>
                  </a:lnTo>
                  <a:lnTo>
                    <a:pt x="233" y="92"/>
                  </a:lnTo>
                  <a:lnTo>
                    <a:pt x="221" y="64"/>
                  </a:lnTo>
                  <a:lnTo>
                    <a:pt x="203" y="51"/>
                  </a:lnTo>
                  <a:lnTo>
                    <a:pt x="180" y="45"/>
                  </a:lnTo>
                  <a:lnTo>
                    <a:pt x="150" y="51"/>
                  </a:lnTo>
                  <a:lnTo>
                    <a:pt x="124" y="73"/>
                  </a:lnTo>
                  <a:lnTo>
                    <a:pt x="100" y="108"/>
                  </a:lnTo>
                  <a:lnTo>
                    <a:pt x="82" y="153"/>
                  </a:lnTo>
                  <a:lnTo>
                    <a:pt x="65" y="210"/>
                  </a:lnTo>
                  <a:lnTo>
                    <a:pt x="50" y="273"/>
                  </a:lnTo>
                  <a:lnTo>
                    <a:pt x="47" y="289"/>
                  </a:lnTo>
                  <a:lnTo>
                    <a:pt x="41" y="308"/>
                  </a:lnTo>
                  <a:lnTo>
                    <a:pt x="38" y="315"/>
                  </a:lnTo>
                  <a:lnTo>
                    <a:pt x="32" y="315"/>
                  </a:lnTo>
                  <a:lnTo>
                    <a:pt x="27" y="318"/>
                  </a:lnTo>
                  <a:lnTo>
                    <a:pt x="12" y="318"/>
                  </a:lnTo>
                  <a:lnTo>
                    <a:pt x="6" y="315"/>
                  </a:lnTo>
                  <a:lnTo>
                    <a:pt x="3" y="311"/>
                  </a:lnTo>
                  <a:lnTo>
                    <a:pt x="0" y="305"/>
                  </a:lnTo>
                  <a:lnTo>
                    <a:pt x="0" y="299"/>
                  </a:lnTo>
                  <a:lnTo>
                    <a:pt x="3" y="286"/>
                  </a:lnTo>
                  <a:lnTo>
                    <a:pt x="6" y="261"/>
                  </a:lnTo>
                  <a:lnTo>
                    <a:pt x="15" y="229"/>
                  </a:lnTo>
                  <a:lnTo>
                    <a:pt x="27" y="188"/>
                  </a:lnTo>
                  <a:lnTo>
                    <a:pt x="38" y="149"/>
                  </a:lnTo>
                  <a:lnTo>
                    <a:pt x="53" y="111"/>
                  </a:lnTo>
                  <a:lnTo>
                    <a:pt x="65" y="92"/>
                  </a:lnTo>
                  <a:lnTo>
                    <a:pt x="77" y="67"/>
                  </a:lnTo>
                  <a:lnTo>
                    <a:pt x="97" y="42"/>
                  </a:lnTo>
                  <a:lnTo>
                    <a:pt x="121" y="23"/>
                  </a:lnTo>
                  <a:lnTo>
                    <a:pt x="150" y="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004" y="1538"/>
              <a:ext cx="244" cy="19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4" y="0"/>
                </a:cxn>
                <a:cxn ang="0">
                  <a:pos x="244" y="76"/>
                </a:cxn>
                <a:cxn ang="0">
                  <a:pos x="70" y="76"/>
                </a:cxn>
                <a:cxn ang="0">
                  <a:pos x="70" y="1853"/>
                </a:cxn>
                <a:cxn ang="0">
                  <a:pos x="244" y="1853"/>
                </a:cxn>
                <a:cxn ang="0">
                  <a:pos x="244" y="1930"/>
                </a:cxn>
                <a:cxn ang="0">
                  <a:pos x="0" y="1933"/>
                </a:cxn>
                <a:cxn ang="0">
                  <a:pos x="0" y="0"/>
                </a:cxn>
              </a:cxnLst>
              <a:rect l="0" t="0" r="r" b="b"/>
              <a:pathLst>
                <a:path w="244" h="1933">
                  <a:moveTo>
                    <a:pt x="0" y="0"/>
                  </a:moveTo>
                  <a:lnTo>
                    <a:pt x="244" y="0"/>
                  </a:lnTo>
                  <a:lnTo>
                    <a:pt x="244" y="76"/>
                  </a:lnTo>
                  <a:lnTo>
                    <a:pt x="70" y="76"/>
                  </a:lnTo>
                  <a:lnTo>
                    <a:pt x="70" y="1853"/>
                  </a:lnTo>
                  <a:lnTo>
                    <a:pt x="244" y="1853"/>
                  </a:lnTo>
                  <a:lnTo>
                    <a:pt x="244" y="1930"/>
                  </a:lnTo>
                  <a:lnTo>
                    <a:pt x="0" y="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383" y="2131"/>
              <a:ext cx="892" cy="873"/>
            </a:xfrm>
            <a:custGeom>
              <a:avLst/>
              <a:gdLst/>
              <a:ahLst/>
              <a:cxnLst>
                <a:cxn ang="0">
                  <a:pos x="394" y="7"/>
                </a:cxn>
                <a:cxn ang="0">
                  <a:pos x="488" y="61"/>
                </a:cxn>
                <a:cxn ang="0">
                  <a:pos x="550" y="121"/>
                </a:cxn>
                <a:cxn ang="0">
                  <a:pos x="633" y="29"/>
                </a:cxn>
                <a:cxn ang="0">
                  <a:pos x="783" y="7"/>
                </a:cxn>
                <a:cxn ang="0">
                  <a:pos x="868" y="57"/>
                </a:cxn>
                <a:cxn ang="0">
                  <a:pos x="886" y="169"/>
                </a:cxn>
                <a:cxn ang="0">
                  <a:pos x="818" y="235"/>
                </a:cxn>
                <a:cxn ang="0">
                  <a:pos x="744" y="216"/>
                </a:cxn>
                <a:cxn ang="0">
                  <a:pos x="733" y="137"/>
                </a:cxn>
                <a:cxn ang="0">
                  <a:pos x="812" y="67"/>
                </a:cxn>
                <a:cxn ang="0">
                  <a:pos x="733" y="42"/>
                </a:cxn>
                <a:cxn ang="0">
                  <a:pos x="641" y="70"/>
                </a:cxn>
                <a:cxn ang="0">
                  <a:pos x="574" y="175"/>
                </a:cxn>
                <a:cxn ang="0">
                  <a:pos x="544" y="270"/>
                </a:cxn>
                <a:cxn ang="0">
                  <a:pos x="465" y="635"/>
                </a:cxn>
                <a:cxn ang="0">
                  <a:pos x="459" y="737"/>
                </a:cxn>
                <a:cxn ang="0">
                  <a:pos x="497" y="813"/>
                </a:cxn>
                <a:cxn ang="0">
                  <a:pos x="577" y="829"/>
                </a:cxn>
                <a:cxn ang="0">
                  <a:pos x="674" y="781"/>
                </a:cxn>
                <a:cxn ang="0">
                  <a:pos x="768" y="648"/>
                </a:cxn>
                <a:cxn ang="0">
                  <a:pos x="797" y="562"/>
                </a:cxn>
                <a:cxn ang="0">
                  <a:pos x="824" y="556"/>
                </a:cxn>
                <a:cxn ang="0">
                  <a:pos x="836" y="565"/>
                </a:cxn>
                <a:cxn ang="0">
                  <a:pos x="824" y="626"/>
                </a:cxn>
                <a:cxn ang="0">
                  <a:pos x="762" y="743"/>
                </a:cxn>
                <a:cxn ang="0">
                  <a:pos x="650" y="848"/>
                </a:cxn>
                <a:cxn ang="0">
                  <a:pos x="500" y="867"/>
                </a:cxn>
                <a:cxn ang="0">
                  <a:pos x="391" y="797"/>
                </a:cxn>
                <a:cxn ang="0">
                  <a:pos x="350" y="740"/>
                </a:cxn>
                <a:cxn ang="0">
                  <a:pos x="288" y="819"/>
                </a:cxn>
                <a:cxn ang="0">
                  <a:pos x="168" y="873"/>
                </a:cxn>
                <a:cxn ang="0">
                  <a:pos x="53" y="845"/>
                </a:cxn>
                <a:cxn ang="0">
                  <a:pos x="0" y="746"/>
                </a:cxn>
                <a:cxn ang="0">
                  <a:pos x="59" y="645"/>
                </a:cxn>
                <a:cxn ang="0">
                  <a:pos x="147" y="654"/>
                </a:cxn>
                <a:cxn ang="0">
                  <a:pos x="159" y="740"/>
                </a:cxn>
                <a:cxn ang="0">
                  <a:pos x="80" y="807"/>
                </a:cxn>
                <a:cxn ang="0">
                  <a:pos x="168" y="832"/>
                </a:cxn>
                <a:cxn ang="0">
                  <a:pos x="288" y="756"/>
                </a:cxn>
                <a:cxn ang="0">
                  <a:pos x="365" y="524"/>
                </a:cxn>
                <a:cxn ang="0">
                  <a:pos x="418" y="292"/>
                </a:cxn>
                <a:cxn ang="0">
                  <a:pos x="436" y="172"/>
                </a:cxn>
                <a:cxn ang="0">
                  <a:pos x="406" y="73"/>
                </a:cxn>
                <a:cxn ang="0">
                  <a:pos x="353" y="42"/>
                </a:cxn>
                <a:cxn ang="0">
                  <a:pos x="283" y="51"/>
                </a:cxn>
                <a:cxn ang="0">
                  <a:pos x="185" y="127"/>
                </a:cxn>
                <a:cxn ang="0">
                  <a:pos x="97" y="295"/>
                </a:cxn>
                <a:cxn ang="0">
                  <a:pos x="88" y="315"/>
                </a:cxn>
                <a:cxn ang="0">
                  <a:pos x="59" y="315"/>
                </a:cxn>
                <a:cxn ang="0">
                  <a:pos x="53" y="299"/>
                </a:cxn>
                <a:cxn ang="0">
                  <a:pos x="85" y="200"/>
                </a:cxn>
                <a:cxn ang="0">
                  <a:pos x="185" y="67"/>
                </a:cxn>
                <a:cxn ang="0">
                  <a:pos x="341" y="0"/>
                </a:cxn>
              </a:cxnLst>
              <a:rect l="0" t="0" r="r" b="b"/>
              <a:pathLst>
                <a:path w="892" h="873">
                  <a:moveTo>
                    <a:pt x="341" y="0"/>
                  </a:moveTo>
                  <a:lnTo>
                    <a:pt x="368" y="0"/>
                  </a:lnTo>
                  <a:lnTo>
                    <a:pt x="394" y="7"/>
                  </a:lnTo>
                  <a:lnTo>
                    <a:pt x="427" y="19"/>
                  </a:lnTo>
                  <a:lnTo>
                    <a:pt x="456" y="35"/>
                  </a:lnTo>
                  <a:lnTo>
                    <a:pt x="488" y="61"/>
                  </a:lnTo>
                  <a:lnTo>
                    <a:pt x="515" y="99"/>
                  </a:lnTo>
                  <a:lnTo>
                    <a:pt x="536" y="146"/>
                  </a:lnTo>
                  <a:lnTo>
                    <a:pt x="550" y="121"/>
                  </a:lnTo>
                  <a:lnTo>
                    <a:pt x="571" y="89"/>
                  </a:lnTo>
                  <a:lnTo>
                    <a:pt x="600" y="57"/>
                  </a:lnTo>
                  <a:lnTo>
                    <a:pt x="633" y="29"/>
                  </a:lnTo>
                  <a:lnTo>
                    <a:pt x="677" y="7"/>
                  </a:lnTo>
                  <a:lnTo>
                    <a:pt x="724" y="0"/>
                  </a:lnTo>
                  <a:lnTo>
                    <a:pt x="783" y="7"/>
                  </a:lnTo>
                  <a:lnTo>
                    <a:pt x="815" y="19"/>
                  </a:lnTo>
                  <a:lnTo>
                    <a:pt x="844" y="35"/>
                  </a:lnTo>
                  <a:lnTo>
                    <a:pt x="868" y="57"/>
                  </a:lnTo>
                  <a:lnTo>
                    <a:pt x="886" y="89"/>
                  </a:lnTo>
                  <a:lnTo>
                    <a:pt x="892" y="127"/>
                  </a:lnTo>
                  <a:lnTo>
                    <a:pt x="886" y="169"/>
                  </a:lnTo>
                  <a:lnTo>
                    <a:pt x="868" y="200"/>
                  </a:lnTo>
                  <a:lnTo>
                    <a:pt x="844" y="222"/>
                  </a:lnTo>
                  <a:lnTo>
                    <a:pt x="818" y="235"/>
                  </a:lnTo>
                  <a:lnTo>
                    <a:pt x="794" y="238"/>
                  </a:lnTo>
                  <a:lnTo>
                    <a:pt x="765" y="232"/>
                  </a:lnTo>
                  <a:lnTo>
                    <a:pt x="744" y="216"/>
                  </a:lnTo>
                  <a:lnTo>
                    <a:pt x="730" y="194"/>
                  </a:lnTo>
                  <a:lnTo>
                    <a:pt x="727" y="172"/>
                  </a:lnTo>
                  <a:lnTo>
                    <a:pt x="733" y="137"/>
                  </a:lnTo>
                  <a:lnTo>
                    <a:pt x="750" y="105"/>
                  </a:lnTo>
                  <a:lnTo>
                    <a:pt x="777" y="80"/>
                  </a:lnTo>
                  <a:lnTo>
                    <a:pt x="812" y="67"/>
                  </a:lnTo>
                  <a:lnTo>
                    <a:pt x="783" y="51"/>
                  </a:lnTo>
                  <a:lnTo>
                    <a:pt x="756" y="45"/>
                  </a:lnTo>
                  <a:lnTo>
                    <a:pt x="733" y="42"/>
                  </a:lnTo>
                  <a:lnTo>
                    <a:pt x="721" y="42"/>
                  </a:lnTo>
                  <a:lnTo>
                    <a:pt x="680" y="48"/>
                  </a:lnTo>
                  <a:lnTo>
                    <a:pt x="641" y="70"/>
                  </a:lnTo>
                  <a:lnTo>
                    <a:pt x="615" y="102"/>
                  </a:lnTo>
                  <a:lnTo>
                    <a:pt x="591" y="137"/>
                  </a:lnTo>
                  <a:lnTo>
                    <a:pt x="574" y="175"/>
                  </a:lnTo>
                  <a:lnTo>
                    <a:pt x="559" y="213"/>
                  </a:lnTo>
                  <a:lnTo>
                    <a:pt x="550" y="245"/>
                  </a:lnTo>
                  <a:lnTo>
                    <a:pt x="544" y="270"/>
                  </a:lnTo>
                  <a:lnTo>
                    <a:pt x="486" y="534"/>
                  </a:lnTo>
                  <a:lnTo>
                    <a:pt x="474" y="591"/>
                  </a:lnTo>
                  <a:lnTo>
                    <a:pt x="465" y="635"/>
                  </a:lnTo>
                  <a:lnTo>
                    <a:pt x="459" y="673"/>
                  </a:lnTo>
                  <a:lnTo>
                    <a:pt x="456" y="705"/>
                  </a:lnTo>
                  <a:lnTo>
                    <a:pt x="459" y="737"/>
                  </a:lnTo>
                  <a:lnTo>
                    <a:pt x="465" y="765"/>
                  </a:lnTo>
                  <a:lnTo>
                    <a:pt x="480" y="794"/>
                  </a:lnTo>
                  <a:lnTo>
                    <a:pt x="497" y="813"/>
                  </a:lnTo>
                  <a:lnTo>
                    <a:pt x="521" y="826"/>
                  </a:lnTo>
                  <a:lnTo>
                    <a:pt x="553" y="832"/>
                  </a:lnTo>
                  <a:lnTo>
                    <a:pt x="577" y="829"/>
                  </a:lnTo>
                  <a:lnTo>
                    <a:pt x="606" y="822"/>
                  </a:lnTo>
                  <a:lnTo>
                    <a:pt x="639" y="807"/>
                  </a:lnTo>
                  <a:lnTo>
                    <a:pt x="674" y="781"/>
                  </a:lnTo>
                  <a:lnTo>
                    <a:pt x="706" y="749"/>
                  </a:lnTo>
                  <a:lnTo>
                    <a:pt x="739" y="705"/>
                  </a:lnTo>
                  <a:lnTo>
                    <a:pt x="768" y="648"/>
                  </a:lnTo>
                  <a:lnTo>
                    <a:pt x="792" y="578"/>
                  </a:lnTo>
                  <a:lnTo>
                    <a:pt x="794" y="568"/>
                  </a:lnTo>
                  <a:lnTo>
                    <a:pt x="797" y="562"/>
                  </a:lnTo>
                  <a:lnTo>
                    <a:pt x="800" y="559"/>
                  </a:lnTo>
                  <a:lnTo>
                    <a:pt x="806" y="556"/>
                  </a:lnTo>
                  <a:lnTo>
                    <a:pt x="824" y="556"/>
                  </a:lnTo>
                  <a:lnTo>
                    <a:pt x="827" y="559"/>
                  </a:lnTo>
                  <a:lnTo>
                    <a:pt x="833" y="562"/>
                  </a:lnTo>
                  <a:lnTo>
                    <a:pt x="836" y="565"/>
                  </a:lnTo>
                  <a:lnTo>
                    <a:pt x="836" y="575"/>
                  </a:lnTo>
                  <a:lnTo>
                    <a:pt x="833" y="594"/>
                  </a:lnTo>
                  <a:lnTo>
                    <a:pt x="824" y="626"/>
                  </a:lnTo>
                  <a:lnTo>
                    <a:pt x="809" y="661"/>
                  </a:lnTo>
                  <a:lnTo>
                    <a:pt x="789" y="702"/>
                  </a:lnTo>
                  <a:lnTo>
                    <a:pt x="762" y="743"/>
                  </a:lnTo>
                  <a:lnTo>
                    <a:pt x="730" y="781"/>
                  </a:lnTo>
                  <a:lnTo>
                    <a:pt x="694" y="819"/>
                  </a:lnTo>
                  <a:lnTo>
                    <a:pt x="650" y="848"/>
                  </a:lnTo>
                  <a:lnTo>
                    <a:pt x="603" y="867"/>
                  </a:lnTo>
                  <a:lnTo>
                    <a:pt x="550" y="873"/>
                  </a:lnTo>
                  <a:lnTo>
                    <a:pt x="500" y="867"/>
                  </a:lnTo>
                  <a:lnTo>
                    <a:pt x="456" y="851"/>
                  </a:lnTo>
                  <a:lnTo>
                    <a:pt x="421" y="829"/>
                  </a:lnTo>
                  <a:lnTo>
                    <a:pt x="391" y="797"/>
                  </a:lnTo>
                  <a:lnTo>
                    <a:pt x="371" y="762"/>
                  </a:lnTo>
                  <a:lnTo>
                    <a:pt x="356" y="727"/>
                  </a:lnTo>
                  <a:lnTo>
                    <a:pt x="350" y="740"/>
                  </a:lnTo>
                  <a:lnTo>
                    <a:pt x="336" y="762"/>
                  </a:lnTo>
                  <a:lnTo>
                    <a:pt x="318" y="791"/>
                  </a:lnTo>
                  <a:lnTo>
                    <a:pt x="288" y="819"/>
                  </a:lnTo>
                  <a:lnTo>
                    <a:pt x="256" y="848"/>
                  </a:lnTo>
                  <a:lnTo>
                    <a:pt x="215" y="867"/>
                  </a:lnTo>
                  <a:lnTo>
                    <a:pt x="168" y="873"/>
                  </a:lnTo>
                  <a:lnTo>
                    <a:pt x="127" y="870"/>
                  </a:lnTo>
                  <a:lnTo>
                    <a:pt x="88" y="860"/>
                  </a:lnTo>
                  <a:lnTo>
                    <a:pt x="53" y="845"/>
                  </a:lnTo>
                  <a:lnTo>
                    <a:pt x="27" y="819"/>
                  </a:lnTo>
                  <a:lnTo>
                    <a:pt x="6" y="787"/>
                  </a:lnTo>
                  <a:lnTo>
                    <a:pt x="0" y="746"/>
                  </a:lnTo>
                  <a:lnTo>
                    <a:pt x="9" y="705"/>
                  </a:lnTo>
                  <a:lnTo>
                    <a:pt x="30" y="667"/>
                  </a:lnTo>
                  <a:lnTo>
                    <a:pt x="59" y="645"/>
                  </a:lnTo>
                  <a:lnTo>
                    <a:pt x="97" y="635"/>
                  </a:lnTo>
                  <a:lnTo>
                    <a:pt x="133" y="641"/>
                  </a:lnTo>
                  <a:lnTo>
                    <a:pt x="147" y="654"/>
                  </a:lnTo>
                  <a:lnTo>
                    <a:pt x="159" y="673"/>
                  </a:lnTo>
                  <a:lnTo>
                    <a:pt x="165" y="702"/>
                  </a:lnTo>
                  <a:lnTo>
                    <a:pt x="159" y="740"/>
                  </a:lnTo>
                  <a:lnTo>
                    <a:pt x="138" y="772"/>
                  </a:lnTo>
                  <a:lnTo>
                    <a:pt x="112" y="794"/>
                  </a:lnTo>
                  <a:lnTo>
                    <a:pt x="80" y="807"/>
                  </a:lnTo>
                  <a:lnTo>
                    <a:pt x="115" y="826"/>
                  </a:lnTo>
                  <a:lnTo>
                    <a:pt x="147" y="832"/>
                  </a:lnTo>
                  <a:lnTo>
                    <a:pt x="168" y="832"/>
                  </a:lnTo>
                  <a:lnTo>
                    <a:pt x="212" y="822"/>
                  </a:lnTo>
                  <a:lnTo>
                    <a:pt x="253" y="797"/>
                  </a:lnTo>
                  <a:lnTo>
                    <a:pt x="288" y="756"/>
                  </a:lnTo>
                  <a:lnTo>
                    <a:pt x="318" y="699"/>
                  </a:lnTo>
                  <a:lnTo>
                    <a:pt x="338" y="632"/>
                  </a:lnTo>
                  <a:lnTo>
                    <a:pt x="365" y="524"/>
                  </a:lnTo>
                  <a:lnTo>
                    <a:pt x="388" y="432"/>
                  </a:lnTo>
                  <a:lnTo>
                    <a:pt x="406" y="356"/>
                  </a:lnTo>
                  <a:lnTo>
                    <a:pt x="418" y="292"/>
                  </a:lnTo>
                  <a:lnTo>
                    <a:pt x="427" y="242"/>
                  </a:lnTo>
                  <a:lnTo>
                    <a:pt x="433" y="203"/>
                  </a:lnTo>
                  <a:lnTo>
                    <a:pt x="436" y="172"/>
                  </a:lnTo>
                  <a:lnTo>
                    <a:pt x="433" y="130"/>
                  </a:lnTo>
                  <a:lnTo>
                    <a:pt x="421" y="99"/>
                  </a:lnTo>
                  <a:lnTo>
                    <a:pt x="406" y="73"/>
                  </a:lnTo>
                  <a:lnTo>
                    <a:pt x="391" y="57"/>
                  </a:lnTo>
                  <a:lnTo>
                    <a:pt x="371" y="48"/>
                  </a:lnTo>
                  <a:lnTo>
                    <a:pt x="353" y="42"/>
                  </a:lnTo>
                  <a:lnTo>
                    <a:pt x="338" y="42"/>
                  </a:lnTo>
                  <a:lnTo>
                    <a:pt x="312" y="45"/>
                  </a:lnTo>
                  <a:lnTo>
                    <a:pt x="283" y="51"/>
                  </a:lnTo>
                  <a:lnTo>
                    <a:pt x="250" y="67"/>
                  </a:lnTo>
                  <a:lnTo>
                    <a:pt x="218" y="92"/>
                  </a:lnTo>
                  <a:lnTo>
                    <a:pt x="185" y="127"/>
                  </a:lnTo>
                  <a:lnTo>
                    <a:pt x="153" y="169"/>
                  </a:lnTo>
                  <a:lnTo>
                    <a:pt x="124" y="226"/>
                  </a:lnTo>
                  <a:lnTo>
                    <a:pt x="97" y="295"/>
                  </a:lnTo>
                  <a:lnTo>
                    <a:pt x="94" y="305"/>
                  </a:lnTo>
                  <a:lnTo>
                    <a:pt x="91" y="311"/>
                  </a:lnTo>
                  <a:lnTo>
                    <a:pt x="88" y="315"/>
                  </a:lnTo>
                  <a:lnTo>
                    <a:pt x="83" y="318"/>
                  </a:lnTo>
                  <a:lnTo>
                    <a:pt x="65" y="318"/>
                  </a:lnTo>
                  <a:lnTo>
                    <a:pt x="59" y="315"/>
                  </a:lnTo>
                  <a:lnTo>
                    <a:pt x="56" y="311"/>
                  </a:lnTo>
                  <a:lnTo>
                    <a:pt x="53" y="305"/>
                  </a:lnTo>
                  <a:lnTo>
                    <a:pt x="53" y="299"/>
                  </a:lnTo>
                  <a:lnTo>
                    <a:pt x="56" y="276"/>
                  </a:lnTo>
                  <a:lnTo>
                    <a:pt x="68" y="242"/>
                  </a:lnTo>
                  <a:lnTo>
                    <a:pt x="85" y="200"/>
                  </a:lnTo>
                  <a:lnTo>
                    <a:pt x="112" y="156"/>
                  </a:lnTo>
                  <a:lnTo>
                    <a:pt x="144" y="108"/>
                  </a:lnTo>
                  <a:lnTo>
                    <a:pt x="185" y="67"/>
                  </a:lnTo>
                  <a:lnTo>
                    <a:pt x="230" y="32"/>
                  </a:lnTo>
                  <a:lnTo>
                    <a:pt x="283" y="1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448" y="1535"/>
              <a:ext cx="247" cy="19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0"/>
                </a:cxn>
                <a:cxn ang="0">
                  <a:pos x="247" y="1929"/>
                </a:cxn>
                <a:cxn ang="0">
                  <a:pos x="0" y="1929"/>
                </a:cxn>
                <a:cxn ang="0">
                  <a:pos x="0" y="1853"/>
                </a:cxn>
                <a:cxn ang="0">
                  <a:pos x="174" y="1853"/>
                </a:cxn>
                <a:cxn ang="0">
                  <a:pos x="174" y="76"/>
                </a:cxn>
                <a:cxn ang="0">
                  <a:pos x="0" y="76"/>
                </a:cxn>
                <a:cxn ang="0">
                  <a:pos x="0" y="0"/>
                </a:cxn>
              </a:cxnLst>
              <a:rect l="0" t="0" r="r" b="b"/>
              <a:pathLst>
                <a:path w="247" h="1929">
                  <a:moveTo>
                    <a:pt x="0" y="0"/>
                  </a:moveTo>
                  <a:lnTo>
                    <a:pt x="247" y="0"/>
                  </a:lnTo>
                  <a:lnTo>
                    <a:pt x="247" y="1929"/>
                  </a:lnTo>
                  <a:lnTo>
                    <a:pt x="0" y="1929"/>
                  </a:lnTo>
                  <a:lnTo>
                    <a:pt x="0" y="1853"/>
                  </a:lnTo>
                  <a:lnTo>
                    <a:pt x="174" y="1853"/>
                  </a:lnTo>
                  <a:lnTo>
                    <a:pt x="174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9454" y="1757"/>
              <a:ext cx="1095" cy="1492"/>
            </a:xfrm>
            <a:custGeom>
              <a:avLst/>
              <a:gdLst/>
              <a:ahLst/>
              <a:cxnLst>
                <a:cxn ang="0">
                  <a:pos x="47" y="1415"/>
                </a:cxn>
                <a:cxn ang="0">
                  <a:pos x="1048" y="1415"/>
                </a:cxn>
                <a:cxn ang="0">
                  <a:pos x="1065" y="1419"/>
                </a:cxn>
                <a:cxn ang="0">
                  <a:pos x="1080" y="1425"/>
                </a:cxn>
                <a:cxn ang="0">
                  <a:pos x="1092" y="1434"/>
                </a:cxn>
                <a:cxn ang="0">
                  <a:pos x="1095" y="1454"/>
                </a:cxn>
                <a:cxn ang="0">
                  <a:pos x="1092" y="1473"/>
                </a:cxn>
                <a:cxn ang="0">
                  <a:pos x="1080" y="1482"/>
                </a:cxn>
                <a:cxn ang="0">
                  <a:pos x="1068" y="1488"/>
                </a:cxn>
                <a:cxn ang="0">
                  <a:pos x="1050" y="1492"/>
                </a:cxn>
                <a:cxn ang="0">
                  <a:pos x="44" y="1492"/>
                </a:cxn>
                <a:cxn ang="0">
                  <a:pos x="27" y="1488"/>
                </a:cxn>
                <a:cxn ang="0">
                  <a:pos x="15" y="1482"/>
                </a:cxn>
                <a:cxn ang="0">
                  <a:pos x="3" y="1473"/>
                </a:cxn>
                <a:cxn ang="0">
                  <a:pos x="0" y="1454"/>
                </a:cxn>
                <a:cxn ang="0">
                  <a:pos x="3" y="1434"/>
                </a:cxn>
                <a:cxn ang="0">
                  <a:pos x="15" y="1425"/>
                </a:cxn>
                <a:cxn ang="0">
                  <a:pos x="30" y="1419"/>
                </a:cxn>
                <a:cxn ang="0">
                  <a:pos x="47" y="1415"/>
                </a:cxn>
                <a:cxn ang="0">
                  <a:pos x="1050" y="0"/>
                </a:cxn>
                <a:cxn ang="0">
                  <a:pos x="1059" y="0"/>
                </a:cxn>
                <a:cxn ang="0">
                  <a:pos x="1071" y="3"/>
                </a:cxn>
                <a:cxn ang="0">
                  <a:pos x="1080" y="6"/>
                </a:cxn>
                <a:cxn ang="0">
                  <a:pos x="1089" y="16"/>
                </a:cxn>
                <a:cxn ang="0">
                  <a:pos x="1092" y="25"/>
                </a:cxn>
                <a:cxn ang="0">
                  <a:pos x="1095" y="38"/>
                </a:cxn>
                <a:cxn ang="0">
                  <a:pos x="1095" y="51"/>
                </a:cxn>
                <a:cxn ang="0">
                  <a:pos x="1089" y="60"/>
                </a:cxn>
                <a:cxn ang="0">
                  <a:pos x="1083" y="66"/>
                </a:cxn>
                <a:cxn ang="0">
                  <a:pos x="1074" y="73"/>
                </a:cxn>
                <a:cxn ang="0">
                  <a:pos x="1062" y="79"/>
                </a:cxn>
                <a:cxn ang="0">
                  <a:pos x="121" y="558"/>
                </a:cxn>
                <a:cxn ang="0">
                  <a:pos x="1056" y="1035"/>
                </a:cxn>
                <a:cxn ang="0">
                  <a:pos x="1071" y="1041"/>
                </a:cxn>
                <a:cxn ang="0">
                  <a:pos x="1080" y="1050"/>
                </a:cxn>
                <a:cxn ang="0">
                  <a:pos x="1089" y="1057"/>
                </a:cxn>
                <a:cxn ang="0">
                  <a:pos x="1092" y="1063"/>
                </a:cxn>
                <a:cxn ang="0">
                  <a:pos x="1095" y="1073"/>
                </a:cxn>
                <a:cxn ang="0">
                  <a:pos x="1095" y="1079"/>
                </a:cxn>
                <a:cxn ang="0">
                  <a:pos x="1092" y="1092"/>
                </a:cxn>
                <a:cxn ang="0">
                  <a:pos x="1089" y="1101"/>
                </a:cxn>
                <a:cxn ang="0">
                  <a:pos x="1080" y="1111"/>
                </a:cxn>
                <a:cxn ang="0">
                  <a:pos x="1071" y="1114"/>
                </a:cxn>
                <a:cxn ang="0">
                  <a:pos x="1059" y="1117"/>
                </a:cxn>
                <a:cxn ang="0">
                  <a:pos x="1050" y="1117"/>
                </a:cxn>
                <a:cxn ang="0">
                  <a:pos x="1045" y="1114"/>
                </a:cxn>
                <a:cxn ang="0">
                  <a:pos x="1036" y="1111"/>
                </a:cxn>
                <a:cxn ang="0">
                  <a:pos x="1027" y="1104"/>
                </a:cxn>
                <a:cxn ang="0">
                  <a:pos x="36" y="603"/>
                </a:cxn>
                <a:cxn ang="0">
                  <a:pos x="12" y="590"/>
                </a:cxn>
                <a:cxn ang="0">
                  <a:pos x="0" y="571"/>
                </a:cxn>
                <a:cxn ang="0">
                  <a:pos x="0" y="555"/>
                </a:cxn>
                <a:cxn ang="0">
                  <a:pos x="3" y="546"/>
                </a:cxn>
                <a:cxn ang="0">
                  <a:pos x="6" y="539"/>
                </a:cxn>
                <a:cxn ang="0">
                  <a:pos x="21" y="523"/>
                </a:cxn>
                <a:cxn ang="0">
                  <a:pos x="36" y="517"/>
                </a:cxn>
                <a:cxn ang="0">
                  <a:pos x="1027" y="12"/>
                </a:cxn>
                <a:cxn ang="0">
                  <a:pos x="1033" y="9"/>
                </a:cxn>
                <a:cxn ang="0">
                  <a:pos x="1042" y="3"/>
                </a:cxn>
                <a:cxn ang="0">
                  <a:pos x="1050" y="0"/>
                </a:cxn>
              </a:cxnLst>
              <a:rect l="0" t="0" r="r" b="b"/>
              <a:pathLst>
                <a:path w="1095" h="1492">
                  <a:moveTo>
                    <a:pt x="47" y="1415"/>
                  </a:moveTo>
                  <a:lnTo>
                    <a:pt x="1048" y="1415"/>
                  </a:lnTo>
                  <a:lnTo>
                    <a:pt x="1065" y="1419"/>
                  </a:lnTo>
                  <a:lnTo>
                    <a:pt x="1080" y="1425"/>
                  </a:lnTo>
                  <a:lnTo>
                    <a:pt x="1092" y="1434"/>
                  </a:lnTo>
                  <a:lnTo>
                    <a:pt x="1095" y="1454"/>
                  </a:lnTo>
                  <a:lnTo>
                    <a:pt x="1092" y="1473"/>
                  </a:lnTo>
                  <a:lnTo>
                    <a:pt x="1080" y="1482"/>
                  </a:lnTo>
                  <a:lnTo>
                    <a:pt x="1068" y="1488"/>
                  </a:lnTo>
                  <a:lnTo>
                    <a:pt x="1050" y="1492"/>
                  </a:lnTo>
                  <a:lnTo>
                    <a:pt x="44" y="1492"/>
                  </a:lnTo>
                  <a:lnTo>
                    <a:pt x="27" y="1488"/>
                  </a:lnTo>
                  <a:lnTo>
                    <a:pt x="15" y="1482"/>
                  </a:lnTo>
                  <a:lnTo>
                    <a:pt x="3" y="1473"/>
                  </a:lnTo>
                  <a:lnTo>
                    <a:pt x="0" y="1454"/>
                  </a:lnTo>
                  <a:lnTo>
                    <a:pt x="3" y="1434"/>
                  </a:lnTo>
                  <a:lnTo>
                    <a:pt x="15" y="1425"/>
                  </a:lnTo>
                  <a:lnTo>
                    <a:pt x="30" y="1419"/>
                  </a:lnTo>
                  <a:lnTo>
                    <a:pt x="47" y="1415"/>
                  </a:lnTo>
                  <a:close/>
                  <a:moveTo>
                    <a:pt x="1050" y="0"/>
                  </a:moveTo>
                  <a:lnTo>
                    <a:pt x="1059" y="0"/>
                  </a:lnTo>
                  <a:lnTo>
                    <a:pt x="1071" y="3"/>
                  </a:lnTo>
                  <a:lnTo>
                    <a:pt x="1080" y="6"/>
                  </a:lnTo>
                  <a:lnTo>
                    <a:pt x="1089" y="16"/>
                  </a:lnTo>
                  <a:lnTo>
                    <a:pt x="1092" y="25"/>
                  </a:lnTo>
                  <a:lnTo>
                    <a:pt x="1095" y="38"/>
                  </a:lnTo>
                  <a:lnTo>
                    <a:pt x="1095" y="51"/>
                  </a:lnTo>
                  <a:lnTo>
                    <a:pt x="1089" y="60"/>
                  </a:lnTo>
                  <a:lnTo>
                    <a:pt x="1083" y="66"/>
                  </a:lnTo>
                  <a:lnTo>
                    <a:pt x="1074" y="73"/>
                  </a:lnTo>
                  <a:lnTo>
                    <a:pt x="1062" y="79"/>
                  </a:lnTo>
                  <a:lnTo>
                    <a:pt x="121" y="558"/>
                  </a:lnTo>
                  <a:lnTo>
                    <a:pt x="1056" y="1035"/>
                  </a:lnTo>
                  <a:lnTo>
                    <a:pt x="1071" y="1041"/>
                  </a:lnTo>
                  <a:lnTo>
                    <a:pt x="1080" y="1050"/>
                  </a:lnTo>
                  <a:lnTo>
                    <a:pt x="1089" y="1057"/>
                  </a:lnTo>
                  <a:lnTo>
                    <a:pt x="1092" y="1063"/>
                  </a:lnTo>
                  <a:lnTo>
                    <a:pt x="1095" y="1073"/>
                  </a:lnTo>
                  <a:lnTo>
                    <a:pt x="1095" y="1079"/>
                  </a:lnTo>
                  <a:lnTo>
                    <a:pt x="1092" y="1092"/>
                  </a:lnTo>
                  <a:lnTo>
                    <a:pt x="1089" y="1101"/>
                  </a:lnTo>
                  <a:lnTo>
                    <a:pt x="1080" y="1111"/>
                  </a:lnTo>
                  <a:lnTo>
                    <a:pt x="1071" y="1114"/>
                  </a:lnTo>
                  <a:lnTo>
                    <a:pt x="1059" y="1117"/>
                  </a:lnTo>
                  <a:lnTo>
                    <a:pt x="1050" y="1117"/>
                  </a:lnTo>
                  <a:lnTo>
                    <a:pt x="1045" y="1114"/>
                  </a:lnTo>
                  <a:lnTo>
                    <a:pt x="1036" y="1111"/>
                  </a:lnTo>
                  <a:lnTo>
                    <a:pt x="1027" y="1104"/>
                  </a:lnTo>
                  <a:lnTo>
                    <a:pt x="36" y="603"/>
                  </a:lnTo>
                  <a:lnTo>
                    <a:pt x="12" y="590"/>
                  </a:lnTo>
                  <a:lnTo>
                    <a:pt x="0" y="571"/>
                  </a:lnTo>
                  <a:lnTo>
                    <a:pt x="0" y="555"/>
                  </a:lnTo>
                  <a:lnTo>
                    <a:pt x="3" y="546"/>
                  </a:lnTo>
                  <a:lnTo>
                    <a:pt x="6" y="539"/>
                  </a:lnTo>
                  <a:lnTo>
                    <a:pt x="21" y="523"/>
                  </a:lnTo>
                  <a:lnTo>
                    <a:pt x="36" y="517"/>
                  </a:lnTo>
                  <a:lnTo>
                    <a:pt x="1027" y="12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1361" y="1696"/>
              <a:ext cx="744" cy="1330"/>
            </a:xfrm>
            <a:custGeom>
              <a:avLst/>
              <a:gdLst/>
              <a:ahLst/>
              <a:cxnLst>
                <a:cxn ang="0">
                  <a:pos x="488" y="19"/>
                </a:cxn>
                <a:cxn ang="0">
                  <a:pos x="635" y="112"/>
                </a:cxn>
                <a:cxn ang="0">
                  <a:pos x="694" y="267"/>
                </a:cxn>
                <a:cxn ang="0">
                  <a:pos x="623" y="473"/>
                </a:cxn>
                <a:cxn ang="0">
                  <a:pos x="444" y="607"/>
                </a:cxn>
                <a:cxn ang="0">
                  <a:pos x="585" y="670"/>
                </a:cxn>
                <a:cxn ang="0">
                  <a:pos x="717" y="829"/>
                </a:cxn>
                <a:cxn ang="0">
                  <a:pos x="735" y="1032"/>
                </a:cxn>
                <a:cxn ang="0">
                  <a:pos x="635" y="1219"/>
                </a:cxn>
                <a:cxn ang="0">
                  <a:pos x="441" y="1324"/>
                </a:cxn>
                <a:cxn ang="0">
                  <a:pos x="223" y="1308"/>
                </a:cxn>
                <a:cxn ang="0">
                  <a:pos x="64" y="1200"/>
                </a:cxn>
                <a:cxn ang="0">
                  <a:pos x="0" y="1026"/>
                </a:cxn>
                <a:cxn ang="0">
                  <a:pos x="32" y="937"/>
                </a:cxn>
                <a:cxn ang="0">
                  <a:pos x="100" y="915"/>
                </a:cxn>
                <a:cxn ang="0">
                  <a:pos x="179" y="956"/>
                </a:cxn>
                <a:cxn ang="0">
                  <a:pos x="194" y="1064"/>
                </a:cxn>
                <a:cxn ang="0">
                  <a:pos x="120" y="1127"/>
                </a:cxn>
                <a:cxn ang="0">
                  <a:pos x="150" y="1207"/>
                </a:cxn>
                <a:cxn ang="0">
                  <a:pos x="279" y="1264"/>
                </a:cxn>
                <a:cxn ang="0">
                  <a:pos x="379" y="1270"/>
                </a:cxn>
                <a:cxn ang="0">
                  <a:pos x="461" y="1238"/>
                </a:cxn>
                <a:cxn ang="0">
                  <a:pos x="529" y="1140"/>
                </a:cxn>
                <a:cxn ang="0">
                  <a:pos x="559" y="956"/>
                </a:cxn>
                <a:cxn ang="0">
                  <a:pos x="529" y="772"/>
                </a:cxn>
                <a:cxn ang="0">
                  <a:pos x="441" y="657"/>
                </a:cxn>
                <a:cxn ang="0">
                  <a:pos x="238" y="635"/>
                </a:cxn>
                <a:cxn ang="0">
                  <a:pos x="220" y="623"/>
                </a:cxn>
                <a:cxn ang="0">
                  <a:pos x="261" y="591"/>
                </a:cxn>
                <a:cxn ang="0">
                  <a:pos x="317" y="584"/>
                </a:cxn>
                <a:cxn ang="0">
                  <a:pos x="411" y="559"/>
                </a:cxn>
                <a:cxn ang="0">
                  <a:pos x="500" y="432"/>
                </a:cxn>
                <a:cxn ang="0">
                  <a:pos x="526" y="286"/>
                </a:cxn>
                <a:cxn ang="0">
                  <a:pos x="509" y="156"/>
                </a:cxn>
                <a:cxn ang="0">
                  <a:pos x="441" y="70"/>
                </a:cxn>
                <a:cxn ang="0">
                  <a:pos x="356" y="48"/>
                </a:cxn>
                <a:cxn ang="0">
                  <a:pos x="232" y="73"/>
                </a:cxn>
                <a:cxn ang="0">
                  <a:pos x="117" y="169"/>
                </a:cxn>
                <a:cxn ang="0">
                  <a:pos x="173" y="175"/>
                </a:cxn>
                <a:cxn ang="0">
                  <a:pos x="223" y="232"/>
                </a:cxn>
                <a:cxn ang="0">
                  <a:pos x="206" y="337"/>
                </a:cxn>
                <a:cxn ang="0">
                  <a:pos x="103" y="359"/>
                </a:cxn>
                <a:cxn ang="0">
                  <a:pos x="47" y="264"/>
                </a:cxn>
                <a:cxn ang="0">
                  <a:pos x="114" y="99"/>
                </a:cxn>
                <a:cxn ang="0">
                  <a:pos x="291" y="7"/>
                </a:cxn>
              </a:cxnLst>
              <a:rect l="0" t="0" r="r" b="b"/>
              <a:pathLst>
                <a:path w="744" h="1330">
                  <a:moveTo>
                    <a:pt x="364" y="0"/>
                  </a:moveTo>
                  <a:lnTo>
                    <a:pt x="426" y="7"/>
                  </a:lnTo>
                  <a:lnTo>
                    <a:pt x="488" y="19"/>
                  </a:lnTo>
                  <a:lnTo>
                    <a:pt x="544" y="42"/>
                  </a:lnTo>
                  <a:lnTo>
                    <a:pt x="594" y="73"/>
                  </a:lnTo>
                  <a:lnTo>
                    <a:pt x="635" y="112"/>
                  </a:lnTo>
                  <a:lnTo>
                    <a:pt x="667" y="159"/>
                  </a:lnTo>
                  <a:lnTo>
                    <a:pt x="688" y="210"/>
                  </a:lnTo>
                  <a:lnTo>
                    <a:pt x="694" y="267"/>
                  </a:lnTo>
                  <a:lnTo>
                    <a:pt x="685" y="340"/>
                  </a:lnTo>
                  <a:lnTo>
                    <a:pt x="662" y="413"/>
                  </a:lnTo>
                  <a:lnTo>
                    <a:pt x="623" y="473"/>
                  </a:lnTo>
                  <a:lnTo>
                    <a:pt x="573" y="531"/>
                  </a:lnTo>
                  <a:lnTo>
                    <a:pt x="514" y="575"/>
                  </a:lnTo>
                  <a:lnTo>
                    <a:pt x="444" y="607"/>
                  </a:lnTo>
                  <a:lnTo>
                    <a:pt x="444" y="610"/>
                  </a:lnTo>
                  <a:lnTo>
                    <a:pt x="520" y="635"/>
                  </a:lnTo>
                  <a:lnTo>
                    <a:pt x="585" y="670"/>
                  </a:lnTo>
                  <a:lnTo>
                    <a:pt x="641" y="715"/>
                  </a:lnTo>
                  <a:lnTo>
                    <a:pt x="685" y="769"/>
                  </a:lnTo>
                  <a:lnTo>
                    <a:pt x="717" y="829"/>
                  </a:lnTo>
                  <a:lnTo>
                    <a:pt x="738" y="892"/>
                  </a:lnTo>
                  <a:lnTo>
                    <a:pt x="744" y="959"/>
                  </a:lnTo>
                  <a:lnTo>
                    <a:pt x="735" y="1032"/>
                  </a:lnTo>
                  <a:lnTo>
                    <a:pt x="714" y="1099"/>
                  </a:lnTo>
                  <a:lnTo>
                    <a:pt x="679" y="1162"/>
                  </a:lnTo>
                  <a:lnTo>
                    <a:pt x="635" y="1219"/>
                  </a:lnTo>
                  <a:lnTo>
                    <a:pt x="579" y="1264"/>
                  </a:lnTo>
                  <a:lnTo>
                    <a:pt x="514" y="1299"/>
                  </a:lnTo>
                  <a:lnTo>
                    <a:pt x="441" y="1324"/>
                  </a:lnTo>
                  <a:lnTo>
                    <a:pt x="361" y="1330"/>
                  </a:lnTo>
                  <a:lnTo>
                    <a:pt x="291" y="1324"/>
                  </a:lnTo>
                  <a:lnTo>
                    <a:pt x="223" y="1308"/>
                  </a:lnTo>
                  <a:lnTo>
                    <a:pt x="161" y="1280"/>
                  </a:lnTo>
                  <a:lnTo>
                    <a:pt x="108" y="1245"/>
                  </a:lnTo>
                  <a:lnTo>
                    <a:pt x="64" y="1200"/>
                  </a:lnTo>
                  <a:lnTo>
                    <a:pt x="29" y="1146"/>
                  </a:lnTo>
                  <a:lnTo>
                    <a:pt x="8" y="1089"/>
                  </a:lnTo>
                  <a:lnTo>
                    <a:pt x="0" y="1026"/>
                  </a:lnTo>
                  <a:lnTo>
                    <a:pt x="3" y="988"/>
                  </a:lnTo>
                  <a:lnTo>
                    <a:pt x="14" y="959"/>
                  </a:lnTo>
                  <a:lnTo>
                    <a:pt x="32" y="937"/>
                  </a:lnTo>
                  <a:lnTo>
                    <a:pt x="55" y="924"/>
                  </a:lnTo>
                  <a:lnTo>
                    <a:pt x="76" y="918"/>
                  </a:lnTo>
                  <a:lnTo>
                    <a:pt x="100" y="915"/>
                  </a:lnTo>
                  <a:lnTo>
                    <a:pt x="129" y="918"/>
                  </a:lnTo>
                  <a:lnTo>
                    <a:pt x="158" y="934"/>
                  </a:lnTo>
                  <a:lnTo>
                    <a:pt x="179" y="956"/>
                  </a:lnTo>
                  <a:lnTo>
                    <a:pt x="194" y="984"/>
                  </a:lnTo>
                  <a:lnTo>
                    <a:pt x="200" y="1023"/>
                  </a:lnTo>
                  <a:lnTo>
                    <a:pt x="194" y="1064"/>
                  </a:lnTo>
                  <a:lnTo>
                    <a:pt x="176" y="1092"/>
                  </a:lnTo>
                  <a:lnTo>
                    <a:pt x="153" y="1115"/>
                  </a:lnTo>
                  <a:lnTo>
                    <a:pt x="120" y="1127"/>
                  </a:lnTo>
                  <a:lnTo>
                    <a:pt x="82" y="1127"/>
                  </a:lnTo>
                  <a:lnTo>
                    <a:pt x="111" y="1172"/>
                  </a:lnTo>
                  <a:lnTo>
                    <a:pt x="150" y="1207"/>
                  </a:lnTo>
                  <a:lnTo>
                    <a:pt x="191" y="1232"/>
                  </a:lnTo>
                  <a:lnTo>
                    <a:pt x="235" y="1251"/>
                  </a:lnTo>
                  <a:lnTo>
                    <a:pt x="279" y="1264"/>
                  </a:lnTo>
                  <a:lnTo>
                    <a:pt x="320" y="1270"/>
                  </a:lnTo>
                  <a:lnTo>
                    <a:pt x="356" y="1273"/>
                  </a:lnTo>
                  <a:lnTo>
                    <a:pt x="379" y="1270"/>
                  </a:lnTo>
                  <a:lnTo>
                    <a:pt x="409" y="1267"/>
                  </a:lnTo>
                  <a:lnTo>
                    <a:pt x="435" y="1254"/>
                  </a:lnTo>
                  <a:lnTo>
                    <a:pt x="461" y="1238"/>
                  </a:lnTo>
                  <a:lnTo>
                    <a:pt x="488" y="1213"/>
                  </a:lnTo>
                  <a:lnTo>
                    <a:pt x="509" y="1181"/>
                  </a:lnTo>
                  <a:lnTo>
                    <a:pt x="529" y="1140"/>
                  </a:lnTo>
                  <a:lnTo>
                    <a:pt x="544" y="1089"/>
                  </a:lnTo>
                  <a:lnTo>
                    <a:pt x="556" y="1029"/>
                  </a:lnTo>
                  <a:lnTo>
                    <a:pt x="559" y="956"/>
                  </a:lnTo>
                  <a:lnTo>
                    <a:pt x="556" y="886"/>
                  </a:lnTo>
                  <a:lnTo>
                    <a:pt x="547" y="826"/>
                  </a:lnTo>
                  <a:lnTo>
                    <a:pt x="529" y="772"/>
                  </a:lnTo>
                  <a:lnTo>
                    <a:pt x="506" y="724"/>
                  </a:lnTo>
                  <a:lnTo>
                    <a:pt x="476" y="686"/>
                  </a:lnTo>
                  <a:lnTo>
                    <a:pt x="441" y="657"/>
                  </a:lnTo>
                  <a:lnTo>
                    <a:pt x="394" y="642"/>
                  </a:lnTo>
                  <a:lnTo>
                    <a:pt x="344" y="635"/>
                  </a:lnTo>
                  <a:lnTo>
                    <a:pt x="238" y="635"/>
                  </a:lnTo>
                  <a:lnTo>
                    <a:pt x="229" y="632"/>
                  </a:lnTo>
                  <a:lnTo>
                    <a:pt x="223" y="629"/>
                  </a:lnTo>
                  <a:lnTo>
                    <a:pt x="220" y="623"/>
                  </a:lnTo>
                  <a:lnTo>
                    <a:pt x="220" y="604"/>
                  </a:lnTo>
                  <a:lnTo>
                    <a:pt x="232" y="591"/>
                  </a:lnTo>
                  <a:lnTo>
                    <a:pt x="261" y="591"/>
                  </a:lnTo>
                  <a:lnTo>
                    <a:pt x="282" y="588"/>
                  </a:lnTo>
                  <a:lnTo>
                    <a:pt x="303" y="588"/>
                  </a:lnTo>
                  <a:lnTo>
                    <a:pt x="317" y="584"/>
                  </a:lnTo>
                  <a:lnTo>
                    <a:pt x="347" y="581"/>
                  </a:lnTo>
                  <a:lnTo>
                    <a:pt x="376" y="575"/>
                  </a:lnTo>
                  <a:lnTo>
                    <a:pt x="411" y="559"/>
                  </a:lnTo>
                  <a:lnTo>
                    <a:pt x="444" y="527"/>
                  </a:lnTo>
                  <a:lnTo>
                    <a:pt x="476" y="483"/>
                  </a:lnTo>
                  <a:lnTo>
                    <a:pt x="500" y="432"/>
                  </a:lnTo>
                  <a:lnTo>
                    <a:pt x="514" y="375"/>
                  </a:lnTo>
                  <a:lnTo>
                    <a:pt x="523" y="327"/>
                  </a:lnTo>
                  <a:lnTo>
                    <a:pt x="526" y="286"/>
                  </a:lnTo>
                  <a:lnTo>
                    <a:pt x="526" y="264"/>
                  </a:lnTo>
                  <a:lnTo>
                    <a:pt x="523" y="204"/>
                  </a:lnTo>
                  <a:lnTo>
                    <a:pt x="509" y="156"/>
                  </a:lnTo>
                  <a:lnTo>
                    <a:pt x="491" y="118"/>
                  </a:lnTo>
                  <a:lnTo>
                    <a:pt x="467" y="89"/>
                  </a:lnTo>
                  <a:lnTo>
                    <a:pt x="441" y="70"/>
                  </a:lnTo>
                  <a:lnTo>
                    <a:pt x="414" y="58"/>
                  </a:lnTo>
                  <a:lnTo>
                    <a:pt x="385" y="51"/>
                  </a:lnTo>
                  <a:lnTo>
                    <a:pt x="356" y="48"/>
                  </a:lnTo>
                  <a:lnTo>
                    <a:pt x="320" y="51"/>
                  </a:lnTo>
                  <a:lnTo>
                    <a:pt x="276" y="58"/>
                  </a:lnTo>
                  <a:lnTo>
                    <a:pt x="232" y="73"/>
                  </a:lnTo>
                  <a:lnTo>
                    <a:pt x="191" y="96"/>
                  </a:lnTo>
                  <a:lnTo>
                    <a:pt x="150" y="127"/>
                  </a:lnTo>
                  <a:lnTo>
                    <a:pt x="117" y="169"/>
                  </a:lnTo>
                  <a:lnTo>
                    <a:pt x="132" y="169"/>
                  </a:lnTo>
                  <a:lnTo>
                    <a:pt x="150" y="172"/>
                  </a:lnTo>
                  <a:lnTo>
                    <a:pt x="173" y="175"/>
                  </a:lnTo>
                  <a:lnTo>
                    <a:pt x="194" y="188"/>
                  </a:lnTo>
                  <a:lnTo>
                    <a:pt x="211" y="204"/>
                  </a:lnTo>
                  <a:lnTo>
                    <a:pt x="223" y="232"/>
                  </a:lnTo>
                  <a:lnTo>
                    <a:pt x="229" y="267"/>
                  </a:lnTo>
                  <a:lnTo>
                    <a:pt x="223" y="305"/>
                  </a:lnTo>
                  <a:lnTo>
                    <a:pt x="206" y="337"/>
                  </a:lnTo>
                  <a:lnTo>
                    <a:pt x="176" y="359"/>
                  </a:lnTo>
                  <a:lnTo>
                    <a:pt x="138" y="365"/>
                  </a:lnTo>
                  <a:lnTo>
                    <a:pt x="103" y="359"/>
                  </a:lnTo>
                  <a:lnTo>
                    <a:pt x="73" y="337"/>
                  </a:lnTo>
                  <a:lnTo>
                    <a:pt x="53" y="305"/>
                  </a:lnTo>
                  <a:lnTo>
                    <a:pt x="47" y="264"/>
                  </a:lnTo>
                  <a:lnTo>
                    <a:pt x="55" y="204"/>
                  </a:lnTo>
                  <a:lnTo>
                    <a:pt x="79" y="146"/>
                  </a:lnTo>
                  <a:lnTo>
                    <a:pt x="114" y="99"/>
                  </a:lnTo>
                  <a:lnTo>
                    <a:pt x="164" y="58"/>
                  </a:lnTo>
                  <a:lnTo>
                    <a:pt x="223" y="26"/>
                  </a:lnTo>
                  <a:lnTo>
                    <a:pt x="291" y="7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040" name="Group 1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563177" y="3331847"/>
            <a:ext cx="252029" cy="168592"/>
            <a:chOff x="1754" y="2115"/>
            <a:chExt cx="2495" cy="1669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754" y="2115"/>
              <a:ext cx="793" cy="1309"/>
            </a:xfrm>
            <a:custGeom>
              <a:avLst/>
              <a:gdLst/>
              <a:ahLst/>
              <a:cxnLst>
                <a:cxn ang="0">
                  <a:pos x="423" y="8"/>
                </a:cxn>
                <a:cxn ang="0">
                  <a:pos x="425" y="41"/>
                </a:cxn>
                <a:cxn ang="0">
                  <a:pos x="275" y="781"/>
                </a:cxn>
                <a:cxn ang="0">
                  <a:pos x="355" y="709"/>
                </a:cxn>
                <a:cxn ang="0">
                  <a:pos x="454" y="598"/>
                </a:cxn>
                <a:cxn ang="0">
                  <a:pos x="566" y="500"/>
                </a:cxn>
                <a:cxn ang="0">
                  <a:pos x="699" y="470"/>
                </a:cxn>
                <a:cxn ang="0">
                  <a:pos x="776" y="519"/>
                </a:cxn>
                <a:cxn ang="0">
                  <a:pos x="791" y="601"/>
                </a:cxn>
                <a:cxn ang="0">
                  <a:pos x="743" y="672"/>
                </a:cxn>
                <a:cxn ang="0">
                  <a:pos x="669" y="677"/>
                </a:cxn>
                <a:cxn ang="0">
                  <a:pos x="636" y="633"/>
                </a:cxn>
                <a:cxn ang="0">
                  <a:pos x="641" y="592"/>
                </a:cxn>
                <a:cxn ang="0">
                  <a:pos x="686" y="542"/>
                </a:cxn>
                <a:cxn ang="0">
                  <a:pos x="712" y="521"/>
                </a:cxn>
                <a:cxn ang="0">
                  <a:pos x="644" y="511"/>
                </a:cxn>
                <a:cxn ang="0">
                  <a:pos x="516" y="587"/>
                </a:cxn>
                <a:cxn ang="0">
                  <a:pos x="385" y="731"/>
                </a:cxn>
                <a:cxn ang="0">
                  <a:pos x="278" y="826"/>
                </a:cxn>
                <a:cxn ang="0">
                  <a:pos x="401" y="859"/>
                </a:cxn>
                <a:cxn ang="0">
                  <a:pos x="495" y="929"/>
                </a:cxn>
                <a:cxn ang="0">
                  <a:pos x="524" y="1036"/>
                </a:cxn>
                <a:cxn ang="0">
                  <a:pos x="515" y="1084"/>
                </a:cxn>
                <a:cxn ang="0">
                  <a:pos x="503" y="1151"/>
                </a:cxn>
                <a:cxn ang="0">
                  <a:pos x="503" y="1225"/>
                </a:cxn>
                <a:cxn ang="0">
                  <a:pos x="539" y="1267"/>
                </a:cxn>
                <a:cxn ang="0">
                  <a:pos x="618" y="1237"/>
                </a:cxn>
                <a:cxn ang="0">
                  <a:pos x="670" y="1140"/>
                </a:cxn>
                <a:cxn ang="0">
                  <a:pos x="704" y="1021"/>
                </a:cxn>
                <a:cxn ang="0">
                  <a:pos x="737" y="1005"/>
                </a:cxn>
                <a:cxn ang="0">
                  <a:pos x="759" y="1023"/>
                </a:cxn>
                <a:cxn ang="0">
                  <a:pos x="737" y="1104"/>
                </a:cxn>
                <a:cxn ang="0">
                  <a:pos x="693" y="1213"/>
                </a:cxn>
                <a:cxn ang="0">
                  <a:pos x="643" y="1275"/>
                </a:cxn>
                <a:cxn ang="0">
                  <a:pos x="549" y="1309"/>
                </a:cxn>
                <a:cxn ang="0">
                  <a:pos x="468" y="1286"/>
                </a:cxn>
                <a:cxn ang="0">
                  <a:pos x="406" y="1208"/>
                </a:cxn>
                <a:cxn ang="0">
                  <a:pos x="395" y="1097"/>
                </a:cxn>
                <a:cxn ang="0">
                  <a:pos x="407" y="1034"/>
                </a:cxn>
                <a:cxn ang="0">
                  <a:pos x="378" y="938"/>
                </a:cxn>
                <a:cxn ang="0">
                  <a:pos x="292" y="881"/>
                </a:cxn>
                <a:cxn ang="0">
                  <a:pos x="124" y="1241"/>
                </a:cxn>
                <a:cxn ang="0">
                  <a:pos x="107" y="1281"/>
                </a:cxn>
                <a:cxn ang="0">
                  <a:pos x="52" y="1309"/>
                </a:cxn>
                <a:cxn ang="0">
                  <a:pos x="4" y="1280"/>
                </a:cxn>
                <a:cxn ang="0">
                  <a:pos x="2" y="1242"/>
                </a:cxn>
                <a:cxn ang="0">
                  <a:pos x="282" y="123"/>
                </a:cxn>
                <a:cxn ang="0">
                  <a:pos x="280" y="94"/>
                </a:cxn>
                <a:cxn ang="0">
                  <a:pos x="235" y="80"/>
                </a:cxn>
                <a:cxn ang="0">
                  <a:pos x="153" y="72"/>
                </a:cxn>
                <a:cxn ang="0">
                  <a:pos x="157" y="28"/>
                </a:cxn>
                <a:cxn ang="0">
                  <a:pos x="373" y="4"/>
                </a:cxn>
              </a:cxnLst>
              <a:rect l="0" t="0" r="r" b="b"/>
              <a:pathLst>
                <a:path w="793" h="1309">
                  <a:moveTo>
                    <a:pt x="397" y="0"/>
                  </a:moveTo>
                  <a:lnTo>
                    <a:pt x="403" y="0"/>
                  </a:lnTo>
                  <a:lnTo>
                    <a:pt x="411" y="1"/>
                  </a:lnTo>
                  <a:lnTo>
                    <a:pt x="418" y="4"/>
                  </a:lnTo>
                  <a:lnTo>
                    <a:pt x="423" y="8"/>
                  </a:lnTo>
                  <a:lnTo>
                    <a:pt x="428" y="15"/>
                  </a:lnTo>
                  <a:lnTo>
                    <a:pt x="428" y="23"/>
                  </a:lnTo>
                  <a:lnTo>
                    <a:pt x="428" y="27"/>
                  </a:lnTo>
                  <a:lnTo>
                    <a:pt x="427" y="34"/>
                  </a:lnTo>
                  <a:lnTo>
                    <a:pt x="425" y="41"/>
                  </a:lnTo>
                  <a:lnTo>
                    <a:pt x="423" y="47"/>
                  </a:lnTo>
                  <a:lnTo>
                    <a:pt x="234" y="803"/>
                  </a:lnTo>
                  <a:lnTo>
                    <a:pt x="249" y="797"/>
                  </a:lnTo>
                  <a:lnTo>
                    <a:pt x="262" y="789"/>
                  </a:lnTo>
                  <a:lnTo>
                    <a:pt x="275" y="781"/>
                  </a:lnTo>
                  <a:lnTo>
                    <a:pt x="287" y="773"/>
                  </a:lnTo>
                  <a:lnTo>
                    <a:pt x="312" y="753"/>
                  </a:lnTo>
                  <a:lnTo>
                    <a:pt x="326" y="740"/>
                  </a:lnTo>
                  <a:lnTo>
                    <a:pt x="339" y="725"/>
                  </a:lnTo>
                  <a:lnTo>
                    <a:pt x="355" y="709"/>
                  </a:lnTo>
                  <a:lnTo>
                    <a:pt x="372" y="692"/>
                  </a:lnTo>
                  <a:lnTo>
                    <a:pt x="390" y="670"/>
                  </a:lnTo>
                  <a:lnTo>
                    <a:pt x="411" y="647"/>
                  </a:lnTo>
                  <a:lnTo>
                    <a:pt x="434" y="620"/>
                  </a:lnTo>
                  <a:lnTo>
                    <a:pt x="454" y="598"/>
                  </a:lnTo>
                  <a:lnTo>
                    <a:pt x="474" y="575"/>
                  </a:lnTo>
                  <a:lnTo>
                    <a:pt x="495" y="554"/>
                  </a:lnTo>
                  <a:lnTo>
                    <a:pt x="518" y="535"/>
                  </a:lnTo>
                  <a:lnTo>
                    <a:pt x="541" y="516"/>
                  </a:lnTo>
                  <a:lnTo>
                    <a:pt x="566" y="500"/>
                  </a:lnTo>
                  <a:lnTo>
                    <a:pt x="592" y="487"/>
                  </a:lnTo>
                  <a:lnTo>
                    <a:pt x="619" y="476"/>
                  </a:lnTo>
                  <a:lnTo>
                    <a:pt x="647" y="470"/>
                  </a:lnTo>
                  <a:lnTo>
                    <a:pt x="676" y="468"/>
                  </a:lnTo>
                  <a:lnTo>
                    <a:pt x="699" y="470"/>
                  </a:lnTo>
                  <a:lnTo>
                    <a:pt x="720" y="475"/>
                  </a:lnTo>
                  <a:lnTo>
                    <a:pt x="737" y="483"/>
                  </a:lnTo>
                  <a:lnTo>
                    <a:pt x="753" y="493"/>
                  </a:lnTo>
                  <a:lnTo>
                    <a:pt x="765" y="505"/>
                  </a:lnTo>
                  <a:lnTo>
                    <a:pt x="776" y="519"/>
                  </a:lnTo>
                  <a:lnTo>
                    <a:pt x="783" y="534"/>
                  </a:lnTo>
                  <a:lnTo>
                    <a:pt x="788" y="548"/>
                  </a:lnTo>
                  <a:lnTo>
                    <a:pt x="792" y="564"/>
                  </a:lnTo>
                  <a:lnTo>
                    <a:pt x="793" y="579"/>
                  </a:lnTo>
                  <a:lnTo>
                    <a:pt x="791" y="601"/>
                  </a:lnTo>
                  <a:lnTo>
                    <a:pt x="786" y="620"/>
                  </a:lnTo>
                  <a:lnTo>
                    <a:pt x="777" y="637"/>
                  </a:lnTo>
                  <a:lnTo>
                    <a:pt x="767" y="651"/>
                  </a:lnTo>
                  <a:lnTo>
                    <a:pt x="755" y="663"/>
                  </a:lnTo>
                  <a:lnTo>
                    <a:pt x="743" y="672"/>
                  </a:lnTo>
                  <a:lnTo>
                    <a:pt x="728" y="678"/>
                  </a:lnTo>
                  <a:lnTo>
                    <a:pt x="714" y="682"/>
                  </a:lnTo>
                  <a:lnTo>
                    <a:pt x="700" y="683"/>
                  </a:lnTo>
                  <a:lnTo>
                    <a:pt x="683" y="681"/>
                  </a:lnTo>
                  <a:lnTo>
                    <a:pt x="669" y="677"/>
                  </a:lnTo>
                  <a:lnTo>
                    <a:pt x="658" y="670"/>
                  </a:lnTo>
                  <a:lnTo>
                    <a:pt x="649" y="662"/>
                  </a:lnTo>
                  <a:lnTo>
                    <a:pt x="643" y="653"/>
                  </a:lnTo>
                  <a:lnTo>
                    <a:pt x="638" y="643"/>
                  </a:lnTo>
                  <a:lnTo>
                    <a:pt x="636" y="633"/>
                  </a:lnTo>
                  <a:lnTo>
                    <a:pt x="635" y="624"/>
                  </a:lnTo>
                  <a:lnTo>
                    <a:pt x="635" y="619"/>
                  </a:lnTo>
                  <a:lnTo>
                    <a:pt x="636" y="611"/>
                  </a:lnTo>
                  <a:lnTo>
                    <a:pt x="638" y="603"/>
                  </a:lnTo>
                  <a:lnTo>
                    <a:pt x="641" y="592"/>
                  </a:lnTo>
                  <a:lnTo>
                    <a:pt x="646" y="582"/>
                  </a:lnTo>
                  <a:lnTo>
                    <a:pt x="653" y="571"/>
                  </a:lnTo>
                  <a:lnTo>
                    <a:pt x="661" y="560"/>
                  </a:lnTo>
                  <a:lnTo>
                    <a:pt x="672" y="551"/>
                  </a:lnTo>
                  <a:lnTo>
                    <a:pt x="686" y="542"/>
                  </a:lnTo>
                  <a:lnTo>
                    <a:pt x="702" y="536"/>
                  </a:lnTo>
                  <a:lnTo>
                    <a:pt x="721" y="531"/>
                  </a:lnTo>
                  <a:lnTo>
                    <a:pt x="720" y="529"/>
                  </a:lnTo>
                  <a:lnTo>
                    <a:pt x="717" y="525"/>
                  </a:lnTo>
                  <a:lnTo>
                    <a:pt x="712" y="521"/>
                  </a:lnTo>
                  <a:lnTo>
                    <a:pt x="705" y="517"/>
                  </a:lnTo>
                  <a:lnTo>
                    <a:pt x="696" y="513"/>
                  </a:lnTo>
                  <a:lnTo>
                    <a:pt x="685" y="509"/>
                  </a:lnTo>
                  <a:lnTo>
                    <a:pt x="671" y="509"/>
                  </a:lnTo>
                  <a:lnTo>
                    <a:pt x="644" y="511"/>
                  </a:lnTo>
                  <a:lnTo>
                    <a:pt x="618" y="518"/>
                  </a:lnTo>
                  <a:lnTo>
                    <a:pt x="592" y="530"/>
                  </a:lnTo>
                  <a:lnTo>
                    <a:pt x="567" y="546"/>
                  </a:lnTo>
                  <a:lnTo>
                    <a:pt x="542" y="564"/>
                  </a:lnTo>
                  <a:lnTo>
                    <a:pt x="516" y="587"/>
                  </a:lnTo>
                  <a:lnTo>
                    <a:pt x="491" y="613"/>
                  </a:lnTo>
                  <a:lnTo>
                    <a:pt x="465" y="641"/>
                  </a:lnTo>
                  <a:lnTo>
                    <a:pt x="438" y="671"/>
                  </a:lnTo>
                  <a:lnTo>
                    <a:pt x="410" y="703"/>
                  </a:lnTo>
                  <a:lnTo>
                    <a:pt x="385" y="731"/>
                  </a:lnTo>
                  <a:lnTo>
                    <a:pt x="362" y="755"/>
                  </a:lnTo>
                  <a:lnTo>
                    <a:pt x="341" y="776"/>
                  </a:lnTo>
                  <a:lnTo>
                    <a:pt x="320" y="796"/>
                  </a:lnTo>
                  <a:lnTo>
                    <a:pt x="299" y="812"/>
                  </a:lnTo>
                  <a:lnTo>
                    <a:pt x="278" y="826"/>
                  </a:lnTo>
                  <a:lnTo>
                    <a:pt x="303" y="831"/>
                  </a:lnTo>
                  <a:lnTo>
                    <a:pt x="328" y="836"/>
                  </a:lnTo>
                  <a:lnTo>
                    <a:pt x="353" y="842"/>
                  </a:lnTo>
                  <a:lnTo>
                    <a:pt x="378" y="850"/>
                  </a:lnTo>
                  <a:lnTo>
                    <a:pt x="401" y="859"/>
                  </a:lnTo>
                  <a:lnTo>
                    <a:pt x="423" y="870"/>
                  </a:lnTo>
                  <a:lnTo>
                    <a:pt x="444" y="882"/>
                  </a:lnTo>
                  <a:lnTo>
                    <a:pt x="464" y="896"/>
                  </a:lnTo>
                  <a:lnTo>
                    <a:pt x="481" y="911"/>
                  </a:lnTo>
                  <a:lnTo>
                    <a:pt x="495" y="929"/>
                  </a:lnTo>
                  <a:lnTo>
                    <a:pt x="508" y="948"/>
                  </a:lnTo>
                  <a:lnTo>
                    <a:pt x="516" y="970"/>
                  </a:lnTo>
                  <a:lnTo>
                    <a:pt x="522" y="993"/>
                  </a:lnTo>
                  <a:lnTo>
                    <a:pt x="524" y="1020"/>
                  </a:lnTo>
                  <a:lnTo>
                    <a:pt x="524" y="1036"/>
                  </a:lnTo>
                  <a:lnTo>
                    <a:pt x="523" y="1042"/>
                  </a:lnTo>
                  <a:lnTo>
                    <a:pt x="522" y="1050"/>
                  </a:lnTo>
                  <a:lnTo>
                    <a:pt x="521" y="1058"/>
                  </a:lnTo>
                  <a:lnTo>
                    <a:pt x="518" y="1069"/>
                  </a:lnTo>
                  <a:lnTo>
                    <a:pt x="515" y="1084"/>
                  </a:lnTo>
                  <a:lnTo>
                    <a:pt x="513" y="1091"/>
                  </a:lnTo>
                  <a:lnTo>
                    <a:pt x="511" y="1101"/>
                  </a:lnTo>
                  <a:lnTo>
                    <a:pt x="508" y="1115"/>
                  </a:lnTo>
                  <a:lnTo>
                    <a:pt x="505" y="1132"/>
                  </a:lnTo>
                  <a:lnTo>
                    <a:pt x="503" y="1151"/>
                  </a:lnTo>
                  <a:lnTo>
                    <a:pt x="501" y="1169"/>
                  </a:lnTo>
                  <a:lnTo>
                    <a:pt x="500" y="1188"/>
                  </a:lnTo>
                  <a:lnTo>
                    <a:pt x="500" y="1201"/>
                  </a:lnTo>
                  <a:lnTo>
                    <a:pt x="501" y="1214"/>
                  </a:lnTo>
                  <a:lnTo>
                    <a:pt x="503" y="1225"/>
                  </a:lnTo>
                  <a:lnTo>
                    <a:pt x="506" y="1237"/>
                  </a:lnTo>
                  <a:lnTo>
                    <a:pt x="511" y="1247"/>
                  </a:lnTo>
                  <a:lnTo>
                    <a:pt x="518" y="1256"/>
                  </a:lnTo>
                  <a:lnTo>
                    <a:pt x="527" y="1263"/>
                  </a:lnTo>
                  <a:lnTo>
                    <a:pt x="539" y="1267"/>
                  </a:lnTo>
                  <a:lnTo>
                    <a:pt x="555" y="1269"/>
                  </a:lnTo>
                  <a:lnTo>
                    <a:pt x="572" y="1266"/>
                  </a:lnTo>
                  <a:lnTo>
                    <a:pt x="589" y="1260"/>
                  </a:lnTo>
                  <a:lnTo>
                    <a:pt x="605" y="1251"/>
                  </a:lnTo>
                  <a:lnTo>
                    <a:pt x="618" y="1237"/>
                  </a:lnTo>
                  <a:lnTo>
                    <a:pt x="631" y="1222"/>
                  </a:lnTo>
                  <a:lnTo>
                    <a:pt x="642" y="1203"/>
                  </a:lnTo>
                  <a:lnTo>
                    <a:pt x="652" y="1184"/>
                  </a:lnTo>
                  <a:lnTo>
                    <a:pt x="661" y="1163"/>
                  </a:lnTo>
                  <a:lnTo>
                    <a:pt x="670" y="1140"/>
                  </a:lnTo>
                  <a:lnTo>
                    <a:pt x="677" y="1117"/>
                  </a:lnTo>
                  <a:lnTo>
                    <a:pt x="684" y="1093"/>
                  </a:lnTo>
                  <a:lnTo>
                    <a:pt x="696" y="1047"/>
                  </a:lnTo>
                  <a:lnTo>
                    <a:pt x="700" y="1032"/>
                  </a:lnTo>
                  <a:lnTo>
                    <a:pt x="704" y="1021"/>
                  </a:lnTo>
                  <a:lnTo>
                    <a:pt x="707" y="1014"/>
                  </a:lnTo>
                  <a:lnTo>
                    <a:pt x="711" y="1009"/>
                  </a:lnTo>
                  <a:lnTo>
                    <a:pt x="716" y="1007"/>
                  </a:lnTo>
                  <a:lnTo>
                    <a:pt x="722" y="1005"/>
                  </a:lnTo>
                  <a:lnTo>
                    <a:pt x="737" y="1005"/>
                  </a:lnTo>
                  <a:lnTo>
                    <a:pt x="744" y="1006"/>
                  </a:lnTo>
                  <a:lnTo>
                    <a:pt x="749" y="1008"/>
                  </a:lnTo>
                  <a:lnTo>
                    <a:pt x="754" y="1010"/>
                  </a:lnTo>
                  <a:lnTo>
                    <a:pt x="758" y="1015"/>
                  </a:lnTo>
                  <a:lnTo>
                    <a:pt x="759" y="1023"/>
                  </a:lnTo>
                  <a:lnTo>
                    <a:pt x="756" y="1036"/>
                  </a:lnTo>
                  <a:lnTo>
                    <a:pt x="754" y="1049"/>
                  </a:lnTo>
                  <a:lnTo>
                    <a:pt x="749" y="1065"/>
                  </a:lnTo>
                  <a:lnTo>
                    <a:pt x="744" y="1084"/>
                  </a:lnTo>
                  <a:lnTo>
                    <a:pt x="737" y="1104"/>
                  </a:lnTo>
                  <a:lnTo>
                    <a:pt x="731" y="1126"/>
                  </a:lnTo>
                  <a:lnTo>
                    <a:pt x="722" y="1149"/>
                  </a:lnTo>
                  <a:lnTo>
                    <a:pt x="713" y="1171"/>
                  </a:lnTo>
                  <a:lnTo>
                    <a:pt x="704" y="1192"/>
                  </a:lnTo>
                  <a:lnTo>
                    <a:pt x="693" y="1213"/>
                  </a:lnTo>
                  <a:lnTo>
                    <a:pt x="686" y="1224"/>
                  </a:lnTo>
                  <a:lnTo>
                    <a:pt x="677" y="1236"/>
                  </a:lnTo>
                  <a:lnTo>
                    <a:pt x="668" y="1249"/>
                  </a:lnTo>
                  <a:lnTo>
                    <a:pt x="657" y="1262"/>
                  </a:lnTo>
                  <a:lnTo>
                    <a:pt x="643" y="1275"/>
                  </a:lnTo>
                  <a:lnTo>
                    <a:pt x="629" y="1286"/>
                  </a:lnTo>
                  <a:lnTo>
                    <a:pt x="612" y="1295"/>
                  </a:lnTo>
                  <a:lnTo>
                    <a:pt x="594" y="1303"/>
                  </a:lnTo>
                  <a:lnTo>
                    <a:pt x="572" y="1308"/>
                  </a:lnTo>
                  <a:lnTo>
                    <a:pt x="549" y="1309"/>
                  </a:lnTo>
                  <a:lnTo>
                    <a:pt x="533" y="1308"/>
                  </a:lnTo>
                  <a:lnTo>
                    <a:pt x="517" y="1306"/>
                  </a:lnTo>
                  <a:lnTo>
                    <a:pt x="500" y="1302"/>
                  </a:lnTo>
                  <a:lnTo>
                    <a:pt x="484" y="1295"/>
                  </a:lnTo>
                  <a:lnTo>
                    <a:pt x="468" y="1286"/>
                  </a:lnTo>
                  <a:lnTo>
                    <a:pt x="453" y="1275"/>
                  </a:lnTo>
                  <a:lnTo>
                    <a:pt x="439" y="1263"/>
                  </a:lnTo>
                  <a:lnTo>
                    <a:pt x="427" y="1247"/>
                  </a:lnTo>
                  <a:lnTo>
                    <a:pt x="416" y="1229"/>
                  </a:lnTo>
                  <a:lnTo>
                    <a:pt x="406" y="1208"/>
                  </a:lnTo>
                  <a:lnTo>
                    <a:pt x="400" y="1185"/>
                  </a:lnTo>
                  <a:lnTo>
                    <a:pt x="395" y="1158"/>
                  </a:lnTo>
                  <a:lnTo>
                    <a:pt x="394" y="1130"/>
                  </a:lnTo>
                  <a:lnTo>
                    <a:pt x="394" y="1119"/>
                  </a:lnTo>
                  <a:lnTo>
                    <a:pt x="395" y="1097"/>
                  </a:lnTo>
                  <a:lnTo>
                    <a:pt x="398" y="1083"/>
                  </a:lnTo>
                  <a:lnTo>
                    <a:pt x="401" y="1066"/>
                  </a:lnTo>
                  <a:lnTo>
                    <a:pt x="404" y="1053"/>
                  </a:lnTo>
                  <a:lnTo>
                    <a:pt x="406" y="1042"/>
                  </a:lnTo>
                  <a:lnTo>
                    <a:pt x="407" y="1034"/>
                  </a:lnTo>
                  <a:lnTo>
                    <a:pt x="407" y="1020"/>
                  </a:lnTo>
                  <a:lnTo>
                    <a:pt x="406" y="996"/>
                  </a:lnTo>
                  <a:lnTo>
                    <a:pt x="400" y="975"/>
                  </a:lnTo>
                  <a:lnTo>
                    <a:pt x="390" y="955"/>
                  </a:lnTo>
                  <a:lnTo>
                    <a:pt x="378" y="938"/>
                  </a:lnTo>
                  <a:lnTo>
                    <a:pt x="364" y="924"/>
                  </a:lnTo>
                  <a:lnTo>
                    <a:pt x="348" y="910"/>
                  </a:lnTo>
                  <a:lnTo>
                    <a:pt x="330" y="899"/>
                  </a:lnTo>
                  <a:lnTo>
                    <a:pt x="312" y="890"/>
                  </a:lnTo>
                  <a:lnTo>
                    <a:pt x="292" y="881"/>
                  </a:lnTo>
                  <a:lnTo>
                    <a:pt x="273" y="875"/>
                  </a:lnTo>
                  <a:lnTo>
                    <a:pt x="254" y="870"/>
                  </a:lnTo>
                  <a:lnTo>
                    <a:pt x="236" y="866"/>
                  </a:lnTo>
                  <a:lnTo>
                    <a:pt x="219" y="864"/>
                  </a:lnTo>
                  <a:lnTo>
                    <a:pt x="124" y="1241"/>
                  </a:lnTo>
                  <a:lnTo>
                    <a:pt x="123" y="1247"/>
                  </a:lnTo>
                  <a:lnTo>
                    <a:pt x="121" y="1254"/>
                  </a:lnTo>
                  <a:lnTo>
                    <a:pt x="118" y="1263"/>
                  </a:lnTo>
                  <a:lnTo>
                    <a:pt x="113" y="1272"/>
                  </a:lnTo>
                  <a:lnTo>
                    <a:pt x="107" y="1281"/>
                  </a:lnTo>
                  <a:lnTo>
                    <a:pt x="101" y="1290"/>
                  </a:lnTo>
                  <a:lnTo>
                    <a:pt x="91" y="1297"/>
                  </a:lnTo>
                  <a:lnTo>
                    <a:pt x="80" y="1303"/>
                  </a:lnTo>
                  <a:lnTo>
                    <a:pt x="68" y="1308"/>
                  </a:lnTo>
                  <a:lnTo>
                    <a:pt x="52" y="1309"/>
                  </a:lnTo>
                  <a:lnTo>
                    <a:pt x="38" y="1308"/>
                  </a:lnTo>
                  <a:lnTo>
                    <a:pt x="26" y="1303"/>
                  </a:lnTo>
                  <a:lnTo>
                    <a:pt x="17" y="1297"/>
                  </a:lnTo>
                  <a:lnTo>
                    <a:pt x="9" y="1289"/>
                  </a:lnTo>
                  <a:lnTo>
                    <a:pt x="4" y="1280"/>
                  </a:lnTo>
                  <a:lnTo>
                    <a:pt x="1" y="1270"/>
                  </a:lnTo>
                  <a:lnTo>
                    <a:pt x="0" y="1261"/>
                  </a:lnTo>
                  <a:lnTo>
                    <a:pt x="0" y="1257"/>
                  </a:lnTo>
                  <a:lnTo>
                    <a:pt x="1" y="1249"/>
                  </a:lnTo>
                  <a:lnTo>
                    <a:pt x="2" y="1242"/>
                  </a:lnTo>
                  <a:lnTo>
                    <a:pt x="3" y="1237"/>
                  </a:lnTo>
                  <a:lnTo>
                    <a:pt x="278" y="142"/>
                  </a:lnTo>
                  <a:lnTo>
                    <a:pt x="279" y="138"/>
                  </a:lnTo>
                  <a:lnTo>
                    <a:pt x="280" y="131"/>
                  </a:lnTo>
                  <a:lnTo>
                    <a:pt x="282" y="123"/>
                  </a:lnTo>
                  <a:lnTo>
                    <a:pt x="283" y="115"/>
                  </a:lnTo>
                  <a:lnTo>
                    <a:pt x="284" y="109"/>
                  </a:lnTo>
                  <a:lnTo>
                    <a:pt x="284" y="104"/>
                  </a:lnTo>
                  <a:lnTo>
                    <a:pt x="283" y="99"/>
                  </a:lnTo>
                  <a:lnTo>
                    <a:pt x="280" y="94"/>
                  </a:lnTo>
                  <a:lnTo>
                    <a:pt x="277" y="90"/>
                  </a:lnTo>
                  <a:lnTo>
                    <a:pt x="271" y="87"/>
                  </a:lnTo>
                  <a:lnTo>
                    <a:pt x="262" y="84"/>
                  </a:lnTo>
                  <a:lnTo>
                    <a:pt x="251" y="81"/>
                  </a:lnTo>
                  <a:lnTo>
                    <a:pt x="235" y="80"/>
                  </a:lnTo>
                  <a:lnTo>
                    <a:pt x="216" y="78"/>
                  </a:lnTo>
                  <a:lnTo>
                    <a:pt x="179" y="78"/>
                  </a:lnTo>
                  <a:lnTo>
                    <a:pt x="168" y="77"/>
                  </a:lnTo>
                  <a:lnTo>
                    <a:pt x="160" y="76"/>
                  </a:lnTo>
                  <a:lnTo>
                    <a:pt x="153" y="72"/>
                  </a:lnTo>
                  <a:lnTo>
                    <a:pt x="149" y="66"/>
                  </a:lnTo>
                  <a:lnTo>
                    <a:pt x="147" y="58"/>
                  </a:lnTo>
                  <a:lnTo>
                    <a:pt x="148" y="44"/>
                  </a:lnTo>
                  <a:lnTo>
                    <a:pt x="151" y="35"/>
                  </a:lnTo>
                  <a:lnTo>
                    <a:pt x="157" y="28"/>
                  </a:lnTo>
                  <a:lnTo>
                    <a:pt x="163" y="24"/>
                  </a:lnTo>
                  <a:lnTo>
                    <a:pt x="172" y="21"/>
                  </a:lnTo>
                  <a:lnTo>
                    <a:pt x="180" y="20"/>
                  </a:lnTo>
                  <a:lnTo>
                    <a:pt x="190" y="19"/>
                  </a:lnTo>
                  <a:lnTo>
                    <a:pt x="373" y="4"/>
                  </a:lnTo>
                  <a:lnTo>
                    <a:pt x="379" y="3"/>
                  </a:lnTo>
                  <a:lnTo>
                    <a:pt x="388" y="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2758" y="2584"/>
              <a:ext cx="657" cy="840"/>
            </a:xfrm>
            <a:custGeom>
              <a:avLst/>
              <a:gdLst/>
              <a:ahLst/>
              <a:cxnLst>
                <a:cxn ang="0">
                  <a:pos x="441" y="42"/>
                </a:cxn>
                <a:cxn ang="0">
                  <a:pos x="405" y="50"/>
                </a:cxn>
                <a:cxn ang="0">
                  <a:pos x="357" y="70"/>
                </a:cxn>
                <a:cxn ang="0">
                  <a:pos x="302" y="110"/>
                </a:cxn>
                <a:cxn ang="0">
                  <a:pos x="247" y="173"/>
                </a:cxn>
                <a:cxn ang="0">
                  <a:pos x="198" y="267"/>
                </a:cxn>
                <a:cxn ang="0">
                  <a:pos x="231" y="351"/>
                </a:cxn>
                <a:cxn ang="0">
                  <a:pos x="282" y="348"/>
                </a:cxn>
                <a:cxn ang="0">
                  <a:pos x="369" y="337"/>
                </a:cxn>
                <a:cxn ang="0">
                  <a:pos x="439" y="318"/>
                </a:cxn>
                <a:cxn ang="0">
                  <a:pos x="502" y="288"/>
                </a:cxn>
                <a:cxn ang="0">
                  <a:pos x="550" y="242"/>
                </a:cxn>
                <a:cxn ang="0">
                  <a:pos x="575" y="179"/>
                </a:cxn>
                <a:cxn ang="0">
                  <a:pos x="571" y="113"/>
                </a:cxn>
                <a:cxn ang="0">
                  <a:pos x="540" y="67"/>
                </a:cxn>
                <a:cxn ang="0">
                  <a:pos x="484" y="42"/>
                </a:cxn>
                <a:cxn ang="0">
                  <a:pos x="460" y="0"/>
                </a:cxn>
                <a:cxn ang="0">
                  <a:pos x="546" y="14"/>
                </a:cxn>
                <a:cxn ang="0">
                  <a:pos x="607" y="54"/>
                </a:cxn>
                <a:cxn ang="0">
                  <a:pos x="641" y="112"/>
                </a:cxn>
                <a:cxn ang="0">
                  <a:pos x="648" y="161"/>
                </a:cxn>
                <a:cxn ang="0">
                  <a:pos x="645" y="190"/>
                </a:cxn>
                <a:cxn ang="0">
                  <a:pos x="629" y="236"/>
                </a:cxn>
                <a:cxn ang="0">
                  <a:pos x="595" y="289"/>
                </a:cxn>
                <a:cxn ang="0">
                  <a:pos x="530" y="337"/>
                </a:cxn>
                <a:cxn ang="0">
                  <a:pos x="437" y="370"/>
                </a:cxn>
                <a:cxn ang="0">
                  <a:pos x="337" y="385"/>
                </a:cxn>
                <a:cxn ang="0">
                  <a:pos x="253" y="391"/>
                </a:cxn>
                <a:cxn ang="0">
                  <a:pos x="153" y="418"/>
                </a:cxn>
                <a:cxn ang="0">
                  <a:pos x="134" y="522"/>
                </a:cxn>
                <a:cxn ang="0">
                  <a:pos x="129" y="610"/>
                </a:cxn>
                <a:cxn ang="0">
                  <a:pos x="139" y="680"/>
                </a:cxn>
                <a:cxn ang="0">
                  <a:pos x="159" y="733"/>
                </a:cxn>
                <a:cxn ang="0">
                  <a:pos x="193" y="775"/>
                </a:cxn>
                <a:cxn ang="0">
                  <a:pos x="247" y="798"/>
                </a:cxn>
                <a:cxn ang="0">
                  <a:pos x="292" y="799"/>
                </a:cxn>
                <a:cxn ang="0">
                  <a:pos x="347" y="789"/>
                </a:cxn>
                <a:cxn ang="0">
                  <a:pos x="424" y="762"/>
                </a:cxn>
                <a:cxn ang="0">
                  <a:pos x="513" y="708"/>
                </a:cxn>
                <a:cxn ang="0">
                  <a:pos x="604" y="617"/>
                </a:cxn>
                <a:cxn ang="0">
                  <a:pos x="618" y="600"/>
                </a:cxn>
                <a:cxn ang="0">
                  <a:pos x="628" y="597"/>
                </a:cxn>
                <a:cxn ang="0">
                  <a:pos x="651" y="612"/>
                </a:cxn>
                <a:cxn ang="0">
                  <a:pos x="656" y="634"/>
                </a:cxn>
                <a:cxn ang="0">
                  <a:pos x="633" y="668"/>
                </a:cxn>
                <a:cxn ang="0">
                  <a:pos x="584" y="717"/>
                </a:cxn>
                <a:cxn ang="0">
                  <a:pos x="512" y="770"/>
                </a:cxn>
                <a:cxn ang="0">
                  <a:pos x="419" y="814"/>
                </a:cxn>
                <a:cxn ang="0">
                  <a:pos x="307" y="839"/>
                </a:cxn>
                <a:cxn ang="0">
                  <a:pos x="199" y="832"/>
                </a:cxn>
                <a:cxn ang="0">
                  <a:pos x="118" y="793"/>
                </a:cxn>
                <a:cxn ang="0">
                  <a:pos x="58" y="728"/>
                </a:cxn>
                <a:cxn ang="0">
                  <a:pos x="19" y="645"/>
                </a:cxn>
                <a:cxn ang="0">
                  <a:pos x="1" y="549"/>
                </a:cxn>
                <a:cxn ang="0">
                  <a:pos x="9" y="417"/>
                </a:cxn>
                <a:cxn ang="0">
                  <a:pos x="49" y="286"/>
                </a:cxn>
                <a:cxn ang="0">
                  <a:pos x="116" y="179"/>
                </a:cxn>
                <a:cxn ang="0">
                  <a:pos x="202" y="96"/>
                </a:cxn>
                <a:cxn ang="0">
                  <a:pos x="297" y="38"/>
                </a:cxn>
                <a:cxn ang="0">
                  <a:pos x="397" y="6"/>
                </a:cxn>
              </a:cxnLst>
              <a:rect l="0" t="0" r="r" b="b"/>
              <a:pathLst>
                <a:path w="657" h="840">
                  <a:moveTo>
                    <a:pt x="456" y="40"/>
                  </a:moveTo>
                  <a:lnTo>
                    <a:pt x="450" y="41"/>
                  </a:lnTo>
                  <a:lnTo>
                    <a:pt x="441" y="42"/>
                  </a:lnTo>
                  <a:lnTo>
                    <a:pt x="430" y="44"/>
                  </a:lnTo>
                  <a:lnTo>
                    <a:pt x="419" y="46"/>
                  </a:lnTo>
                  <a:lnTo>
                    <a:pt x="405" y="50"/>
                  </a:lnTo>
                  <a:lnTo>
                    <a:pt x="390" y="55"/>
                  </a:lnTo>
                  <a:lnTo>
                    <a:pt x="374" y="62"/>
                  </a:lnTo>
                  <a:lnTo>
                    <a:pt x="357" y="70"/>
                  </a:lnTo>
                  <a:lnTo>
                    <a:pt x="339" y="81"/>
                  </a:lnTo>
                  <a:lnTo>
                    <a:pt x="320" y="94"/>
                  </a:lnTo>
                  <a:lnTo>
                    <a:pt x="302" y="110"/>
                  </a:lnTo>
                  <a:lnTo>
                    <a:pt x="283" y="128"/>
                  </a:lnTo>
                  <a:lnTo>
                    <a:pt x="265" y="149"/>
                  </a:lnTo>
                  <a:lnTo>
                    <a:pt x="247" y="173"/>
                  </a:lnTo>
                  <a:lnTo>
                    <a:pt x="230" y="201"/>
                  </a:lnTo>
                  <a:lnTo>
                    <a:pt x="213" y="233"/>
                  </a:lnTo>
                  <a:lnTo>
                    <a:pt x="198" y="267"/>
                  </a:lnTo>
                  <a:lnTo>
                    <a:pt x="183" y="307"/>
                  </a:lnTo>
                  <a:lnTo>
                    <a:pt x="170" y="351"/>
                  </a:lnTo>
                  <a:lnTo>
                    <a:pt x="231" y="351"/>
                  </a:lnTo>
                  <a:lnTo>
                    <a:pt x="247" y="350"/>
                  </a:lnTo>
                  <a:lnTo>
                    <a:pt x="264" y="350"/>
                  </a:lnTo>
                  <a:lnTo>
                    <a:pt x="282" y="348"/>
                  </a:lnTo>
                  <a:lnTo>
                    <a:pt x="303" y="346"/>
                  </a:lnTo>
                  <a:lnTo>
                    <a:pt x="347" y="341"/>
                  </a:lnTo>
                  <a:lnTo>
                    <a:pt x="369" y="337"/>
                  </a:lnTo>
                  <a:lnTo>
                    <a:pt x="393" y="332"/>
                  </a:lnTo>
                  <a:lnTo>
                    <a:pt x="416" y="326"/>
                  </a:lnTo>
                  <a:lnTo>
                    <a:pt x="439" y="318"/>
                  </a:lnTo>
                  <a:lnTo>
                    <a:pt x="461" y="310"/>
                  </a:lnTo>
                  <a:lnTo>
                    <a:pt x="482" y="300"/>
                  </a:lnTo>
                  <a:lnTo>
                    <a:pt x="502" y="288"/>
                  </a:lnTo>
                  <a:lnTo>
                    <a:pt x="519" y="274"/>
                  </a:lnTo>
                  <a:lnTo>
                    <a:pt x="536" y="259"/>
                  </a:lnTo>
                  <a:lnTo>
                    <a:pt x="550" y="242"/>
                  </a:lnTo>
                  <a:lnTo>
                    <a:pt x="561" y="223"/>
                  </a:lnTo>
                  <a:lnTo>
                    <a:pt x="570" y="202"/>
                  </a:lnTo>
                  <a:lnTo>
                    <a:pt x="575" y="179"/>
                  </a:lnTo>
                  <a:lnTo>
                    <a:pt x="577" y="153"/>
                  </a:lnTo>
                  <a:lnTo>
                    <a:pt x="575" y="133"/>
                  </a:lnTo>
                  <a:lnTo>
                    <a:pt x="571" y="113"/>
                  </a:lnTo>
                  <a:lnTo>
                    <a:pt x="563" y="96"/>
                  </a:lnTo>
                  <a:lnTo>
                    <a:pt x="552" y="80"/>
                  </a:lnTo>
                  <a:lnTo>
                    <a:pt x="540" y="67"/>
                  </a:lnTo>
                  <a:lnTo>
                    <a:pt x="524" y="56"/>
                  </a:lnTo>
                  <a:lnTo>
                    <a:pt x="505" y="47"/>
                  </a:lnTo>
                  <a:lnTo>
                    <a:pt x="484" y="42"/>
                  </a:lnTo>
                  <a:lnTo>
                    <a:pt x="460" y="40"/>
                  </a:lnTo>
                  <a:lnTo>
                    <a:pt x="456" y="40"/>
                  </a:lnTo>
                  <a:close/>
                  <a:moveTo>
                    <a:pt x="460" y="0"/>
                  </a:moveTo>
                  <a:lnTo>
                    <a:pt x="491" y="1"/>
                  </a:lnTo>
                  <a:lnTo>
                    <a:pt x="519" y="6"/>
                  </a:lnTo>
                  <a:lnTo>
                    <a:pt x="546" y="14"/>
                  </a:lnTo>
                  <a:lnTo>
                    <a:pt x="569" y="25"/>
                  </a:lnTo>
                  <a:lnTo>
                    <a:pt x="590" y="39"/>
                  </a:lnTo>
                  <a:lnTo>
                    <a:pt x="607" y="54"/>
                  </a:lnTo>
                  <a:lnTo>
                    <a:pt x="622" y="72"/>
                  </a:lnTo>
                  <a:lnTo>
                    <a:pt x="633" y="91"/>
                  </a:lnTo>
                  <a:lnTo>
                    <a:pt x="641" y="112"/>
                  </a:lnTo>
                  <a:lnTo>
                    <a:pt x="646" y="134"/>
                  </a:lnTo>
                  <a:lnTo>
                    <a:pt x="648" y="156"/>
                  </a:lnTo>
                  <a:lnTo>
                    <a:pt x="648" y="161"/>
                  </a:lnTo>
                  <a:lnTo>
                    <a:pt x="647" y="168"/>
                  </a:lnTo>
                  <a:lnTo>
                    <a:pt x="646" y="179"/>
                  </a:lnTo>
                  <a:lnTo>
                    <a:pt x="645" y="190"/>
                  </a:lnTo>
                  <a:lnTo>
                    <a:pt x="641" y="205"/>
                  </a:lnTo>
                  <a:lnTo>
                    <a:pt x="636" y="220"/>
                  </a:lnTo>
                  <a:lnTo>
                    <a:pt x="629" y="236"/>
                  </a:lnTo>
                  <a:lnTo>
                    <a:pt x="621" y="254"/>
                  </a:lnTo>
                  <a:lnTo>
                    <a:pt x="609" y="271"/>
                  </a:lnTo>
                  <a:lnTo>
                    <a:pt x="595" y="289"/>
                  </a:lnTo>
                  <a:lnTo>
                    <a:pt x="577" y="306"/>
                  </a:lnTo>
                  <a:lnTo>
                    <a:pt x="555" y="322"/>
                  </a:lnTo>
                  <a:lnTo>
                    <a:pt x="530" y="337"/>
                  </a:lnTo>
                  <a:lnTo>
                    <a:pt x="501" y="351"/>
                  </a:lnTo>
                  <a:lnTo>
                    <a:pt x="470" y="361"/>
                  </a:lnTo>
                  <a:lnTo>
                    <a:pt x="437" y="370"/>
                  </a:lnTo>
                  <a:lnTo>
                    <a:pt x="404" y="377"/>
                  </a:lnTo>
                  <a:lnTo>
                    <a:pt x="370" y="382"/>
                  </a:lnTo>
                  <a:lnTo>
                    <a:pt x="337" y="385"/>
                  </a:lnTo>
                  <a:lnTo>
                    <a:pt x="307" y="389"/>
                  </a:lnTo>
                  <a:lnTo>
                    <a:pt x="278" y="390"/>
                  </a:lnTo>
                  <a:lnTo>
                    <a:pt x="253" y="391"/>
                  </a:lnTo>
                  <a:lnTo>
                    <a:pt x="232" y="391"/>
                  </a:lnTo>
                  <a:lnTo>
                    <a:pt x="160" y="390"/>
                  </a:lnTo>
                  <a:lnTo>
                    <a:pt x="153" y="418"/>
                  </a:lnTo>
                  <a:lnTo>
                    <a:pt x="147" y="451"/>
                  </a:lnTo>
                  <a:lnTo>
                    <a:pt x="140" y="485"/>
                  </a:lnTo>
                  <a:lnTo>
                    <a:pt x="134" y="522"/>
                  </a:lnTo>
                  <a:lnTo>
                    <a:pt x="131" y="558"/>
                  </a:lnTo>
                  <a:lnTo>
                    <a:pt x="129" y="595"/>
                  </a:lnTo>
                  <a:lnTo>
                    <a:pt x="129" y="610"/>
                  </a:lnTo>
                  <a:lnTo>
                    <a:pt x="132" y="644"/>
                  </a:lnTo>
                  <a:lnTo>
                    <a:pt x="135" y="662"/>
                  </a:lnTo>
                  <a:lnTo>
                    <a:pt x="139" y="680"/>
                  </a:lnTo>
                  <a:lnTo>
                    <a:pt x="144" y="698"/>
                  </a:lnTo>
                  <a:lnTo>
                    <a:pt x="150" y="716"/>
                  </a:lnTo>
                  <a:lnTo>
                    <a:pt x="159" y="733"/>
                  </a:lnTo>
                  <a:lnTo>
                    <a:pt x="168" y="749"/>
                  </a:lnTo>
                  <a:lnTo>
                    <a:pt x="180" y="762"/>
                  </a:lnTo>
                  <a:lnTo>
                    <a:pt x="193" y="775"/>
                  </a:lnTo>
                  <a:lnTo>
                    <a:pt x="209" y="785"/>
                  </a:lnTo>
                  <a:lnTo>
                    <a:pt x="227" y="793"/>
                  </a:lnTo>
                  <a:lnTo>
                    <a:pt x="247" y="798"/>
                  </a:lnTo>
                  <a:lnTo>
                    <a:pt x="270" y="800"/>
                  </a:lnTo>
                  <a:lnTo>
                    <a:pt x="279" y="800"/>
                  </a:lnTo>
                  <a:lnTo>
                    <a:pt x="292" y="799"/>
                  </a:lnTo>
                  <a:lnTo>
                    <a:pt x="307" y="797"/>
                  </a:lnTo>
                  <a:lnTo>
                    <a:pt x="326" y="794"/>
                  </a:lnTo>
                  <a:lnTo>
                    <a:pt x="347" y="789"/>
                  </a:lnTo>
                  <a:lnTo>
                    <a:pt x="371" y="783"/>
                  </a:lnTo>
                  <a:lnTo>
                    <a:pt x="397" y="774"/>
                  </a:lnTo>
                  <a:lnTo>
                    <a:pt x="424" y="762"/>
                  </a:lnTo>
                  <a:lnTo>
                    <a:pt x="453" y="748"/>
                  </a:lnTo>
                  <a:lnTo>
                    <a:pt x="483" y="730"/>
                  </a:lnTo>
                  <a:lnTo>
                    <a:pt x="513" y="708"/>
                  </a:lnTo>
                  <a:lnTo>
                    <a:pt x="544" y="683"/>
                  </a:lnTo>
                  <a:lnTo>
                    <a:pt x="574" y="652"/>
                  </a:lnTo>
                  <a:lnTo>
                    <a:pt x="604" y="617"/>
                  </a:lnTo>
                  <a:lnTo>
                    <a:pt x="610" y="610"/>
                  </a:lnTo>
                  <a:lnTo>
                    <a:pt x="615" y="604"/>
                  </a:lnTo>
                  <a:lnTo>
                    <a:pt x="618" y="600"/>
                  </a:lnTo>
                  <a:lnTo>
                    <a:pt x="622" y="598"/>
                  </a:lnTo>
                  <a:lnTo>
                    <a:pt x="624" y="597"/>
                  </a:lnTo>
                  <a:lnTo>
                    <a:pt x="628" y="597"/>
                  </a:lnTo>
                  <a:lnTo>
                    <a:pt x="636" y="600"/>
                  </a:lnTo>
                  <a:lnTo>
                    <a:pt x="645" y="605"/>
                  </a:lnTo>
                  <a:lnTo>
                    <a:pt x="651" y="612"/>
                  </a:lnTo>
                  <a:lnTo>
                    <a:pt x="656" y="620"/>
                  </a:lnTo>
                  <a:lnTo>
                    <a:pt x="657" y="627"/>
                  </a:lnTo>
                  <a:lnTo>
                    <a:pt x="656" y="634"/>
                  </a:lnTo>
                  <a:lnTo>
                    <a:pt x="651" y="643"/>
                  </a:lnTo>
                  <a:lnTo>
                    <a:pt x="643" y="655"/>
                  </a:lnTo>
                  <a:lnTo>
                    <a:pt x="633" y="668"/>
                  </a:lnTo>
                  <a:lnTo>
                    <a:pt x="619" y="684"/>
                  </a:lnTo>
                  <a:lnTo>
                    <a:pt x="603" y="700"/>
                  </a:lnTo>
                  <a:lnTo>
                    <a:pt x="584" y="717"/>
                  </a:lnTo>
                  <a:lnTo>
                    <a:pt x="562" y="735"/>
                  </a:lnTo>
                  <a:lnTo>
                    <a:pt x="538" y="753"/>
                  </a:lnTo>
                  <a:lnTo>
                    <a:pt x="512" y="770"/>
                  </a:lnTo>
                  <a:lnTo>
                    <a:pt x="483" y="786"/>
                  </a:lnTo>
                  <a:lnTo>
                    <a:pt x="452" y="800"/>
                  </a:lnTo>
                  <a:lnTo>
                    <a:pt x="419" y="814"/>
                  </a:lnTo>
                  <a:lnTo>
                    <a:pt x="383" y="825"/>
                  </a:lnTo>
                  <a:lnTo>
                    <a:pt x="346" y="834"/>
                  </a:lnTo>
                  <a:lnTo>
                    <a:pt x="307" y="839"/>
                  </a:lnTo>
                  <a:lnTo>
                    <a:pt x="265" y="840"/>
                  </a:lnTo>
                  <a:lnTo>
                    <a:pt x="231" y="839"/>
                  </a:lnTo>
                  <a:lnTo>
                    <a:pt x="199" y="832"/>
                  </a:lnTo>
                  <a:lnTo>
                    <a:pt x="170" y="823"/>
                  </a:lnTo>
                  <a:lnTo>
                    <a:pt x="143" y="810"/>
                  </a:lnTo>
                  <a:lnTo>
                    <a:pt x="118" y="793"/>
                  </a:lnTo>
                  <a:lnTo>
                    <a:pt x="96" y="774"/>
                  </a:lnTo>
                  <a:lnTo>
                    <a:pt x="76" y="752"/>
                  </a:lnTo>
                  <a:lnTo>
                    <a:pt x="58" y="728"/>
                  </a:lnTo>
                  <a:lnTo>
                    <a:pt x="43" y="702"/>
                  </a:lnTo>
                  <a:lnTo>
                    <a:pt x="30" y="674"/>
                  </a:lnTo>
                  <a:lnTo>
                    <a:pt x="19" y="645"/>
                  </a:lnTo>
                  <a:lnTo>
                    <a:pt x="11" y="613"/>
                  </a:lnTo>
                  <a:lnTo>
                    <a:pt x="5" y="582"/>
                  </a:lnTo>
                  <a:lnTo>
                    <a:pt x="1" y="549"/>
                  </a:lnTo>
                  <a:lnTo>
                    <a:pt x="0" y="516"/>
                  </a:lnTo>
                  <a:lnTo>
                    <a:pt x="3" y="465"/>
                  </a:lnTo>
                  <a:lnTo>
                    <a:pt x="9" y="417"/>
                  </a:lnTo>
                  <a:lnTo>
                    <a:pt x="19" y="371"/>
                  </a:lnTo>
                  <a:lnTo>
                    <a:pt x="32" y="328"/>
                  </a:lnTo>
                  <a:lnTo>
                    <a:pt x="49" y="286"/>
                  </a:lnTo>
                  <a:lnTo>
                    <a:pt x="69" y="248"/>
                  </a:lnTo>
                  <a:lnTo>
                    <a:pt x="92" y="212"/>
                  </a:lnTo>
                  <a:lnTo>
                    <a:pt x="116" y="179"/>
                  </a:lnTo>
                  <a:lnTo>
                    <a:pt x="143" y="149"/>
                  </a:lnTo>
                  <a:lnTo>
                    <a:pt x="171" y="121"/>
                  </a:lnTo>
                  <a:lnTo>
                    <a:pt x="202" y="96"/>
                  </a:lnTo>
                  <a:lnTo>
                    <a:pt x="233" y="73"/>
                  </a:lnTo>
                  <a:lnTo>
                    <a:pt x="265" y="54"/>
                  </a:lnTo>
                  <a:lnTo>
                    <a:pt x="297" y="38"/>
                  </a:lnTo>
                  <a:lnTo>
                    <a:pt x="330" y="24"/>
                  </a:lnTo>
                  <a:lnTo>
                    <a:pt x="363" y="13"/>
                  </a:lnTo>
                  <a:lnTo>
                    <a:pt x="397" y="6"/>
                  </a:lnTo>
                  <a:lnTo>
                    <a:pt x="429" y="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445" y="2582"/>
              <a:ext cx="804" cy="1202"/>
            </a:xfrm>
            <a:custGeom>
              <a:avLst/>
              <a:gdLst/>
              <a:ahLst/>
              <a:cxnLst>
                <a:cxn ang="0">
                  <a:pos x="303" y="15"/>
                </a:cxn>
                <a:cxn ang="0">
                  <a:pos x="363" y="77"/>
                </a:cxn>
                <a:cxn ang="0">
                  <a:pos x="378" y="170"/>
                </a:cxn>
                <a:cxn ang="0">
                  <a:pos x="355" y="251"/>
                </a:cxn>
                <a:cxn ang="0">
                  <a:pos x="290" y="439"/>
                </a:cxn>
                <a:cxn ang="0">
                  <a:pos x="253" y="591"/>
                </a:cxn>
                <a:cxn ang="0">
                  <a:pos x="249" y="690"/>
                </a:cxn>
                <a:cxn ang="0">
                  <a:pos x="266" y="752"/>
                </a:cxn>
                <a:cxn ang="0">
                  <a:pos x="312" y="795"/>
                </a:cxn>
                <a:cxn ang="0">
                  <a:pos x="400" y="792"/>
                </a:cxn>
                <a:cxn ang="0">
                  <a:pos x="483" y="739"/>
                </a:cxn>
                <a:cxn ang="0">
                  <a:pos x="533" y="667"/>
                </a:cxn>
                <a:cxn ang="0">
                  <a:pos x="682" y="84"/>
                </a:cxn>
                <a:cxn ang="0">
                  <a:pos x="697" y="49"/>
                </a:cxn>
                <a:cxn ang="0">
                  <a:pos x="738" y="22"/>
                </a:cxn>
                <a:cxn ang="0">
                  <a:pos x="788" y="33"/>
                </a:cxn>
                <a:cxn ang="0">
                  <a:pos x="804" y="69"/>
                </a:cxn>
                <a:cxn ang="0">
                  <a:pos x="616" y="827"/>
                </a:cxn>
                <a:cxn ang="0">
                  <a:pos x="550" y="982"/>
                </a:cxn>
                <a:cxn ang="0">
                  <a:pos x="436" y="1113"/>
                </a:cxn>
                <a:cxn ang="0">
                  <a:pos x="290" y="1191"/>
                </a:cxn>
                <a:cxn ang="0">
                  <a:pos x="151" y="1195"/>
                </a:cxn>
                <a:cxn ang="0">
                  <a:pos x="63" y="1141"/>
                </a:cxn>
                <a:cxn ang="0">
                  <a:pos x="30" y="1043"/>
                </a:cxn>
                <a:cxn ang="0">
                  <a:pos x="47" y="971"/>
                </a:cxn>
                <a:cxn ang="0">
                  <a:pos x="84" y="937"/>
                </a:cxn>
                <a:cxn ang="0">
                  <a:pos x="119" y="927"/>
                </a:cxn>
                <a:cxn ang="0">
                  <a:pos x="163" y="938"/>
                </a:cxn>
                <a:cxn ang="0">
                  <a:pos x="188" y="987"/>
                </a:cxn>
                <a:cxn ang="0">
                  <a:pos x="174" y="1034"/>
                </a:cxn>
                <a:cxn ang="0">
                  <a:pos x="126" y="1072"/>
                </a:cxn>
                <a:cxn ang="0">
                  <a:pos x="94" y="1080"/>
                </a:cxn>
                <a:cxn ang="0">
                  <a:pos x="100" y="1101"/>
                </a:cxn>
                <a:cxn ang="0">
                  <a:pos x="135" y="1141"/>
                </a:cxn>
                <a:cxn ang="0">
                  <a:pos x="208" y="1162"/>
                </a:cxn>
                <a:cxn ang="0">
                  <a:pos x="280" y="1147"/>
                </a:cxn>
                <a:cxn ang="0">
                  <a:pos x="358" y="1093"/>
                </a:cxn>
                <a:cxn ang="0">
                  <a:pos x="433" y="990"/>
                </a:cxn>
                <a:cxn ang="0">
                  <a:pos x="497" y="825"/>
                </a:cxn>
                <a:cxn ang="0">
                  <a:pos x="486" y="794"/>
                </a:cxn>
                <a:cxn ang="0">
                  <a:pos x="401" y="834"/>
                </a:cxn>
                <a:cxn ang="0">
                  <a:pos x="300" y="838"/>
                </a:cxn>
                <a:cxn ang="0">
                  <a:pos x="218" y="808"/>
                </a:cxn>
                <a:cxn ang="0">
                  <a:pos x="158" y="740"/>
                </a:cxn>
                <a:cxn ang="0">
                  <a:pos x="135" y="626"/>
                </a:cxn>
                <a:cxn ang="0">
                  <a:pos x="159" y="477"/>
                </a:cxn>
                <a:cxn ang="0">
                  <a:pos x="215" y="306"/>
                </a:cxn>
                <a:cxn ang="0">
                  <a:pos x="262" y="168"/>
                </a:cxn>
                <a:cxn ang="0">
                  <a:pos x="274" y="79"/>
                </a:cxn>
                <a:cxn ang="0">
                  <a:pos x="257" y="45"/>
                </a:cxn>
                <a:cxn ang="0">
                  <a:pos x="213" y="43"/>
                </a:cxn>
                <a:cxn ang="0">
                  <a:pos x="145" y="88"/>
                </a:cxn>
                <a:cxn ang="0">
                  <a:pos x="98" y="167"/>
                </a:cxn>
                <a:cxn ang="0">
                  <a:pos x="69" y="246"/>
                </a:cxn>
                <a:cxn ang="0">
                  <a:pos x="53" y="297"/>
                </a:cxn>
                <a:cxn ang="0">
                  <a:pos x="23" y="304"/>
                </a:cxn>
                <a:cxn ang="0">
                  <a:pos x="2" y="293"/>
                </a:cxn>
                <a:cxn ang="0">
                  <a:pos x="5" y="263"/>
                </a:cxn>
                <a:cxn ang="0">
                  <a:pos x="29" y="193"/>
                </a:cxn>
                <a:cxn ang="0">
                  <a:pos x="74" y="106"/>
                </a:cxn>
                <a:cxn ang="0">
                  <a:pos x="142" y="31"/>
                </a:cxn>
                <a:cxn ang="0">
                  <a:pos x="237" y="0"/>
                </a:cxn>
              </a:cxnLst>
              <a:rect l="0" t="0" r="r" b="b"/>
              <a:pathLst>
                <a:path w="804" h="1202">
                  <a:moveTo>
                    <a:pt x="237" y="0"/>
                  </a:moveTo>
                  <a:lnTo>
                    <a:pt x="261" y="2"/>
                  </a:lnTo>
                  <a:lnTo>
                    <a:pt x="283" y="7"/>
                  </a:lnTo>
                  <a:lnTo>
                    <a:pt x="303" y="15"/>
                  </a:lnTo>
                  <a:lnTo>
                    <a:pt x="322" y="26"/>
                  </a:lnTo>
                  <a:lnTo>
                    <a:pt x="338" y="41"/>
                  </a:lnTo>
                  <a:lnTo>
                    <a:pt x="352" y="58"/>
                  </a:lnTo>
                  <a:lnTo>
                    <a:pt x="363" y="77"/>
                  </a:lnTo>
                  <a:lnTo>
                    <a:pt x="372" y="99"/>
                  </a:lnTo>
                  <a:lnTo>
                    <a:pt x="377" y="124"/>
                  </a:lnTo>
                  <a:lnTo>
                    <a:pt x="378" y="150"/>
                  </a:lnTo>
                  <a:lnTo>
                    <a:pt x="378" y="170"/>
                  </a:lnTo>
                  <a:lnTo>
                    <a:pt x="374" y="190"/>
                  </a:lnTo>
                  <a:lnTo>
                    <a:pt x="369" y="209"/>
                  </a:lnTo>
                  <a:lnTo>
                    <a:pt x="362" y="229"/>
                  </a:lnTo>
                  <a:lnTo>
                    <a:pt x="355" y="251"/>
                  </a:lnTo>
                  <a:lnTo>
                    <a:pt x="342" y="286"/>
                  </a:lnTo>
                  <a:lnTo>
                    <a:pt x="329" y="323"/>
                  </a:lnTo>
                  <a:lnTo>
                    <a:pt x="315" y="361"/>
                  </a:lnTo>
                  <a:lnTo>
                    <a:pt x="290" y="439"/>
                  </a:lnTo>
                  <a:lnTo>
                    <a:pt x="278" y="478"/>
                  </a:lnTo>
                  <a:lnTo>
                    <a:pt x="268" y="517"/>
                  </a:lnTo>
                  <a:lnTo>
                    <a:pt x="259" y="554"/>
                  </a:lnTo>
                  <a:lnTo>
                    <a:pt x="253" y="591"/>
                  </a:lnTo>
                  <a:lnTo>
                    <a:pt x="249" y="625"/>
                  </a:lnTo>
                  <a:lnTo>
                    <a:pt x="247" y="658"/>
                  </a:lnTo>
                  <a:lnTo>
                    <a:pt x="247" y="674"/>
                  </a:lnTo>
                  <a:lnTo>
                    <a:pt x="249" y="690"/>
                  </a:lnTo>
                  <a:lnTo>
                    <a:pt x="251" y="706"/>
                  </a:lnTo>
                  <a:lnTo>
                    <a:pt x="255" y="722"/>
                  </a:lnTo>
                  <a:lnTo>
                    <a:pt x="260" y="738"/>
                  </a:lnTo>
                  <a:lnTo>
                    <a:pt x="266" y="752"/>
                  </a:lnTo>
                  <a:lnTo>
                    <a:pt x="274" y="766"/>
                  </a:lnTo>
                  <a:lnTo>
                    <a:pt x="284" y="777"/>
                  </a:lnTo>
                  <a:lnTo>
                    <a:pt x="297" y="787"/>
                  </a:lnTo>
                  <a:lnTo>
                    <a:pt x="312" y="795"/>
                  </a:lnTo>
                  <a:lnTo>
                    <a:pt x="329" y="799"/>
                  </a:lnTo>
                  <a:lnTo>
                    <a:pt x="348" y="801"/>
                  </a:lnTo>
                  <a:lnTo>
                    <a:pt x="374" y="798"/>
                  </a:lnTo>
                  <a:lnTo>
                    <a:pt x="400" y="792"/>
                  </a:lnTo>
                  <a:lnTo>
                    <a:pt x="423" y="783"/>
                  </a:lnTo>
                  <a:lnTo>
                    <a:pt x="445" y="770"/>
                  </a:lnTo>
                  <a:lnTo>
                    <a:pt x="465" y="755"/>
                  </a:lnTo>
                  <a:lnTo>
                    <a:pt x="483" y="739"/>
                  </a:lnTo>
                  <a:lnTo>
                    <a:pt x="499" y="721"/>
                  </a:lnTo>
                  <a:lnTo>
                    <a:pt x="512" y="702"/>
                  </a:lnTo>
                  <a:lnTo>
                    <a:pt x="524" y="684"/>
                  </a:lnTo>
                  <a:lnTo>
                    <a:pt x="533" y="667"/>
                  </a:lnTo>
                  <a:lnTo>
                    <a:pt x="540" y="650"/>
                  </a:lnTo>
                  <a:lnTo>
                    <a:pt x="544" y="636"/>
                  </a:lnTo>
                  <a:lnTo>
                    <a:pt x="680" y="89"/>
                  </a:lnTo>
                  <a:lnTo>
                    <a:pt x="682" y="84"/>
                  </a:lnTo>
                  <a:lnTo>
                    <a:pt x="683" y="76"/>
                  </a:lnTo>
                  <a:lnTo>
                    <a:pt x="687" y="68"/>
                  </a:lnTo>
                  <a:lnTo>
                    <a:pt x="691" y="58"/>
                  </a:lnTo>
                  <a:lnTo>
                    <a:pt x="697" y="49"/>
                  </a:lnTo>
                  <a:lnTo>
                    <a:pt x="704" y="41"/>
                  </a:lnTo>
                  <a:lnTo>
                    <a:pt x="713" y="32"/>
                  </a:lnTo>
                  <a:lnTo>
                    <a:pt x="724" y="26"/>
                  </a:lnTo>
                  <a:lnTo>
                    <a:pt x="738" y="22"/>
                  </a:lnTo>
                  <a:lnTo>
                    <a:pt x="753" y="20"/>
                  </a:lnTo>
                  <a:lnTo>
                    <a:pt x="767" y="22"/>
                  </a:lnTo>
                  <a:lnTo>
                    <a:pt x="779" y="26"/>
                  </a:lnTo>
                  <a:lnTo>
                    <a:pt x="788" y="33"/>
                  </a:lnTo>
                  <a:lnTo>
                    <a:pt x="796" y="41"/>
                  </a:lnTo>
                  <a:lnTo>
                    <a:pt x="801" y="50"/>
                  </a:lnTo>
                  <a:lnTo>
                    <a:pt x="804" y="59"/>
                  </a:lnTo>
                  <a:lnTo>
                    <a:pt x="804" y="69"/>
                  </a:lnTo>
                  <a:lnTo>
                    <a:pt x="804" y="75"/>
                  </a:lnTo>
                  <a:lnTo>
                    <a:pt x="801" y="84"/>
                  </a:lnTo>
                  <a:lnTo>
                    <a:pt x="799" y="95"/>
                  </a:lnTo>
                  <a:lnTo>
                    <a:pt x="616" y="827"/>
                  </a:lnTo>
                  <a:lnTo>
                    <a:pt x="605" y="867"/>
                  </a:lnTo>
                  <a:lnTo>
                    <a:pt x="589" y="906"/>
                  </a:lnTo>
                  <a:lnTo>
                    <a:pt x="571" y="944"/>
                  </a:lnTo>
                  <a:lnTo>
                    <a:pt x="550" y="982"/>
                  </a:lnTo>
                  <a:lnTo>
                    <a:pt x="525" y="1018"/>
                  </a:lnTo>
                  <a:lnTo>
                    <a:pt x="498" y="1052"/>
                  </a:lnTo>
                  <a:lnTo>
                    <a:pt x="468" y="1084"/>
                  </a:lnTo>
                  <a:lnTo>
                    <a:pt x="436" y="1113"/>
                  </a:lnTo>
                  <a:lnTo>
                    <a:pt x="402" y="1138"/>
                  </a:lnTo>
                  <a:lnTo>
                    <a:pt x="366" y="1160"/>
                  </a:lnTo>
                  <a:lnTo>
                    <a:pt x="329" y="1178"/>
                  </a:lnTo>
                  <a:lnTo>
                    <a:pt x="290" y="1191"/>
                  </a:lnTo>
                  <a:lnTo>
                    <a:pt x="250" y="1200"/>
                  </a:lnTo>
                  <a:lnTo>
                    <a:pt x="208" y="1202"/>
                  </a:lnTo>
                  <a:lnTo>
                    <a:pt x="179" y="1201"/>
                  </a:lnTo>
                  <a:lnTo>
                    <a:pt x="151" y="1195"/>
                  </a:lnTo>
                  <a:lnTo>
                    <a:pt x="124" y="1186"/>
                  </a:lnTo>
                  <a:lnTo>
                    <a:pt x="101" y="1174"/>
                  </a:lnTo>
                  <a:lnTo>
                    <a:pt x="80" y="1159"/>
                  </a:lnTo>
                  <a:lnTo>
                    <a:pt x="63" y="1141"/>
                  </a:lnTo>
                  <a:lnTo>
                    <a:pt x="49" y="1120"/>
                  </a:lnTo>
                  <a:lnTo>
                    <a:pt x="38" y="1097"/>
                  </a:lnTo>
                  <a:lnTo>
                    <a:pt x="32" y="1071"/>
                  </a:lnTo>
                  <a:lnTo>
                    <a:pt x="30" y="1043"/>
                  </a:lnTo>
                  <a:lnTo>
                    <a:pt x="30" y="1021"/>
                  </a:lnTo>
                  <a:lnTo>
                    <a:pt x="35" y="1002"/>
                  </a:lnTo>
                  <a:lnTo>
                    <a:pt x="40" y="985"/>
                  </a:lnTo>
                  <a:lnTo>
                    <a:pt x="47" y="971"/>
                  </a:lnTo>
                  <a:lnTo>
                    <a:pt x="55" y="959"/>
                  </a:lnTo>
                  <a:lnTo>
                    <a:pt x="64" y="950"/>
                  </a:lnTo>
                  <a:lnTo>
                    <a:pt x="74" y="942"/>
                  </a:lnTo>
                  <a:lnTo>
                    <a:pt x="84" y="937"/>
                  </a:lnTo>
                  <a:lnTo>
                    <a:pt x="94" y="933"/>
                  </a:lnTo>
                  <a:lnTo>
                    <a:pt x="103" y="930"/>
                  </a:lnTo>
                  <a:lnTo>
                    <a:pt x="112" y="928"/>
                  </a:lnTo>
                  <a:lnTo>
                    <a:pt x="119" y="927"/>
                  </a:lnTo>
                  <a:lnTo>
                    <a:pt x="125" y="927"/>
                  </a:lnTo>
                  <a:lnTo>
                    <a:pt x="139" y="929"/>
                  </a:lnTo>
                  <a:lnTo>
                    <a:pt x="152" y="932"/>
                  </a:lnTo>
                  <a:lnTo>
                    <a:pt x="163" y="938"/>
                  </a:lnTo>
                  <a:lnTo>
                    <a:pt x="174" y="947"/>
                  </a:lnTo>
                  <a:lnTo>
                    <a:pt x="181" y="958"/>
                  </a:lnTo>
                  <a:lnTo>
                    <a:pt x="186" y="972"/>
                  </a:lnTo>
                  <a:lnTo>
                    <a:pt x="188" y="987"/>
                  </a:lnTo>
                  <a:lnTo>
                    <a:pt x="187" y="997"/>
                  </a:lnTo>
                  <a:lnTo>
                    <a:pt x="185" y="1009"/>
                  </a:lnTo>
                  <a:lnTo>
                    <a:pt x="180" y="1022"/>
                  </a:lnTo>
                  <a:lnTo>
                    <a:pt x="174" y="1034"/>
                  </a:lnTo>
                  <a:lnTo>
                    <a:pt x="165" y="1046"/>
                  </a:lnTo>
                  <a:lnTo>
                    <a:pt x="155" y="1056"/>
                  </a:lnTo>
                  <a:lnTo>
                    <a:pt x="141" y="1065"/>
                  </a:lnTo>
                  <a:lnTo>
                    <a:pt x="126" y="1072"/>
                  </a:lnTo>
                  <a:lnTo>
                    <a:pt x="108" y="1076"/>
                  </a:lnTo>
                  <a:lnTo>
                    <a:pt x="101" y="1078"/>
                  </a:lnTo>
                  <a:lnTo>
                    <a:pt x="96" y="1080"/>
                  </a:lnTo>
                  <a:lnTo>
                    <a:pt x="94" y="1080"/>
                  </a:lnTo>
                  <a:lnTo>
                    <a:pt x="93" y="1082"/>
                  </a:lnTo>
                  <a:lnTo>
                    <a:pt x="94" y="1086"/>
                  </a:lnTo>
                  <a:lnTo>
                    <a:pt x="96" y="1092"/>
                  </a:lnTo>
                  <a:lnTo>
                    <a:pt x="100" y="1101"/>
                  </a:lnTo>
                  <a:lnTo>
                    <a:pt x="105" y="1110"/>
                  </a:lnTo>
                  <a:lnTo>
                    <a:pt x="113" y="1120"/>
                  </a:lnTo>
                  <a:lnTo>
                    <a:pt x="123" y="1130"/>
                  </a:lnTo>
                  <a:lnTo>
                    <a:pt x="135" y="1141"/>
                  </a:lnTo>
                  <a:lnTo>
                    <a:pt x="149" y="1149"/>
                  </a:lnTo>
                  <a:lnTo>
                    <a:pt x="166" y="1156"/>
                  </a:lnTo>
                  <a:lnTo>
                    <a:pt x="185" y="1160"/>
                  </a:lnTo>
                  <a:lnTo>
                    <a:pt x="208" y="1162"/>
                  </a:lnTo>
                  <a:lnTo>
                    <a:pt x="225" y="1161"/>
                  </a:lnTo>
                  <a:lnTo>
                    <a:pt x="243" y="1158"/>
                  </a:lnTo>
                  <a:lnTo>
                    <a:pt x="261" y="1153"/>
                  </a:lnTo>
                  <a:lnTo>
                    <a:pt x="280" y="1147"/>
                  </a:lnTo>
                  <a:lnTo>
                    <a:pt x="299" y="1137"/>
                  </a:lnTo>
                  <a:lnTo>
                    <a:pt x="318" y="1125"/>
                  </a:lnTo>
                  <a:lnTo>
                    <a:pt x="339" y="1110"/>
                  </a:lnTo>
                  <a:lnTo>
                    <a:pt x="358" y="1093"/>
                  </a:lnTo>
                  <a:lnTo>
                    <a:pt x="378" y="1072"/>
                  </a:lnTo>
                  <a:lnTo>
                    <a:pt x="396" y="1048"/>
                  </a:lnTo>
                  <a:lnTo>
                    <a:pt x="415" y="1020"/>
                  </a:lnTo>
                  <a:lnTo>
                    <a:pt x="433" y="990"/>
                  </a:lnTo>
                  <a:lnTo>
                    <a:pt x="450" y="955"/>
                  </a:lnTo>
                  <a:lnTo>
                    <a:pt x="467" y="916"/>
                  </a:lnTo>
                  <a:lnTo>
                    <a:pt x="483" y="873"/>
                  </a:lnTo>
                  <a:lnTo>
                    <a:pt x="497" y="825"/>
                  </a:lnTo>
                  <a:lnTo>
                    <a:pt x="510" y="774"/>
                  </a:lnTo>
                  <a:lnTo>
                    <a:pt x="511" y="773"/>
                  </a:lnTo>
                  <a:lnTo>
                    <a:pt x="500" y="783"/>
                  </a:lnTo>
                  <a:lnTo>
                    <a:pt x="486" y="794"/>
                  </a:lnTo>
                  <a:lnTo>
                    <a:pt x="469" y="805"/>
                  </a:lnTo>
                  <a:lnTo>
                    <a:pt x="450" y="816"/>
                  </a:lnTo>
                  <a:lnTo>
                    <a:pt x="427" y="826"/>
                  </a:lnTo>
                  <a:lnTo>
                    <a:pt x="401" y="834"/>
                  </a:lnTo>
                  <a:lnTo>
                    <a:pt x="373" y="840"/>
                  </a:lnTo>
                  <a:lnTo>
                    <a:pt x="343" y="841"/>
                  </a:lnTo>
                  <a:lnTo>
                    <a:pt x="321" y="841"/>
                  </a:lnTo>
                  <a:lnTo>
                    <a:pt x="300" y="838"/>
                  </a:lnTo>
                  <a:lnTo>
                    <a:pt x="279" y="834"/>
                  </a:lnTo>
                  <a:lnTo>
                    <a:pt x="257" y="827"/>
                  </a:lnTo>
                  <a:lnTo>
                    <a:pt x="238" y="819"/>
                  </a:lnTo>
                  <a:lnTo>
                    <a:pt x="218" y="808"/>
                  </a:lnTo>
                  <a:lnTo>
                    <a:pt x="201" y="795"/>
                  </a:lnTo>
                  <a:lnTo>
                    <a:pt x="185" y="779"/>
                  </a:lnTo>
                  <a:lnTo>
                    <a:pt x="170" y="761"/>
                  </a:lnTo>
                  <a:lnTo>
                    <a:pt x="158" y="740"/>
                  </a:lnTo>
                  <a:lnTo>
                    <a:pt x="148" y="716"/>
                  </a:lnTo>
                  <a:lnTo>
                    <a:pt x="141" y="689"/>
                  </a:lnTo>
                  <a:lnTo>
                    <a:pt x="136" y="659"/>
                  </a:lnTo>
                  <a:lnTo>
                    <a:pt x="135" y="626"/>
                  </a:lnTo>
                  <a:lnTo>
                    <a:pt x="136" y="592"/>
                  </a:lnTo>
                  <a:lnTo>
                    <a:pt x="141" y="557"/>
                  </a:lnTo>
                  <a:lnTo>
                    <a:pt x="149" y="518"/>
                  </a:lnTo>
                  <a:lnTo>
                    <a:pt x="159" y="477"/>
                  </a:lnTo>
                  <a:lnTo>
                    <a:pt x="171" y="436"/>
                  </a:lnTo>
                  <a:lnTo>
                    <a:pt x="185" y="393"/>
                  </a:lnTo>
                  <a:lnTo>
                    <a:pt x="200" y="349"/>
                  </a:lnTo>
                  <a:lnTo>
                    <a:pt x="215" y="306"/>
                  </a:lnTo>
                  <a:lnTo>
                    <a:pt x="231" y="262"/>
                  </a:lnTo>
                  <a:lnTo>
                    <a:pt x="243" y="228"/>
                  </a:lnTo>
                  <a:lnTo>
                    <a:pt x="254" y="197"/>
                  </a:lnTo>
                  <a:lnTo>
                    <a:pt x="262" y="168"/>
                  </a:lnTo>
                  <a:lnTo>
                    <a:pt x="269" y="142"/>
                  </a:lnTo>
                  <a:lnTo>
                    <a:pt x="273" y="118"/>
                  </a:lnTo>
                  <a:lnTo>
                    <a:pt x="275" y="95"/>
                  </a:lnTo>
                  <a:lnTo>
                    <a:pt x="274" y="79"/>
                  </a:lnTo>
                  <a:lnTo>
                    <a:pt x="272" y="66"/>
                  </a:lnTo>
                  <a:lnTo>
                    <a:pt x="268" y="56"/>
                  </a:lnTo>
                  <a:lnTo>
                    <a:pt x="262" y="49"/>
                  </a:lnTo>
                  <a:lnTo>
                    <a:pt x="257" y="45"/>
                  </a:lnTo>
                  <a:lnTo>
                    <a:pt x="250" y="42"/>
                  </a:lnTo>
                  <a:lnTo>
                    <a:pt x="242" y="41"/>
                  </a:lnTo>
                  <a:lnTo>
                    <a:pt x="235" y="41"/>
                  </a:lnTo>
                  <a:lnTo>
                    <a:pt x="213" y="43"/>
                  </a:lnTo>
                  <a:lnTo>
                    <a:pt x="195" y="49"/>
                  </a:lnTo>
                  <a:lnTo>
                    <a:pt x="177" y="59"/>
                  </a:lnTo>
                  <a:lnTo>
                    <a:pt x="160" y="73"/>
                  </a:lnTo>
                  <a:lnTo>
                    <a:pt x="145" y="88"/>
                  </a:lnTo>
                  <a:lnTo>
                    <a:pt x="131" y="107"/>
                  </a:lnTo>
                  <a:lnTo>
                    <a:pt x="119" y="126"/>
                  </a:lnTo>
                  <a:lnTo>
                    <a:pt x="108" y="147"/>
                  </a:lnTo>
                  <a:lnTo>
                    <a:pt x="98" y="167"/>
                  </a:lnTo>
                  <a:lnTo>
                    <a:pt x="89" y="188"/>
                  </a:lnTo>
                  <a:lnTo>
                    <a:pt x="81" y="208"/>
                  </a:lnTo>
                  <a:lnTo>
                    <a:pt x="75" y="228"/>
                  </a:lnTo>
                  <a:lnTo>
                    <a:pt x="69" y="246"/>
                  </a:lnTo>
                  <a:lnTo>
                    <a:pt x="65" y="262"/>
                  </a:lnTo>
                  <a:lnTo>
                    <a:pt x="62" y="275"/>
                  </a:lnTo>
                  <a:lnTo>
                    <a:pt x="58" y="288"/>
                  </a:lnTo>
                  <a:lnTo>
                    <a:pt x="53" y="297"/>
                  </a:lnTo>
                  <a:lnTo>
                    <a:pt x="48" y="302"/>
                  </a:lnTo>
                  <a:lnTo>
                    <a:pt x="40" y="303"/>
                  </a:lnTo>
                  <a:lnTo>
                    <a:pt x="28" y="304"/>
                  </a:lnTo>
                  <a:lnTo>
                    <a:pt x="23" y="304"/>
                  </a:lnTo>
                  <a:lnTo>
                    <a:pt x="17" y="303"/>
                  </a:lnTo>
                  <a:lnTo>
                    <a:pt x="10" y="302"/>
                  </a:lnTo>
                  <a:lnTo>
                    <a:pt x="5" y="298"/>
                  </a:lnTo>
                  <a:lnTo>
                    <a:pt x="2" y="293"/>
                  </a:lnTo>
                  <a:lnTo>
                    <a:pt x="0" y="286"/>
                  </a:lnTo>
                  <a:lnTo>
                    <a:pt x="1" y="281"/>
                  </a:lnTo>
                  <a:lnTo>
                    <a:pt x="3" y="274"/>
                  </a:lnTo>
                  <a:lnTo>
                    <a:pt x="5" y="263"/>
                  </a:lnTo>
                  <a:lnTo>
                    <a:pt x="9" y="248"/>
                  </a:lnTo>
                  <a:lnTo>
                    <a:pt x="14" y="232"/>
                  </a:lnTo>
                  <a:lnTo>
                    <a:pt x="20" y="214"/>
                  </a:lnTo>
                  <a:lnTo>
                    <a:pt x="29" y="193"/>
                  </a:lnTo>
                  <a:lnTo>
                    <a:pt x="37" y="172"/>
                  </a:lnTo>
                  <a:lnTo>
                    <a:pt x="48" y="150"/>
                  </a:lnTo>
                  <a:lnTo>
                    <a:pt x="60" y="128"/>
                  </a:lnTo>
                  <a:lnTo>
                    <a:pt x="74" y="106"/>
                  </a:lnTo>
                  <a:lnTo>
                    <a:pt x="88" y="85"/>
                  </a:lnTo>
                  <a:lnTo>
                    <a:pt x="104" y="65"/>
                  </a:lnTo>
                  <a:lnTo>
                    <a:pt x="123" y="47"/>
                  </a:lnTo>
                  <a:lnTo>
                    <a:pt x="142" y="31"/>
                  </a:lnTo>
                  <a:lnTo>
                    <a:pt x="163" y="19"/>
                  </a:lnTo>
                  <a:lnTo>
                    <a:pt x="186" y="8"/>
                  </a:lnTo>
                  <a:lnTo>
                    <a:pt x="211" y="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1" name="Freeform 25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571676" y="4143380"/>
            <a:ext cx="71175" cy="77708"/>
          </a:xfrm>
          <a:custGeom>
            <a:avLst/>
            <a:gdLst/>
            <a:ahLst/>
            <a:cxnLst>
              <a:cxn ang="0">
                <a:pos x="649" y="7"/>
              </a:cxn>
              <a:cxn ang="0">
                <a:pos x="735" y="38"/>
              </a:cxn>
              <a:cxn ang="0">
                <a:pos x="793" y="88"/>
              </a:cxn>
              <a:cxn ang="0">
                <a:pos x="820" y="153"/>
              </a:cxn>
              <a:cxn ang="0">
                <a:pos x="814" y="218"/>
              </a:cxn>
              <a:cxn ang="0">
                <a:pos x="785" y="265"/>
              </a:cxn>
              <a:cxn ang="0">
                <a:pos x="740" y="292"/>
              </a:cxn>
              <a:cxn ang="0">
                <a:pos x="692" y="298"/>
              </a:cxn>
              <a:cxn ang="0">
                <a:pos x="655" y="287"/>
              </a:cxn>
              <a:cxn ang="0">
                <a:pos x="630" y="260"/>
              </a:cxn>
              <a:cxn ang="0">
                <a:pos x="624" y="224"/>
              </a:cxn>
              <a:cxn ang="0">
                <a:pos x="632" y="192"/>
              </a:cxn>
              <a:cxn ang="0">
                <a:pos x="662" y="152"/>
              </a:cxn>
              <a:cxn ang="0">
                <a:pos x="707" y="127"/>
              </a:cxn>
              <a:cxn ang="0">
                <a:pos x="754" y="123"/>
              </a:cxn>
              <a:cxn ang="0">
                <a:pos x="714" y="82"/>
              </a:cxn>
              <a:cxn ang="0">
                <a:pos x="655" y="55"/>
              </a:cxn>
              <a:cxn ang="0">
                <a:pos x="589" y="44"/>
              </a:cxn>
              <a:cxn ang="0">
                <a:pos x="497" y="55"/>
              </a:cxn>
              <a:cxn ang="0">
                <a:pos x="402" y="101"/>
              </a:cxn>
              <a:cxn ang="0">
                <a:pos x="320" y="175"/>
              </a:cxn>
              <a:cxn ang="0">
                <a:pos x="260" y="265"/>
              </a:cxn>
              <a:cxn ang="0">
                <a:pos x="218" y="359"/>
              </a:cxn>
              <a:cxn ang="0">
                <a:pos x="187" y="459"/>
              </a:cxn>
              <a:cxn ang="0">
                <a:pos x="166" y="553"/>
              </a:cxn>
              <a:cxn ang="0">
                <a:pos x="157" y="628"/>
              </a:cxn>
              <a:cxn ang="0">
                <a:pos x="161" y="698"/>
              </a:cxn>
              <a:cxn ang="0">
                <a:pos x="181" y="763"/>
              </a:cxn>
              <a:cxn ang="0">
                <a:pos x="218" y="814"/>
              </a:cxn>
              <a:cxn ang="0">
                <a:pos x="273" y="848"/>
              </a:cxn>
              <a:cxn ang="0">
                <a:pos x="348" y="861"/>
              </a:cxn>
              <a:cxn ang="0">
                <a:pos x="389" y="859"/>
              </a:cxn>
              <a:cxn ang="0">
                <a:pos x="450" y="850"/>
              </a:cxn>
              <a:cxn ang="0">
                <a:pos x="528" y="829"/>
              </a:cxn>
              <a:cxn ang="0">
                <a:pos x="617" y="790"/>
              </a:cxn>
              <a:cxn ang="0">
                <a:pos x="709" y="728"/>
              </a:cxn>
              <a:cxn ang="0">
                <a:pos x="779" y="656"/>
              </a:cxn>
              <a:cxn ang="0">
                <a:pos x="794" y="644"/>
              </a:cxn>
              <a:cxn ang="0">
                <a:pos x="814" y="647"/>
              </a:cxn>
              <a:cxn ang="0">
                <a:pos x="828" y="669"/>
              </a:cxn>
              <a:cxn ang="0">
                <a:pos x="817" y="690"/>
              </a:cxn>
              <a:cxn ang="0">
                <a:pos x="785" y="726"/>
              </a:cxn>
              <a:cxn ang="0">
                <a:pos x="733" y="772"/>
              </a:cxn>
              <a:cxn ang="0">
                <a:pos x="662" y="819"/>
              </a:cxn>
              <a:cxn ang="0">
                <a:pos x="573" y="862"/>
              </a:cxn>
              <a:cxn ang="0">
                <a:pos x="467" y="893"/>
              </a:cxn>
              <a:cxn ang="0">
                <a:pos x="345" y="904"/>
              </a:cxn>
              <a:cxn ang="0">
                <a:pos x="238" y="891"/>
              </a:cxn>
              <a:cxn ang="0">
                <a:pos x="150" y="853"/>
              </a:cxn>
              <a:cxn ang="0">
                <a:pos x="81" y="795"/>
              </a:cxn>
              <a:cxn ang="0">
                <a:pos x="33" y="721"/>
              </a:cxn>
              <a:cxn ang="0">
                <a:pos x="6" y="636"/>
              </a:cxn>
              <a:cxn ang="0">
                <a:pos x="1" y="533"/>
              </a:cxn>
              <a:cxn ang="0">
                <a:pos x="32" y="399"/>
              </a:cxn>
              <a:cxn ang="0">
                <a:pos x="97" y="275"/>
              </a:cxn>
              <a:cxn ang="0">
                <a:pos x="190" y="165"/>
              </a:cxn>
              <a:cxn ang="0">
                <a:pos x="304" y="78"/>
              </a:cxn>
              <a:cxn ang="0">
                <a:pos x="433" y="21"/>
              </a:cxn>
              <a:cxn ang="0">
                <a:pos x="570" y="0"/>
              </a:cxn>
            </a:cxnLst>
            <a:rect l="0" t="0" r="r" b="b"/>
            <a:pathLst>
              <a:path w="828" h="904">
                <a:moveTo>
                  <a:pt x="570" y="0"/>
                </a:moveTo>
                <a:lnTo>
                  <a:pt x="597" y="1"/>
                </a:lnTo>
                <a:lnTo>
                  <a:pt x="624" y="3"/>
                </a:lnTo>
                <a:lnTo>
                  <a:pt x="649" y="7"/>
                </a:lnTo>
                <a:lnTo>
                  <a:pt x="673" y="13"/>
                </a:lnTo>
                <a:lnTo>
                  <a:pt x="695" y="20"/>
                </a:lnTo>
                <a:lnTo>
                  <a:pt x="716" y="28"/>
                </a:lnTo>
                <a:lnTo>
                  <a:pt x="735" y="38"/>
                </a:lnTo>
                <a:lnTo>
                  <a:pt x="752" y="49"/>
                </a:lnTo>
                <a:lnTo>
                  <a:pt x="768" y="61"/>
                </a:lnTo>
                <a:lnTo>
                  <a:pt x="782" y="74"/>
                </a:lnTo>
                <a:lnTo>
                  <a:pt x="793" y="88"/>
                </a:lnTo>
                <a:lnTo>
                  <a:pt x="803" y="103"/>
                </a:lnTo>
                <a:lnTo>
                  <a:pt x="811" y="119"/>
                </a:lnTo>
                <a:lnTo>
                  <a:pt x="817" y="136"/>
                </a:lnTo>
                <a:lnTo>
                  <a:pt x="820" y="153"/>
                </a:lnTo>
                <a:lnTo>
                  <a:pt x="821" y="171"/>
                </a:lnTo>
                <a:lnTo>
                  <a:pt x="821" y="188"/>
                </a:lnTo>
                <a:lnTo>
                  <a:pt x="818" y="203"/>
                </a:lnTo>
                <a:lnTo>
                  <a:pt x="814" y="218"/>
                </a:lnTo>
                <a:lnTo>
                  <a:pt x="808" y="231"/>
                </a:lnTo>
                <a:lnTo>
                  <a:pt x="802" y="244"/>
                </a:lnTo>
                <a:lnTo>
                  <a:pt x="794" y="255"/>
                </a:lnTo>
                <a:lnTo>
                  <a:pt x="785" y="265"/>
                </a:lnTo>
                <a:lnTo>
                  <a:pt x="775" y="274"/>
                </a:lnTo>
                <a:lnTo>
                  <a:pt x="764" y="281"/>
                </a:lnTo>
                <a:lnTo>
                  <a:pt x="753" y="288"/>
                </a:lnTo>
                <a:lnTo>
                  <a:pt x="740" y="292"/>
                </a:lnTo>
                <a:lnTo>
                  <a:pt x="728" y="296"/>
                </a:lnTo>
                <a:lnTo>
                  <a:pt x="715" y="298"/>
                </a:lnTo>
                <a:lnTo>
                  <a:pt x="702" y="299"/>
                </a:lnTo>
                <a:lnTo>
                  <a:pt x="692" y="298"/>
                </a:lnTo>
                <a:lnTo>
                  <a:pt x="682" y="297"/>
                </a:lnTo>
                <a:lnTo>
                  <a:pt x="673" y="295"/>
                </a:lnTo>
                <a:lnTo>
                  <a:pt x="664" y="292"/>
                </a:lnTo>
                <a:lnTo>
                  <a:pt x="655" y="287"/>
                </a:lnTo>
                <a:lnTo>
                  <a:pt x="648" y="282"/>
                </a:lnTo>
                <a:lnTo>
                  <a:pt x="641" y="276"/>
                </a:lnTo>
                <a:lnTo>
                  <a:pt x="635" y="269"/>
                </a:lnTo>
                <a:lnTo>
                  <a:pt x="630" y="260"/>
                </a:lnTo>
                <a:lnTo>
                  <a:pt x="627" y="251"/>
                </a:lnTo>
                <a:lnTo>
                  <a:pt x="624" y="241"/>
                </a:lnTo>
                <a:lnTo>
                  <a:pt x="624" y="229"/>
                </a:lnTo>
                <a:lnTo>
                  <a:pt x="624" y="224"/>
                </a:lnTo>
                <a:lnTo>
                  <a:pt x="624" y="217"/>
                </a:lnTo>
                <a:lnTo>
                  <a:pt x="626" y="210"/>
                </a:lnTo>
                <a:lnTo>
                  <a:pt x="628" y="201"/>
                </a:lnTo>
                <a:lnTo>
                  <a:pt x="632" y="192"/>
                </a:lnTo>
                <a:lnTo>
                  <a:pt x="637" y="182"/>
                </a:lnTo>
                <a:lnTo>
                  <a:pt x="643" y="172"/>
                </a:lnTo>
                <a:lnTo>
                  <a:pt x="651" y="162"/>
                </a:lnTo>
                <a:lnTo>
                  <a:pt x="662" y="152"/>
                </a:lnTo>
                <a:lnTo>
                  <a:pt x="673" y="142"/>
                </a:lnTo>
                <a:lnTo>
                  <a:pt x="684" y="135"/>
                </a:lnTo>
                <a:lnTo>
                  <a:pt x="695" y="130"/>
                </a:lnTo>
                <a:lnTo>
                  <a:pt x="707" y="127"/>
                </a:lnTo>
                <a:lnTo>
                  <a:pt x="718" y="125"/>
                </a:lnTo>
                <a:lnTo>
                  <a:pt x="730" y="124"/>
                </a:lnTo>
                <a:lnTo>
                  <a:pt x="742" y="123"/>
                </a:lnTo>
                <a:lnTo>
                  <a:pt x="754" y="123"/>
                </a:lnTo>
                <a:lnTo>
                  <a:pt x="747" y="111"/>
                </a:lnTo>
                <a:lnTo>
                  <a:pt x="737" y="101"/>
                </a:lnTo>
                <a:lnTo>
                  <a:pt x="726" y="91"/>
                </a:lnTo>
                <a:lnTo>
                  <a:pt x="714" y="82"/>
                </a:lnTo>
                <a:lnTo>
                  <a:pt x="701" y="74"/>
                </a:lnTo>
                <a:lnTo>
                  <a:pt x="686" y="67"/>
                </a:lnTo>
                <a:lnTo>
                  <a:pt x="671" y="60"/>
                </a:lnTo>
                <a:lnTo>
                  <a:pt x="655" y="55"/>
                </a:lnTo>
                <a:lnTo>
                  <a:pt x="639" y="51"/>
                </a:lnTo>
                <a:lnTo>
                  <a:pt x="622" y="48"/>
                </a:lnTo>
                <a:lnTo>
                  <a:pt x="605" y="45"/>
                </a:lnTo>
                <a:lnTo>
                  <a:pt x="589" y="44"/>
                </a:lnTo>
                <a:lnTo>
                  <a:pt x="572" y="44"/>
                </a:lnTo>
                <a:lnTo>
                  <a:pt x="547" y="45"/>
                </a:lnTo>
                <a:lnTo>
                  <a:pt x="522" y="49"/>
                </a:lnTo>
                <a:lnTo>
                  <a:pt x="497" y="55"/>
                </a:lnTo>
                <a:lnTo>
                  <a:pt x="472" y="63"/>
                </a:lnTo>
                <a:lnTo>
                  <a:pt x="448" y="74"/>
                </a:lnTo>
                <a:lnTo>
                  <a:pt x="425" y="86"/>
                </a:lnTo>
                <a:lnTo>
                  <a:pt x="402" y="101"/>
                </a:lnTo>
                <a:lnTo>
                  <a:pt x="380" y="117"/>
                </a:lnTo>
                <a:lnTo>
                  <a:pt x="359" y="134"/>
                </a:lnTo>
                <a:lnTo>
                  <a:pt x="339" y="154"/>
                </a:lnTo>
                <a:lnTo>
                  <a:pt x="320" y="175"/>
                </a:lnTo>
                <a:lnTo>
                  <a:pt x="303" y="196"/>
                </a:lnTo>
                <a:lnTo>
                  <a:pt x="286" y="219"/>
                </a:lnTo>
                <a:lnTo>
                  <a:pt x="271" y="243"/>
                </a:lnTo>
                <a:lnTo>
                  <a:pt x="260" y="265"/>
                </a:lnTo>
                <a:lnTo>
                  <a:pt x="249" y="287"/>
                </a:lnTo>
                <a:lnTo>
                  <a:pt x="238" y="311"/>
                </a:lnTo>
                <a:lnTo>
                  <a:pt x="228" y="335"/>
                </a:lnTo>
                <a:lnTo>
                  <a:pt x="218" y="359"/>
                </a:lnTo>
                <a:lnTo>
                  <a:pt x="209" y="384"/>
                </a:lnTo>
                <a:lnTo>
                  <a:pt x="201" y="409"/>
                </a:lnTo>
                <a:lnTo>
                  <a:pt x="194" y="434"/>
                </a:lnTo>
                <a:lnTo>
                  <a:pt x="187" y="459"/>
                </a:lnTo>
                <a:lnTo>
                  <a:pt x="181" y="483"/>
                </a:lnTo>
                <a:lnTo>
                  <a:pt x="175" y="507"/>
                </a:lnTo>
                <a:lnTo>
                  <a:pt x="170" y="530"/>
                </a:lnTo>
                <a:lnTo>
                  <a:pt x="166" y="553"/>
                </a:lnTo>
                <a:lnTo>
                  <a:pt x="163" y="574"/>
                </a:lnTo>
                <a:lnTo>
                  <a:pt x="160" y="593"/>
                </a:lnTo>
                <a:lnTo>
                  <a:pt x="158" y="612"/>
                </a:lnTo>
                <a:lnTo>
                  <a:pt x="157" y="628"/>
                </a:lnTo>
                <a:lnTo>
                  <a:pt x="156" y="643"/>
                </a:lnTo>
                <a:lnTo>
                  <a:pt x="157" y="662"/>
                </a:lnTo>
                <a:lnTo>
                  <a:pt x="158" y="680"/>
                </a:lnTo>
                <a:lnTo>
                  <a:pt x="161" y="698"/>
                </a:lnTo>
                <a:lnTo>
                  <a:pt x="164" y="715"/>
                </a:lnTo>
                <a:lnTo>
                  <a:pt x="169" y="732"/>
                </a:lnTo>
                <a:lnTo>
                  <a:pt x="174" y="747"/>
                </a:lnTo>
                <a:lnTo>
                  <a:pt x="181" y="763"/>
                </a:lnTo>
                <a:lnTo>
                  <a:pt x="188" y="777"/>
                </a:lnTo>
                <a:lnTo>
                  <a:pt x="197" y="790"/>
                </a:lnTo>
                <a:lnTo>
                  <a:pt x="207" y="803"/>
                </a:lnTo>
                <a:lnTo>
                  <a:pt x="218" y="814"/>
                </a:lnTo>
                <a:lnTo>
                  <a:pt x="230" y="825"/>
                </a:lnTo>
                <a:lnTo>
                  <a:pt x="243" y="834"/>
                </a:lnTo>
                <a:lnTo>
                  <a:pt x="258" y="842"/>
                </a:lnTo>
                <a:lnTo>
                  <a:pt x="273" y="848"/>
                </a:lnTo>
                <a:lnTo>
                  <a:pt x="290" y="854"/>
                </a:lnTo>
                <a:lnTo>
                  <a:pt x="308" y="857"/>
                </a:lnTo>
                <a:lnTo>
                  <a:pt x="328" y="860"/>
                </a:lnTo>
                <a:lnTo>
                  <a:pt x="348" y="861"/>
                </a:lnTo>
                <a:lnTo>
                  <a:pt x="359" y="861"/>
                </a:lnTo>
                <a:lnTo>
                  <a:pt x="367" y="860"/>
                </a:lnTo>
                <a:lnTo>
                  <a:pt x="377" y="860"/>
                </a:lnTo>
                <a:lnTo>
                  <a:pt x="389" y="859"/>
                </a:lnTo>
                <a:lnTo>
                  <a:pt x="402" y="858"/>
                </a:lnTo>
                <a:lnTo>
                  <a:pt x="416" y="856"/>
                </a:lnTo>
                <a:lnTo>
                  <a:pt x="433" y="853"/>
                </a:lnTo>
                <a:lnTo>
                  <a:pt x="450" y="850"/>
                </a:lnTo>
                <a:lnTo>
                  <a:pt x="468" y="846"/>
                </a:lnTo>
                <a:lnTo>
                  <a:pt x="488" y="842"/>
                </a:lnTo>
                <a:lnTo>
                  <a:pt x="508" y="836"/>
                </a:lnTo>
                <a:lnTo>
                  <a:pt x="528" y="829"/>
                </a:lnTo>
                <a:lnTo>
                  <a:pt x="550" y="821"/>
                </a:lnTo>
                <a:lnTo>
                  <a:pt x="572" y="812"/>
                </a:lnTo>
                <a:lnTo>
                  <a:pt x="594" y="802"/>
                </a:lnTo>
                <a:lnTo>
                  <a:pt x="617" y="790"/>
                </a:lnTo>
                <a:lnTo>
                  <a:pt x="640" y="777"/>
                </a:lnTo>
                <a:lnTo>
                  <a:pt x="663" y="762"/>
                </a:lnTo>
                <a:lnTo>
                  <a:pt x="686" y="746"/>
                </a:lnTo>
                <a:lnTo>
                  <a:pt x="709" y="728"/>
                </a:lnTo>
                <a:lnTo>
                  <a:pt x="731" y="708"/>
                </a:lnTo>
                <a:lnTo>
                  <a:pt x="753" y="686"/>
                </a:lnTo>
                <a:lnTo>
                  <a:pt x="774" y="662"/>
                </a:lnTo>
                <a:lnTo>
                  <a:pt x="779" y="656"/>
                </a:lnTo>
                <a:lnTo>
                  <a:pt x="783" y="652"/>
                </a:lnTo>
                <a:lnTo>
                  <a:pt x="787" y="648"/>
                </a:lnTo>
                <a:lnTo>
                  <a:pt x="790" y="646"/>
                </a:lnTo>
                <a:lnTo>
                  <a:pt x="794" y="644"/>
                </a:lnTo>
                <a:lnTo>
                  <a:pt x="798" y="643"/>
                </a:lnTo>
                <a:lnTo>
                  <a:pt x="802" y="643"/>
                </a:lnTo>
                <a:lnTo>
                  <a:pt x="808" y="644"/>
                </a:lnTo>
                <a:lnTo>
                  <a:pt x="814" y="647"/>
                </a:lnTo>
                <a:lnTo>
                  <a:pt x="820" y="652"/>
                </a:lnTo>
                <a:lnTo>
                  <a:pt x="824" y="657"/>
                </a:lnTo>
                <a:lnTo>
                  <a:pt x="827" y="663"/>
                </a:lnTo>
                <a:lnTo>
                  <a:pt x="828" y="669"/>
                </a:lnTo>
                <a:lnTo>
                  <a:pt x="827" y="672"/>
                </a:lnTo>
                <a:lnTo>
                  <a:pt x="825" y="677"/>
                </a:lnTo>
                <a:lnTo>
                  <a:pt x="822" y="683"/>
                </a:lnTo>
                <a:lnTo>
                  <a:pt x="817" y="690"/>
                </a:lnTo>
                <a:lnTo>
                  <a:pt x="811" y="697"/>
                </a:lnTo>
                <a:lnTo>
                  <a:pt x="804" y="706"/>
                </a:lnTo>
                <a:lnTo>
                  <a:pt x="795" y="716"/>
                </a:lnTo>
                <a:lnTo>
                  <a:pt x="785" y="726"/>
                </a:lnTo>
                <a:lnTo>
                  <a:pt x="774" y="737"/>
                </a:lnTo>
                <a:lnTo>
                  <a:pt x="762" y="748"/>
                </a:lnTo>
                <a:lnTo>
                  <a:pt x="748" y="760"/>
                </a:lnTo>
                <a:lnTo>
                  <a:pt x="733" y="772"/>
                </a:lnTo>
                <a:lnTo>
                  <a:pt x="717" y="784"/>
                </a:lnTo>
                <a:lnTo>
                  <a:pt x="700" y="796"/>
                </a:lnTo>
                <a:lnTo>
                  <a:pt x="682" y="807"/>
                </a:lnTo>
                <a:lnTo>
                  <a:pt x="662" y="819"/>
                </a:lnTo>
                <a:lnTo>
                  <a:pt x="642" y="831"/>
                </a:lnTo>
                <a:lnTo>
                  <a:pt x="620" y="842"/>
                </a:lnTo>
                <a:lnTo>
                  <a:pt x="597" y="852"/>
                </a:lnTo>
                <a:lnTo>
                  <a:pt x="573" y="862"/>
                </a:lnTo>
                <a:lnTo>
                  <a:pt x="548" y="871"/>
                </a:lnTo>
                <a:lnTo>
                  <a:pt x="522" y="879"/>
                </a:lnTo>
                <a:lnTo>
                  <a:pt x="495" y="887"/>
                </a:lnTo>
                <a:lnTo>
                  <a:pt x="467" y="893"/>
                </a:lnTo>
                <a:lnTo>
                  <a:pt x="438" y="897"/>
                </a:lnTo>
                <a:lnTo>
                  <a:pt x="408" y="901"/>
                </a:lnTo>
                <a:lnTo>
                  <a:pt x="377" y="904"/>
                </a:lnTo>
                <a:lnTo>
                  <a:pt x="345" y="904"/>
                </a:lnTo>
                <a:lnTo>
                  <a:pt x="316" y="904"/>
                </a:lnTo>
                <a:lnTo>
                  <a:pt x="289" y="901"/>
                </a:lnTo>
                <a:lnTo>
                  <a:pt x="263" y="897"/>
                </a:lnTo>
                <a:lnTo>
                  <a:pt x="238" y="891"/>
                </a:lnTo>
                <a:lnTo>
                  <a:pt x="214" y="884"/>
                </a:lnTo>
                <a:lnTo>
                  <a:pt x="191" y="874"/>
                </a:lnTo>
                <a:lnTo>
                  <a:pt x="170" y="864"/>
                </a:lnTo>
                <a:lnTo>
                  <a:pt x="150" y="853"/>
                </a:lnTo>
                <a:lnTo>
                  <a:pt x="131" y="840"/>
                </a:lnTo>
                <a:lnTo>
                  <a:pt x="113" y="826"/>
                </a:lnTo>
                <a:lnTo>
                  <a:pt x="97" y="811"/>
                </a:lnTo>
                <a:lnTo>
                  <a:pt x="81" y="795"/>
                </a:lnTo>
                <a:lnTo>
                  <a:pt x="67" y="778"/>
                </a:lnTo>
                <a:lnTo>
                  <a:pt x="55" y="760"/>
                </a:lnTo>
                <a:lnTo>
                  <a:pt x="43" y="741"/>
                </a:lnTo>
                <a:lnTo>
                  <a:pt x="33" y="721"/>
                </a:lnTo>
                <a:lnTo>
                  <a:pt x="24" y="701"/>
                </a:lnTo>
                <a:lnTo>
                  <a:pt x="17" y="680"/>
                </a:lnTo>
                <a:lnTo>
                  <a:pt x="11" y="658"/>
                </a:lnTo>
                <a:lnTo>
                  <a:pt x="6" y="636"/>
                </a:lnTo>
                <a:lnTo>
                  <a:pt x="3" y="613"/>
                </a:lnTo>
                <a:lnTo>
                  <a:pt x="1" y="590"/>
                </a:lnTo>
                <a:lnTo>
                  <a:pt x="0" y="567"/>
                </a:lnTo>
                <a:lnTo>
                  <a:pt x="1" y="533"/>
                </a:lnTo>
                <a:lnTo>
                  <a:pt x="5" y="499"/>
                </a:lnTo>
                <a:lnTo>
                  <a:pt x="11" y="466"/>
                </a:lnTo>
                <a:lnTo>
                  <a:pt x="20" y="433"/>
                </a:lnTo>
                <a:lnTo>
                  <a:pt x="32" y="399"/>
                </a:lnTo>
                <a:lnTo>
                  <a:pt x="45" y="367"/>
                </a:lnTo>
                <a:lnTo>
                  <a:pt x="60" y="336"/>
                </a:lnTo>
                <a:lnTo>
                  <a:pt x="78" y="305"/>
                </a:lnTo>
                <a:lnTo>
                  <a:pt x="97" y="275"/>
                </a:lnTo>
                <a:lnTo>
                  <a:pt x="118" y="246"/>
                </a:lnTo>
                <a:lnTo>
                  <a:pt x="140" y="218"/>
                </a:lnTo>
                <a:lnTo>
                  <a:pt x="165" y="191"/>
                </a:lnTo>
                <a:lnTo>
                  <a:pt x="190" y="165"/>
                </a:lnTo>
                <a:lnTo>
                  <a:pt x="217" y="141"/>
                </a:lnTo>
                <a:lnTo>
                  <a:pt x="245" y="118"/>
                </a:lnTo>
                <a:lnTo>
                  <a:pt x="275" y="97"/>
                </a:lnTo>
                <a:lnTo>
                  <a:pt x="304" y="78"/>
                </a:lnTo>
                <a:lnTo>
                  <a:pt x="336" y="61"/>
                </a:lnTo>
                <a:lnTo>
                  <a:pt x="368" y="45"/>
                </a:lnTo>
                <a:lnTo>
                  <a:pt x="400" y="32"/>
                </a:lnTo>
                <a:lnTo>
                  <a:pt x="433" y="21"/>
                </a:lnTo>
                <a:lnTo>
                  <a:pt x="467" y="12"/>
                </a:lnTo>
                <a:lnTo>
                  <a:pt x="501" y="5"/>
                </a:lnTo>
                <a:lnTo>
                  <a:pt x="535" y="1"/>
                </a:lnTo>
                <a:lnTo>
                  <a:pt x="57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3F13-1CAC-4AB5-AD2E-3D736758F76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Red-Black Tree</a:t>
            </a:r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5761038" y="223996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26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7696200" y="2816225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41</a:t>
            </a:r>
          </a:p>
        </p:txBody>
      </p:sp>
      <p:cxnSp>
        <p:nvCxnSpPr>
          <p:cNvPr id="1363974" name="AutoShape 6"/>
          <p:cNvCxnSpPr>
            <a:cxnSpLocks noChangeShapeType="1"/>
            <a:stCxn id="1363972" idx="5"/>
            <a:endCxn id="1363973" idx="1"/>
          </p:cNvCxnSpPr>
          <p:nvPr/>
        </p:nvCxnSpPr>
        <p:spPr bwMode="auto">
          <a:xfrm>
            <a:off x="6099175" y="2578100"/>
            <a:ext cx="1654175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75" name="AutoShape 7"/>
          <p:cNvCxnSpPr>
            <a:cxnSpLocks noChangeShapeType="1"/>
            <a:stCxn id="1363973" idx="5"/>
            <a:endCxn id="1363978" idx="0"/>
          </p:cNvCxnSpPr>
          <p:nvPr/>
        </p:nvCxnSpPr>
        <p:spPr bwMode="auto">
          <a:xfrm>
            <a:off x="8034338" y="3154363"/>
            <a:ext cx="517525" cy="233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3889375" y="2817813"/>
            <a:ext cx="395288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17</a:t>
            </a:r>
          </a:p>
        </p:txBody>
      </p:sp>
      <p:cxnSp>
        <p:nvCxnSpPr>
          <p:cNvPr id="1363977" name="AutoShape 9"/>
          <p:cNvCxnSpPr>
            <a:cxnSpLocks noChangeShapeType="1"/>
            <a:stCxn id="1363972" idx="3"/>
            <a:endCxn id="1363976" idx="7"/>
          </p:cNvCxnSpPr>
          <p:nvPr/>
        </p:nvCxnSpPr>
        <p:spPr bwMode="auto">
          <a:xfrm flipH="1">
            <a:off x="4227513" y="2578100"/>
            <a:ext cx="1590675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8353425" y="3387725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47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7019925" y="3389313"/>
            <a:ext cx="395288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30</a:t>
            </a:r>
          </a:p>
        </p:txBody>
      </p:sp>
      <p:cxnSp>
        <p:nvCxnSpPr>
          <p:cNvPr id="1363980" name="AutoShape 12"/>
          <p:cNvCxnSpPr>
            <a:cxnSpLocks noChangeShapeType="1"/>
            <a:stCxn id="1363973" idx="3"/>
            <a:endCxn id="1363979" idx="0"/>
          </p:cNvCxnSpPr>
          <p:nvPr/>
        </p:nvCxnSpPr>
        <p:spPr bwMode="auto">
          <a:xfrm flipH="1">
            <a:off x="7218363" y="3154363"/>
            <a:ext cx="534987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81" name="Oval 13"/>
          <p:cNvSpPr>
            <a:spLocks noChangeArrowheads="1"/>
          </p:cNvSpPr>
          <p:nvPr/>
        </p:nvSpPr>
        <p:spPr bwMode="auto">
          <a:xfrm>
            <a:off x="7632700" y="3986213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38</a:t>
            </a:r>
          </a:p>
        </p:txBody>
      </p:sp>
      <p:sp>
        <p:nvSpPr>
          <p:cNvPr id="1363982" name="Oval 14"/>
          <p:cNvSpPr>
            <a:spLocks noChangeArrowheads="1"/>
          </p:cNvSpPr>
          <p:nvPr/>
        </p:nvSpPr>
        <p:spPr bwMode="auto">
          <a:xfrm>
            <a:off x="6481763" y="398621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28</a:t>
            </a:r>
          </a:p>
        </p:txBody>
      </p:sp>
      <p:sp>
        <p:nvSpPr>
          <p:cNvPr id="1363983" name="Oval 15"/>
          <p:cNvSpPr>
            <a:spLocks noChangeArrowheads="1"/>
          </p:cNvSpPr>
          <p:nvPr/>
        </p:nvSpPr>
        <p:spPr bwMode="auto">
          <a:xfrm>
            <a:off x="7200900" y="4600575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35</a:t>
            </a:r>
          </a:p>
        </p:txBody>
      </p:sp>
      <p:sp>
        <p:nvSpPr>
          <p:cNvPr id="1363984" name="Oval 16"/>
          <p:cNvSpPr>
            <a:spLocks noChangeArrowheads="1"/>
          </p:cNvSpPr>
          <p:nvPr/>
        </p:nvSpPr>
        <p:spPr bwMode="auto">
          <a:xfrm>
            <a:off x="8137525" y="4600575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39</a:t>
            </a:r>
          </a:p>
        </p:txBody>
      </p:sp>
      <p:cxnSp>
        <p:nvCxnSpPr>
          <p:cNvPr id="1363985" name="AutoShape 17"/>
          <p:cNvCxnSpPr>
            <a:cxnSpLocks noChangeShapeType="1"/>
            <a:stCxn id="1363981" idx="5"/>
            <a:endCxn id="1363984" idx="0"/>
          </p:cNvCxnSpPr>
          <p:nvPr/>
        </p:nvCxnSpPr>
        <p:spPr bwMode="auto">
          <a:xfrm>
            <a:off x="7970838" y="4324350"/>
            <a:ext cx="3651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86" name="AutoShape 18"/>
          <p:cNvCxnSpPr>
            <a:cxnSpLocks noChangeShapeType="1"/>
            <a:stCxn id="1363981" idx="3"/>
            <a:endCxn id="1363983" idx="0"/>
          </p:cNvCxnSpPr>
          <p:nvPr/>
        </p:nvCxnSpPr>
        <p:spPr bwMode="auto">
          <a:xfrm flipH="1">
            <a:off x="7399338" y="4324350"/>
            <a:ext cx="290512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87" name="AutoShape 19"/>
          <p:cNvCxnSpPr>
            <a:cxnSpLocks noChangeShapeType="1"/>
            <a:stCxn id="1363979" idx="3"/>
            <a:endCxn id="1363982" idx="0"/>
          </p:cNvCxnSpPr>
          <p:nvPr/>
        </p:nvCxnSpPr>
        <p:spPr bwMode="auto">
          <a:xfrm flipH="1">
            <a:off x="6680200" y="3727450"/>
            <a:ext cx="39687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88" name="AutoShape 20"/>
          <p:cNvCxnSpPr>
            <a:cxnSpLocks noChangeShapeType="1"/>
            <a:stCxn id="1363979" idx="5"/>
            <a:endCxn id="1363981" idx="0"/>
          </p:cNvCxnSpPr>
          <p:nvPr/>
        </p:nvCxnSpPr>
        <p:spPr bwMode="auto">
          <a:xfrm>
            <a:off x="7358063" y="3727450"/>
            <a:ext cx="47307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89" name="Oval 21"/>
          <p:cNvSpPr>
            <a:spLocks noChangeArrowheads="1"/>
          </p:cNvSpPr>
          <p:nvPr/>
        </p:nvSpPr>
        <p:spPr bwMode="auto">
          <a:xfrm>
            <a:off x="5040313" y="338931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21</a:t>
            </a:r>
          </a:p>
        </p:txBody>
      </p:sp>
      <p:sp>
        <p:nvSpPr>
          <p:cNvPr id="1363990" name="Oval 22"/>
          <p:cNvSpPr>
            <a:spLocks noChangeArrowheads="1"/>
          </p:cNvSpPr>
          <p:nvPr/>
        </p:nvSpPr>
        <p:spPr bwMode="auto">
          <a:xfrm>
            <a:off x="5545138" y="398621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23</a:t>
            </a:r>
          </a:p>
        </p:txBody>
      </p:sp>
      <p:cxnSp>
        <p:nvCxnSpPr>
          <p:cNvPr id="1363991" name="AutoShape 23"/>
          <p:cNvCxnSpPr>
            <a:cxnSpLocks noChangeShapeType="1"/>
            <a:stCxn id="1363989" idx="5"/>
            <a:endCxn id="1363990" idx="0"/>
          </p:cNvCxnSpPr>
          <p:nvPr/>
        </p:nvCxnSpPr>
        <p:spPr bwMode="auto">
          <a:xfrm>
            <a:off x="5378450" y="3727450"/>
            <a:ext cx="36512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92" name="Oval 24"/>
          <p:cNvSpPr>
            <a:spLocks noChangeArrowheads="1"/>
          </p:cNvSpPr>
          <p:nvPr/>
        </p:nvSpPr>
        <p:spPr bwMode="auto">
          <a:xfrm>
            <a:off x="2663825" y="3387725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14</a:t>
            </a:r>
          </a:p>
        </p:txBody>
      </p:sp>
      <p:sp>
        <p:nvSpPr>
          <p:cNvPr id="1363993" name="Oval 25"/>
          <p:cNvSpPr>
            <a:spLocks noChangeArrowheads="1"/>
          </p:cNvSpPr>
          <p:nvPr/>
        </p:nvSpPr>
        <p:spPr bwMode="auto">
          <a:xfrm>
            <a:off x="3492500" y="3986213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16</a:t>
            </a:r>
          </a:p>
        </p:txBody>
      </p:sp>
      <p:cxnSp>
        <p:nvCxnSpPr>
          <p:cNvPr id="1363994" name="AutoShape 26"/>
          <p:cNvCxnSpPr>
            <a:cxnSpLocks noChangeShapeType="1"/>
            <a:stCxn id="1363992" idx="5"/>
            <a:endCxn id="1363993" idx="0"/>
          </p:cNvCxnSpPr>
          <p:nvPr/>
        </p:nvCxnSpPr>
        <p:spPr bwMode="auto">
          <a:xfrm>
            <a:off x="3001963" y="3725863"/>
            <a:ext cx="688975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95" name="AutoShape 27"/>
          <p:cNvCxnSpPr>
            <a:cxnSpLocks noChangeShapeType="1"/>
            <a:stCxn id="1363976" idx="5"/>
            <a:endCxn id="1363989" idx="0"/>
          </p:cNvCxnSpPr>
          <p:nvPr/>
        </p:nvCxnSpPr>
        <p:spPr bwMode="auto">
          <a:xfrm>
            <a:off x="4227513" y="3155950"/>
            <a:ext cx="1011237" cy="233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996" name="AutoShape 28"/>
          <p:cNvCxnSpPr>
            <a:cxnSpLocks noChangeShapeType="1"/>
            <a:stCxn id="1363976" idx="3"/>
            <a:endCxn id="1363992" idx="0"/>
          </p:cNvCxnSpPr>
          <p:nvPr/>
        </p:nvCxnSpPr>
        <p:spPr bwMode="auto">
          <a:xfrm flipH="1">
            <a:off x="2862263" y="3155950"/>
            <a:ext cx="1084262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997" name="Oval 29"/>
          <p:cNvSpPr>
            <a:spLocks noChangeArrowheads="1"/>
          </p:cNvSpPr>
          <p:nvPr/>
        </p:nvSpPr>
        <p:spPr bwMode="auto">
          <a:xfrm>
            <a:off x="4529138" y="398621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19</a:t>
            </a:r>
          </a:p>
        </p:txBody>
      </p:sp>
      <p:sp>
        <p:nvSpPr>
          <p:cNvPr id="1363998" name="Oval 30"/>
          <p:cNvSpPr>
            <a:spLocks noChangeArrowheads="1"/>
          </p:cNvSpPr>
          <p:nvPr/>
        </p:nvSpPr>
        <p:spPr bwMode="auto">
          <a:xfrm>
            <a:off x="4818063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20</a:t>
            </a:r>
          </a:p>
        </p:txBody>
      </p:sp>
      <p:cxnSp>
        <p:nvCxnSpPr>
          <p:cNvPr id="1363999" name="AutoShape 31"/>
          <p:cNvCxnSpPr>
            <a:cxnSpLocks noChangeShapeType="1"/>
            <a:stCxn id="1363997" idx="5"/>
            <a:endCxn id="1363998" idx="0"/>
          </p:cNvCxnSpPr>
          <p:nvPr/>
        </p:nvCxnSpPr>
        <p:spPr bwMode="auto">
          <a:xfrm>
            <a:off x="4867275" y="4324350"/>
            <a:ext cx="1492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00" name="AutoShape 32"/>
          <p:cNvCxnSpPr>
            <a:cxnSpLocks noChangeShapeType="1"/>
            <a:stCxn id="1363989" idx="3"/>
            <a:endCxn id="1363997" idx="0"/>
          </p:cNvCxnSpPr>
          <p:nvPr/>
        </p:nvCxnSpPr>
        <p:spPr bwMode="auto">
          <a:xfrm flipH="1">
            <a:off x="4727575" y="3727450"/>
            <a:ext cx="369888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01" name="Oval 33"/>
          <p:cNvSpPr>
            <a:spLocks noChangeArrowheads="1"/>
          </p:cNvSpPr>
          <p:nvPr/>
        </p:nvSpPr>
        <p:spPr bwMode="auto">
          <a:xfrm>
            <a:off x="3203575" y="4600575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15</a:t>
            </a:r>
          </a:p>
        </p:txBody>
      </p:sp>
      <p:cxnSp>
        <p:nvCxnSpPr>
          <p:cNvPr id="1364002" name="AutoShape 34"/>
          <p:cNvCxnSpPr>
            <a:cxnSpLocks noChangeShapeType="1"/>
            <a:stCxn id="1363993" idx="3"/>
            <a:endCxn id="1364001" idx="0"/>
          </p:cNvCxnSpPr>
          <p:nvPr/>
        </p:nvCxnSpPr>
        <p:spPr bwMode="auto">
          <a:xfrm flipH="1">
            <a:off x="3402013" y="4324350"/>
            <a:ext cx="147637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03" name="Oval 35"/>
          <p:cNvSpPr>
            <a:spLocks noChangeArrowheads="1"/>
          </p:cNvSpPr>
          <p:nvPr/>
        </p:nvSpPr>
        <p:spPr bwMode="auto">
          <a:xfrm>
            <a:off x="1792288" y="3986213"/>
            <a:ext cx="395287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10</a:t>
            </a:r>
          </a:p>
        </p:txBody>
      </p:sp>
      <p:cxnSp>
        <p:nvCxnSpPr>
          <p:cNvPr id="1364004" name="AutoShape 36"/>
          <p:cNvCxnSpPr>
            <a:cxnSpLocks noChangeShapeType="1"/>
            <a:stCxn id="1364003" idx="5"/>
            <a:endCxn id="1364005" idx="0"/>
          </p:cNvCxnSpPr>
          <p:nvPr/>
        </p:nvCxnSpPr>
        <p:spPr bwMode="auto">
          <a:xfrm>
            <a:off x="2130425" y="4324350"/>
            <a:ext cx="3175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05" name="Oval 37"/>
          <p:cNvSpPr>
            <a:spLocks noChangeArrowheads="1"/>
          </p:cNvSpPr>
          <p:nvPr/>
        </p:nvSpPr>
        <p:spPr bwMode="auto">
          <a:xfrm>
            <a:off x="2249488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12</a:t>
            </a:r>
          </a:p>
        </p:txBody>
      </p:sp>
      <p:sp>
        <p:nvSpPr>
          <p:cNvPr id="1364006" name="Oval 38"/>
          <p:cNvSpPr>
            <a:spLocks noChangeArrowheads="1"/>
          </p:cNvSpPr>
          <p:nvPr/>
        </p:nvSpPr>
        <p:spPr bwMode="auto">
          <a:xfrm>
            <a:off x="1296988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7</a:t>
            </a:r>
          </a:p>
        </p:txBody>
      </p:sp>
      <p:cxnSp>
        <p:nvCxnSpPr>
          <p:cNvPr id="1364007" name="AutoShape 39"/>
          <p:cNvCxnSpPr>
            <a:cxnSpLocks noChangeShapeType="1"/>
            <a:stCxn id="1364003" idx="3"/>
            <a:endCxn id="1364006" idx="0"/>
          </p:cNvCxnSpPr>
          <p:nvPr/>
        </p:nvCxnSpPr>
        <p:spPr bwMode="auto">
          <a:xfrm flipH="1">
            <a:off x="1495425" y="4324350"/>
            <a:ext cx="354013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08" name="Oval 40"/>
          <p:cNvSpPr>
            <a:spLocks noChangeArrowheads="1"/>
          </p:cNvSpPr>
          <p:nvPr/>
        </p:nvSpPr>
        <p:spPr bwMode="auto">
          <a:xfrm>
            <a:off x="1042988" y="5253038"/>
            <a:ext cx="395287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3</a:t>
            </a:r>
          </a:p>
        </p:txBody>
      </p:sp>
      <p:cxnSp>
        <p:nvCxnSpPr>
          <p:cNvPr id="1364009" name="AutoShape 41"/>
          <p:cNvCxnSpPr>
            <a:cxnSpLocks noChangeShapeType="1"/>
            <a:stCxn id="1364006" idx="3"/>
            <a:endCxn id="1364008" idx="0"/>
          </p:cNvCxnSpPr>
          <p:nvPr/>
        </p:nvCxnSpPr>
        <p:spPr bwMode="auto">
          <a:xfrm flipH="1">
            <a:off x="1241425" y="4938713"/>
            <a:ext cx="112713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10" name="AutoShape 42"/>
          <p:cNvCxnSpPr>
            <a:cxnSpLocks noChangeShapeType="1"/>
            <a:stCxn id="1363992" idx="3"/>
            <a:endCxn id="1364003" idx="0"/>
          </p:cNvCxnSpPr>
          <p:nvPr/>
        </p:nvCxnSpPr>
        <p:spPr bwMode="auto">
          <a:xfrm flipH="1">
            <a:off x="1990725" y="3725863"/>
            <a:ext cx="730250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11" name="AutoShape 43"/>
          <p:cNvCxnSpPr>
            <a:cxnSpLocks noChangeShapeType="1"/>
            <a:stCxn id="1364008" idx="5"/>
            <a:endCxn id="1364012" idx="0"/>
          </p:cNvCxnSpPr>
          <p:nvPr/>
        </p:nvCxnSpPr>
        <p:spPr bwMode="auto">
          <a:xfrm>
            <a:off x="1381125" y="5591175"/>
            <a:ext cx="76200" cy="325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12" name="Oval 44"/>
          <p:cNvSpPr>
            <a:spLocks noChangeArrowheads="1"/>
          </p:cNvSpPr>
          <p:nvPr/>
        </p:nvSpPr>
        <p:spPr bwMode="auto">
          <a:xfrm>
            <a:off x="1258888" y="5916613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13" name="Oval 45"/>
          <p:cNvSpPr>
            <a:spLocks noChangeArrowheads="1"/>
          </p:cNvSpPr>
          <p:nvPr/>
        </p:nvSpPr>
        <p:spPr bwMode="auto">
          <a:xfrm>
            <a:off x="828675" y="5916613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14" name="AutoShape 46"/>
          <p:cNvCxnSpPr>
            <a:cxnSpLocks noChangeShapeType="1"/>
            <a:stCxn id="1364008" idx="3"/>
            <a:endCxn id="1364013" idx="0"/>
          </p:cNvCxnSpPr>
          <p:nvPr/>
        </p:nvCxnSpPr>
        <p:spPr bwMode="auto">
          <a:xfrm flipH="1">
            <a:off x="1027113" y="5591175"/>
            <a:ext cx="73025" cy="325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15" name="AutoShape 47"/>
          <p:cNvCxnSpPr>
            <a:cxnSpLocks noChangeShapeType="1"/>
            <a:stCxn id="1364005" idx="5"/>
            <a:endCxn id="1364016" idx="0"/>
          </p:cNvCxnSpPr>
          <p:nvPr/>
        </p:nvCxnSpPr>
        <p:spPr bwMode="auto">
          <a:xfrm>
            <a:off x="2587625" y="4938713"/>
            <a:ext cx="95250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16" name="Oval 48"/>
          <p:cNvSpPr>
            <a:spLocks noChangeArrowheads="1"/>
          </p:cNvSpPr>
          <p:nvPr/>
        </p:nvSpPr>
        <p:spPr bwMode="auto">
          <a:xfrm>
            <a:off x="2484438" y="5253038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17" name="Oval 49"/>
          <p:cNvSpPr>
            <a:spLocks noChangeArrowheads="1"/>
          </p:cNvSpPr>
          <p:nvPr/>
        </p:nvSpPr>
        <p:spPr bwMode="auto">
          <a:xfrm>
            <a:off x="2016125" y="5253038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18" name="AutoShape 50"/>
          <p:cNvCxnSpPr>
            <a:cxnSpLocks noChangeShapeType="1"/>
            <a:stCxn id="1364005" idx="3"/>
            <a:endCxn id="1364017" idx="0"/>
          </p:cNvCxnSpPr>
          <p:nvPr/>
        </p:nvCxnSpPr>
        <p:spPr bwMode="auto">
          <a:xfrm flipH="1">
            <a:off x="2214563" y="4938713"/>
            <a:ext cx="92075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19" name="AutoShape 51"/>
          <p:cNvCxnSpPr>
            <a:cxnSpLocks noChangeShapeType="1"/>
            <a:stCxn id="1364006" idx="5"/>
            <a:endCxn id="1364020" idx="0"/>
          </p:cNvCxnSpPr>
          <p:nvPr/>
        </p:nvCxnSpPr>
        <p:spPr bwMode="auto">
          <a:xfrm>
            <a:off x="1635125" y="4938713"/>
            <a:ext cx="76200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20" name="Oval 52"/>
          <p:cNvSpPr>
            <a:spLocks noChangeArrowheads="1"/>
          </p:cNvSpPr>
          <p:nvPr/>
        </p:nvSpPr>
        <p:spPr bwMode="auto">
          <a:xfrm>
            <a:off x="1512888" y="5253038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21" name="AutoShape 53"/>
          <p:cNvCxnSpPr>
            <a:cxnSpLocks noChangeShapeType="1"/>
            <a:stCxn id="1364001" idx="5"/>
            <a:endCxn id="1364022" idx="0"/>
          </p:cNvCxnSpPr>
          <p:nvPr/>
        </p:nvCxnSpPr>
        <p:spPr bwMode="auto">
          <a:xfrm>
            <a:off x="3541713" y="4938713"/>
            <a:ext cx="149225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22" name="Oval 54"/>
          <p:cNvSpPr>
            <a:spLocks noChangeArrowheads="1"/>
          </p:cNvSpPr>
          <p:nvPr/>
        </p:nvSpPr>
        <p:spPr bwMode="auto">
          <a:xfrm>
            <a:off x="3492500" y="5253038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23" name="Oval 55"/>
          <p:cNvSpPr>
            <a:spLocks noChangeArrowheads="1"/>
          </p:cNvSpPr>
          <p:nvPr/>
        </p:nvSpPr>
        <p:spPr bwMode="auto">
          <a:xfrm>
            <a:off x="2987675" y="5253038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24" name="AutoShape 56"/>
          <p:cNvCxnSpPr>
            <a:cxnSpLocks noChangeShapeType="1"/>
            <a:stCxn id="1364001" idx="3"/>
            <a:endCxn id="1364023" idx="0"/>
          </p:cNvCxnSpPr>
          <p:nvPr/>
        </p:nvCxnSpPr>
        <p:spPr bwMode="auto">
          <a:xfrm flipH="1">
            <a:off x="3186113" y="4938713"/>
            <a:ext cx="74612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25" name="Oval 57"/>
          <p:cNvSpPr>
            <a:spLocks noChangeArrowheads="1"/>
          </p:cNvSpPr>
          <p:nvPr/>
        </p:nvSpPr>
        <p:spPr bwMode="auto">
          <a:xfrm>
            <a:off x="3779838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26" name="AutoShape 58"/>
          <p:cNvCxnSpPr>
            <a:cxnSpLocks noChangeShapeType="1"/>
            <a:stCxn id="1363993" idx="5"/>
            <a:endCxn id="1364025" idx="0"/>
          </p:cNvCxnSpPr>
          <p:nvPr/>
        </p:nvCxnSpPr>
        <p:spPr bwMode="auto">
          <a:xfrm>
            <a:off x="3830638" y="4324350"/>
            <a:ext cx="147637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27" name="Oval 59"/>
          <p:cNvSpPr>
            <a:spLocks noChangeArrowheads="1"/>
          </p:cNvSpPr>
          <p:nvPr/>
        </p:nvSpPr>
        <p:spPr bwMode="auto">
          <a:xfrm>
            <a:off x="4284663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28" name="AutoShape 60"/>
          <p:cNvCxnSpPr>
            <a:cxnSpLocks noChangeShapeType="1"/>
            <a:stCxn id="1363997" idx="3"/>
            <a:endCxn id="1364027" idx="0"/>
          </p:cNvCxnSpPr>
          <p:nvPr/>
        </p:nvCxnSpPr>
        <p:spPr bwMode="auto">
          <a:xfrm flipH="1">
            <a:off x="4483100" y="4324350"/>
            <a:ext cx="103188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29" name="AutoShape 61"/>
          <p:cNvCxnSpPr>
            <a:cxnSpLocks noChangeShapeType="1"/>
            <a:stCxn id="1363990" idx="5"/>
            <a:endCxn id="1364030" idx="0"/>
          </p:cNvCxnSpPr>
          <p:nvPr/>
        </p:nvCxnSpPr>
        <p:spPr bwMode="auto">
          <a:xfrm>
            <a:off x="5883275" y="4324350"/>
            <a:ext cx="1111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30" name="Oval 62"/>
          <p:cNvSpPr>
            <a:spLocks noChangeArrowheads="1"/>
          </p:cNvSpPr>
          <p:nvPr/>
        </p:nvSpPr>
        <p:spPr bwMode="auto">
          <a:xfrm>
            <a:off x="5795963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31" name="Oval 63"/>
          <p:cNvSpPr>
            <a:spLocks noChangeArrowheads="1"/>
          </p:cNvSpPr>
          <p:nvPr/>
        </p:nvSpPr>
        <p:spPr bwMode="auto">
          <a:xfrm>
            <a:off x="5329238" y="4600575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32" name="AutoShape 64"/>
          <p:cNvCxnSpPr>
            <a:cxnSpLocks noChangeShapeType="1"/>
            <a:stCxn id="1363990" idx="3"/>
            <a:endCxn id="1364031" idx="0"/>
          </p:cNvCxnSpPr>
          <p:nvPr/>
        </p:nvCxnSpPr>
        <p:spPr bwMode="auto">
          <a:xfrm flipH="1">
            <a:off x="5527675" y="4324350"/>
            <a:ext cx="74613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33" name="AutoShape 65"/>
          <p:cNvCxnSpPr>
            <a:cxnSpLocks noChangeShapeType="1"/>
            <a:stCxn id="1363982" idx="5"/>
            <a:endCxn id="1364034" idx="0"/>
          </p:cNvCxnSpPr>
          <p:nvPr/>
        </p:nvCxnSpPr>
        <p:spPr bwMode="auto">
          <a:xfrm>
            <a:off x="6819900" y="4324350"/>
            <a:ext cx="11112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34" name="Oval 66"/>
          <p:cNvSpPr>
            <a:spLocks noChangeArrowheads="1"/>
          </p:cNvSpPr>
          <p:nvPr/>
        </p:nvSpPr>
        <p:spPr bwMode="auto">
          <a:xfrm>
            <a:off x="6732588" y="4598988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35" name="Oval 67"/>
          <p:cNvSpPr>
            <a:spLocks noChangeArrowheads="1"/>
          </p:cNvSpPr>
          <p:nvPr/>
        </p:nvSpPr>
        <p:spPr bwMode="auto">
          <a:xfrm>
            <a:off x="6265863" y="4598988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36" name="AutoShape 68"/>
          <p:cNvCxnSpPr>
            <a:cxnSpLocks noChangeShapeType="1"/>
            <a:stCxn id="1363982" idx="3"/>
            <a:endCxn id="1364035" idx="0"/>
          </p:cNvCxnSpPr>
          <p:nvPr/>
        </p:nvCxnSpPr>
        <p:spPr bwMode="auto">
          <a:xfrm flipH="1">
            <a:off x="6464300" y="4324350"/>
            <a:ext cx="746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37" name="AutoShape 69"/>
          <p:cNvCxnSpPr>
            <a:cxnSpLocks noChangeShapeType="1"/>
            <a:stCxn id="1363983" idx="5"/>
            <a:endCxn id="1364038" idx="0"/>
          </p:cNvCxnSpPr>
          <p:nvPr/>
        </p:nvCxnSpPr>
        <p:spPr bwMode="auto">
          <a:xfrm>
            <a:off x="7539038" y="4938713"/>
            <a:ext cx="111125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38" name="Oval 70"/>
          <p:cNvSpPr>
            <a:spLocks noChangeArrowheads="1"/>
          </p:cNvSpPr>
          <p:nvPr/>
        </p:nvSpPr>
        <p:spPr bwMode="auto">
          <a:xfrm>
            <a:off x="7451725" y="5251450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39" name="Oval 71"/>
          <p:cNvSpPr>
            <a:spLocks noChangeArrowheads="1"/>
          </p:cNvSpPr>
          <p:nvPr/>
        </p:nvSpPr>
        <p:spPr bwMode="auto">
          <a:xfrm>
            <a:off x="6985000" y="5251450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40" name="AutoShape 72"/>
          <p:cNvCxnSpPr>
            <a:cxnSpLocks noChangeShapeType="1"/>
            <a:stCxn id="1363983" idx="3"/>
            <a:endCxn id="1364039" idx="0"/>
          </p:cNvCxnSpPr>
          <p:nvPr/>
        </p:nvCxnSpPr>
        <p:spPr bwMode="auto">
          <a:xfrm flipH="1">
            <a:off x="7183438" y="4938713"/>
            <a:ext cx="74612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41" name="AutoShape 73"/>
          <p:cNvCxnSpPr>
            <a:cxnSpLocks noChangeShapeType="1"/>
            <a:stCxn id="1363984" idx="5"/>
            <a:endCxn id="1364042" idx="0"/>
          </p:cNvCxnSpPr>
          <p:nvPr/>
        </p:nvCxnSpPr>
        <p:spPr bwMode="auto">
          <a:xfrm>
            <a:off x="8475663" y="4938713"/>
            <a:ext cx="147637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42" name="Oval 74"/>
          <p:cNvSpPr>
            <a:spLocks noChangeArrowheads="1"/>
          </p:cNvSpPr>
          <p:nvPr/>
        </p:nvSpPr>
        <p:spPr bwMode="auto">
          <a:xfrm>
            <a:off x="8424863" y="5251450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43" name="Oval 75"/>
          <p:cNvSpPr>
            <a:spLocks noChangeArrowheads="1"/>
          </p:cNvSpPr>
          <p:nvPr/>
        </p:nvSpPr>
        <p:spPr bwMode="auto">
          <a:xfrm>
            <a:off x="7921625" y="5251450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44" name="AutoShape 76"/>
          <p:cNvCxnSpPr>
            <a:cxnSpLocks noChangeShapeType="1"/>
            <a:stCxn id="1363984" idx="3"/>
            <a:endCxn id="1364043" idx="0"/>
          </p:cNvCxnSpPr>
          <p:nvPr/>
        </p:nvCxnSpPr>
        <p:spPr bwMode="auto">
          <a:xfrm flipH="1">
            <a:off x="8120063" y="4938713"/>
            <a:ext cx="74612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45" name="AutoShape 77"/>
          <p:cNvCxnSpPr>
            <a:cxnSpLocks noChangeShapeType="1"/>
            <a:stCxn id="1363978" idx="5"/>
            <a:endCxn id="1364046" idx="0"/>
          </p:cNvCxnSpPr>
          <p:nvPr/>
        </p:nvCxnSpPr>
        <p:spPr bwMode="auto">
          <a:xfrm>
            <a:off x="8691563" y="3725863"/>
            <a:ext cx="147637" cy="261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46" name="Oval 78"/>
          <p:cNvSpPr>
            <a:spLocks noChangeArrowheads="1"/>
          </p:cNvSpPr>
          <p:nvPr/>
        </p:nvSpPr>
        <p:spPr bwMode="auto">
          <a:xfrm>
            <a:off x="8640763" y="3987800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47" name="Oval 79"/>
          <p:cNvSpPr>
            <a:spLocks noChangeArrowheads="1"/>
          </p:cNvSpPr>
          <p:nvPr/>
        </p:nvSpPr>
        <p:spPr bwMode="auto">
          <a:xfrm>
            <a:off x="8137525" y="3987800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48" name="AutoShape 80"/>
          <p:cNvCxnSpPr>
            <a:cxnSpLocks noChangeShapeType="1"/>
            <a:stCxn id="1363978" idx="3"/>
            <a:endCxn id="1364047" idx="0"/>
          </p:cNvCxnSpPr>
          <p:nvPr/>
        </p:nvCxnSpPr>
        <p:spPr bwMode="auto">
          <a:xfrm flipH="1">
            <a:off x="8335963" y="3725863"/>
            <a:ext cx="74612" cy="261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049" name="AutoShape 81"/>
          <p:cNvCxnSpPr>
            <a:cxnSpLocks noChangeShapeType="1"/>
            <a:stCxn id="1363998" idx="5"/>
            <a:endCxn id="1364050" idx="0"/>
          </p:cNvCxnSpPr>
          <p:nvPr/>
        </p:nvCxnSpPr>
        <p:spPr bwMode="auto">
          <a:xfrm>
            <a:off x="5156200" y="4938713"/>
            <a:ext cx="104775" cy="325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4050" name="Oval 82"/>
          <p:cNvSpPr>
            <a:spLocks noChangeArrowheads="1"/>
          </p:cNvSpPr>
          <p:nvPr/>
        </p:nvSpPr>
        <p:spPr bwMode="auto">
          <a:xfrm>
            <a:off x="5062538" y="5264150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sp>
        <p:nvSpPr>
          <p:cNvPr id="1364051" name="Oval 83"/>
          <p:cNvSpPr>
            <a:spLocks noChangeArrowheads="1"/>
          </p:cNvSpPr>
          <p:nvPr/>
        </p:nvSpPr>
        <p:spPr bwMode="auto">
          <a:xfrm>
            <a:off x="4595813" y="5264150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latin typeface="Times New Roman" pitchFamily="18" charset="0"/>
            </a:endParaRPr>
          </a:p>
        </p:txBody>
      </p:sp>
      <p:cxnSp>
        <p:nvCxnSpPr>
          <p:cNvPr id="1364052" name="AutoShape 84"/>
          <p:cNvCxnSpPr>
            <a:cxnSpLocks noChangeShapeType="1"/>
            <a:stCxn id="1363998" idx="3"/>
            <a:endCxn id="1364051" idx="0"/>
          </p:cNvCxnSpPr>
          <p:nvPr/>
        </p:nvCxnSpPr>
        <p:spPr bwMode="auto">
          <a:xfrm flipH="1">
            <a:off x="4794250" y="4938713"/>
            <a:ext cx="80963" cy="325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5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A8BA-80F4-4FFC-8874-204D86D9362D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664101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81200"/>
            <a:ext cx="7543800" cy="4114800"/>
          </a:xfrm>
        </p:spPr>
        <p:txBody>
          <a:bodyPr/>
          <a:lstStyle/>
          <a:p>
            <a:r>
              <a:rPr lang="en-US" altLang="zh-TW" dirty="0"/>
              <a:t>Number of children = 2, 3, or 4</a:t>
            </a:r>
          </a:p>
        </p:txBody>
      </p:sp>
      <p:sp>
        <p:nvSpPr>
          <p:cNvPr id="1664089" name="Line 89"/>
          <p:cNvSpPr>
            <a:spLocks noChangeShapeType="1"/>
          </p:cNvSpPr>
          <p:nvPr/>
        </p:nvSpPr>
        <p:spPr bwMode="auto">
          <a:xfrm flipH="1">
            <a:off x="1620838" y="4437063"/>
            <a:ext cx="7921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0" name="Line 90"/>
          <p:cNvSpPr>
            <a:spLocks noChangeShapeType="1"/>
          </p:cNvSpPr>
          <p:nvPr/>
        </p:nvSpPr>
        <p:spPr bwMode="auto">
          <a:xfrm>
            <a:off x="2700338" y="4437063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1" name="Line 91"/>
          <p:cNvSpPr>
            <a:spLocks noChangeShapeType="1"/>
          </p:cNvSpPr>
          <p:nvPr/>
        </p:nvSpPr>
        <p:spPr bwMode="auto">
          <a:xfrm>
            <a:off x="2989263" y="4437063"/>
            <a:ext cx="11509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3" name="Line 93"/>
          <p:cNvSpPr>
            <a:spLocks noChangeShapeType="1"/>
          </p:cNvSpPr>
          <p:nvPr/>
        </p:nvSpPr>
        <p:spPr bwMode="auto">
          <a:xfrm flipH="1">
            <a:off x="5076825" y="4437063"/>
            <a:ext cx="8636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4" name="Line 94"/>
          <p:cNvSpPr>
            <a:spLocks noChangeShapeType="1"/>
          </p:cNvSpPr>
          <p:nvPr/>
        </p:nvSpPr>
        <p:spPr bwMode="auto">
          <a:xfrm flipH="1">
            <a:off x="5868988" y="4437063"/>
            <a:ext cx="4318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5" name="Line 95"/>
          <p:cNvSpPr>
            <a:spLocks noChangeShapeType="1"/>
          </p:cNvSpPr>
          <p:nvPr/>
        </p:nvSpPr>
        <p:spPr bwMode="auto">
          <a:xfrm>
            <a:off x="6589713" y="4437063"/>
            <a:ext cx="14287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6" name="Line 96"/>
          <p:cNvSpPr>
            <a:spLocks noChangeShapeType="1"/>
          </p:cNvSpPr>
          <p:nvPr/>
        </p:nvSpPr>
        <p:spPr bwMode="auto">
          <a:xfrm>
            <a:off x="6877050" y="4364038"/>
            <a:ext cx="720725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8" name="Line 98"/>
          <p:cNvSpPr>
            <a:spLocks noChangeShapeType="1"/>
          </p:cNvSpPr>
          <p:nvPr/>
        </p:nvSpPr>
        <p:spPr bwMode="auto">
          <a:xfrm flipH="1">
            <a:off x="2628900" y="3211513"/>
            <a:ext cx="20161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9" name="Line 99"/>
          <p:cNvSpPr>
            <a:spLocks noChangeShapeType="1"/>
          </p:cNvSpPr>
          <p:nvPr/>
        </p:nvSpPr>
        <p:spPr bwMode="auto">
          <a:xfrm>
            <a:off x="4932363" y="3211513"/>
            <a:ext cx="165735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75" name="AutoShape 75"/>
          <p:cNvSpPr>
            <a:spLocks noChangeArrowheads="1"/>
          </p:cNvSpPr>
          <p:nvPr/>
        </p:nvSpPr>
        <p:spPr bwMode="auto">
          <a:xfrm>
            <a:off x="1179513" y="5011738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9,11</a:t>
            </a:r>
          </a:p>
        </p:txBody>
      </p:sp>
      <p:sp>
        <p:nvSpPr>
          <p:cNvPr id="1664076" name="AutoShape 76"/>
          <p:cNvSpPr>
            <a:spLocks noChangeArrowheads="1"/>
          </p:cNvSpPr>
          <p:nvPr/>
        </p:nvSpPr>
        <p:spPr bwMode="auto">
          <a:xfrm>
            <a:off x="2178050" y="5011738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19,23,30</a:t>
            </a:r>
          </a:p>
        </p:txBody>
      </p:sp>
      <p:sp>
        <p:nvSpPr>
          <p:cNvPr id="1664077" name="AutoShape 77"/>
          <p:cNvSpPr>
            <a:spLocks noChangeArrowheads="1"/>
          </p:cNvSpPr>
          <p:nvPr/>
        </p:nvSpPr>
        <p:spPr bwMode="auto">
          <a:xfrm>
            <a:off x="2124075" y="4003675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15,33</a:t>
            </a:r>
          </a:p>
        </p:txBody>
      </p:sp>
      <p:sp>
        <p:nvSpPr>
          <p:cNvPr id="1664078" name="AutoShape 78"/>
          <p:cNvSpPr>
            <a:spLocks noChangeArrowheads="1"/>
          </p:cNvSpPr>
          <p:nvPr/>
        </p:nvSpPr>
        <p:spPr bwMode="auto">
          <a:xfrm>
            <a:off x="37528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35,39</a:t>
            </a:r>
          </a:p>
        </p:txBody>
      </p:sp>
      <p:sp>
        <p:nvSpPr>
          <p:cNvPr id="1664079" name="AutoShape 79"/>
          <p:cNvSpPr>
            <a:spLocks noChangeArrowheads="1"/>
          </p:cNvSpPr>
          <p:nvPr/>
        </p:nvSpPr>
        <p:spPr bwMode="auto">
          <a:xfrm>
            <a:off x="46799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55,58</a:t>
            </a:r>
          </a:p>
        </p:txBody>
      </p:sp>
      <p:sp>
        <p:nvSpPr>
          <p:cNvPr id="1664080" name="AutoShape 80"/>
          <p:cNvSpPr>
            <a:spLocks noChangeArrowheads="1"/>
          </p:cNvSpPr>
          <p:nvPr/>
        </p:nvSpPr>
        <p:spPr bwMode="auto">
          <a:xfrm>
            <a:off x="5535613" y="5011738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61,67</a:t>
            </a:r>
          </a:p>
        </p:txBody>
      </p:sp>
      <p:sp>
        <p:nvSpPr>
          <p:cNvPr id="1664082" name="AutoShape 82"/>
          <p:cNvSpPr>
            <a:spLocks noChangeArrowheads="1"/>
          </p:cNvSpPr>
          <p:nvPr/>
        </p:nvSpPr>
        <p:spPr bwMode="auto">
          <a:xfrm>
            <a:off x="63182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73,77</a:t>
            </a:r>
          </a:p>
        </p:txBody>
      </p:sp>
      <p:sp>
        <p:nvSpPr>
          <p:cNvPr id="1664083" name="AutoShape 83"/>
          <p:cNvSpPr>
            <a:spLocks noChangeArrowheads="1"/>
          </p:cNvSpPr>
          <p:nvPr/>
        </p:nvSpPr>
        <p:spPr bwMode="auto">
          <a:xfrm>
            <a:off x="72453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81,83</a:t>
            </a:r>
          </a:p>
        </p:txBody>
      </p:sp>
      <p:sp>
        <p:nvSpPr>
          <p:cNvPr id="1664086" name="AutoShape 86"/>
          <p:cNvSpPr>
            <a:spLocks noChangeArrowheads="1"/>
          </p:cNvSpPr>
          <p:nvPr/>
        </p:nvSpPr>
        <p:spPr bwMode="auto">
          <a:xfrm>
            <a:off x="5867400" y="4003675"/>
            <a:ext cx="144145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60,70,79</a:t>
            </a:r>
          </a:p>
        </p:txBody>
      </p:sp>
      <p:sp>
        <p:nvSpPr>
          <p:cNvPr id="1664087" name="AutoShape 87"/>
          <p:cNvSpPr>
            <a:spLocks noChangeArrowheads="1"/>
          </p:cNvSpPr>
          <p:nvPr/>
        </p:nvSpPr>
        <p:spPr bwMode="auto">
          <a:xfrm>
            <a:off x="4284663" y="2852738"/>
            <a:ext cx="10080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8EAC-8FE0-4492-B864-15FFF4FE3740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66507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time</a:t>
            </a:r>
          </a:p>
        </p:txBody>
      </p:sp>
      <p:sp>
        <p:nvSpPr>
          <p:cNvPr id="1665318" name="Line 294"/>
          <p:cNvSpPr>
            <a:spLocks noChangeShapeType="1"/>
          </p:cNvSpPr>
          <p:nvPr/>
        </p:nvSpPr>
        <p:spPr bwMode="auto">
          <a:xfrm flipH="1">
            <a:off x="1484933" y="4725764"/>
            <a:ext cx="7921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19" name="Line 295"/>
          <p:cNvSpPr>
            <a:spLocks noChangeShapeType="1"/>
          </p:cNvSpPr>
          <p:nvPr/>
        </p:nvSpPr>
        <p:spPr bwMode="auto">
          <a:xfrm>
            <a:off x="2564433" y="4725764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0" name="Line 296"/>
          <p:cNvSpPr>
            <a:spLocks noChangeShapeType="1"/>
          </p:cNvSpPr>
          <p:nvPr/>
        </p:nvSpPr>
        <p:spPr bwMode="auto">
          <a:xfrm>
            <a:off x="2853358" y="4725764"/>
            <a:ext cx="11509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1" name="Line 297"/>
          <p:cNvSpPr>
            <a:spLocks noChangeShapeType="1"/>
          </p:cNvSpPr>
          <p:nvPr/>
        </p:nvSpPr>
        <p:spPr bwMode="auto">
          <a:xfrm flipH="1">
            <a:off x="4940920" y="4725764"/>
            <a:ext cx="8636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2" name="Line 298"/>
          <p:cNvSpPr>
            <a:spLocks noChangeShapeType="1"/>
          </p:cNvSpPr>
          <p:nvPr/>
        </p:nvSpPr>
        <p:spPr bwMode="auto">
          <a:xfrm flipH="1">
            <a:off x="5733083" y="4725764"/>
            <a:ext cx="4318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3" name="Line 299"/>
          <p:cNvSpPr>
            <a:spLocks noChangeShapeType="1"/>
          </p:cNvSpPr>
          <p:nvPr/>
        </p:nvSpPr>
        <p:spPr bwMode="auto">
          <a:xfrm>
            <a:off x="6453808" y="4725764"/>
            <a:ext cx="14287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4" name="Line 300"/>
          <p:cNvSpPr>
            <a:spLocks noChangeShapeType="1"/>
          </p:cNvSpPr>
          <p:nvPr/>
        </p:nvSpPr>
        <p:spPr bwMode="auto">
          <a:xfrm>
            <a:off x="6741145" y="4652739"/>
            <a:ext cx="720725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5" name="Line 301"/>
          <p:cNvSpPr>
            <a:spLocks noChangeShapeType="1"/>
          </p:cNvSpPr>
          <p:nvPr/>
        </p:nvSpPr>
        <p:spPr bwMode="auto">
          <a:xfrm flipH="1">
            <a:off x="2492995" y="3500214"/>
            <a:ext cx="20161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6" name="Line 302"/>
          <p:cNvSpPr>
            <a:spLocks noChangeShapeType="1"/>
          </p:cNvSpPr>
          <p:nvPr/>
        </p:nvSpPr>
        <p:spPr bwMode="auto">
          <a:xfrm>
            <a:off x="4796458" y="3500214"/>
            <a:ext cx="165735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5327" name="AutoShape 303"/>
          <p:cNvSpPr>
            <a:spLocks noChangeArrowheads="1"/>
          </p:cNvSpPr>
          <p:nvPr/>
        </p:nvSpPr>
        <p:spPr bwMode="auto">
          <a:xfrm>
            <a:off x="1043608" y="5300439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9,11</a:t>
            </a:r>
          </a:p>
        </p:txBody>
      </p:sp>
      <p:sp>
        <p:nvSpPr>
          <p:cNvPr id="1665328" name="AutoShape 304"/>
          <p:cNvSpPr>
            <a:spLocks noChangeArrowheads="1"/>
          </p:cNvSpPr>
          <p:nvPr/>
        </p:nvSpPr>
        <p:spPr bwMode="auto">
          <a:xfrm>
            <a:off x="2042145" y="5300439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19,23,30</a:t>
            </a:r>
          </a:p>
        </p:txBody>
      </p:sp>
      <p:sp>
        <p:nvSpPr>
          <p:cNvPr id="1665329" name="AutoShape 305"/>
          <p:cNvSpPr>
            <a:spLocks noChangeArrowheads="1"/>
          </p:cNvSpPr>
          <p:nvPr/>
        </p:nvSpPr>
        <p:spPr bwMode="auto">
          <a:xfrm>
            <a:off x="1988170" y="4292376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15,33</a:t>
            </a:r>
          </a:p>
        </p:txBody>
      </p:sp>
      <p:sp>
        <p:nvSpPr>
          <p:cNvPr id="1665330" name="AutoShape 306"/>
          <p:cNvSpPr>
            <a:spLocks noChangeArrowheads="1"/>
          </p:cNvSpPr>
          <p:nvPr/>
        </p:nvSpPr>
        <p:spPr bwMode="auto">
          <a:xfrm>
            <a:off x="3616945" y="5300439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35,39</a:t>
            </a:r>
          </a:p>
        </p:txBody>
      </p:sp>
      <p:sp>
        <p:nvSpPr>
          <p:cNvPr id="1665331" name="AutoShape 307"/>
          <p:cNvSpPr>
            <a:spLocks noChangeArrowheads="1"/>
          </p:cNvSpPr>
          <p:nvPr/>
        </p:nvSpPr>
        <p:spPr bwMode="auto">
          <a:xfrm>
            <a:off x="4544045" y="5300439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55,58</a:t>
            </a:r>
          </a:p>
        </p:txBody>
      </p:sp>
      <p:sp>
        <p:nvSpPr>
          <p:cNvPr id="1665332" name="AutoShape 308"/>
          <p:cNvSpPr>
            <a:spLocks noChangeArrowheads="1"/>
          </p:cNvSpPr>
          <p:nvPr/>
        </p:nvSpPr>
        <p:spPr bwMode="auto">
          <a:xfrm>
            <a:off x="5399708" y="5300439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61,67</a:t>
            </a:r>
          </a:p>
        </p:txBody>
      </p:sp>
      <p:sp>
        <p:nvSpPr>
          <p:cNvPr id="1665333" name="AutoShape 309"/>
          <p:cNvSpPr>
            <a:spLocks noChangeArrowheads="1"/>
          </p:cNvSpPr>
          <p:nvPr/>
        </p:nvSpPr>
        <p:spPr bwMode="auto">
          <a:xfrm>
            <a:off x="6182345" y="5300439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73,77</a:t>
            </a:r>
          </a:p>
        </p:txBody>
      </p:sp>
      <p:sp>
        <p:nvSpPr>
          <p:cNvPr id="1665334" name="AutoShape 310"/>
          <p:cNvSpPr>
            <a:spLocks noChangeArrowheads="1"/>
          </p:cNvSpPr>
          <p:nvPr/>
        </p:nvSpPr>
        <p:spPr bwMode="auto">
          <a:xfrm>
            <a:off x="7109445" y="5300439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81,83</a:t>
            </a:r>
          </a:p>
        </p:txBody>
      </p:sp>
      <p:sp>
        <p:nvSpPr>
          <p:cNvPr id="1665335" name="AutoShape 311"/>
          <p:cNvSpPr>
            <a:spLocks noChangeArrowheads="1"/>
          </p:cNvSpPr>
          <p:nvPr/>
        </p:nvSpPr>
        <p:spPr bwMode="auto">
          <a:xfrm>
            <a:off x="5731495" y="4292376"/>
            <a:ext cx="144145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60,70,79</a:t>
            </a:r>
          </a:p>
        </p:txBody>
      </p:sp>
      <p:sp>
        <p:nvSpPr>
          <p:cNvPr id="1665336" name="AutoShape 312"/>
          <p:cNvSpPr>
            <a:spLocks noChangeArrowheads="1"/>
          </p:cNvSpPr>
          <p:nvPr/>
        </p:nvSpPr>
        <p:spPr bwMode="auto">
          <a:xfrm>
            <a:off x="4148758" y="3141439"/>
            <a:ext cx="10080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50</a:t>
            </a:r>
          </a:p>
        </p:txBody>
      </p:sp>
      <p:pic>
        <p:nvPicPr>
          <p:cNvPr id="81" name="圖片 8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61062" y="2060848"/>
            <a:ext cx="6482715" cy="54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725F-D580-4B6C-A2DE-5233376D6FED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668154" name="AutoShape 58"/>
          <p:cNvSpPr>
            <a:spLocks noChangeArrowheads="1"/>
          </p:cNvSpPr>
          <p:nvPr/>
        </p:nvSpPr>
        <p:spPr bwMode="auto">
          <a:xfrm>
            <a:off x="1476375" y="3500438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155" name="AutoShape 59"/>
          <p:cNvSpPr>
            <a:spLocks noChangeArrowheads="1"/>
          </p:cNvSpPr>
          <p:nvPr/>
        </p:nvSpPr>
        <p:spPr bwMode="auto">
          <a:xfrm>
            <a:off x="2484438" y="3500438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156" name="AutoShape 60"/>
          <p:cNvSpPr>
            <a:spLocks noChangeArrowheads="1"/>
          </p:cNvSpPr>
          <p:nvPr/>
        </p:nvSpPr>
        <p:spPr bwMode="auto">
          <a:xfrm>
            <a:off x="1763713" y="2781300"/>
            <a:ext cx="431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164" name="AutoShape 68"/>
          <p:cNvSpPr>
            <a:spLocks noChangeArrowheads="1"/>
          </p:cNvSpPr>
          <p:nvPr/>
        </p:nvSpPr>
        <p:spPr bwMode="auto">
          <a:xfrm>
            <a:off x="2411413" y="2781300"/>
            <a:ext cx="108108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165" name="AutoShape 69"/>
          <p:cNvSpPr>
            <a:spLocks noChangeArrowheads="1"/>
          </p:cNvSpPr>
          <p:nvPr/>
        </p:nvSpPr>
        <p:spPr bwMode="auto">
          <a:xfrm>
            <a:off x="2411413" y="2060575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20" name="AutoShape 224"/>
          <p:cNvSpPr>
            <a:spLocks noChangeArrowheads="1"/>
          </p:cNvSpPr>
          <p:nvPr/>
        </p:nvSpPr>
        <p:spPr bwMode="auto">
          <a:xfrm>
            <a:off x="1116013" y="5084763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21" name="AutoShape 225"/>
          <p:cNvSpPr>
            <a:spLocks noChangeArrowheads="1"/>
          </p:cNvSpPr>
          <p:nvPr/>
        </p:nvSpPr>
        <p:spPr bwMode="auto">
          <a:xfrm>
            <a:off x="2105025" y="5084763"/>
            <a:ext cx="503238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22" name="AutoShape 226"/>
          <p:cNvSpPr>
            <a:spLocks noChangeArrowheads="1"/>
          </p:cNvSpPr>
          <p:nvPr/>
        </p:nvSpPr>
        <p:spPr bwMode="auto">
          <a:xfrm>
            <a:off x="3365500" y="5084763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24" name="AutoShape 228"/>
          <p:cNvSpPr>
            <a:spLocks noChangeArrowheads="1"/>
          </p:cNvSpPr>
          <p:nvPr/>
        </p:nvSpPr>
        <p:spPr bwMode="auto">
          <a:xfrm>
            <a:off x="2735263" y="5084763"/>
            <a:ext cx="5032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25" name="AutoShape 229"/>
          <p:cNvSpPr>
            <a:spLocks noChangeArrowheads="1"/>
          </p:cNvSpPr>
          <p:nvPr/>
        </p:nvSpPr>
        <p:spPr bwMode="auto">
          <a:xfrm>
            <a:off x="4284663" y="5084763"/>
            <a:ext cx="5032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32" name="AutoShape 236"/>
          <p:cNvSpPr>
            <a:spLocks noChangeArrowheads="1"/>
          </p:cNvSpPr>
          <p:nvPr/>
        </p:nvSpPr>
        <p:spPr bwMode="auto">
          <a:xfrm>
            <a:off x="3276600" y="3500438"/>
            <a:ext cx="431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68334" name="Rectangle 2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Height v.s. number of nodes</a:t>
            </a:r>
          </a:p>
        </p:txBody>
      </p:sp>
      <p:sp>
        <p:nvSpPr>
          <p:cNvPr id="1668336" name="AutoShape 240"/>
          <p:cNvSpPr>
            <a:spLocks noChangeArrowheads="1"/>
          </p:cNvSpPr>
          <p:nvPr/>
        </p:nvSpPr>
        <p:spPr bwMode="auto">
          <a:xfrm>
            <a:off x="3924300" y="3500438"/>
            <a:ext cx="431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3076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714612" y="4357693"/>
            <a:ext cx="60592" cy="375753"/>
            <a:chOff x="1940" y="2929"/>
            <a:chExt cx="283" cy="1755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940" y="2929"/>
              <a:ext cx="283" cy="204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7" y="1"/>
                </a:cxn>
                <a:cxn ang="0">
                  <a:pos x="190" y="6"/>
                </a:cxn>
                <a:cxn ang="0">
                  <a:pos x="213" y="14"/>
                </a:cxn>
                <a:cxn ang="0">
                  <a:pos x="232" y="23"/>
                </a:cxn>
                <a:cxn ang="0">
                  <a:pos x="249" y="36"/>
                </a:cxn>
                <a:cxn ang="0">
                  <a:pos x="263" y="50"/>
                </a:cxn>
                <a:cxn ang="0">
                  <a:pos x="274" y="66"/>
                </a:cxn>
                <a:cxn ang="0">
                  <a:pos x="280" y="84"/>
                </a:cxn>
                <a:cxn ang="0">
                  <a:pos x="283" y="102"/>
                </a:cxn>
                <a:cxn ang="0">
                  <a:pos x="280" y="120"/>
                </a:cxn>
                <a:cxn ang="0">
                  <a:pos x="274" y="137"/>
                </a:cxn>
                <a:cxn ang="0">
                  <a:pos x="263" y="153"/>
                </a:cxn>
                <a:cxn ang="0">
                  <a:pos x="249" y="168"/>
                </a:cxn>
                <a:cxn ang="0">
                  <a:pos x="232" y="180"/>
                </a:cxn>
                <a:cxn ang="0">
                  <a:pos x="213" y="190"/>
                </a:cxn>
                <a:cxn ang="0">
                  <a:pos x="190" y="197"/>
                </a:cxn>
                <a:cxn ang="0">
                  <a:pos x="167" y="202"/>
                </a:cxn>
                <a:cxn ang="0">
                  <a:pos x="142" y="204"/>
                </a:cxn>
                <a:cxn ang="0">
                  <a:pos x="117" y="202"/>
                </a:cxn>
                <a:cxn ang="0">
                  <a:pos x="93" y="197"/>
                </a:cxn>
                <a:cxn ang="0">
                  <a:pos x="71" y="190"/>
                </a:cxn>
                <a:cxn ang="0">
                  <a:pos x="51" y="180"/>
                </a:cxn>
                <a:cxn ang="0">
                  <a:pos x="34" y="168"/>
                </a:cxn>
                <a:cxn ang="0">
                  <a:pos x="19" y="153"/>
                </a:cxn>
                <a:cxn ang="0">
                  <a:pos x="9" y="137"/>
                </a:cxn>
                <a:cxn ang="0">
                  <a:pos x="2" y="120"/>
                </a:cxn>
                <a:cxn ang="0">
                  <a:pos x="0" y="102"/>
                </a:cxn>
                <a:cxn ang="0">
                  <a:pos x="2" y="84"/>
                </a:cxn>
                <a:cxn ang="0">
                  <a:pos x="9" y="66"/>
                </a:cxn>
                <a:cxn ang="0">
                  <a:pos x="19" y="51"/>
                </a:cxn>
                <a:cxn ang="0">
                  <a:pos x="34" y="36"/>
                </a:cxn>
                <a:cxn ang="0">
                  <a:pos x="51" y="24"/>
                </a:cxn>
                <a:cxn ang="0">
                  <a:pos x="70" y="14"/>
                </a:cxn>
                <a:cxn ang="0">
                  <a:pos x="93" y="6"/>
                </a:cxn>
                <a:cxn ang="0">
                  <a:pos x="117" y="1"/>
                </a:cxn>
                <a:cxn ang="0">
                  <a:pos x="142" y="0"/>
                </a:cxn>
              </a:cxnLst>
              <a:rect l="0" t="0" r="r" b="b"/>
              <a:pathLst>
                <a:path w="283" h="204">
                  <a:moveTo>
                    <a:pt x="142" y="0"/>
                  </a:moveTo>
                  <a:lnTo>
                    <a:pt x="167" y="1"/>
                  </a:lnTo>
                  <a:lnTo>
                    <a:pt x="190" y="6"/>
                  </a:lnTo>
                  <a:lnTo>
                    <a:pt x="213" y="14"/>
                  </a:lnTo>
                  <a:lnTo>
                    <a:pt x="232" y="23"/>
                  </a:lnTo>
                  <a:lnTo>
                    <a:pt x="249" y="36"/>
                  </a:lnTo>
                  <a:lnTo>
                    <a:pt x="263" y="50"/>
                  </a:lnTo>
                  <a:lnTo>
                    <a:pt x="274" y="66"/>
                  </a:lnTo>
                  <a:lnTo>
                    <a:pt x="280" y="84"/>
                  </a:lnTo>
                  <a:lnTo>
                    <a:pt x="283" y="102"/>
                  </a:lnTo>
                  <a:lnTo>
                    <a:pt x="280" y="120"/>
                  </a:lnTo>
                  <a:lnTo>
                    <a:pt x="274" y="137"/>
                  </a:lnTo>
                  <a:lnTo>
                    <a:pt x="263" y="153"/>
                  </a:lnTo>
                  <a:lnTo>
                    <a:pt x="249" y="168"/>
                  </a:lnTo>
                  <a:lnTo>
                    <a:pt x="232" y="180"/>
                  </a:lnTo>
                  <a:lnTo>
                    <a:pt x="213" y="190"/>
                  </a:lnTo>
                  <a:lnTo>
                    <a:pt x="190" y="197"/>
                  </a:lnTo>
                  <a:lnTo>
                    <a:pt x="167" y="202"/>
                  </a:lnTo>
                  <a:lnTo>
                    <a:pt x="142" y="204"/>
                  </a:lnTo>
                  <a:lnTo>
                    <a:pt x="117" y="202"/>
                  </a:lnTo>
                  <a:lnTo>
                    <a:pt x="93" y="197"/>
                  </a:lnTo>
                  <a:lnTo>
                    <a:pt x="71" y="190"/>
                  </a:lnTo>
                  <a:lnTo>
                    <a:pt x="51" y="180"/>
                  </a:lnTo>
                  <a:lnTo>
                    <a:pt x="34" y="168"/>
                  </a:lnTo>
                  <a:lnTo>
                    <a:pt x="19" y="153"/>
                  </a:lnTo>
                  <a:lnTo>
                    <a:pt x="9" y="137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4"/>
                  </a:lnTo>
                  <a:lnTo>
                    <a:pt x="9" y="66"/>
                  </a:lnTo>
                  <a:lnTo>
                    <a:pt x="19" y="51"/>
                  </a:lnTo>
                  <a:lnTo>
                    <a:pt x="34" y="36"/>
                  </a:lnTo>
                  <a:lnTo>
                    <a:pt x="51" y="24"/>
                  </a:lnTo>
                  <a:lnTo>
                    <a:pt x="70" y="14"/>
                  </a:lnTo>
                  <a:lnTo>
                    <a:pt x="93" y="6"/>
                  </a:lnTo>
                  <a:lnTo>
                    <a:pt x="11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940" y="3704"/>
              <a:ext cx="283" cy="204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7" y="2"/>
                </a:cxn>
                <a:cxn ang="0">
                  <a:pos x="190" y="7"/>
                </a:cxn>
                <a:cxn ang="0">
                  <a:pos x="213" y="14"/>
                </a:cxn>
                <a:cxn ang="0">
                  <a:pos x="232" y="24"/>
                </a:cxn>
                <a:cxn ang="0">
                  <a:pos x="249" y="36"/>
                </a:cxn>
                <a:cxn ang="0">
                  <a:pos x="263" y="51"/>
                </a:cxn>
                <a:cxn ang="0">
                  <a:pos x="274" y="67"/>
                </a:cxn>
                <a:cxn ang="0">
                  <a:pos x="280" y="84"/>
                </a:cxn>
                <a:cxn ang="0">
                  <a:pos x="283" y="102"/>
                </a:cxn>
                <a:cxn ang="0">
                  <a:pos x="280" y="120"/>
                </a:cxn>
                <a:cxn ang="0">
                  <a:pos x="274" y="138"/>
                </a:cxn>
                <a:cxn ang="0">
                  <a:pos x="263" y="154"/>
                </a:cxn>
                <a:cxn ang="0">
                  <a:pos x="249" y="168"/>
                </a:cxn>
                <a:cxn ang="0">
                  <a:pos x="232" y="181"/>
                </a:cxn>
                <a:cxn ang="0">
                  <a:pos x="213" y="190"/>
                </a:cxn>
                <a:cxn ang="0">
                  <a:pos x="190" y="198"/>
                </a:cxn>
                <a:cxn ang="0">
                  <a:pos x="167" y="203"/>
                </a:cxn>
                <a:cxn ang="0">
                  <a:pos x="142" y="204"/>
                </a:cxn>
                <a:cxn ang="0">
                  <a:pos x="117" y="203"/>
                </a:cxn>
                <a:cxn ang="0">
                  <a:pos x="93" y="198"/>
                </a:cxn>
                <a:cxn ang="0">
                  <a:pos x="71" y="190"/>
                </a:cxn>
                <a:cxn ang="0">
                  <a:pos x="51" y="181"/>
                </a:cxn>
                <a:cxn ang="0">
                  <a:pos x="34" y="168"/>
                </a:cxn>
                <a:cxn ang="0">
                  <a:pos x="19" y="154"/>
                </a:cxn>
                <a:cxn ang="0">
                  <a:pos x="9" y="138"/>
                </a:cxn>
                <a:cxn ang="0">
                  <a:pos x="2" y="120"/>
                </a:cxn>
                <a:cxn ang="0">
                  <a:pos x="0" y="102"/>
                </a:cxn>
                <a:cxn ang="0">
                  <a:pos x="2" y="84"/>
                </a:cxn>
                <a:cxn ang="0">
                  <a:pos x="9" y="67"/>
                </a:cxn>
                <a:cxn ang="0">
                  <a:pos x="19" y="51"/>
                </a:cxn>
                <a:cxn ang="0">
                  <a:pos x="34" y="37"/>
                </a:cxn>
                <a:cxn ang="0">
                  <a:pos x="51" y="25"/>
                </a:cxn>
                <a:cxn ang="0">
                  <a:pos x="70" y="14"/>
                </a:cxn>
                <a:cxn ang="0">
                  <a:pos x="93" y="7"/>
                </a:cxn>
                <a:cxn ang="0">
                  <a:pos x="117" y="2"/>
                </a:cxn>
                <a:cxn ang="0">
                  <a:pos x="142" y="0"/>
                </a:cxn>
              </a:cxnLst>
              <a:rect l="0" t="0" r="r" b="b"/>
              <a:pathLst>
                <a:path w="283" h="204">
                  <a:moveTo>
                    <a:pt x="142" y="0"/>
                  </a:moveTo>
                  <a:lnTo>
                    <a:pt x="167" y="2"/>
                  </a:lnTo>
                  <a:lnTo>
                    <a:pt x="190" y="7"/>
                  </a:lnTo>
                  <a:lnTo>
                    <a:pt x="213" y="14"/>
                  </a:lnTo>
                  <a:lnTo>
                    <a:pt x="232" y="24"/>
                  </a:lnTo>
                  <a:lnTo>
                    <a:pt x="249" y="36"/>
                  </a:lnTo>
                  <a:lnTo>
                    <a:pt x="263" y="51"/>
                  </a:lnTo>
                  <a:lnTo>
                    <a:pt x="274" y="67"/>
                  </a:lnTo>
                  <a:lnTo>
                    <a:pt x="280" y="84"/>
                  </a:lnTo>
                  <a:lnTo>
                    <a:pt x="283" y="102"/>
                  </a:lnTo>
                  <a:lnTo>
                    <a:pt x="280" y="120"/>
                  </a:lnTo>
                  <a:lnTo>
                    <a:pt x="274" y="138"/>
                  </a:lnTo>
                  <a:lnTo>
                    <a:pt x="263" y="154"/>
                  </a:lnTo>
                  <a:lnTo>
                    <a:pt x="249" y="168"/>
                  </a:lnTo>
                  <a:lnTo>
                    <a:pt x="232" y="181"/>
                  </a:lnTo>
                  <a:lnTo>
                    <a:pt x="213" y="190"/>
                  </a:lnTo>
                  <a:lnTo>
                    <a:pt x="190" y="198"/>
                  </a:lnTo>
                  <a:lnTo>
                    <a:pt x="167" y="203"/>
                  </a:lnTo>
                  <a:lnTo>
                    <a:pt x="142" y="204"/>
                  </a:lnTo>
                  <a:lnTo>
                    <a:pt x="117" y="203"/>
                  </a:lnTo>
                  <a:lnTo>
                    <a:pt x="93" y="198"/>
                  </a:lnTo>
                  <a:lnTo>
                    <a:pt x="71" y="190"/>
                  </a:lnTo>
                  <a:lnTo>
                    <a:pt x="51" y="181"/>
                  </a:lnTo>
                  <a:lnTo>
                    <a:pt x="34" y="168"/>
                  </a:lnTo>
                  <a:lnTo>
                    <a:pt x="19" y="154"/>
                  </a:lnTo>
                  <a:lnTo>
                    <a:pt x="9" y="138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4"/>
                  </a:lnTo>
                  <a:lnTo>
                    <a:pt x="9" y="67"/>
                  </a:lnTo>
                  <a:lnTo>
                    <a:pt x="19" y="51"/>
                  </a:lnTo>
                  <a:lnTo>
                    <a:pt x="34" y="37"/>
                  </a:lnTo>
                  <a:lnTo>
                    <a:pt x="51" y="25"/>
                  </a:lnTo>
                  <a:lnTo>
                    <a:pt x="70" y="14"/>
                  </a:lnTo>
                  <a:lnTo>
                    <a:pt x="93" y="7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940" y="4480"/>
              <a:ext cx="283" cy="204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7" y="2"/>
                </a:cxn>
                <a:cxn ang="0">
                  <a:pos x="190" y="6"/>
                </a:cxn>
                <a:cxn ang="0">
                  <a:pos x="213" y="14"/>
                </a:cxn>
                <a:cxn ang="0">
                  <a:pos x="232" y="24"/>
                </a:cxn>
                <a:cxn ang="0">
                  <a:pos x="249" y="36"/>
                </a:cxn>
                <a:cxn ang="0">
                  <a:pos x="263" y="50"/>
                </a:cxn>
                <a:cxn ang="0">
                  <a:pos x="274" y="66"/>
                </a:cxn>
                <a:cxn ang="0">
                  <a:pos x="280" y="84"/>
                </a:cxn>
                <a:cxn ang="0">
                  <a:pos x="283" y="102"/>
                </a:cxn>
                <a:cxn ang="0">
                  <a:pos x="280" y="120"/>
                </a:cxn>
                <a:cxn ang="0">
                  <a:pos x="274" y="138"/>
                </a:cxn>
                <a:cxn ang="0">
                  <a:pos x="263" y="154"/>
                </a:cxn>
                <a:cxn ang="0">
                  <a:pos x="249" y="168"/>
                </a:cxn>
                <a:cxn ang="0">
                  <a:pos x="232" y="180"/>
                </a:cxn>
                <a:cxn ang="0">
                  <a:pos x="213" y="190"/>
                </a:cxn>
                <a:cxn ang="0">
                  <a:pos x="190" y="198"/>
                </a:cxn>
                <a:cxn ang="0">
                  <a:pos x="167" y="202"/>
                </a:cxn>
                <a:cxn ang="0">
                  <a:pos x="142" y="204"/>
                </a:cxn>
                <a:cxn ang="0">
                  <a:pos x="117" y="202"/>
                </a:cxn>
                <a:cxn ang="0">
                  <a:pos x="93" y="198"/>
                </a:cxn>
                <a:cxn ang="0">
                  <a:pos x="71" y="190"/>
                </a:cxn>
                <a:cxn ang="0">
                  <a:pos x="51" y="180"/>
                </a:cxn>
                <a:cxn ang="0">
                  <a:pos x="34" y="168"/>
                </a:cxn>
                <a:cxn ang="0">
                  <a:pos x="19" y="154"/>
                </a:cxn>
                <a:cxn ang="0">
                  <a:pos x="9" y="138"/>
                </a:cxn>
                <a:cxn ang="0">
                  <a:pos x="2" y="120"/>
                </a:cxn>
                <a:cxn ang="0">
                  <a:pos x="0" y="102"/>
                </a:cxn>
                <a:cxn ang="0">
                  <a:pos x="2" y="84"/>
                </a:cxn>
                <a:cxn ang="0">
                  <a:pos x="9" y="66"/>
                </a:cxn>
                <a:cxn ang="0">
                  <a:pos x="19" y="51"/>
                </a:cxn>
                <a:cxn ang="0">
                  <a:pos x="34" y="37"/>
                </a:cxn>
                <a:cxn ang="0">
                  <a:pos x="51" y="24"/>
                </a:cxn>
                <a:cxn ang="0">
                  <a:pos x="70" y="14"/>
                </a:cxn>
                <a:cxn ang="0">
                  <a:pos x="93" y="6"/>
                </a:cxn>
                <a:cxn ang="0">
                  <a:pos x="117" y="2"/>
                </a:cxn>
                <a:cxn ang="0">
                  <a:pos x="142" y="0"/>
                </a:cxn>
              </a:cxnLst>
              <a:rect l="0" t="0" r="r" b="b"/>
              <a:pathLst>
                <a:path w="283" h="204">
                  <a:moveTo>
                    <a:pt x="142" y="0"/>
                  </a:moveTo>
                  <a:lnTo>
                    <a:pt x="167" y="2"/>
                  </a:lnTo>
                  <a:lnTo>
                    <a:pt x="190" y="6"/>
                  </a:lnTo>
                  <a:lnTo>
                    <a:pt x="213" y="14"/>
                  </a:lnTo>
                  <a:lnTo>
                    <a:pt x="232" y="24"/>
                  </a:lnTo>
                  <a:lnTo>
                    <a:pt x="249" y="36"/>
                  </a:lnTo>
                  <a:lnTo>
                    <a:pt x="263" y="50"/>
                  </a:lnTo>
                  <a:lnTo>
                    <a:pt x="274" y="66"/>
                  </a:lnTo>
                  <a:lnTo>
                    <a:pt x="280" y="84"/>
                  </a:lnTo>
                  <a:lnTo>
                    <a:pt x="283" y="102"/>
                  </a:lnTo>
                  <a:lnTo>
                    <a:pt x="280" y="120"/>
                  </a:lnTo>
                  <a:lnTo>
                    <a:pt x="274" y="138"/>
                  </a:lnTo>
                  <a:lnTo>
                    <a:pt x="263" y="154"/>
                  </a:lnTo>
                  <a:lnTo>
                    <a:pt x="249" y="168"/>
                  </a:lnTo>
                  <a:lnTo>
                    <a:pt x="232" y="180"/>
                  </a:lnTo>
                  <a:lnTo>
                    <a:pt x="213" y="190"/>
                  </a:lnTo>
                  <a:lnTo>
                    <a:pt x="190" y="198"/>
                  </a:lnTo>
                  <a:lnTo>
                    <a:pt x="167" y="202"/>
                  </a:lnTo>
                  <a:lnTo>
                    <a:pt x="142" y="204"/>
                  </a:lnTo>
                  <a:lnTo>
                    <a:pt x="117" y="202"/>
                  </a:lnTo>
                  <a:lnTo>
                    <a:pt x="93" y="198"/>
                  </a:lnTo>
                  <a:lnTo>
                    <a:pt x="71" y="190"/>
                  </a:lnTo>
                  <a:lnTo>
                    <a:pt x="51" y="180"/>
                  </a:lnTo>
                  <a:lnTo>
                    <a:pt x="34" y="168"/>
                  </a:lnTo>
                  <a:lnTo>
                    <a:pt x="19" y="154"/>
                  </a:lnTo>
                  <a:lnTo>
                    <a:pt x="9" y="138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4"/>
                  </a:lnTo>
                  <a:lnTo>
                    <a:pt x="9" y="66"/>
                  </a:lnTo>
                  <a:lnTo>
                    <a:pt x="19" y="51"/>
                  </a:lnTo>
                  <a:lnTo>
                    <a:pt x="34" y="37"/>
                  </a:lnTo>
                  <a:lnTo>
                    <a:pt x="51" y="24"/>
                  </a:lnTo>
                  <a:lnTo>
                    <a:pt x="70" y="14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1" name="Group 11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575618" y="2265681"/>
            <a:ext cx="1365684" cy="163187"/>
            <a:chOff x="3564" y="1443"/>
            <a:chExt cx="12026" cy="1437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64" y="1468"/>
              <a:ext cx="986" cy="1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5" y="0"/>
                </a:cxn>
                <a:cxn ang="0">
                  <a:pos x="575" y="62"/>
                </a:cxn>
                <a:cxn ang="0">
                  <a:pos x="452" y="62"/>
                </a:cxn>
                <a:cxn ang="0">
                  <a:pos x="408" y="70"/>
                </a:cxn>
                <a:cxn ang="0">
                  <a:pos x="378" y="79"/>
                </a:cxn>
                <a:cxn ang="0">
                  <a:pos x="360" y="91"/>
                </a:cxn>
                <a:cxn ang="0">
                  <a:pos x="348" y="108"/>
                </a:cxn>
                <a:cxn ang="0">
                  <a:pos x="345" y="132"/>
                </a:cxn>
                <a:cxn ang="0">
                  <a:pos x="345" y="1255"/>
                </a:cxn>
                <a:cxn ang="0">
                  <a:pos x="352" y="1280"/>
                </a:cxn>
                <a:cxn ang="0">
                  <a:pos x="367" y="1292"/>
                </a:cxn>
                <a:cxn ang="0">
                  <a:pos x="393" y="1300"/>
                </a:cxn>
                <a:cxn ang="0">
                  <a:pos x="582" y="1300"/>
                </a:cxn>
                <a:cxn ang="0">
                  <a:pos x="660" y="1296"/>
                </a:cxn>
                <a:cxn ang="0">
                  <a:pos x="727" y="1276"/>
                </a:cxn>
                <a:cxn ang="0">
                  <a:pos x="782" y="1251"/>
                </a:cxn>
                <a:cxn ang="0">
                  <a:pos x="823" y="1214"/>
                </a:cxn>
                <a:cxn ang="0">
                  <a:pos x="860" y="1172"/>
                </a:cxn>
                <a:cxn ang="0">
                  <a:pos x="886" y="1123"/>
                </a:cxn>
                <a:cxn ang="0">
                  <a:pos x="904" y="1073"/>
                </a:cxn>
                <a:cxn ang="0">
                  <a:pos x="919" y="1016"/>
                </a:cxn>
                <a:cxn ang="0">
                  <a:pos x="930" y="958"/>
                </a:cxn>
                <a:cxn ang="0">
                  <a:pos x="938" y="904"/>
                </a:cxn>
                <a:cxn ang="0">
                  <a:pos x="942" y="846"/>
                </a:cxn>
                <a:cxn ang="0">
                  <a:pos x="986" y="846"/>
                </a:cxn>
                <a:cxn ang="0">
                  <a:pos x="934" y="1366"/>
                </a:cxn>
                <a:cxn ang="0">
                  <a:pos x="0" y="1366"/>
                </a:cxn>
                <a:cxn ang="0">
                  <a:pos x="0" y="1304"/>
                </a:cxn>
                <a:cxn ang="0">
                  <a:pos x="44" y="1304"/>
                </a:cxn>
                <a:cxn ang="0">
                  <a:pos x="104" y="1300"/>
                </a:cxn>
                <a:cxn ang="0">
                  <a:pos x="141" y="1296"/>
                </a:cxn>
                <a:cxn ang="0">
                  <a:pos x="167" y="1284"/>
                </a:cxn>
                <a:cxn ang="0">
                  <a:pos x="178" y="1267"/>
                </a:cxn>
                <a:cxn ang="0">
                  <a:pos x="185" y="1242"/>
                </a:cxn>
                <a:cxn ang="0">
                  <a:pos x="185" y="124"/>
                </a:cxn>
                <a:cxn ang="0">
                  <a:pos x="178" y="99"/>
                </a:cxn>
                <a:cxn ang="0">
                  <a:pos x="167" y="83"/>
                </a:cxn>
                <a:cxn ang="0">
                  <a:pos x="141" y="70"/>
                </a:cxn>
                <a:cxn ang="0">
                  <a:pos x="104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986" h="1366">
                  <a:moveTo>
                    <a:pt x="0" y="0"/>
                  </a:moveTo>
                  <a:lnTo>
                    <a:pt x="575" y="0"/>
                  </a:lnTo>
                  <a:lnTo>
                    <a:pt x="575" y="62"/>
                  </a:lnTo>
                  <a:lnTo>
                    <a:pt x="452" y="62"/>
                  </a:lnTo>
                  <a:lnTo>
                    <a:pt x="408" y="70"/>
                  </a:lnTo>
                  <a:lnTo>
                    <a:pt x="378" y="79"/>
                  </a:lnTo>
                  <a:lnTo>
                    <a:pt x="360" y="91"/>
                  </a:lnTo>
                  <a:lnTo>
                    <a:pt x="348" y="108"/>
                  </a:lnTo>
                  <a:lnTo>
                    <a:pt x="345" y="132"/>
                  </a:lnTo>
                  <a:lnTo>
                    <a:pt x="345" y="1255"/>
                  </a:lnTo>
                  <a:lnTo>
                    <a:pt x="352" y="1280"/>
                  </a:lnTo>
                  <a:lnTo>
                    <a:pt x="367" y="1292"/>
                  </a:lnTo>
                  <a:lnTo>
                    <a:pt x="393" y="1300"/>
                  </a:lnTo>
                  <a:lnTo>
                    <a:pt x="582" y="1300"/>
                  </a:lnTo>
                  <a:lnTo>
                    <a:pt x="660" y="1296"/>
                  </a:lnTo>
                  <a:lnTo>
                    <a:pt x="727" y="1276"/>
                  </a:lnTo>
                  <a:lnTo>
                    <a:pt x="782" y="1251"/>
                  </a:lnTo>
                  <a:lnTo>
                    <a:pt x="823" y="1214"/>
                  </a:lnTo>
                  <a:lnTo>
                    <a:pt x="860" y="1172"/>
                  </a:lnTo>
                  <a:lnTo>
                    <a:pt x="886" y="1123"/>
                  </a:lnTo>
                  <a:lnTo>
                    <a:pt x="904" y="1073"/>
                  </a:lnTo>
                  <a:lnTo>
                    <a:pt x="919" y="1016"/>
                  </a:lnTo>
                  <a:lnTo>
                    <a:pt x="930" y="958"/>
                  </a:lnTo>
                  <a:lnTo>
                    <a:pt x="938" y="904"/>
                  </a:lnTo>
                  <a:lnTo>
                    <a:pt x="942" y="846"/>
                  </a:lnTo>
                  <a:lnTo>
                    <a:pt x="986" y="846"/>
                  </a:lnTo>
                  <a:lnTo>
                    <a:pt x="934" y="1366"/>
                  </a:lnTo>
                  <a:lnTo>
                    <a:pt x="0" y="1366"/>
                  </a:lnTo>
                  <a:lnTo>
                    <a:pt x="0" y="1304"/>
                  </a:lnTo>
                  <a:lnTo>
                    <a:pt x="44" y="1304"/>
                  </a:lnTo>
                  <a:lnTo>
                    <a:pt x="104" y="1300"/>
                  </a:lnTo>
                  <a:lnTo>
                    <a:pt x="141" y="1296"/>
                  </a:lnTo>
                  <a:lnTo>
                    <a:pt x="167" y="1284"/>
                  </a:lnTo>
                  <a:lnTo>
                    <a:pt x="178" y="1267"/>
                  </a:lnTo>
                  <a:lnTo>
                    <a:pt x="185" y="1242"/>
                  </a:lnTo>
                  <a:lnTo>
                    <a:pt x="185" y="124"/>
                  </a:lnTo>
                  <a:lnTo>
                    <a:pt x="178" y="99"/>
                  </a:lnTo>
                  <a:lnTo>
                    <a:pt x="167" y="83"/>
                  </a:lnTo>
                  <a:lnTo>
                    <a:pt x="141" y="70"/>
                  </a:lnTo>
                  <a:lnTo>
                    <a:pt x="104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639" y="1935"/>
              <a:ext cx="697" cy="916"/>
            </a:xfrm>
            <a:custGeom>
              <a:avLst/>
              <a:gdLst/>
              <a:ahLst/>
              <a:cxnLst>
                <a:cxn ang="0">
                  <a:pos x="348" y="49"/>
                </a:cxn>
                <a:cxn ang="0">
                  <a:pos x="289" y="70"/>
                </a:cxn>
                <a:cxn ang="0">
                  <a:pos x="226" y="123"/>
                </a:cxn>
                <a:cxn ang="0">
                  <a:pos x="174" y="227"/>
                </a:cxn>
                <a:cxn ang="0">
                  <a:pos x="148" y="392"/>
                </a:cxn>
                <a:cxn ang="0">
                  <a:pos x="575" y="363"/>
                </a:cxn>
                <a:cxn ang="0">
                  <a:pos x="567" y="280"/>
                </a:cxn>
                <a:cxn ang="0">
                  <a:pos x="541" y="189"/>
                </a:cxn>
                <a:cxn ang="0">
                  <a:pos x="497" y="107"/>
                </a:cxn>
                <a:cxn ang="0">
                  <a:pos x="423" y="53"/>
                </a:cxn>
                <a:cxn ang="0">
                  <a:pos x="374" y="0"/>
                </a:cxn>
                <a:cxn ang="0">
                  <a:pos x="519" y="33"/>
                </a:cxn>
                <a:cxn ang="0">
                  <a:pos x="615" y="119"/>
                </a:cxn>
                <a:cxn ang="0">
                  <a:pos x="675" y="247"/>
                </a:cxn>
                <a:cxn ang="0">
                  <a:pos x="693" y="392"/>
                </a:cxn>
                <a:cxn ang="0">
                  <a:pos x="689" y="421"/>
                </a:cxn>
                <a:cxn ang="0">
                  <a:pos x="678" y="433"/>
                </a:cxn>
                <a:cxn ang="0">
                  <a:pos x="152" y="437"/>
                </a:cxn>
                <a:cxn ang="0">
                  <a:pos x="156" y="544"/>
                </a:cxn>
                <a:cxn ang="0">
                  <a:pos x="182" y="672"/>
                </a:cxn>
                <a:cxn ang="0">
                  <a:pos x="245" y="788"/>
                </a:cxn>
                <a:cxn ang="0">
                  <a:pos x="348" y="858"/>
                </a:cxn>
                <a:cxn ang="0">
                  <a:pos x="426" y="866"/>
                </a:cxn>
                <a:cxn ang="0">
                  <a:pos x="478" y="854"/>
                </a:cxn>
                <a:cxn ang="0">
                  <a:pos x="552" y="817"/>
                </a:cxn>
                <a:cxn ang="0">
                  <a:pos x="626" y="730"/>
                </a:cxn>
                <a:cxn ang="0">
                  <a:pos x="656" y="652"/>
                </a:cxn>
                <a:cxn ang="0">
                  <a:pos x="660" y="635"/>
                </a:cxn>
                <a:cxn ang="0">
                  <a:pos x="678" y="631"/>
                </a:cxn>
                <a:cxn ang="0">
                  <a:pos x="689" y="639"/>
                </a:cxn>
                <a:cxn ang="0">
                  <a:pos x="697" y="656"/>
                </a:cxn>
                <a:cxn ang="0">
                  <a:pos x="686" y="705"/>
                </a:cxn>
                <a:cxn ang="0">
                  <a:pos x="645" y="780"/>
                </a:cxn>
                <a:cxn ang="0">
                  <a:pos x="571" y="858"/>
                </a:cxn>
                <a:cxn ang="0">
                  <a:pos x="463" y="908"/>
                </a:cxn>
                <a:cxn ang="0">
                  <a:pos x="319" y="908"/>
                </a:cxn>
                <a:cxn ang="0">
                  <a:pos x="182" y="842"/>
                </a:cxn>
                <a:cxn ang="0">
                  <a:pos x="70" y="718"/>
                </a:cxn>
                <a:cxn ang="0">
                  <a:pos x="7" y="549"/>
                </a:cxn>
                <a:cxn ang="0">
                  <a:pos x="11" y="350"/>
                </a:cxn>
                <a:cxn ang="0">
                  <a:pos x="82" y="173"/>
                </a:cxn>
                <a:cxn ang="0">
                  <a:pos x="208" y="45"/>
                </a:cxn>
                <a:cxn ang="0">
                  <a:pos x="374" y="0"/>
                </a:cxn>
              </a:cxnLst>
              <a:rect l="0" t="0" r="r" b="b"/>
              <a:pathLst>
                <a:path w="697" h="916">
                  <a:moveTo>
                    <a:pt x="371" y="45"/>
                  </a:moveTo>
                  <a:lnTo>
                    <a:pt x="348" y="49"/>
                  </a:lnTo>
                  <a:lnTo>
                    <a:pt x="319" y="53"/>
                  </a:lnTo>
                  <a:lnTo>
                    <a:pt x="289" y="70"/>
                  </a:lnTo>
                  <a:lnTo>
                    <a:pt x="256" y="90"/>
                  </a:lnTo>
                  <a:lnTo>
                    <a:pt x="226" y="123"/>
                  </a:lnTo>
                  <a:lnTo>
                    <a:pt x="196" y="169"/>
                  </a:lnTo>
                  <a:lnTo>
                    <a:pt x="174" y="227"/>
                  </a:lnTo>
                  <a:lnTo>
                    <a:pt x="156" y="301"/>
                  </a:lnTo>
                  <a:lnTo>
                    <a:pt x="148" y="392"/>
                  </a:lnTo>
                  <a:lnTo>
                    <a:pt x="575" y="392"/>
                  </a:lnTo>
                  <a:lnTo>
                    <a:pt x="575" y="363"/>
                  </a:lnTo>
                  <a:lnTo>
                    <a:pt x="571" y="326"/>
                  </a:lnTo>
                  <a:lnTo>
                    <a:pt x="567" y="280"/>
                  </a:lnTo>
                  <a:lnTo>
                    <a:pt x="556" y="235"/>
                  </a:lnTo>
                  <a:lnTo>
                    <a:pt x="541" y="189"/>
                  </a:lnTo>
                  <a:lnTo>
                    <a:pt x="523" y="144"/>
                  </a:lnTo>
                  <a:lnTo>
                    <a:pt x="497" y="107"/>
                  </a:lnTo>
                  <a:lnTo>
                    <a:pt x="463" y="74"/>
                  </a:lnTo>
                  <a:lnTo>
                    <a:pt x="423" y="53"/>
                  </a:lnTo>
                  <a:lnTo>
                    <a:pt x="371" y="45"/>
                  </a:lnTo>
                  <a:close/>
                  <a:moveTo>
                    <a:pt x="374" y="0"/>
                  </a:moveTo>
                  <a:lnTo>
                    <a:pt x="452" y="8"/>
                  </a:lnTo>
                  <a:lnTo>
                    <a:pt x="519" y="33"/>
                  </a:lnTo>
                  <a:lnTo>
                    <a:pt x="575" y="70"/>
                  </a:lnTo>
                  <a:lnTo>
                    <a:pt x="615" y="119"/>
                  </a:lnTo>
                  <a:lnTo>
                    <a:pt x="652" y="181"/>
                  </a:lnTo>
                  <a:lnTo>
                    <a:pt x="675" y="247"/>
                  </a:lnTo>
                  <a:lnTo>
                    <a:pt x="689" y="317"/>
                  </a:lnTo>
                  <a:lnTo>
                    <a:pt x="693" y="392"/>
                  </a:lnTo>
                  <a:lnTo>
                    <a:pt x="693" y="408"/>
                  </a:lnTo>
                  <a:lnTo>
                    <a:pt x="689" y="421"/>
                  </a:lnTo>
                  <a:lnTo>
                    <a:pt x="686" y="429"/>
                  </a:lnTo>
                  <a:lnTo>
                    <a:pt x="678" y="433"/>
                  </a:lnTo>
                  <a:lnTo>
                    <a:pt x="148" y="433"/>
                  </a:lnTo>
                  <a:lnTo>
                    <a:pt x="152" y="437"/>
                  </a:lnTo>
                  <a:lnTo>
                    <a:pt x="152" y="487"/>
                  </a:lnTo>
                  <a:lnTo>
                    <a:pt x="156" y="544"/>
                  </a:lnTo>
                  <a:lnTo>
                    <a:pt x="163" y="610"/>
                  </a:lnTo>
                  <a:lnTo>
                    <a:pt x="182" y="672"/>
                  </a:lnTo>
                  <a:lnTo>
                    <a:pt x="208" y="734"/>
                  </a:lnTo>
                  <a:lnTo>
                    <a:pt x="245" y="788"/>
                  </a:lnTo>
                  <a:lnTo>
                    <a:pt x="293" y="829"/>
                  </a:lnTo>
                  <a:lnTo>
                    <a:pt x="348" y="858"/>
                  </a:lnTo>
                  <a:lnTo>
                    <a:pt x="411" y="866"/>
                  </a:lnTo>
                  <a:lnTo>
                    <a:pt x="426" y="866"/>
                  </a:lnTo>
                  <a:lnTo>
                    <a:pt x="449" y="862"/>
                  </a:lnTo>
                  <a:lnTo>
                    <a:pt x="478" y="854"/>
                  </a:lnTo>
                  <a:lnTo>
                    <a:pt x="515" y="842"/>
                  </a:lnTo>
                  <a:lnTo>
                    <a:pt x="552" y="817"/>
                  </a:lnTo>
                  <a:lnTo>
                    <a:pt x="589" y="780"/>
                  </a:lnTo>
                  <a:lnTo>
                    <a:pt x="626" y="730"/>
                  </a:lnTo>
                  <a:lnTo>
                    <a:pt x="652" y="660"/>
                  </a:lnTo>
                  <a:lnTo>
                    <a:pt x="656" y="652"/>
                  </a:lnTo>
                  <a:lnTo>
                    <a:pt x="656" y="643"/>
                  </a:lnTo>
                  <a:lnTo>
                    <a:pt x="660" y="635"/>
                  </a:lnTo>
                  <a:lnTo>
                    <a:pt x="667" y="631"/>
                  </a:lnTo>
                  <a:lnTo>
                    <a:pt x="678" y="631"/>
                  </a:lnTo>
                  <a:lnTo>
                    <a:pt x="686" y="635"/>
                  </a:lnTo>
                  <a:lnTo>
                    <a:pt x="689" y="639"/>
                  </a:lnTo>
                  <a:lnTo>
                    <a:pt x="697" y="643"/>
                  </a:lnTo>
                  <a:lnTo>
                    <a:pt x="697" y="656"/>
                  </a:lnTo>
                  <a:lnTo>
                    <a:pt x="693" y="676"/>
                  </a:lnTo>
                  <a:lnTo>
                    <a:pt x="686" y="705"/>
                  </a:lnTo>
                  <a:lnTo>
                    <a:pt x="667" y="738"/>
                  </a:lnTo>
                  <a:lnTo>
                    <a:pt x="645" y="780"/>
                  </a:lnTo>
                  <a:lnTo>
                    <a:pt x="612" y="821"/>
                  </a:lnTo>
                  <a:lnTo>
                    <a:pt x="571" y="858"/>
                  </a:lnTo>
                  <a:lnTo>
                    <a:pt x="523" y="887"/>
                  </a:lnTo>
                  <a:lnTo>
                    <a:pt x="463" y="908"/>
                  </a:lnTo>
                  <a:lnTo>
                    <a:pt x="397" y="916"/>
                  </a:lnTo>
                  <a:lnTo>
                    <a:pt x="319" y="908"/>
                  </a:lnTo>
                  <a:lnTo>
                    <a:pt x="248" y="883"/>
                  </a:lnTo>
                  <a:lnTo>
                    <a:pt x="182" y="842"/>
                  </a:lnTo>
                  <a:lnTo>
                    <a:pt x="119" y="784"/>
                  </a:lnTo>
                  <a:lnTo>
                    <a:pt x="70" y="718"/>
                  </a:lnTo>
                  <a:lnTo>
                    <a:pt x="33" y="639"/>
                  </a:lnTo>
                  <a:lnTo>
                    <a:pt x="7" y="549"/>
                  </a:lnTo>
                  <a:lnTo>
                    <a:pt x="0" y="454"/>
                  </a:lnTo>
                  <a:lnTo>
                    <a:pt x="11" y="350"/>
                  </a:lnTo>
                  <a:lnTo>
                    <a:pt x="37" y="255"/>
                  </a:lnTo>
                  <a:lnTo>
                    <a:pt x="82" y="173"/>
                  </a:lnTo>
                  <a:lnTo>
                    <a:pt x="141" y="99"/>
                  </a:lnTo>
                  <a:lnTo>
                    <a:pt x="208" y="45"/>
                  </a:lnTo>
                  <a:lnTo>
                    <a:pt x="289" y="1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521" y="1972"/>
              <a:ext cx="879" cy="887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879" y="0"/>
                </a:cxn>
                <a:cxn ang="0">
                  <a:pos x="879" y="62"/>
                </a:cxn>
                <a:cxn ang="0">
                  <a:pos x="823" y="70"/>
                </a:cxn>
                <a:cxn ang="0">
                  <a:pos x="786" y="86"/>
                </a:cxn>
                <a:cxn ang="0">
                  <a:pos x="757" y="111"/>
                </a:cxn>
                <a:cxn ang="0">
                  <a:pos x="734" y="140"/>
                </a:cxn>
                <a:cxn ang="0">
                  <a:pos x="719" y="169"/>
                </a:cxn>
                <a:cxn ang="0">
                  <a:pos x="712" y="194"/>
                </a:cxn>
                <a:cxn ang="0">
                  <a:pos x="478" y="850"/>
                </a:cxn>
                <a:cxn ang="0">
                  <a:pos x="475" y="862"/>
                </a:cxn>
                <a:cxn ang="0">
                  <a:pos x="467" y="871"/>
                </a:cxn>
                <a:cxn ang="0">
                  <a:pos x="464" y="879"/>
                </a:cxn>
                <a:cxn ang="0">
                  <a:pos x="453" y="887"/>
                </a:cxn>
                <a:cxn ang="0">
                  <a:pos x="430" y="887"/>
                </a:cxn>
                <a:cxn ang="0">
                  <a:pos x="423" y="883"/>
                </a:cxn>
                <a:cxn ang="0">
                  <a:pos x="415" y="875"/>
                </a:cxn>
                <a:cxn ang="0">
                  <a:pos x="404" y="850"/>
                </a:cxn>
                <a:cxn ang="0">
                  <a:pos x="145" y="140"/>
                </a:cxn>
                <a:cxn ang="0">
                  <a:pos x="130" y="107"/>
                </a:cxn>
                <a:cxn ang="0">
                  <a:pos x="115" y="86"/>
                </a:cxn>
                <a:cxn ang="0">
                  <a:pos x="93" y="74"/>
                </a:cxn>
                <a:cxn ang="0">
                  <a:pos x="56" y="66"/>
                </a:cxn>
                <a:cxn ang="0">
                  <a:pos x="0" y="66"/>
                </a:cxn>
                <a:cxn ang="0">
                  <a:pos x="0" y="4"/>
                </a:cxn>
                <a:cxn ang="0">
                  <a:pos x="371" y="4"/>
                </a:cxn>
                <a:cxn ang="0">
                  <a:pos x="371" y="66"/>
                </a:cxn>
                <a:cxn ang="0">
                  <a:pos x="349" y="66"/>
                </a:cxn>
                <a:cxn ang="0">
                  <a:pos x="319" y="70"/>
                </a:cxn>
                <a:cxn ang="0">
                  <a:pos x="293" y="78"/>
                </a:cxn>
                <a:cxn ang="0">
                  <a:pos x="275" y="91"/>
                </a:cxn>
                <a:cxn ang="0">
                  <a:pos x="267" y="115"/>
                </a:cxn>
                <a:cxn ang="0">
                  <a:pos x="267" y="124"/>
                </a:cxn>
                <a:cxn ang="0">
                  <a:pos x="271" y="128"/>
                </a:cxn>
                <a:cxn ang="0">
                  <a:pos x="275" y="136"/>
                </a:cxn>
                <a:cxn ang="0">
                  <a:pos x="278" y="148"/>
                </a:cxn>
                <a:cxn ang="0">
                  <a:pos x="478" y="705"/>
                </a:cxn>
                <a:cxn ang="0">
                  <a:pos x="660" y="198"/>
                </a:cxn>
                <a:cxn ang="0">
                  <a:pos x="664" y="181"/>
                </a:cxn>
                <a:cxn ang="0">
                  <a:pos x="668" y="169"/>
                </a:cxn>
                <a:cxn ang="0">
                  <a:pos x="671" y="161"/>
                </a:cxn>
                <a:cxn ang="0">
                  <a:pos x="671" y="148"/>
                </a:cxn>
                <a:cxn ang="0">
                  <a:pos x="668" y="124"/>
                </a:cxn>
                <a:cxn ang="0">
                  <a:pos x="660" y="103"/>
                </a:cxn>
                <a:cxn ang="0">
                  <a:pos x="645" y="82"/>
                </a:cxn>
                <a:cxn ang="0">
                  <a:pos x="619" y="66"/>
                </a:cxn>
                <a:cxn ang="0">
                  <a:pos x="586" y="62"/>
                </a:cxn>
                <a:cxn ang="0">
                  <a:pos x="586" y="0"/>
                </a:cxn>
              </a:cxnLst>
              <a:rect l="0" t="0" r="r" b="b"/>
              <a:pathLst>
                <a:path w="879" h="887">
                  <a:moveTo>
                    <a:pt x="586" y="0"/>
                  </a:moveTo>
                  <a:lnTo>
                    <a:pt x="879" y="0"/>
                  </a:lnTo>
                  <a:lnTo>
                    <a:pt x="879" y="62"/>
                  </a:lnTo>
                  <a:lnTo>
                    <a:pt x="823" y="70"/>
                  </a:lnTo>
                  <a:lnTo>
                    <a:pt x="786" y="86"/>
                  </a:lnTo>
                  <a:lnTo>
                    <a:pt x="757" y="111"/>
                  </a:lnTo>
                  <a:lnTo>
                    <a:pt x="734" y="140"/>
                  </a:lnTo>
                  <a:lnTo>
                    <a:pt x="719" y="169"/>
                  </a:lnTo>
                  <a:lnTo>
                    <a:pt x="712" y="194"/>
                  </a:lnTo>
                  <a:lnTo>
                    <a:pt x="478" y="850"/>
                  </a:lnTo>
                  <a:lnTo>
                    <a:pt x="475" y="862"/>
                  </a:lnTo>
                  <a:lnTo>
                    <a:pt x="467" y="871"/>
                  </a:lnTo>
                  <a:lnTo>
                    <a:pt x="464" y="879"/>
                  </a:lnTo>
                  <a:lnTo>
                    <a:pt x="453" y="887"/>
                  </a:lnTo>
                  <a:lnTo>
                    <a:pt x="430" y="887"/>
                  </a:lnTo>
                  <a:lnTo>
                    <a:pt x="423" y="883"/>
                  </a:lnTo>
                  <a:lnTo>
                    <a:pt x="415" y="875"/>
                  </a:lnTo>
                  <a:lnTo>
                    <a:pt x="404" y="850"/>
                  </a:lnTo>
                  <a:lnTo>
                    <a:pt x="145" y="140"/>
                  </a:lnTo>
                  <a:lnTo>
                    <a:pt x="130" y="107"/>
                  </a:lnTo>
                  <a:lnTo>
                    <a:pt x="115" y="86"/>
                  </a:lnTo>
                  <a:lnTo>
                    <a:pt x="93" y="74"/>
                  </a:lnTo>
                  <a:lnTo>
                    <a:pt x="56" y="66"/>
                  </a:lnTo>
                  <a:lnTo>
                    <a:pt x="0" y="66"/>
                  </a:lnTo>
                  <a:lnTo>
                    <a:pt x="0" y="4"/>
                  </a:lnTo>
                  <a:lnTo>
                    <a:pt x="371" y="4"/>
                  </a:lnTo>
                  <a:lnTo>
                    <a:pt x="371" y="66"/>
                  </a:lnTo>
                  <a:lnTo>
                    <a:pt x="349" y="66"/>
                  </a:lnTo>
                  <a:lnTo>
                    <a:pt x="319" y="70"/>
                  </a:lnTo>
                  <a:lnTo>
                    <a:pt x="293" y="78"/>
                  </a:lnTo>
                  <a:lnTo>
                    <a:pt x="275" y="91"/>
                  </a:lnTo>
                  <a:lnTo>
                    <a:pt x="267" y="115"/>
                  </a:lnTo>
                  <a:lnTo>
                    <a:pt x="267" y="124"/>
                  </a:lnTo>
                  <a:lnTo>
                    <a:pt x="271" y="128"/>
                  </a:lnTo>
                  <a:lnTo>
                    <a:pt x="275" y="136"/>
                  </a:lnTo>
                  <a:lnTo>
                    <a:pt x="278" y="148"/>
                  </a:lnTo>
                  <a:lnTo>
                    <a:pt x="478" y="705"/>
                  </a:lnTo>
                  <a:lnTo>
                    <a:pt x="660" y="198"/>
                  </a:lnTo>
                  <a:lnTo>
                    <a:pt x="664" y="181"/>
                  </a:lnTo>
                  <a:lnTo>
                    <a:pt x="668" y="169"/>
                  </a:lnTo>
                  <a:lnTo>
                    <a:pt x="671" y="161"/>
                  </a:lnTo>
                  <a:lnTo>
                    <a:pt x="671" y="148"/>
                  </a:lnTo>
                  <a:lnTo>
                    <a:pt x="668" y="124"/>
                  </a:lnTo>
                  <a:lnTo>
                    <a:pt x="660" y="103"/>
                  </a:lnTo>
                  <a:lnTo>
                    <a:pt x="645" y="82"/>
                  </a:lnTo>
                  <a:lnTo>
                    <a:pt x="619" y="66"/>
                  </a:lnTo>
                  <a:lnTo>
                    <a:pt x="586" y="62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437" y="1935"/>
              <a:ext cx="697" cy="916"/>
            </a:xfrm>
            <a:custGeom>
              <a:avLst/>
              <a:gdLst/>
              <a:ahLst/>
              <a:cxnLst>
                <a:cxn ang="0">
                  <a:pos x="352" y="49"/>
                </a:cxn>
                <a:cxn ang="0">
                  <a:pos x="293" y="70"/>
                </a:cxn>
                <a:cxn ang="0">
                  <a:pos x="230" y="123"/>
                </a:cxn>
                <a:cxn ang="0">
                  <a:pos x="178" y="227"/>
                </a:cxn>
                <a:cxn ang="0">
                  <a:pos x="152" y="392"/>
                </a:cxn>
                <a:cxn ang="0">
                  <a:pos x="578" y="363"/>
                </a:cxn>
                <a:cxn ang="0">
                  <a:pos x="571" y="280"/>
                </a:cxn>
                <a:cxn ang="0">
                  <a:pos x="545" y="189"/>
                </a:cxn>
                <a:cxn ang="0">
                  <a:pos x="500" y="107"/>
                </a:cxn>
                <a:cxn ang="0">
                  <a:pos x="426" y="53"/>
                </a:cxn>
                <a:cxn ang="0">
                  <a:pos x="374" y="0"/>
                </a:cxn>
                <a:cxn ang="0">
                  <a:pos x="519" y="33"/>
                </a:cxn>
                <a:cxn ang="0">
                  <a:pos x="615" y="119"/>
                </a:cxn>
                <a:cxn ang="0">
                  <a:pos x="675" y="247"/>
                </a:cxn>
                <a:cxn ang="0">
                  <a:pos x="693" y="392"/>
                </a:cxn>
                <a:cxn ang="0">
                  <a:pos x="689" y="421"/>
                </a:cxn>
                <a:cxn ang="0">
                  <a:pos x="678" y="433"/>
                </a:cxn>
                <a:cxn ang="0">
                  <a:pos x="152" y="437"/>
                </a:cxn>
                <a:cxn ang="0">
                  <a:pos x="156" y="544"/>
                </a:cxn>
                <a:cxn ang="0">
                  <a:pos x="182" y="672"/>
                </a:cxn>
                <a:cxn ang="0">
                  <a:pos x="245" y="788"/>
                </a:cxn>
                <a:cxn ang="0">
                  <a:pos x="348" y="858"/>
                </a:cxn>
                <a:cxn ang="0">
                  <a:pos x="426" y="866"/>
                </a:cxn>
                <a:cxn ang="0">
                  <a:pos x="478" y="854"/>
                </a:cxn>
                <a:cxn ang="0">
                  <a:pos x="552" y="817"/>
                </a:cxn>
                <a:cxn ang="0">
                  <a:pos x="626" y="730"/>
                </a:cxn>
                <a:cxn ang="0">
                  <a:pos x="656" y="652"/>
                </a:cxn>
                <a:cxn ang="0">
                  <a:pos x="660" y="635"/>
                </a:cxn>
                <a:cxn ang="0">
                  <a:pos x="678" y="631"/>
                </a:cxn>
                <a:cxn ang="0">
                  <a:pos x="689" y="639"/>
                </a:cxn>
                <a:cxn ang="0">
                  <a:pos x="697" y="656"/>
                </a:cxn>
                <a:cxn ang="0">
                  <a:pos x="686" y="705"/>
                </a:cxn>
                <a:cxn ang="0">
                  <a:pos x="645" y="780"/>
                </a:cxn>
                <a:cxn ang="0">
                  <a:pos x="571" y="858"/>
                </a:cxn>
                <a:cxn ang="0">
                  <a:pos x="463" y="908"/>
                </a:cxn>
                <a:cxn ang="0">
                  <a:pos x="319" y="908"/>
                </a:cxn>
                <a:cxn ang="0">
                  <a:pos x="182" y="842"/>
                </a:cxn>
                <a:cxn ang="0">
                  <a:pos x="70" y="718"/>
                </a:cxn>
                <a:cxn ang="0">
                  <a:pos x="7" y="549"/>
                </a:cxn>
                <a:cxn ang="0">
                  <a:pos x="11" y="350"/>
                </a:cxn>
                <a:cxn ang="0">
                  <a:pos x="81" y="173"/>
                </a:cxn>
                <a:cxn ang="0">
                  <a:pos x="208" y="45"/>
                </a:cxn>
                <a:cxn ang="0">
                  <a:pos x="374" y="0"/>
                </a:cxn>
              </a:cxnLst>
              <a:rect l="0" t="0" r="r" b="b"/>
              <a:pathLst>
                <a:path w="697" h="916">
                  <a:moveTo>
                    <a:pt x="374" y="45"/>
                  </a:moveTo>
                  <a:lnTo>
                    <a:pt x="352" y="49"/>
                  </a:lnTo>
                  <a:lnTo>
                    <a:pt x="322" y="53"/>
                  </a:lnTo>
                  <a:lnTo>
                    <a:pt x="293" y="70"/>
                  </a:lnTo>
                  <a:lnTo>
                    <a:pt x="259" y="90"/>
                  </a:lnTo>
                  <a:lnTo>
                    <a:pt x="230" y="123"/>
                  </a:lnTo>
                  <a:lnTo>
                    <a:pt x="200" y="169"/>
                  </a:lnTo>
                  <a:lnTo>
                    <a:pt x="178" y="227"/>
                  </a:lnTo>
                  <a:lnTo>
                    <a:pt x="159" y="301"/>
                  </a:lnTo>
                  <a:lnTo>
                    <a:pt x="152" y="392"/>
                  </a:lnTo>
                  <a:lnTo>
                    <a:pt x="578" y="392"/>
                  </a:lnTo>
                  <a:lnTo>
                    <a:pt x="578" y="363"/>
                  </a:lnTo>
                  <a:lnTo>
                    <a:pt x="575" y="326"/>
                  </a:lnTo>
                  <a:lnTo>
                    <a:pt x="571" y="280"/>
                  </a:lnTo>
                  <a:lnTo>
                    <a:pt x="560" y="235"/>
                  </a:lnTo>
                  <a:lnTo>
                    <a:pt x="545" y="189"/>
                  </a:lnTo>
                  <a:lnTo>
                    <a:pt x="526" y="144"/>
                  </a:lnTo>
                  <a:lnTo>
                    <a:pt x="500" y="107"/>
                  </a:lnTo>
                  <a:lnTo>
                    <a:pt x="467" y="74"/>
                  </a:lnTo>
                  <a:lnTo>
                    <a:pt x="426" y="53"/>
                  </a:lnTo>
                  <a:lnTo>
                    <a:pt x="374" y="45"/>
                  </a:lnTo>
                  <a:close/>
                  <a:moveTo>
                    <a:pt x="374" y="0"/>
                  </a:moveTo>
                  <a:lnTo>
                    <a:pt x="452" y="8"/>
                  </a:lnTo>
                  <a:lnTo>
                    <a:pt x="519" y="33"/>
                  </a:lnTo>
                  <a:lnTo>
                    <a:pt x="575" y="70"/>
                  </a:lnTo>
                  <a:lnTo>
                    <a:pt x="615" y="119"/>
                  </a:lnTo>
                  <a:lnTo>
                    <a:pt x="652" y="181"/>
                  </a:lnTo>
                  <a:lnTo>
                    <a:pt x="675" y="247"/>
                  </a:lnTo>
                  <a:lnTo>
                    <a:pt x="689" y="317"/>
                  </a:lnTo>
                  <a:lnTo>
                    <a:pt x="693" y="392"/>
                  </a:lnTo>
                  <a:lnTo>
                    <a:pt x="693" y="408"/>
                  </a:lnTo>
                  <a:lnTo>
                    <a:pt x="689" y="421"/>
                  </a:lnTo>
                  <a:lnTo>
                    <a:pt x="686" y="429"/>
                  </a:lnTo>
                  <a:lnTo>
                    <a:pt x="678" y="433"/>
                  </a:lnTo>
                  <a:lnTo>
                    <a:pt x="148" y="433"/>
                  </a:lnTo>
                  <a:lnTo>
                    <a:pt x="152" y="437"/>
                  </a:lnTo>
                  <a:lnTo>
                    <a:pt x="152" y="487"/>
                  </a:lnTo>
                  <a:lnTo>
                    <a:pt x="156" y="544"/>
                  </a:lnTo>
                  <a:lnTo>
                    <a:pt x="163" y="610"/>
                  </a:lnTo>
                  <a:lnTo>
                    <a:pt x="182" y="672"/>
                  </a:lnTo>
                  <a:lnTo>
                    <a:pt x="208" y="734"/>
                  </a:lnTo>
                  <a:lnTo>
                    <a:pt x="245" y="788"/>
                  </a:lnTo>
                  <a:lnTo>
                    <a:pt x="293" y="829"/>
                  </a:lnTo>
                  <a:lnTo>
                    <a:pt x="348" y="858"/>
                  </a:lnTo>
                  <a:lnTo>
                    <a:pt x="411" y="866"/>
                  </a:lnTo>
                  <a:lnTo>
                    <a:pt x="426" y="866"/>
                  </a:lnTo>
                  <a:lnTo>
                    <a:pt x="448" y="862"/>
                  </a:lnTo>
                  <a:lnTo>
                    <a:pt x="478" y="854"/>
                  </a:lnTo>
                  <a:lnTo>
                    <a:pt x="515" y="842"/>
                  </a:lnTo>
                  <a:lnTo>
                    <a:pt x="552" y="817"/>
                  </a:lnTo>
                  <a:lnTo>
                    <a:pt x="589" y="780"/>
                  </a:lnTo>
                  <a:lnTo>
                    <a:pt x="626" y="730"/>
                  </a:lnTo>
                  <a:lnTo>
                    <a:pt x="652" y="660"/>
                  </a:lnTo>
                  <a:lnTo>
                    <a:pt x="656" y="652"/>
                  </a:lnTo>
                  <a:lnTo>
                    <a:pt x="656" y="643"/>
                  </a:lnTo>
                  <a:lnTo>
                    <a:pt x="660" y="635"/>
                  </a:lnTo>
                  <a:lnTo>
                    <a:pt x="667" y="631"/>
                  </a:lnTo>
                  <a:lnTo>
                    <a:pt x="678" y="631"/>
                  </a:lnTo>
                  <a:lnTo>
                    <a:pt x="686" y="635"/>
                  </a:lnTo>
                  <a:lnTo>
                    <a:pt x="689" y="639"/>
                  </a:lnTo>
                  <a:lnTo>
                    <a:pt x="697" y="643"/>
                  </a:lnTo>
                  <a:lnTo>
                    <a:pt x="697" y="656"/>
                  </a:lnTo>
                  <a:lnTo>
                    <a:pt x="693" y="676"/>
                  </a:lnTo>
                  <a:lnTo>
                    <a:pt x="686" y="705"/>
                  </a:lnTo>
                  <a:lnTo>
                    <a:pt x="667" y="738"/>
                  </a:lnTo>
                  <a:lnTo>
                    <a:pt x="645" y="780"/>
                  </a:lnTo>
                  <a:lnTo>
                    <a:pt x="612" y="821"/>
                  </a:lnTo>
                  <a:lnTo>
                    <a:pt x="571" y="858"/>
                  </a:lnTo>
                  <a:lnTo>
                    <a:pt x="523" y="887"/>
                  </a:lnTo>
                  <a:lnTo>
                    <a:pt x="463" y="908"/>
                  </a:lnTo>
                  <a:lnTo>
                    <a:pt x="397" y="916"/>
                  </a:lnTo>
                  <a:lnTo>
                    <a:pt x="319" y="908"/>
                  </a:lnTo>
                  <a:lnTo>
                    <a:pt x="248" y="883"/>
                  </a:lnTo>
                  <a:lnTo>
                    <a:pt x="182" y="842"/>
                  </a:lnTo>
                  <a:lnTo>
                    <a:pt x="119" y="784"/>
                  </a:lnTo>
                  <a:lnTo>
                    <a:pt x="70" y="718"/>
                  </a:lnTo>
                  <a:lnTo>
                    <a:pt x="33" y="639"/>
                  </a:lnTo>
                  <a:lnTo>
                    <a:pt x="7" y="549"/>
                  </a:lnTo>
                  <a:lnTo>
                    <a:pt x="0" y="454"/>
                  </a:lnTo>
                  <a:lnTo>
                    <a:pt x="11" y="350"/>
                  </a:lnTo>
                  <a:lnTo>
                    <a:pt x="37" y="255"/>
                  </a:lnTo>
                  <a:lnTo>
                    <a:pt x="81" y="173"/>
                  </a:lnTo>
                  <a:lnTo>
                    <a:pt x="141" y="99"/>
                  </a:lnTo>
                  <a:lnTo>
                    <a:pt x="208" y="45"/>
                  </a:lnTo>
                  <a:lnTo>
                    <a:pt x="289" y="1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163" y="1443"/>
              <a:ext cx="397" cy="1383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56" y="1230"/>
                </a:cxn>
                <a:cxn ang="0">
                  <a:pos x="260" y="1276"/>
                </a:cxn>
                <a:cxn ang="0">
                  <a:pos x="271" y="1301"/>
                </a:cxn>
                <a:cxn ang="0">
                  <a:pos x="297" y="1317"/>
                </a:cxn>
                <a:cxn ang="0">
                  <a:pos x="338" y="1321"/>
                </a:cxn>
                <a:cxn ang="0">
                  <a:pos x="397" y="1321"/>
                </a:cxn>
                <a:cxn ang="0">
                  <a:pos x="397" y="1383"/>
                </a:cxn>
                <a:cxn ang="0">
                  <a:pos x="0" y="1383"/>
                </a:cxn>
                <a:cxn ang="0">
                  <a:pos x="0" y="1321"/>
                </a:cxn>
                <a:cxn ang="0">
                  <a:pos x="64" y="1321"/>
                </a:cxn>
                <a:cxn ang="0">
                  <a:pos x="104" y="1317"/>
                </a:cxn>
                <a:cxn ang="0">
                  <a:pos x="127" y="1301"/>
                </a:cxn>
                <a:cxn ang="0">
                  <a:pos x="138" y="1276"/>
                </a:cxn>
                <a:cxn ang="0">
                  <a:pos x="141" y="1230"/>
                </a:cxn>
                <a:cxn ang="0">
                  <a:pos x="141" y="194"/>
                </a:cxn>
                <a:cxn ang="0">
                  <a:pos x="138" y="145"/>
                </a:cxn>
                <a:cxn ang="0">
                  <a:pos x="127" y="112"/>
                </a:cxn>
                <a:cxn ang="0">
                  <a:pos x="104" y="95"/>
                </a:cxn>
                <a:cxn ang="0">
                  <a:pos x="64" y="87"/>
                </a:cxn>
                <a:cxn ang="0">
                  <a:pos x="0" y="83"/>
                </a:cxn>
                <a:cxn ang="0">
                  <a:pos x="0" y="21"/>
                </a:cxn>
                <a:cxn ang="0">
                  <a:pos x="260" y="0"/>
                </a:cxn>
              </a:cxnLst>
              <a:rect l="0" t="0" r="r" b="b"/>
              <a:pathLst>
                <a:path w="397" h="1383">
                  <a:moveTo>
                    <a:pt x="260" y="0"/>
                  </a:moveTo>
                  <a:lnTo>
                    <a:pt x="256" y="1230"/>
                  </a:lnTo>
                  <a:lnTo>
                    <a:pt x="260" y="1276"/>
                  </a:lnTo>
                  <a:lnTo>
                    <a:pt x="271" y="1301"/>
                  </a:lnTo>
                  <a:lnTo>
                    <a:pt x="297" y="1317"/>
                  </a:lnTo>
                  <a:lnTo>
                    <a:pt x="338" y="1321"/>
                  </a:lnTo>
                  <a:lnTo>
                    <a:pt x="397" y="1321"/>
                  </a:lnTo>
                  <a:lnTo>
                    <a:pt x="397" y="1383"/>
                  </a:lnTo>
                  <a:lnTo>
                    <a:pt x="0" y="1383"/>
                  </a:lnTo>
                  <a:lnTo>
                    <a:pt x="0" y="1321"/>
                  </a:lnTo>
                  <a:lnTo>
                    <a:pt x="64" y="1321"/>
                  </a:lnTo>
                  <a:lnTo>
                    <a:pt x="104" y="1317"/>
                  </a:lnTo>
                  <a:lnTo>
                    <a:pt x="127" y="1301"/>
                  </a:lnTo>
                  <a:lnTo>
                    <a:pt x="138" y="1276"/>
                  </a:lnTo>
                  <a:lnTo>
                    <a:pt x="141" y="1230"/>
                  </a:lnTo>
                  <a:lnTo>
                    <a:pt x="141" y="194"/>
                  </a:lnTo>
                  <a:lnTo>
                    <a:pt x="138" y="145"/>
                  </a:lnTo>
                  <a:lnTo>
                    <a:pt x="127" y="112"/>
                  </a:lnTo>
                  <a:lnTo>
                    <a:pt x="104" y="95"/>
                  </a:lnTo>
                  <a:lnTo>
                    <a:pt x="64" y="87"/>
                  </a:lnTo>
                  <a:lnTo>
                    <a:pt x="0" y="83"/>
                  </a:lnTo>
                  <a:lnTo>
                    <a:pt x="0" y="2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 noEditPoints="1"/>
            </p:cNvSpPr>
            <p:nvPr/>
          </p:nvSpPr>
          <p:spPr bwMode="auto">
            <a:xfrm>
              <a:off x="8257" y="1501"/>
              <a:ext cx="756" cy="1379"/>
            </a:xfrm>
            <a:custGeom>
              <a:avLst/>
              <a:gdLst/>
              <a:ahLst/>
              <a:cxnLst>
                <a:cxn ang="0">
                  <a:pos x="326" y="50"/>
                </a:cxn>
                <a:cxn ang="0">
                  <a:pos x="263" y="79"/>
                </a:cxn>
                <a:cxn ang="0">
                  <a:pos x="204" y="157"/>
                </a:cxn>
                <a:cxn ang="0">
                  <a:pos x="163" y="297"/>
                </a:cxn>
                <a:cxn ang="0">
                  <a:pos x="148" y="537"/>
                </a:cxn>
                <a:cxn ang="0">
                  <a:pos x="156" y="987"/>
                </a:cxn>
                <a:cxn ang="0">
                  <a:pos x="185" y="1160"/>
                </a:cxn>
                <a:cxn ang="0">
                  <a:pos x="241" y="1263"/>
                </a:cxn>
                <a:cxn ang="0">
                  <a:pos x="308" y="1317"/>
                </a:cxn>
                <a:cxn ang="0">
                  <a:pos x="375" y="1329"/>
                </a:cxn>
                <a:cxn ang="0">
                  <a:pos x="412" y="1317"/>
                </a:cxn>
                <a:cxn ang="0">
                  <a:pos x="482" y="1284"/>
                </a:cxn>
                <a:cxn ang="0">
                  <a:pos x="545" y="1205"/>
                </a:cxn>
                <a:cxn ang="0">
                  <a:pos x="586" y="1073"/>
                </a:cxn>
                <a:cxn ang="0">
                  <a:pos x="604" y="805"/>
                </a:cxn>
                <a:cxn ang="0">
                  <a:pos x="597" y="363"/>
                </a:cxn>
                <a:cxn ang="0">
                  <a:pos x="567" y="198"/>
                </a:cxn>
                <a:cxn ang="0">
                  <a:pos x="508" y="99"/>
                </a:cxn>
                <a:cxn ang="0">
                  <a:pos x="438" y="54"/>
                </a:cxn>
                <a:cxn ang="0">
                  <a:pos x="375" y="42"/>
                </a:cxn>
                <a:cxn ang="0">
                  <a:pos x="378" y="0"/>
                </a:cxn>
                <a:cxn ang="0">
                  <a:pos x="456" y="13"/>
                </a:cxn>
                <a:cxn ang="0">
                  <a:pos x="552" y="54"/>
                </a:cxn>
                <a:cxn ang="0">
                  <a:pos x="645" y="153"/>
                </a:cxn>
                <a:cxn ang="0">
                  <a:pos x="719" y="335"/>
                </a:cxn>
                <a:cxn ang="0">
                  <a:pos x="749" y="570"/>
                </a:cxn>
                <a:cxn ang="0">
                  <a:pos x="756" y="698"/>
                </a:cxn>
                <a:cxn ang="0">
                  <a:pos x="745" y="929"/>
                </a:cxn>
                <a:cxn ang="0">
                  <a:pos x="690" y="1148"/>
                </a:cxn>
                <a:cxn ang="0">
                  <a:pos x="612" y="1276"/>
                </a:cxn>
                <a:cxn ang="0">
                  <a:pos x="515" y="1346"/>
                </a:cxn>
                <a:cxn ang="0">
                  <a:pos x="423" y="1375"/>
                </a:cxn>
                <a:cxn ang="0">
                  <a:pos x="330" y="1375"/>
                </a:cxn>
                <a:cxn ang="0">
                  <a:pos x="226" y="1337"/>
                </a:cxn>
                <a:cxn ang="0">
                  <a:pos x="126" y="1247"/>
                </a:cxn>
                <a:cxn ang="0">
                  <a:pos x="45" y="1082"/>
                </a:cxn>
                <a:cxn ang="0">
                  <a:pos x="8" y="883"/>
                </a:cxn>
                <a:cxn ang="0">
                  <a:pos x="0" y="694"/>
                </a:cxn>
                <a:cxn ang="0">
                  <a:pos x="11" y="458"/>
                </a:cxn>
                <a:cxn ang="0">
                  <a:pos x="67" y="240"/>
                </a:cxn>
                <a:cxn ang="0">
                  <a:pos x="156" y="95"/>
                </a:cxn>
                <a:cxn ang="0">
                  <a:pos x="267" y="21"/>
                </a:cxn>
                <a:cxn ang="0">
                  <a:pos x="378" y="0"/>
                </a:cxn>
              </a:cxnLst>
              <a:rect l="0" t="0" r="r" b="b"/>
              <a:pathLst>
                <a:path w="756" h="1379">
                  <a:moveTo>
                    <a:pt x="352" y="42"/>
                  </a:moveTo>
                  <a:lnTo>
                    <a:pt x="326" y="50"/>
                  </a:lnTo>
                  <a:lnTo>
                    <a:pt x="297" y="58"/>
                  </a:lnTo>
                  <a:lnTo>
                    <a:pt x="263" y="79"/>
                  </a:lnTo>
                  <a:lnTo>
                    <a:pt x="234" y="112"/>
                  </a:lnTo>
                  <a:lnTo>
                    <a:pt x="204" y="157"/>
                  </a:lnTo>
                  <a:lnTo>
                    <a:pt x="182" y="219"/>
                  </a:lnTo>
                  <a:lnTo>
                    <a:pt x="163" y="297"/>
                  </a:lnTo>
                  <a:lnTo>
                    <a:pt x="152" y="413"/>
                  </a:lnTo>
                  <a:lnTo>
                    <a:pt x="148" y="537"/>
                  </a:lnTo>
                  <a:lnTo>
                    <a:pt x="148" y="764"/>
                  </a:lnTo>
                  <a:lnTo>
                    <a:pt x="156" y="987"/>
                  </a:lnTo>
                  <a:lnTo>
                    <a:pt x="167" y="1086"/>
                  </a:lnTo>
                  <a:lnTo>
                    <a:pt x="185" y="1160"/>
                  </a:lnTo>
                  <a:lnTo>
                    <a:pt x="211" y="1218"/>
                  </a:lnTo>
                  <a:lnTo>
                    <a:pt x="241" y="1263"/>
                  </a:lnTo>
                  <a:lnTo>
                    <a:pt x="274" y="1296"/>
                  </a:lnTo>
                  <a:lnTo>
                    <a:pt x="308" y="1317"/>
                  </a:lnTo>
                  <a:lnTo>
                    <a:pt x="341" y="1325"/>
                  </a:lnTo>
                  <a:lnTo>
                    <a:pt x="375" y="1329"/>
                  </a:lnTo>
                  <a:lnTo>
                    <a:pt x="375" y="1321"/>
                  </a:lnTo>
                  <a:lnTo>
                    <a:pt x="412" y="1317"/>
                  </a:lnTo>
                  <a:lnTo>
                    <a:pt x="449" y="1304"/>
                  </a:lnTo>
                  <a:lnTo>
                    <a:pt x="482" y="1284"/>
                  </a:lnTo>
                  <a:lnTo>
                    <a:pt x="519" y="1251"/>
                  </a:lnTo>
                  <a:lnTo>
                    <a:pt x="545" y="1205"/>
                  </a:lnTo>
                  <a:lnTo>
                    <a:pt x="571" y="1148"/>
                  </a:lnTo>
                  <a:lnTo>
                    <a:pt x="586" y="1073"/>
                  </a:lnTo>
                  <a:lnTo>
                    <a:pt x="601" y="941"/>
                  </a:lnTo>
                  <a:lnTo>
                    <a:pt x="604" y="805"/>
                  </a:lnTo>
                  <a:lnTo>
                    <a:pt x="604" y="562"/>
                  </a:lnTo>
                  <a:lnTo>
                    <a:pt x="597" y="363"/>
                  </a:lnTo>
                  <a:lnTo>
                    <a:pt x="586" y="273"/>
                  </a:lnTo>
                  <a:lnTo>
                    <a:pt x="567" y="198"/>
                  </a:lnTo>
                  <a:lnTo>
                    <a:pt x="541" y="141"/>
                  </a:lnTo>
                  <a:lnTo>
                    <a:pt x="508" y="99"/>
                  </a:lnTo>
                  <a:lnTo>
                    <a:pt x="471" y="70"/>
                  </a:lnTo>
                  <a:lnTo>
                    <a:pt x="438" y="54"/>
                  </a:lnTo>
                  <a:lnTo>
                    <a:pt x="404" y="46"/>
                  </a:lnTo>
                  <a:lnTo>
                    <a:pt x="375" y="42"/>
                  </a:lnTo>
                  <a:lnTo>
                    <a:pt x="352" y="42"/>
                  </a:lnTo>
                  <a:close/>
                  <a:moveTo>
                    <a:pt x="378" y="0"/>
                  </a:moveTo>
                  <a:lnTo>
                    <a:pt x="415" y="4"/>
                  </a:lnTo>
                  <a:lnTo>
                    <a:pt x="456" y="13"/>
                  </a:lnTo>
                  <a:lnTo>
                    <a:pt x="504" y="29"/>
                  </a:lnTo>
                  <a:lnTo>
                    <a:pt x="552" y="54"/>
                  </a:lnTo>
                  <a:lnTo>
                    <a:pt x="601" y="95"/>
                  </a:lnTo>
                  <a:lnTo>
                    <a:pt x="645" y="153"/>
                  </a:lnTo>
                  <a:lnTo>
                    <a:pt x="682" y="223"/>
                  </a:lnTo>
                  <a:lnTo>
                    <a:pt x="719" y="335"/>
                  </a:lnTo>
                  <a:lnTo>
                    <a:pt x="742" y="450"/>
                  </a:lnTo>
                  <a:lnTo>
                    <a:pt x="749" y="570"/>
                  </a:lnTo>
                  <a:lnTo>
                    <a:pt x="753" y="689"/>
                  </a:lnTo>
                  <a:lnTo>
                    <a:pt x="756" y="698"/>
                  </a:lnTo>
                  <a:lnTo>
                    <a:pt x="753" y="813"/>
                  </a:lnTo>
                  <a:lnTo>
                    <a:pt x="745" y="929"/>
                  </a:lnTo>
                  <a:lnTo>
                    <a:pt x="723" y="1040"/>
                  </a:lnTo>
                  <a:lnTo>
                    <a:pt x="690" y="1148"/>
                  </a:lnTo>
                  <a:lnTo>
                    <a:pt x="653" y="1222"/>
                  </a:lnTo>
                  <a:lnTo>
                    <a:pt x="612" y="1276"/>
                  </a:lnTo>
                  <a:lnTo>
                    <a:pt x="564" y="1317"/>
                  </a:lnTo>
                  <a:lnTo>
                    <a:pt x="515" y="1346"/>
                  </a:lnTo>
                  <a:lnTo>
                    <a:pt x="467" y="1366"/>
                  </a:lnTo>
                  <a:lnTo>
                    <a:pt x="423" y="1375"/>
                  </a:lnTo>
                  <a:lnTo>
                    <a:pt x="378" y="1379"/>
                  </a:lnTo>
                  <a:lnTo>
                    <a:pt x="330" y="1375"/>
                  </a:lnTo>
                  <a:lnTo>
                    <a:pt x="278" y="1362"/>
                  </a:lnTo>
                  <a:lnTo>
                    <a:pt x="226" y="1337"/>
                  </a:lnTo>
                  <a:lnTo>
                    <a:pt x="174" y="1300"/>
                  </a:lnTo>
                  <a:lnTo>
                    <a:pt x="126" y="1247"/>
                  </a:lnTo>
                  <a:lnTo>
                    <a:pt x="82" y="1176"/>
                  </a:lnTo>
                  <a:lnTo>
                    <a:pt x="45" y="1082"/>
                  </a:lnTo>
                  <a:lnTo>
                    <a:pt x="22" y="983"/>
                  </a:lnTo>
                  <a:lnTo>
                    <a:pt x="8" y="883"/>
                  </a:lnTo>
                  <a:lnTo>
                    <a:pt x="0" y="784"/>
                  </a:lnTo>
                  <a:lnTo>
                    <a:pt x="0" y="694"/>
                  </a:lnTo>
                  <a:lnTo>
                    <a:pt x="4" y="574"/>
                  </a:lnTo>
                  <a:lnTo>
                    <a:pt x="11" y="458"/>
                  </a:lnTo>
                  <a:lnTo>
                    <a:pt x="30" y="347"/>
                  </a:lnTo>
                  <a:lnTo>
                    <a:pt x="67" y="240"/>
                  </a:lnTo>
                  <a:lnTo>
                    <a:pt x="108" y="157"/>
                  </a:lnTo>
                  <a:lnTo>
                    <a:pt x="156" y="95"/>
                  </a:lnTo>
                  <a:lnTo>
                    <a:pt x="211" y="50"/>
                  </a:lnTo>
                  <a:lnTo>
                    <a:pt x="267" y="21"/>
                  </a:lnTo>
                  <a:lnTo>
                    <a:pt x="323" y="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 noEditPoints="1"/>
            </p:cNvSpPr>
            <p:nvPr/>
          </p:nvSpPr>
          <p:spPr bwMode="auto">
            <a:xfrm>
              <a:off x="9236" y="1968"/>
              <a:ext cx="193" cy="862"/>
            </a:xfrm>
            <a:custGeom>
              <a:avLst/>
              <a:gdLst/>
              <a:ahLst/>
              <a:cxnLst>
                <a:cxn ang="0">
                  <a:pos x="96" y="648"/>
                </a:cxn>
                <a:cxn ang="0">
                  <a:pos x="133" y="656"/>
                </a:cxn>
                <a:cxn ang="0">
                  <a:pos x="163" y="681"/>
                </a:cxn>
                <a:cxn ang="0">
                  <a:pos x="185" y="714"/>
                </a:cxn>
                <a:cxn ang="0">
                  <a:pos x="193" y="755"/>
                </a:cxn>
                <a:cxn ang="0">
                  <a:pos x="185" y="796"/>
                </a:cxn>
                <a:cxn ang="0">
                  <a:pos x="163" y="829"/>
                </a:cxn>
                <a:cxn ang="0">
                  <a:pos x="133" y="854"/>
                </a:cxn>
                <a:cxn ang="0">
                  <a:pos x="96" y="862"/>
                </a:cxn>
                <a:cxn ang="0">
                  <a:pos x="59" y="854"/>
                </a:cxn>
                <a:cxn ang="0">
                  <a:pos x="29" y="829"/>
                </a:cxn>
                <a:cxn ang="0">
                  <a:pos x="7" y="796"/>
                </a:cxn>
                <a:cxn ang="0">
                  <a:pos x="0" y="755"/>
                </a:cxn>
                <a:cxn ang="0">
                  <a:pos x="7" y="714"/>
                </a:cxn>
                <a:cxn ang="0">
                  <a:pos x="29" y="681"/>
                </a:cxn>
                <a:cxn ang="0">
                  <a:pos x="59" y="656"/>
                </a:cxn>
                <a:cxn ang="0">
                  <a:pos x="96" y="648"/>
                </a:cxn>
                <a:cxn ang="0">
                  <a:pos x="96" y="0"/>
                </a:cxn>
                <a:cxn ang="0">
                  <a:pos x="133" y="8"/>
                </a:cxn>
                <a:cxn ang="0">
                  <a:pos x="163" y="33"/>
                </a:cxn>
                <a:cxn ang="0">
                  <a:pos x="185" y="66"/>
                </a:cxn>
                <a:cxn ang="0">
                  <a:pos x="193" y="107"/>
                </a:cxn>
                <a:cxn ang="0">
                  <a:pos x="185" y="148"/>
                </a:cxn>
                <a:cxn ang="0">
                  <a:pos x="163" y="181"/>
                </a:cxn>
                <a:cxn ang="0">
                  <a:pos x="133" y="206"/>
                </a:cxn>
                <a:cxn ang="0">
                  <a:pos x="96" y="214"/>
                </a:cxn>
                <a:cxn ang="0">
                  <a:pos x="59" y="206"/>
                </a:cxn>
                <a:cxn ang="0">
                  <a:pos x="29" y="181"/>
                </a:cxn>
                <a:cxn ang="0">
                  <a:pos x="7" y="148"/>
                </a:cxn>
                <a:cxn ang="0">
                  <a:pos x="0" y="107"/>
                </a:cxn>
                <a:cxn ang="0">
                  <a:pos x="7" y="66"/>
                </a:cxn>
                <a:cxn ang="0">
                  <a:pos x="29" y="33"/>
                </a:cxn>
                <a:cxn ang="0">
                  <a:pos x="59" y="8"/>
                </a:cxn>
                <a:cxn ang="0">
                  <a:pos x="96" y="0"/>
                </a:cxn>
              </a:cxnLst>
              <a:rect l="0" t="0" r="r" b="b"/>
              <a:pathLst>
                <a:path w="193" h="862">
                  <a:moveTo>
                    <a:pt x="96" y="648"/>
                  </a:moveTo>
                  <a:lnTo>
                    <a:pt x="133" y="656"/>
                  </a:lnTo>
                  <a:lnTo>
                    <a:pt x="163" y="681"/>
                  </a:lnTo>
                  <a:lnTo>
                    <a:pt x="185" y="714"/>
                  </a:lnTo>
                  <a:lnTo>
                    <a:pt x="193" y="755"/>
                  </a:lnTo>
                  <a:lnTo>
                    <a:pt x="185" y="796"/>
                  </a:lnTo>
                  <a:lnTo>
                    <a:pt x="163" y="829"/>
                  </a:lnTo>
                  <a:lnTo>
                    <a:pt x="133" y="854"/>
                  </a:lnTo>
                  <a:lnTo>
                    <a:pt x="96" y="862"/>
                  </a:lnTo>
                  <a:lnTo>
                    <a:pt x="59" y="854"/>
                  </a:lnTo>
                  <a:lnTo>
                    <a:pt x="29" y="829"/>
                  </a:lnTo>
                  <a:lnTo>
                    <a:pt x="7" y="796"/>
                  </a:lnTo>
                  <a:lnTo>
                    <a:pt x="0" y="755"/>
                  </a:lnTo>
                  <a:lnTo>
                    <a:pt x="7" y="714"/>
                  </a:lnTo>
                  <a:lnTo>
                    <a:pt x="29" y="681"/>
                  </a:lnTo>
                  <a:lnTo>
                    <a:pt x="59" y="656"/>
                  </a:lnTo>
                  <a:lnTo>
                    <a:pt x="96" y="648"/>
                  </a:lnTo>
                  <a:close/>
                  <a:moveTo>
                    <a:pt x="96" y="0"/>
                  </a:moveTo>
                  <a:lnTo>
                    <a:pt x="133" y="8"/>
                  </a:lnTo>
                  <a:lnTo>
                    <a:pt x="163" y="33"/>
                  </a:lnTo>
                  <a:lnTo>
                    <a:pt x="185" y="66"/>
                  </a:lnTo>
                  <a:lnTo>
                    <a:pt x="193" y="107"/>
                  </a:lnTo>
                  <a:lnTo>
                    <a:pt x="185" y="148"/>
                  </a:lnTo>
                  <a:lnTo>
                    <a:pt x="163" y="181"/>
                  </a:lnTo>
                  <a:lnTo>
                    <a:pt x="133" y="206"/>
                  </a:lnTo>
                  <a:lnTo>
                    <a:pt x="96" y="214"/>
                  </a:lnTo>
                  <a:lnTo>
                    <a:pt x="59" y="206"/>
                  </a:lnTo>
                  <a:lnTo>
                    <a:pt x="29" y="181"/>
                  </a:lnTo>
                  <a:lnTo>
                    <a:pt x="7" y="148"/>
                  </a:lnTo>
                  <a:lnTo>
                    <a:pt x="0" y="107"/>
                  </a:lnTo>
                  <a:lnTo>
                    <a:pt x="7" y="66"/>
                  </a:lnTo>
                  <a:lnTo>
                    <a:pt x="29" y="33"/>
                  </a:lnTo>
                  <a:lnTo>
                    <a:pt x="59" y="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10504" y="1497"/>
              <a:ext cx="589" cy="1329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352" y="0"/>
                </a:cxn>
                <a:cxn ang="0">
                  <a:pos x="359" y="4"/>
                </a:cxn>
                <a:cxn ang="0">
                  <a:pos x="367" y="21"/>
                </a:cxn>
                <a:cxn ang="0">
                  <a:pos x="367" y="54"/>
                </a:cxn>
                <a:cxn ang="0">
                  <a:pos x="363" y="1172"/>
                </a:cxn>
                <a:cxn ang="0">
                  <a:pos x="363" y="1201"/>
                </a:cxn>
                <a:cxn ang="0">
                  <a:pos x="367" y="1222"/>
                </a:cxn>
                <a:cxn ang="0">
                  <a:pos x="378" y="1242"/>
                </a:cxn>
                <a:cxn ang="0">
                  <a:pos x="396" y="1255"/>
                </a:cxn>
                <a:cxn ang="0">
                  <a:pos x="426" y="1263"/>
                </a:cxn>
                <a:cxn ang="0">
                  <a:pos x="470" y="1267"/>
                </a:cxn>
                <a:cxn ang="0">
                  <a:pos x="589" y="1267"/>
                </a:cxn>
                <a:cxn ang="0">
                  <a:pos x="589" y="1329"/>
                </a:cxn>
                <a:cxn ang="0">
                  <a:pos x="7" y="1329"/>
                </a:cxn>
                <a:cxn ang="0">
                  <a:pos x="7" y="1267"/>
                </a:cxn>
                <a:cxn ang="0">
                  <a:pos x="66" y="1267"/>
                </a:cxn>
                <a:cxn ang="0">
                  <a:pos x="133" y="1263"/>
                </a:cxn>
                <a:cxn ang="0">
                  <a:pos x="181" y="1259"/>
                </a:cxn>
                <a:cxn ang="0">
                  <a:pos x="211" y="1247"/>
                </a:cxn>
                <a:cxn ang="0">
                  <a:pos x="226" y="1230"/>
                </a:cxn>
                <a:cxn ang="0">
                  <a:pos x="233" y="1205"/>
                </a:cxn>
                <a:cxn ang="0">
                  <a:pos x="233" y="136"/>
                </a:cxn>
                <a:cxn ang="0">
                  <a:pos x="163" y="169"/>
                </a:cxn>
                <a:cxn ang="0">
                  <a:pos x="96" y="182"/>
                </a:cxn>
                <a:cxn ang="0">
                  <a:pos x="40" y="190"/>
                </a:cxn>
                <a:cxn ang="0">
                  <a:pos x="0" y="190"/>
                </a:cxn>
                <a:cxn ang="0">
                  <a:pos x="0" y="128"/>
                </a:cxn>
                <a:cxn ang="0">
                  <a:pos x="37" y="128"/>
                </a:cxn>
                <a:cxn ang="0">
                  <a:pos x="85" y="124"/>
                </a:cxn>
                <a:cxn ang="0">
                  <a:pos x="144" y="112"/>
                </a:cxn>
                <a:cxn ang="0">
                  <a:pos x="203" y="91"/>
                </a:cxn>
                <a:cxn ang="0">
                  <a:pos x="266" y="54"/>
                </a:cxn>
                <a:cxn ang="0">
                  <a:pos x="326" y="0"/>
                </a:cxn>
              </a:cxnLst>
              <a:rect l="0" t="0" r="r" b="b"/>
              <a:pathLst>
                <a:path w="589" h="1329">
                  <a:moveTo>
                    <a:pt x="326" y="0"/>
                  </a:moveTo>
                  <a:lnTo>
                    <a:pt x="352" y="0"/>
                  </a:lnTo>
                  <a:lnTo>
                    <a:pt x="359" y="4"/>
                  </a:lnTo>
                  <a:lnTo>
                    <a:pt x="367" y="21"/>
                  </a:lnTo>
                  <a:lnTo>
                    <a:pt x="367" y="54"/>
                  </a:lnTo>
                  <a:lnTo>
                    <a:pt x="363" y="1172"/>
                  </a:lnTo>
                  <a:lnTo>
                    <a:pt x="363" y="1201"/>
                  </a:lnTo>
                  <a:lnTo>
                    <a:pt x="367" y="1222"/>
                  </a:lnTo>
                  <a:lnTo>
                    <a:pt x="378" y="1242"/>
                  </a:lnTo>
                  <a:lnTo>
                    <a:pt x="396" y="1255"/>
                  </a:lnTo>
                  <a:lnTo>
                    <a:pt x="426" y="1263"/>
                  </a:lnTo>
                  <a:lnTo>
                    <a:pt x="470" y="1267"/>
                  </a:lnTo>
                  <a:lnTo>
                    <a:pt x="589" y="1267"/>
                  </a:lnTo>
                  <a:lnTo>
                    <a:pt x="589" y="1329"/>
                  </a:lnTo>
                  <a:lnTo>
                    <a:pt x="7" y="1329"/>
                  </a:lnTo>
                  <a:lnTo>
                    <a:pt x="7" y="1267"/>
                  </a:lnTo>
                  <a:lnTo>
                    <a:pt x="66" y="1267"/>
                  </a:lnTo>
                  <a:lnTo>
                    <a:pt x="133" y="1263"/>
                  </a:lnTo>
                  <a:lnTo>
                    <a:pt x="181" y="1259"/>
                  </a:lnTo>
                  <a:lnTo>
                    <a:pt x="211" y="1247"/>
                  </a:lnTo>
                  <a:lnTo>
                    <a:pt x="226" y="1230"/>
                  </a:lnTo>
                  <a:lnTo>
                    <a:pt x="233" y="1205"/>
                  </a:lnTo>
                  <a:lnTo>
                    <a:pt x="233" y="136"/>
                  </a:lnTo>
                  <a:lnTo>
                    <a:pt x="163" y="169"/>
                  </a:lnTo>
                  <a:lnTo>
                    <a:pt x="96" y="182"/>
                  </a:lnTo>
                  <a:lnTo>
                    <a:pt x="40" y="190"/>
                  </a:lnTo>
                  <a:lnTo>
                    <a:pt x="0" y="190"/>
                  </a:lnTo>
                  <a:lnTo>
                    <a:pt x="0" y="128"/>
                  </a:lnTo>
                  <a:lnTo>
                    <a:pt x="37" y="128"/>
                  </a:lnTo>
                  <a:lnTo>
                    <a:pt x="85" y="124"/>
                  </a:lnTo>
                  <a:lnTo>
                    <a:pt x="144" y="112"/>
                  </a:lnTo>
                  <a:lnTo>
                    <a:pt x="203" y="91"/>
                  </a:lnTo>
                  <a:lnTo>
                    <a:pt x="266" y="5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12016" y="1947"/>
              <a:ext cx="905" cy="883"/>
            </a:xfrm>
            <a:custGeom>
              <a:avLst/>
              <a:gdLst/>
              <a:ahLst/>
              <a:cxnLst>
                <a:cxn ang="0">
                  <a:pos x="252" y="210"/>
                </a:cxn>
                <a:cxn ang="0">
                  <a:pos x="330" y="83"/>
                </a:cxn>
                <a:cxn ang="0">
                  <a:pos x="445" y="8"/>
                </a:cxn>
                <a:cxn ang="0">
                  <a:pos x="575" y="4"/>
                </a:cxn>
                <a:cxn ang="0">
                  <a:pos x="660" y="33"/>
                </a:cxn>
                <a:cxn ang="0">
                  <a:pos x="708" y="74"/>
                </a:cxn>
                <a:cxn ang="0">
                  <a:pos x="753" y="165"/>
                </a:cxn>
                <a:cxn ang="0">
                  <a:pos x="764" y="289"/>
                </a:cxn>
                <a:cxn ang="0">
                  <a:pos x="771" y="788"/>
                </a:cxn>
                <a:cxn ang="0">
                  <a:pos x="816" y="817"/>
                </a:cxn>
                <a:cxn ang="0">
                  <a:pos x="905" y="821"/>
                </a:cxn>
                <a:cxn ang="0">
                  <a:pos x="501" y="883"/>
                </a:cxn>
                <a:cxn ang="0">
                  <a:pos x="564" y="821"/>
                </a:cxn>
                <a:cxn ang="0">
                  <a:pos x="627" y="801"/>
                </a:cxn>
                <a:cxn ang="0">
                  <a:pos x="641" y="730"/>
                </a:cxn>
                <a:cxn ang="0">
                  <a:pos x="634" y="169"/>
                </a:cxn>
                <a:cxn ang="0">
                  <a:pos x="608" y="91"/>
                </a:cxn>
                <a:cxn ang="0">
                  <a:pos x="552" y="50"/>
                </a:cxn>
                <a:cxn ang="0">
                  <a:pos x="460" y="50"/>
                </a:cxn>
                <a:cxn ang="0">
                  <a:pos x="363" y="103"/>
                </a:cxn>
                <a:cxn ang="0">
                  <a:pos x="293" y="206"/>
                </a:cxn>
                <a:cxn ang="0">
                  <a:pos x="267" y="359"/>
                </a:cxn>
                <a:cxn ang="0">
                  <a:pos x="271" y="772"/>
                </a:cxn>
                <a:cxn ang="0">
                  <a:pos x="308" y="813"/>
                </a:cxn>
                <a:cxn ang="0">
                  <a:pos x="408" y="817"/>
                </a:cxn>
                <a:cxn ang="0">
                  <a:pos x="4" y="879"/>
                </a:cxn>
                <a:cxn ang="0">
                  <a:pos x="63" y="817"/>
                </a:cxn>
                <a:cxn ang="0">
                  <a:pos x="130" y="797"/>
                </a:cxn>
                <a:cxn ang="0">
                  <a:pos x="145" y="726"/>
                </a:cxn>
                <a:cxn ang="0">
                  <a:pos x="141" y="194"/>
                </a:cxn>
                <a:cxn ang="0">
                  <a:pos x="126" y="111"/>
                </a:cxn>
                <a:cxn ang="0">
                  <a:pos x="63" y="87"/>
                </a:cxn>
                <a:cxn ang="0">
                  <a:pos x="0" y="21"/>
                </a:cxn>
              </a:cxnLst>
              <a:rect l="0" t="0" r="r" b="b"/>
              <a:pathLst>
                <a:path w="905" h="883">
                  <a:moveTo>
                    <a:pt x="252" y="0"/>
                  </a:moveTo>
                  <a:lnTo>
                    <a:pt x="252" y="210"/>
                  </a:lnTo>
                  <a:lnTo>
                    <a:pt x="289" y="140"/>
                  </a:lnTo>
                  <a:lnTo>
                    <a:pt x="330" y="83"/>
                  </a:lnTo>
                  <a:lnTo>
                    <a:pt x="386" y="37"/>
                  </a:lnTo>
                  <a:lnTo>
                    <a:pt x="445" y="8"/>
                  </a:lnTo>
                  <a:lnTo>
                    <a:pt x="519" y="0"/>
                  </a:lnTo>
                  <a:lnTo>
                    <a:pt x="575" y="4"/>
                  </a:lnTo>
                  <a:lnTo>
                    <a:pt x="623" y="16"/>
                  </a:lnTo>
                  <a:lnTo>
                    <a:pt x="660" y="33"/>
                  </a:lnTo>
                  <a:lnTo>
                    <a:pt x="690" y="54"/>
                  </a:lnTo>
                  <a:lnTo>
                    <a:pt x="708" y="74"/>
                  </a:lnTo>
                  <a:lnTo>
                    <a:pt x="734" y="120"/>
                  </a:lnTo>
                  <a:lnTo>
                    <a:pt x="753" y="165"/>
                  </a:lnTo>
                  <a:lnTo>
                    <a:pt x="760" y="219"/>
                  </a:lnTo>
                  <a:lnTo>
                    <a:pt x="764" y="289"/>
                  </a:lnTo>
                  <a:lnTo>
                    <a:pt x="764" y="759"/>
                  </a:lnTo>
                  <a:lnTo>
                    <a:pt x="771" y="788"/>
                  </a:lnTo>
                  <a:lnTo>
                    <a:pt x="790" y="809"/>
                  </a:lnTo>
                  <a:lnTo>
                    <a:pt x="816" y="817"/>
                  </a:lnTo>
                  <a:lnTo>
                    <a:pt x="856" y="821"/>
                  </a:lnTo>
                  <a:lnTo>
                    <a:pt x="905" y="821"/>
                  </a:lnTo>
                  <a:lnTo>
                    <a:pt x="905" y="883"/>
                  </a:lnTo>
                  <a:lnTo>
                    <a:pt x="501" y="883"/>
                  </a:lnTo>
                  <a:lnTo>
                    <a:pt x="501" y="821"/>
                  </a:lnTo>
                  <a:lnTo>
                    <a:pt x="564" y="821"/>
                  </a:lnTo>
                  <a:lnTo>
                    <a:pt x="604" y="817"/>
                  </a:lnTo>
                  <a:lnTo>
                    <a:pt x="627" y="801"/>
                  </a:lnTo>
                  <a:lnTo>
                    <a:pt x="638" y="776"/>
                  </a:lnTo>
                  <a:lnTo>
                    <a:pt x="641" y="730"/>
                  </a:lnTo>
                  <a:lnTo>
                    <a:pt x="641" y="215"/>
                  </a:lnTo>
                  <a:lnTo>
                    <a:pt x="634" y="169"/>
                  </a:lnTo>
                  <a:lnTo>
                    <a:pt x="627" y="128"/>
                  </a:lnTo>
                  <a:lnTo>
                    <a:pt x="608" y="91"/>
                  </a:lnTo>
                  <a:lnTo>
                    <a:pt x="586" y="66"/>
                  </a:lnTo>
                  <a:lnTo>
                    <a:pt x="552" y="50"/>
                  </a:lnTo>
                  <a:lnTo>
                    <a:pt x="508" y="41"/>
                  </a:lnTo>
                  <a:lnTo>
                    <a:pt x="460" y="50"/>
                  </a:lnTo>
                  <a:lnTo>
                    <a:pt x="412" y="70"/>
                  </a:lnTo>
                  <a:lnTo>
                    <a:pt x="363" y="103"/>
                  </a:lnTo>
                  <a:lnTo>
                    <a:pt x="326" y="149"/>
                  </a:lnTo>
                  <a:lnTo>
                    <a:pt x="293" y="206"/>
                  </a:lnTo>
                  <a:lnTo>
                    <a:pt x="274" y="276"/>
                  </a:lnTo>
                  <a:lnTo>
                    <a:pt x="267" y="359"/>
                  </a:lnTo>
                  <a:lnTo>
                    <a:pt x="267" y="726"/>
                  </a:lnTo>
                  <a:lnTo>
                    <a:pt x="271" y="772"/>
                  </a:lnTo>
                  <a:lnTo>
                    <a:pt x="282" y="797"/>
                  </a:lnTo>
                  <a:lnTo>
                    <a:pt x="308" y="813"/>
                  </a:lnTo>
                  <a:lnTo>
                    <a:pt x="349" y="817"/>
                  </a:lnTo>
                  <a:lnTo>
                    <a:pt x="408" y="817"/>
                  </a:lnTo>
                  <a:lnTo>
                    <a:pt x="408" y="879"/>
                  </a:lnTo>
                  <a:lnTo>
                    <a:pt x="4" y="879"/>
                  </a:lnTo>
                  <a:lnTo>
                    <a:pt x="4" y="817"/>
                  </a:lnTo>
                  <a:lnTo>
                    <a:pt x="63" y="817"/>
                  </a:lnTo>
                  <a:lnTo>
                    <a:pt x="104" y="813"/>
                  </a:lnTo>
                  <a:lnTo>
                    <a:pt x="130" y="797"/>
                  </a:lnTo>
                  <a:lnTo>
                    <a:pt x="141" y="772"/>
                  </a:lnTo>
                  <a:lnTo>
                    <a:pt x="145" y="726"/>
                  </a:lnTo>
                  <a:lnTo>
                    <a:pt x="145" y="194"/>
                  </a:lnTo>
                  <a:lnTo>
                    <a:pt x="141" y="194"/>
                  </a:lnTo>
                  <a:lnTo>
                    <a:pt x="137" y="144"/>
                  </a:lnTo>
                  <a:lnTo>
                    <a:pt x="126" y="111"/>
                  </a:lnTo>
                  <a:lnTo>
                    <a:pt x="104" y="95"/>
                  </a:lnTo>
                  <a:lnTo>
                    <a:pt x="63" y="87"/>
                  </a:lnTo>
                  <a:lnTo>
                    <a:pt x="0" y="83"/>
                  </a:lnTo>
                  <a:lnTo>
                    <a:pt x="0" y="2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12913" y="1935"/>
              <a:ext cx="793" cy="916"/>
            </a:xfrm>
            <a:custGeom>
              <a:avLst/>
              <a:gdLst/>
              <a:ahLst/>
              <a:cxnLst>
                <a:cxn ang="0">
                  <a:pos x="397" y="49"/>
                </a:cxn>
                <a:cxn ang="0">
                  <a:pos x="352" y="53"/>
                </a:cxn>
                <a:cxn ang="0">
                  <a:pos x="308" y="70"/>
                </a:cxn>
                <a:cxn ang="0">
                  <a:pos x="267" y="95"/>
                </a:cxn>
                <a:cxn ang="0">
                  <a:pos x="226" y="132"/>
                </a:cxn>
                <a:cxn ang="0">
                  <a:pos x="193" y="181"/>
                </a:cxn>
                <a:cxn ang="0">
                  <a:pos x="167" y="247"/>
                </a:cxn>
                <a:cxn ang="0">
                  <a:pos x="156" y="322"/>
                </a:cxn>
                <a:cxn ang="0">
                  <a:pos x="148" y="392"/>
                </a:cxn>
                <a:cxn ang="0">
                  <a:pos x="148" y="515"/>
                </a:cxn>
                <a:cxn ang="0">
                  <a:pos x="156" y="590"/>
                </a:cxn>
                <a:cxn ang="0">
                  <a:pos x="167" y="664"/>
                </a:cxn>
                <a:cxn ang="0">
                  <a:pos x="193" y="734"/>
                </a:cxn>
                <a:cxn ang="0">
                  <a:pos x="234" y="792"/>
                </a:cxn>
                <a:cxn ang="0">
                  <a:pos x="286" y="833"/>
                </a:cxn>
                <a:cxn ang="0">
                  <a:pos x="338" y="858"/>
                </a:cxn>
                <a:cxn ang="0">
                  <a:pos x="397" y="866"/>
                </a:cxn>
                <a:cxn ang="0">
                  <a:pos x="401" y="870"/>
                </a:cxn>
                <a:cxn ang="0">
                  <a:pos x="464" y="858"/>
                </a:cxn>
                <a:cxn ang="0">
                  <a:pos x="523" y="829"/>
                </a:cxn>
                <a:cxn ang="0">
                  <a:pos x="571" y="784"/>
                </a:cxn>
                <a:cxn ang="0">
                  <a:pos x="608" y="722"/>
                </a:cxn>
                <a:cxn ang="0">
                  <a:pos x="630" y="652"/>
                </a:cxn>
                <a:cxn ang="0">
                  <a:pos x="645" y="582"/>
                </a:cxn>
                <a:cxn ang="0">
                  <a:pos x="649" y="511"/>
                </a:cxn>
                <a:cxn ang="0">
                  <a:pos x="649" y="392"/>
                </a:cxn>
                <a:cxn ang="0">
                  <a:pos x="642" y="322"/>
                </a:cxn>
                <a:cxn ang="0">
                  <a:pos x="630" y="247"/>
                </a:cxn>
                <a:cxn ang="0">
                  <a:pos x="601" y="177"/>
                </a:cxn>
                <a:cxn ang="0">
                  <a:pos x="560" y="123"/>
                </a:cxn>
                <a:cxn ang="0">
                  <a:pos x="512" y="82"/>
                </a:cxn>
                <a:cxn ang="0">
                  <a:pos x="456" y="57"/>
                </a:cxn>
                <a:cxn ang="0">
                  <a:pos x="397" y="49"/>
                </a:cxn>
                <a:cxn ang="0">
                  <a:pos x="397" y="0"/>
                </a:cxn>
                <a:cxn ang="0">
                  <a:pos x="490" y="12"/>
                </a:cxn>
                <a:cxn ang="0">
                  <a:pos x="571" y="49"/>
                </a:cxn>
                <a:cxn ang="0">
                  <a:pos x="645" y="103"/>
                </a:cxn>
                <a:cxn ang="0">
                  <a:pos x="705" y="173"/>
                </a:cxn>
                <a:cxn ang="0">
                  <a:pos x="753" y="260"/>
                </a:cxn>
                <a:cxn ang="0">
                  <a:pos x="782" y="359"/>
                </a:cxn>
                <a:cxn ang="0">
                  <a:pos x="793" y="466"/>
                </a:cxn>
                <a:cxn ang="0">
                  <a:pos x="782" y="573"/>
                </a:cxn>
                <a:cxn ang="0">
                  <a:pos x="753" y="668"/>
                </a:cxn>
                <a:cxn ang="0">
                  <a:pos x="705" y="751"/>
                </a:cxn>
                <a:cxn ang="0">
                  <a:pos x="645" y="821"/>
                </a:cxn>
                <a:cxn ang="0">
                  <a:pos x="571" y="870"/>
                </a:cxn>
                <a:cxn ang="0">
                  <a:pos x="490" y="903"/>
                </a:cxn>
                <a:cxn ang="0">
                  <a:pos x="397" y="916"/>
                </a:cxn>
                <a:cxn ang="0">
                  <a:pos x="308" y="903"/>
                </a:cxn>
                <a:cxn ang="0">
                  <a:pos x="226" y="870"/>
                </a:cxn>
                <a:cxn ang="0">
                  <a:pos x="152" y="821"/>
                </a:cxn>
                <a:cxn ang="0">
                  <a:pos x="89" y="751"/>
                </a:cxn>
                <a:cxn ang="0">
                  <a:pos x="41" y="668"/>
                </a:cxn>
                <a:cxn ang="0">
                  <a:pos x="11" y="573"/>
                </a:cxn>
                <a:cxn ang="0">
                  <a:pos x="0" y="466"/>
                </a:cxn>
                <a:cxn ang="0">
                  <a:pos x="8" y="375"/>
                </a:cxn>
                <a:cxn ang="0">
                  <a:pos x="30" y="288"/>
                </a:cxn>
                <a:cxn ang="0">
                  <a:pos x="67" y="210"/>
                </a:cxn>
                <a:cxn ang="0">
                  <a:pos x="115" y="140"/>
                </a:cxn>
                <a:cxn ang="0">
                  <a:pos x="174" y="82"/>
                </a:cxn>
                <a:cxn ang="0">
                  <a:pos x="241" y="37"/>
                </a:cxn>
                <a:cxn ang="0">
                  <a:pos x="315" y="8"/>
                </a:cxn>
                <a:cxn ang="0">
                  <a:pos x="397" y="0"/>
                </a:cxn>
              </a:cxnLst>
              <a:rect l="0" t="0" r="r" b="b"/>
              <a:pathLst>
                <a:path w="793" h="916">
                  <a:moveTo>
                    <a:pt x="397" y="49"/>
                  </a:moveTo>
                  <a:lnTo>
                    <a:pt x="352" y="53"/>
                  </a:lnTo>
                  <a:lnTo>
                    <a:pt x="308" y="70"/>
                  </a:lnTo>
                  <a:lnTo>
                    <a:pt x="267" y="95"/>
                  </a:lnTo>
                  <a:lnTo>
                    <a:pt x="226" y="132"/>
                  </a:lnTo>
                  <a:lnTo>
                    <a:pt x="193" y="181"/>
                  </a:lnTo>
                  <a:lnTo>
                    <a:pt x="167" y="247"/>
                  </a:lnTo>
                  <a:lnTo>
                    <a:pt x="156" y="322"/>
                  </a:lnTo>
                  <a:lnTo>
                    <a:pt x="148" y="392"/>
                  </a:lnTo>
                  <a:lnTo>
                    <a:pt x="148" y="515"/>
                  </a:lnTo>
                  <a:lnTo>
                    <a:pt x="156" y="590"/>
                  </a:lnTo>
                  <a:lnTo>
                    <a:pt x="167" y="664"/>
                  </a:lnTo>
                  <a:lnTo>
                    <a:pt x="193" y="734"/>
                  </a:lnTo>
                  <a:lnTo>
                    <a:pt x="234" y="792"/>
                  </a:lnTo>
                  <a:lnTo>
                    <a:pt x="286" y="833"/>
                  </a:lnTo>
                  <a:lnTo>
                    <a:pt x="338" y="858"/>
                  </a:lnTo>
                  <a:lnTo>
                    <a:pt x="397" y="866"/>
                  </a:lnTo>
                  <a:lnTo>
                    <a:pt x="401" y="870"/>
                  </a:lnTo>
                  <a:lnTo>
                    <a:pt x="464" y="858"/>
                  </a:lnTo>
                  <a:lnTo>
                    <a:pt x="523" y="829"/>
                  </a:lnTo>
                  <a:lnTo>
                    <a:pt x="571" y="784"/>
                  </a:lnTo>
                  <a:lnTo>
                    <a:pt x="608" y="722"/>
                  </a:lnTo>
                  <a:lnTo>
                    <a:pt x="630" y="652"/>
                  </a:lnTo>
                  <a:lnTo>
                    <a:pt x="645" y="582"/>
                  </a:lnTo>
                  <a:lnTo>
                    <a:pt x="649" y="511"/>
                  </a:lnTo>
                  <a:lnTo>
                    <a:pt x="649" y="392"/>
                  </a:lnTo>
                  <a:lnTo>
                    <a:pt x="642" y="322"/>
                  </a:lnTo>
                  <a:lnTo>
                    <a:pt x="630" y="247"/>
                  </a:lnTo>
                  <a:lnTo>
                    <a:pt x="601" y="177"/>
                  </a:lnTo>
                  <a:lnTo>
                    <a:pt x="560" y="123"/>
                  </a:lnTo>
                  <a:lnTo>
                    <a:pt x="512" y="82"/>
                  </a:lnTo>
                  <a:lnTo>
                    <a:pt x="456" y="57"/>
                  </a:lnTo>
                  <a:lnTo>
                    <a:pt x="397" y="49"/>
                  </a:lnTo>
                  <a:close/>
                  <a:moveTo>
                    <a:pt x="397" y="0"/>
                  </a:moveTo>
                  <a:lnTo>
                    <a:pt x="490" y="12"/>
                  </a:lnTo>
                  <a:lnTo>
                    <a:pt x="571" y="49"/>
                  </a:lnTo>
                  <a:lnTo>
                    <a:pt x="645" y="103"/>
                  </a:lnTo>
                  <a:lnTo>
                    <a:pt x="705" y="173"/>
                  </a:lnTo>
                  <a:lnTo>
                    <a:pt x="753" y="260"/>
                  </a:lnTo>
                  <a:lnTo>
                    <a:pt x="782" y="359"/>
                  </a:lnTo>
                  <a:lnTo>
                    <a:pt x="793" y="466"/>
                  </a:lnTo>
                  <a:lnTo>
                    <a:pt x="782" y="573"/>
                  </a:lnTo>
                  <a:lnTo>
                    <a:pt x="753" y="668"/>
                  </a:lnTo>
                  <a:lnTo>
                    <a:pt x="705" y="751"/>
                  </a:lnTo>
                  <a:lnTo>
                    <a:pt x="645" y="821"/>
                  </a:lnTo>
                  <a:lnTo>
                    <a:pt x="571" y="870"/>
                  </a:lnTo>
                  <a:lnTo>
                    <a:pt x="490" y="903"/>
                  </a:lnTo>
                  <a:lnTo>
                    <a:pt x="397" y="916"/>
                  </a:lnTo>
                  <a:lnTo>
                    <a:pt x="308" y="903"/>
                  </a:lnTo>
                  <a:lnTo>
                    <a:pt x="226" y="870"/>
                  </a:lnTo>
                  <a:lnTo>
                    <a:pt x="152" y="821"/>
                  </a:lnTo>
                  <a:lnTo>
                    <a:pt x="89" y="751"/>
                  </a:lnTo>
                  <a:lnTo>
                    <a:pt x="41" y="668"/>
                  </a:lnTo>
                  <a:lnTo>
                    <a:pt x="11" y="573"/>
                  </a:lnTo>
                  <a:lnTo>
                    <a:pt x="0" y="466"/>
                  </a:lnTo>
                  <a:lnTo>
                    <a:pt x="8" y="375"/>
                  </a:lnTo>
                  <a:lnTo>
                    <a:pt x="30" y="288"/>
                  </a:lnTo>
                  <a:lnTo>
                    <a:pt x="67" y="210"/>
                  </a:lnTo>
                  <a:lnTo>
                    <a:pt x="115" y="140"/>
                  </a:lnTo>
                  <a:lnTo>
                    <a:pt x="174" y="82"/>
                  </a:lnTo>
                  <a:lnTo>
                    <a:pt x="241" y="37"/>
                  </a:lnTo>
                  <a:lnTo>
                    <a:pt x="315" y="8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13821" y="1448"/>
              <a:ext cx="886" cy="1403"/>
            </a:xfrm>
            <a:custGeom>
              <a:avLst/>
              <a:gdLst/>
              <a:ahLst/>
              <a:cxnLst>
                <a:cxn ang="0">
                  <a:pos x="356" y="549"/>
                </a:cxn>
                <a:cxn ang="0">
                  <a:pos x="267" y="598"/>
                </a:cxn>
                <a:cxn ang="0">
                  <a:pos x="208" y="668"/>
                </a:cxn>
                <a:cxn ang="0">
                  <a:pos x="160" y="817"/>
                </a:cxn>
                <a:cxn ang="0">
                  <a:pos x="152" y="1019"/>
                </a:cxn>
                <a:cxn ang="0">
                  <a:pos x="175" y="1163"/>
                </a:cxn>
                <a:cxn ang="0">
                  <a:pos x="241" y="1279"/>
                </a:cxn>
                <a:cxn ang="0">
                  <a:pos x="334" y="1349"/>
                </a:cxn>
                <a:cxn ang="0">
                  <a:pos x="453" y="1349"/>
                </a:cxn>
                <a:cxn ang="0">
                  <a:pos x="560" y="1279"/>
                </a:cxn>
                <a:cxn ang="0">
                  <a:pos x="616" y="1196"/>
                </a:cxn>
                <a:cxn ang="0">
                  <a:pos x="623" y="714"/>
                </a:cxn>
                <a:cxn ang="0">
                  <a:pos x="605" y="660"/>
                </a:cxn>
                <a:cxn ang="0">
                  <a:pos x="512" y="565"/>
                </a:cxn>
                <a:cxn ang="0">
                  <a:pos x="412" y="540"/>
                </a:cxn>
                <a:cxn ang="0">
                  <a:pos x="746" y="1209"/>
                </a:cxn>
                <a:cxn ang="0">
                  <a:pos x="760" y="1291"/>
                </a:cxn>
                <a:cxn ang="0">
                  <a:pos x="823" y="1316"/>
                </a:cxn>
                <a:cxn ang="0">
                  <a:pos x="886" y="1382"/>
                </a:cxn>
                <a:cxn ang="0">
                  <a:pos x="623" y="1271"/>
                </a:cxn>
                <a:cxn ang="0">
                  <a:pos x="590" y="1308"/>
                </a:cxn>
                <a:cxn ang="0">
                  <a:pos x="501" y="1374"/>
                </a:cxn>
                <a:cxn ang="0">
                  <a:pos x="379" y="1403"/>
                </a:cxn>
                <a:cxn ang="0">
                  <a:pos x="215" y="1357"/>
                </a:cxn>
                <a:cxn ang="0">
                  <a:pos x="86" y="1238"/>
                </a:cxn>
                <a:cxn ang="0">
                  <a:pos x="12" y="1056"/>
                </a:cxn>
                <a:cxn ang="0">
                  <a:pos x="8" y="858"/>
                </a:cxn>
                <a:cxn ang="0">
                  <a:pos x="71" y="697"/>
                </a:cxn>
                <a:cxn ang="0">
                  <a:pos x="182" y="573"/>
                </a:cxn>
                <a:cxn ang="0">
                  <a:pos x="323" y="507"/>
                </a:cxn>
                <a:cxn ang="0">
                  <a:pos x="471" y="507"/>
                </a:cxn>
                <a:cxn ang="0">
                  <a:pos x="582" y="573"/>
                </a:cxn>
                <a:cxn ang="0">
                  <a:pos x="627" y="194"/>
                </a:cxn>
                <a:cxn ang="0">
                  <a:pos x="612" y="111"/>
                </a:cxn>
                <a:cxn ang="0">
                  <a:pos x="549" y="86"/>
                </a:cxn>
                <a:cxn ang="0">
                  <a:pos x="486" y="20"/>
                </a:cxn>
              </a:cxnLst>
              <a:rect l="0" t="0" r="r" b="b"/>
              <a:pathLst>
                <a:path w="886" h="1403">
                  <a:moveTo>
                    <a:pt x="412" y="540"/>
                  </a:moveTo>
                  <a:lnTo>
                    <a:pt x="356" y="549"/>
                  </a:lnTo>
                  <a:lnTo>
                    <a:pt x="308" y="569"/>
                  </a:lnTo>
                  <a:lnTo>
                    <a:pt x="267" y="598"/>
                  </a:lnTo>
                  <a:lnTo>
                    <a:pt x="234" y="631"/>
                  </a:lnTo>
                  <a:lnTo>
                    <a:pt x="208" y="668"/>
                  </a:lnTo>
                  <a:lnTo>
                    <a:pt x="178" y="742"/>
                  </a:lnTo>
                  <a:lnTo>
                    <a:pt x="160" y="817"/>
                  </a:lnTo>
                  <a:lnTo>
                    <a:pt x="152" y="891"/>
                  </a:lnTo>
                  <a:lnTo>
                    <a:pt x="152" y="1019"/>
                  </a:lnTo>
                  <a:lnTo>
                    <a:pt x="160" y="1093"/>
                  </a:lnTo>
                  <a:lnTo>
                    <a:pt x="175" y="1163"/>
                  </a:lnTo>
                  <a:lnTo>
                    <a:pt x="204" y="1229"/>
                  </a:lnTo>
                  <a:lnTo>
                    <a:pt x="241" y="1279"/>
                  </a:lnTo>
                  <a:lnTo>
                    <a:pt x="286" y="1320"/>
                  </a:lnTo>
                  <a:lnTo>
                    <a:pt x="334" y="1349"/>
                  </a:lnTo>
                  <a:lnTo>
                    <a:pt x="393" y="1357"/>
                  </a:lnTo>
                  <a:lnTo>
                    <a:pt x="453" y="1349"/>
                  </a:lnTo>
                  <a:lnTo>
                    <a:pt x="508" y="1324"/>
                  </a:lnTo>
                  <a:lnTo>
                    <a:pt x="560" y="1279"/>
                  </a:lnTo>
                  <a:lnTo>
                    <a:pt x="605" y="1217"/>
                  </a:lnTo>
                  <a:lnTo>
                    <a:pt x="616" y="1196"/>
                  </a:lnTo>
                  <a:lnTo>
                    <a:pt x="623" y="1163"/>
                  </a:lnTo>
                  <a:lnTo>
                    <a:pt x="623" y="714"/>
                  </a:lnTo>
                  <a:lnTo>
                    <a:pt x="616" y="681"/>
                  </a:lnTo>
                  <a:lnTo>
                    <a:pt x="605" y="660"/>
                  </a:lnTo>
                  <a:lnTo>
                    <a:pt x="560" y="602"/>
                  </a:lnTo>
                  <a:lnTo>
                    <a:pt x="512" y="565"/>
                  </a:lnTo>
                  <a:lnTo>
                    <a:pt x="460" y="544"/>
                  </a:lnTo>
                  <a:lnTo>
                    <a:pt x="412" y="540"/>
                  </a:lnTo>
                  <a:close/>
                  <a:moveTo>
                    <a:pt x="746" y="0"/>
                  </a:moveTo>
                  <a:lnTo>
                    <a:pt x="746" y="1209"/>
                  </a:lnTo>
                  <a:lnTo>
                    <a:pt x="749" y="1258"/>
                  </a:lnTo>
                  <a:lnTo>
                    <a:pt x="760" y="1291"/>
                  </a:lnTo>
                  <a:lnTo>
                    <a:pt x="783" y="1308"/>
                  </a:lnTo>
                  <a:lnTo>
                    <a:pt x="823" y="1316"/>
                  </a:lnTo>
                  <a:lnTo>
                    <a:pt x="886" y="1320"/>
                  </a:lnTo>
                  <a:lnTo>
                    <a:pt x="886" y="1382"/>
                  </a:lnTo>
                  <a:lnTo>
                    <a:pt x="623" y="1403"/>
                  </a:lnTo>
                  <a:lnTo>
                    <a:pt x="623" y="1271"/>
                  </a:lnTo>
                  <a:lnTo>
                    <a:pt x="619" y="1271"/>
                  </a:lnTo>
                  <a:lnTo>
                    <a:pt x="590" y="1308"/>
                  </a:lnTo>
                  <a:lnTo>
                    <a:pt x="549" y="1345"/>
                  </a:lnTo>
                  <a:lnTo>
                    <a:pt x="501" y="1374"/>
                  </a:lnTo>
                  <a:lnTo>
                    <a:pt x="445" y="1395"/>
                  </a:lnTo>
                  <a:lnTo>
                    <a:pt x="379" y="1403"/>
                  </a:lnTo>
                  <a:lnTo>
                    <a:pt x="293" y="1390"/>
                  </a:lnTo>
                  <a:lnTo>
                    <a:pt x="215" y="1357"/>
                  </a:lnTo>
                  <a:lnTo>
                    <a:pt x="145" y="1304"/>
                  </a:lnTo>
                  <a:lnTo>
                    <a:pt x="86" y="1238"/>
                  </a:lnTo>
                  <a:lnTo>
                    <a:pt x="41" y="1151"/>
                  </a:lnTo>
                  <a:lnTo>
                    <a:pt x="12" y="1056"/>
                  </a:lnTo>
                  <a:lnTo>
                    <a:pt x="0" y="953"/>
                  </a:lnTo>
                  <a:lnTo>
                    <a:pt x="8" y="858"/>
                  </a:lnTo>
                  <a:lnTo>
                    <a:pt x="34" y="771"/>
                  </a:lnTo>
                  <a:lnTo>
                    <a:pt x="71" y="697"/>
                  </a:lnTo>
                  <a:lnTo>
                    <a:pt x="123" y="627"/>
                  </a:lnTo>
                  <a:lnTo>
                    <a:pt x="182" y="573"/>
                  </a:lnTo>
                  <a:lnTo>
                    <a:pt x="249" y="532"/>
                  </a:lnTo>
                  <a:lnTo>
                    <a:pt x="323" y="507"/>
                  </a:lnTo>
                  <a:lnTo>
                    <a:pt x="401" y="499"/>
                  </a:lnTo>
                  <a:lnTo>
                    <a:pt x="471" y="507"/>
                  </a:lnTo>
                  <a:lnTo>
                    <a:pt x="531" y="536"/>
                  </a:lnTo>
                  <a:lnTo>
                    <a:pt x="582" y="573"/>
                  </a:lnTo>
                  <a:lnTo>
                    <a:pt x="627" y="623"/>
                  </a:lnTo>
                  <a:lnTo>
                    <a:pt x="627" y="194"/>
                  </a:lnTo>
                  <a:lnTo>
                    <a:pt x="623" y="144"/>
                  </a:lnTo>
                  <a:lnTo>
                    <a:pt x="612" y="111"/>
                  </a:lnTo>
                  <a:lnTo>
                    <a:pt x="590" y="95"/>
                  </a:lnTo>
                  <a:lnTo>
                    <a:pt x="549" y="86"/>
                  </a:lnTo>
                  <a:lnTo>
                    <a:pt x="486" y="82"/>
                  </a:lnTo>
                  <a:lnTo>
                    <a:pt x="486" y="2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14893" y="1935"/>
              <a:ext cx="697" cy="916"/>
            </a:xfrm>
            <a:custGeom>
              <a:avLst/>
              <a:gdLst/>
              <a:ahLst/>
              <a:cxnLst>
                <a:cxn ang="0">
                  <a:pos x="352" y="49"/>
                </a:cxn>
                <a:cxn ang="0">
                  <a:pos x="293" y="70"/>
                </a:cxn>
                <a:cxn ang="0">
                  <a:pos x="230" y="123"/>
                </a:cxn>
                <a:cxn ang="0">
                  <a:pos x="178" y="227"/>
                </a:cxn>
                <a:cxn ang="0">
                  <a:pos x="152" y="392"/>
                </a:cxn>
                <a:cxn ang="0">
                  <a:pos x="578" y="363"/>
                </a:cxn>
                <a:cxn ang="0">
                  <a:pos x="571" y="280"/>
                </a:cxn>
                <a:cxn ang="0">
                  <a:pos x="545" y="189"/>
                </a:cxn>
                <a:cxn ang="0">
                  <a:pos x="500" y="107"/>
                </a:cxn>
                <a:cxn ang="0">
                  <a:pos x="426" y="53"/>
                </a:cxn>
                <a:cxn ang="0">
                  <a:pos x="374" y="0"/>
                </a:cxn>
                <a:cxn ang="0">
                  <a:pos x="519" y="33"/>
                </a:cxn>
                <a:cxn ang="0">
                  <a:pos x="619" y="119"/>
                </a:cxn>
                <a:cxn ang="0">
                  <a:pos x="674" y="247"/>
                </a:cxn>
                <a:cxn ang="0">
                  <a:pos x="693" y="392"/>
                </a:cxn>
                <a:cxn ang="0">
                  <a:pos x="689" y="421"/>
                </a:cxn>
                <a:cxn ang="0">
                  <a:pos x="678" y="433"/>
                </a:cxn>
                <a:cxn ang="0">
                  <a:pos x="152" y="437"/>
                </a:cxn>
                <a:cxn ang="0">
                  <a:pos x="155" y="544"/>
                </a:cxn>
                <a:cxn ang="0">
                  <a:pos x="181" y="672"/>
                </a:cxn>
                <a:cxn ang="0">
                  <a:pos x="244" y="788"/>
                </a:cxn>
                <a:cxn ang="0">
                  <a:pos x="348" y="858"/>
                </a:cxn>
                <a:cxn ang="0">
                  <a:pos x="426" y="866"/>
                </a:cxn>
                <a:cxn ang="0">
                  <a:pos x="478" y="854"/>
                </a:cxn>
                <a:cxn ang="0">
                  <a:pos x="552" y="817"/>
                </a:cxn>
                <a:cxn ang="0">
                  <a:pos x="626" y="730"/>
                </a:cxn>
                <a:cxn ang="0">
                  <a:pos x="656" y="652"/>
                </a:cxn>
                <a:cxn ang="0">
                  <a:pos x="660" y="635"/>
                </a:cxn>
                <a:cxn ang="0">
                  <a:pos x="678" y="631"/>
                </a:cxn>
                <a:cxn ang="0">
                  <a:pos x="689" y="639"/>
                </a:cxn>
                <a:cxn ang="0">
                  <a:pos x="697" y="656"/>
                </a:cxn>
                <a:cxn ang="0">
                  <a:pos x="686" y="705"/>
                </a:cxn>
                <a:cxn ang="0">
                  <a:pos x="645" y="780"/>
                </a:cxn>
                <a:cxn ang="0">
                  <a:pos x="571" y="858"/>
                </a:cxn>
                <a:cxn ang="0">
                  <a:pos x="463" y="908"/>
                </a:cxn>
                <a:cxn ang="0">
                  <a:pos x="319" y="908"/>
                </a:cxn>
                <a:cxn ang="0">
                  <a:pos x="181" y="842"/>
                </a:cxn>
                <a:cxn ang="0">
                  <a:pos x="70" y="718"/>
                </a:cxn>
                <a:cxn ang="0">
                  <a:pos x="7" y="549"/>
                </a:cxn>
                <a:cxn ang="0">
                  <a:pos x="11" y="350"/>
                </a:cxn>
                <a:cxn ang="0">
                  <a:pos x="81" y="173"/>
                </a:cxn>
                <a:cxn ang="0">
                  <a:pos x="207" y="45"/>
                </a:cxn>
                <a:cxn ang="0">
                  <a:pos x="374" y="0"/>
                </a:cxn>
              </a:cxnLst>
              <a:rect l="0" t="0" r="r" b="b"/>
              <a:pathLst>
                <a:path w="697" h="916">
                  <a:moveTo>
                    <a:pt x="374" y="45"/>
                  </a:moveTo>
                  <a:lnTo>
                    <a:pt x="352" y="49"/>
                  </a:lnTo>
                  <a:lnTo>
                    <a:pt x="322" y="53"/>
                  </a:lnTo>
                  <a:lnTo>
                    <a:pt x="293" y="70"/>
                  </a:lnTo>
                  <a:lnTo>
                    <a:pt x="259" y="90"/>
                  </a:lnTo>
                  <a:lnTo>
                    <a:pt x="230" y="123"/>
                  </a:lnTo>
                  <a:lnTo>
                    <a:pt x="200" y="169"/>
                  </a:lnTo>
                  <a:lnTo>
                    <a:pt x="178" y="227"/>
                  </a:lnTo>
                  <a:lnTo>
                    <a:pt x="159" y="301"/>
                  </a:lnTo>
                  <a:lnTo>
                    <a:pt x="152" y="392"/>
                  </a:lnTo>
                  <a:lnTo>
                    <a:pt x="578" y="392"/>
                  </a:lnTo>
                  <a:lnTo>
                    <a:pt x="578" y="363"/>
                  </a:lnTo>
                  <a:lnTo>
                    <a:pt x="574" y="326"/>
                  </a:lnTo>
                  <a:lnTo>
                    <a:pt x="571" y="280"/>
                  </a:lnTo>
                  <a:lnTo>
                    <a:pt x="560" y="235"/>
                  </a:lnTo>
                  <a:lnTo>
                    <a:pt x="545" y="189"/>
                  </a:lnTo>
                  <a:lnTo>
                    <a:pt x="526" y="144"/>
                  </a:lnTo>
                  <a:lnTo>
                    <a:pt x="500" y="107"/>
                  </a:lnTo>
                  <a:lnTo>
                    <a:pt x="467" y="74"/>
                  </a:lnTo>
                  <a:lnTo>
                    <a:pt x="426" y="53"/>
                  </a:lnTo>
                  <a:lnTo>
                    <a:pt x="374" y="45"/>
                  </a:lnTo>
                  <a:close/>
                  <a:moveTo>
                    <a:pt x="374" y="0"/>
                  </a:moveTo>
                  <a:lnTo>
                    <a:pt x="452" y="8"/>
                  </a:lnTo>
                  <a:lnTo>
                    <a:pt x="519" y="33"/>
                  </a:lnTo>
                  <a:lnTo>
                    <a:pt x="574" y="70"/>
                  </a:lnTo>
                  <a:lnTo>
                    <a:pt x="619" y="119"/>
                  </a:lnTo>
                  <a:lnTo>
                    <a:pt x="652" y="181"/>
                  </a:lnTo>
                  <a:lnTo>
                    <a:pt x="674" y="247"/>
                  </a:lnTo>
                  <a:lnTo>
                    <a:pt x="689" y="317"/>
                  </a:lnTo>
                  <a:lnTo>
                    <a:pt x="693" y="392"/>
                  </a:lnTo>
                  <a:lnTo>
                    <a:pt x="693" y="408"/>
                  </a:lnTo>
                  <a:lnTo>
                    <a:pt x="689" y="421"/>
                  </a:lnTo>
                  <a:lnTo>
                    <a:pt x="686" y="429"/>
                  </a:lnTo>
                  <a:lnTo>
                    <a:pt x="678" y="433"/>
                  </a:lnTo>
                  <a:lnTo>
                    <a:pt x="148" y="433"/>
                  </a:lnTo>
                  <a:lnTo>
                    <a:pt x="152" y="437"/>
                  </a:lnTo>
                  <a:lnTo>
                    <a:pt x="152" y="487"/>
                  </a:lnTo>
                  <a:lnTo>
                    <a:pt x="155" y="544"/>
                  </a:lnTo>
                  <a:lnTo>
                    <a:pt x="163" y="610"/>
                  </a:lnTo>
                  <a:lnTo>
                    <a:pt x="181" y="672"/>
                  </a:lnTo>
                  <a:lnTo>
                    <a:pt x="207" y="734"/>
                  </a:lnTo>
                  <a:lnTo>
                    <a:pt x="244" y="788"/>
                  </a:lnTo>
                  <a:lnTo>
                    <a:pt x="293" y="829"/>
                  </a:lnTo>
                  <a:lnTo>
                    <a:pt x="348" y="858"/>
                  </a:lnTo>
                  <a:lnTo>
                    <a:pt x="411" y="866"/>
                  </a:lnTo>
                  <a:lnTo>
                    <a:pt x="426" y="866"/>
                  </a:lnTo>
                  <a:lnTo>
                    <a:pt x="448" y="862"/>
                  </a:lnTo>
                  <a:lnTo>
                    <a:pt x="478" y="854"/>
                  </a:lnTo>
                  <a:lnTo>
                    <a:pt x="515" y="842"/>
                  </a:lnTo>
                  <a:lnTo>
                    <a:pt x="552" y="817"/>
                  </a:lnTo>
                  <a:lnTo>
                    <a:pt x="589" y="780"/>
                  </a:lnTo>
                  <a:lnTo>
                    <a:pt x="626" y="730"/>
                  </a:lnTo>
                  <a:lnTo>
                    <a:pt x="652" y="660"/>
                  </a:lnTo>
                  <a:lnTo>
                    <a:pt x="656" y="652"/>
                  </a:lnTo>
                  <a:lnTo>
                    <a:pt x="656" y="643"/>
                  </a:lnTo>
                  <a:lnTo>
                    <a:pt x="660" y="635"/>
                  </a:lnTo>
                  <a:lnTo>
                    <a:pt x="667" y="631"/>
                  </a:lnTo>
                  <a:lnTo>
                    <a:pt x="678" y="631"/>
                  </a:lnTo>
                  <a:lnTo>
                    <a:pt x="686" y="635"/>
                  </a:lnTo>
                  <a:lnTo>
                    <a:pt x="689" y="639"/>
                  </a:lnTo>
                  <a:lnTo>
                    <a:pt x="697" y="643"/>
                  </a:lnTo>
                  <a:lnTo>
                    <a:pt x="697" y="656"/>
                  </a:lnTo>
                  <a:lnTo>
                    <a:pt x="693" y="676"/>
                  </a:lnTo>
                  <a:lnTo>
                    <a:pt x="686" y="705"/>
                  </a:lnTo>
                  <a:lnTo>
                    <a:pt x="667" y="738"/>
                  </a:lnTo>
                  <a:lnTo>
                    <a:pt x="645" y="780"/>
                  </a:lnTo>
                  <a:lnTo>
                    <a:pt x="611" y="821"/>
                  </a:lnTo>
                  <a:lnTo>
                    <a:pt x="571" y="858"/>
                  </a:lnTo>
                  <a:lnTo>
                    <a:pt x="522" y="887"/>
                  </a:lnTo>
                  <a:lnTo>
                    <a:pt x="463" y="908"/>
                  </a:lnTo>
                  <a:lnTo>
                    <a:pt x="396" y="916"/>
                  </a:lnTo>
                  <a:lnTo>
                    <a:pt x="319" y="908"/>
                  </a:lnTo>
                  <a:lnTo>
                    <a:pt x="248" y="883"/>
                  </a:lnTo>
                  <a:lnTo>
                    <a:pt x="181" y="842"/>
                  </a:lnTo>
                  <a:lnTo>
                    <a:pt x="122" y="784"/>
                  </a:lnTo>
                  <a:lnTo>
                    <a:pt x="70" y="718"/>
                  </a:lnTo>
                  <a:lnTo>
                    <a:pt x="33" y="639"/>
                  </a:lnTo>
                  <a:lnTo>
                    <a:pt x="7" y="549"/>
                  </a:lnTo>
                  <a:lnTo>
                    <a:pt x="0" y="454"/>
                  </a:lnTo>
                  <a:lnTo>
                    <a:pt x="11" y="350"/>
                  </a:lnTo>
                  <a:lnTo>
                    <a:pt x="37" y="255"/>
                  </a:lnTo>
                  <a:lnTo>
                    <a:pt x="81" y="173"/>
                  </a:lnTo>
                  <a:lnTo>
                    <a:pt x="141" y="99"/>
                  </a:lnTo>
                  <a:lnTo>
                    <a:pt x="207" y="45"/>
                  </a:lnTo>
                  <a:lnTo>
                    <a:pt x="289" y="1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2" name="Group 27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562600" y="2987675"/>
            <a:ext cx="2084656" cy="155573"/>
            <a:chOff x="3562" y="1895"/>
            <a:chExt cx="19001" cy="1418"/>
          </a:xfrm>
        </p:grpSpPr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562" y="1915"/>
              <a:ext cx="980" cy="1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8" y="0"/>
                </a:cxn>
                <a:cxn ang="0">
                  <a:pos x="568" y="65"/>
                </a:cxn>
                <a:cxn ang="0">
                  <a:pos x="441" y="65"/>
                </a:cxn>
                <a:cxn ang="0">
                  <a:pos x="394" y="78"/>
                </a:cxn>
                <a:cxn ang="0">
                  <a:pos x="365" y="91"/>
                </a:cxn>
                <a:cxn ang="0">
                  <a:pos x="348" y="110"/>
                </a:cxn>
                <a:cxn ang="0">
                  <a:pos x="342" y="130"/>
                </a:cxn>
                <a:cxn ang="0">
                  <a:pos x="342" y="1255"/>
                </a:cxn>
                <a:cxn ang="0">
                  <a:pos x="348" y="1275"/>
                </a:cxn>
                <a:cxn ang="0">
                  <a:pos x="348" y="1288"/>
                </a:cxn>
                <a:cxn ang="0">
                  <a:pos x="360" y="1294"/>
                </a:cxn>
                <a:cxn ang="0">
                  <a:pos x="377" y="1301"/>
                </a:cxn>
                <a:cxn ang="0">
                  <a:pos x="400" y="1307"/>
                </a:cxn>
                <a:cxn ang="0">
                  <a:pos x="574" y="1307"/>
                </a:cxn>
                <a:cxn ang="0">
                  <a:pos x="667" y="1301"/>
                </a:cxn>
                <a:cxn ang="0">
                  <a:pos x="742" y="1275"/>
                </a:cxn>
                <a:cxn ang="0">
                  <a:pos x="800" y="1236"/>
                </a:cxn>
                <a:cxn ang="0">
                  <a:pos x="847" y="1183"/>
                </a:cxn>
                <a:cxn ang="0">
                  <a:pos x="882" y="1125"/>
                </a:cxn>
                <a:cxn ang="0">
                  <a:pos x="905" y="1060"/>
                </a:cxn>
                <a:cxn ang="0">
                  <a:pos x="916" y="988"/>
                </a:cxn>
                <a:cxn ang="0">
                  <a:pos x="928" y="923"/>
                </a:cxn>
                <a:cxn ang="0">
                  <a:pos x="934" y="852"/>
                </a:cxn>
                <a:cxn ang="0">
                  <a:pos x="980" y="852"/>
                </a:cxn>
                <a:cxn ang="0">
                  <a:pos x="928" y="1366"/>
                </a:cxn>
                <a:cxn ang="0">
                  <a:pos x="0" y="1366"/>
                </a:cxn>
                <a:cxn ang="0">
                  <a:pos x="0" y="1301"/>
                </a:cxn>
                <a:cxn ang="0">
                  <a:pos x="104" y="1301"/>
                </a:cxn>
                <a:cxn ang="0">
                  <a:pos x="145" y="1288"/>
                </a:cxn>
                <a:cxn ang="0">
                  <a:pos x="168" y="1275"/>
                </a:cxn>
                <a:cxn ang="0">
                  <a:pos x="180" y="1249"/>
                </a:cxn>
                <a:cxn ang="0">
                  <a:pos x="180" y="117"/>
                </a:cxn>
                <a:cxn ang="0">
                  <a:pos x="168" y="91"/>
                </a:cxn>
                <a:cxn ang="0">
                  <a:pos x="151" y="78"/>
                </a:cxn>
                <a:cxn ang="0">
                  <a:pos x="110" y="65"/>
                </a:cxn>
                <a:cxn ang="0">
                  <a:pos x="0" y="65"/>
                </a:cxn>
                <a:cxn ang="0">
                  <a:pos x="0" y="0"/>
                </a:cxn>
              </a:cxnLst>
              <a:rect l="0" t="0" r="r" b="b"/>
              <a:pathLst>
                <a:path w="980" h="1366">
                  <a:moveTo>
                    <a:pt x="0" y="0"/>
                  </a:moveTo>
                  <a:lnTo>
                    <a:pt x="568" y="0"/>
                  </a:lnTo>
                  <a:lnTo>
                    <a:pt x="568" y="65"/>
                  </a:lnTo>
                  <a:lnTo>
                    <a:pt x="441" y="65"/>
                  </a:lnTo>
                  <a:lnTo>
                    <a:pt x="394" y="78"/>
                  </a:lnTo>
                  <a:lnTo>
                    <a:pt x="365" y="91"/>
                  </a:lnTo>
                  <a:lnTo>
                    <a:pt x="348" y="110"/>
                  </a:lnTo>
                  <a:lnTo>
                    <a:pt x="342" y="130"/>
                  </a:lnTo>
                  <a:lnTo>
                    <a:pt x="342" y="1255"/>
                  </a:lnTo>
                  <a:lnTo>
                    <a:pt x="348" y="1275"/>
                  </a:lnTo>
                  <a:lnTo>
                    <a:pt x="348" y="1288"/>
                  </a:lnTo>
                  <a:lnTo>
                    <a:pt x="360" y="1294"/>
                  </a:lnTo>
                  <a:lnTo>
                    <a:pt x="377" y="1301"/>
                  </a:lnTo>
                  <a:lnTo>
                    <a:pt x="400" y="1307"/>
                  </a:lnTo>
                  <a:lnTo>
                    <a:pt x="574" y="1307"/>
                  </a:lnTo>
                  <a:lnTo>
                    <a:pt x="667" y="1301"/>
                  </a:lnTo>
                  <a:lnTo>
                    <a:pt x="742" y="1275"/>
                  </a:lnTo>
                  <a:lnTo>
                    <a:pt x="800" y="1236"/>
                  </a:lnTo>
                  <a:lnTo>
                    <a:pt x="847" y="1183"/>
                  </a:lnTo>
                  <a:lnTo>
                    <a:pt x="882" y="1125"/>
                  </a:lnTo>
                  <a:lnTo>
                    <a:pt x="905" y="1060"/>
                  </a:lnTo>
                  <a:lnTo>
                    <a:pt x="916" y="988"/>
                  </a:lnTo>
                  <a:lnTo>
                    <a:pt x="928" y="923"/>
                  </a:lnTo>
                  <a:lnTo>
                    <a:pt x="934" y="852"/>
                  </a:lnTo>
                  <a:lnTo>
                    <a:pt x="980" y="852"/>
                  </a:lnTo>
                  <a:lnTo>
                    <a:pt x="928" y="1366"/>
                  </a:lnTo>
                  <a:lnTo>
                    <a:pt x="0" y="1366"/>
                  </a:lnTo>
                  <a:lnTo>
                    <a:pt x="0" y="1301"/>
                  </a:lnTo>
                  <a:lnTo>
                    <a:pt x="104" y="1301"/>
                  </a:lnTo>
                  <a:lnTo>
                    <a:pt x="145" y="1288"/>
                  </a:lnTo>
                  <a:lnTo>
                    <a:pt x="168" y="1275"/>
                  </a:lnTo>
                  <a:lnTo>
                    <a:pt x="180" y="1249"/>
                  </a:lnTo>
                  <a:lnTo>
                    <a:pt x="180" y="117"/>
                  </a:lnTo>
                  <a:lnTo>
                    <a:pt x="168" y="91"/>
                  </a:lnTo>
                  <a:lnTo>
                    <a:pt x="151" y="78"/>
                  </a:lnTo>
                  <a:lnTo>
                    <a:pt x="110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629" y="2389"/>
              <a:ext cx="690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5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51" y="248"/>
                </a:cxn>
                <a:cxn ang="0">
                  <a:pos x="511" y="137"/>
                </a:cxn>
                <a:cxn ang="0">
                  <a:pos x="429" y="59"/>
                </a:cxn>
                <a:cxn ang="0">
                  <a:pos x="371" y="0"/>
                </a:cxn>
                <a:cxn ang="0">
                  <a:pos x="534" y="46"/>
                </a:cxn>
                <a:cxn ang="0">
                  <a:pos x="632" y="157"/>
                </a:cxn>
                <a:cxn ang="0">
                  <a:pos x="685" y="306"/>
                </a:cxn>
                <a:cxn ang="0">
                  <a:pos x="690" y="410"/>
                </a:cxn>
                <a:cxn ang="0">
                  <a:pos x="151" y="436"/>
                </a:cxn>
                <a:cxn ang="0">
                  <a:pos x="145" y="436"/>
                </a:cxn>
                <a:cxn ang="0">
                  <a:pos x="151" y="495"/>
                </a:cxn>
                <a:cxn ang="0">
                  <a:pos x="174" y="651"/>
                </a:cxn>
                <a:cxn ang="0">
                  <a:pos x="255" y="801"/>
                </a:cxn>
                <a:cxn ang="0">
                  <a:pos x="406" y="866"/>
                </a:cxn>
                <a:cxn ang="0">
                  <a:pos x="453" y="859"/>
                </a:cxn>
                <a:cxn ang="0">
                  <a:pos x="528" y="827"/>
                </a:cxn>
                <a:cxn ang="0">
                  <a:pos x="609" y="735"/>
                </a:cxn>
                <a:cxn ang="0">
                  <a:pos x="650" y="651"/>
                </a:cxn>
                <a:cxn ang="0">
                  <a:pos x="656" y="631"/>
                </a:cxn>
                <a:cxn ang="0">
                  <a:pos x="685" y="638"/>
                </a:cxn>
                <a:cxn ang="0">
                  <a:pos x="690" y="657"/>
                </a:cxn>
                <a:cxn ang="0">
                  <a:pos x="667" y="729"/>
                </a:cxn>
                <a:cxn ang="0">
                  <a:pos x="603" y="827"/>
                </a:cxn>
                <a:cxn ang="0">
                  <a:pos x="476" y="905"/>
                </a:cxn>
                <a:cxn ang="0">
                  <a:pos x="290" y="905"/>
                </a:cxn>
                <a:cxn ang="0">
                  <a:pos x="116" y="788"/>
                </a:cxn>
                <a:cxn ang="0">
                  <a:pos x="18" y="579"/>
                </a:cxn>
                <a:cxn ang="0">
                  <a:pos x="12" y="339"/>
                </a:cxn>
                <a:cxn ang="0">
                  <a:pos x="105" y="137"/>
                </a:cxn>
                <a:cxn ang="0">
                  <a:pos x="273" y="20"/>
                </a:cxn>
              </a:cxnLst>
              <a:rect l="0" t="0" r="r" b="b"/>
              <a:pathLst>
                <a:path w="690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5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51" y="248"/>
                  </a:lnTo>
                  <a:lnTo>
                    <a:pt x="534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29" y="59"/>
                  </a:lnTo>
                  <a:lnTo>
                    <a:pt x="366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5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5" y="846"/>
                  </a:lnTo>
                  <a:lnTo>
                    <a:pt x="406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7" y="846"/>
                  </a:lnTo>
                  <a:lnTo>
                    <a:pt x="528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5" y="683"/>
                  </a:lnTo>
                  <a:lnTo>
                    <a:pt x="667" y="729"/>
                  </a:lnTo>
                  <a:lnTo>
                    <a:pt x="644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16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2" y="228"/>
                  </a:lnTo>
                  <a:lnTo>
                    <a:pt x="105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5511" y="2409"/>
              <a:ext cx="864" cy="8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0"/>
                </a:cxn>
                <a:cxn ang="0">
                  <a:pos x="365" y="65"/>
                </a:cxn>
                <a:cxn ang="0">
                  <a:pos x="336" y="65"/>
                </a:cxn>
                <a:cxn ang="0">
                  <a:pos x="301" y="71"/>
                </a:cxn>
                <a:cxn ang="0">
                  <a:pos x="272" y="84"/>
                </a:cxn>
                <a:cxn ang="0">
                  <a:pos x="261" y="117"/>
                </a:cxn>
                <a:cxn ang="0">
                  <a:pos x="261" y="124"/>
                </a:cxn>
                <a:cxn ang="0">
                  <a:pos x="272" y="150"/>
                </a:cxn>
                <a:cxn ang="0">
                  <a:pos x="470" y="709"/>
                </a:cxn>
                <a:cxn ang="0">
                  <a:pos x="649" y="202"/>
                </a:cxn>
                <a:cxn ang="0">
                  <a:pos x="655" y="189"/>
                </a:cxn>
                <a:cxn ang="0">
                  <a:pos x="655" y="176"/>
                </a:cxn>
                <a:cxn ang="0">
                  <a:pos x="661" y="169"/>
                </a:cxn>
                <a:cxn ang="0">
                  <a:pos x="661" y="137"/>
                </a:cxn>
                <a:cxn ang="0">
                  <a:pos x="655" y="124"/>
                </a:cxn>
                <a:cxn ang="0">
                  <a:pos x="649" y="104"/>
                </a:cxn>
                <a:cxn ang="0">
                  <a:pos x="638" y="91"/>
                </a:cxn>
                <a:cxn ang="0">
                  <a:pos x="620" y="84"/>
                </a:cxn>
                <a:cxn ang="0">
                  <a:pos x="597" y="71"/>
                </a:cxn>
                <a:cxn ang="0">
                  <a:pos x="574" y="71"/>
                </a:cxn>
                <a:cxn ang="0">
                  <a:pos x="574" y="6"/>
                </a:cxn>
                <a:cxn ang="0">
                  <a:pos x="864" y="6"/>
                </a:cxn>
                <a:cxn ang="0">
                  <a:pos x="864" y="71"/>
                </a:cxn>
                <a:cxn ang="0">
                  <a:pos x="806" y="84"/>
                </a:cxn>
                <a:cxn ang="0">
                  <a:pos x="760" y="110"/>
                </a:cxn>
                <a:cxn ang="0">
                  <a:pos x="731" y="143"/>
                </a:cxn>
                <a:cxn ang="0">
                  <a:pos x="713" y="176"/>
                </a:cxn>
                <a:cxn ang="0">
                  <a:pos x="702" y="208"/>
                </a:cxn>
                <a:cxn ang="0">
                  <a:pos x="475" y="846"/>
                </a:cxn>
                <a:cxn ang="0">
                  <a:pos x="470" y="859"/>
                </a:cxn>
                <a:cxn ang="0">
                  <a:pos x="464" y="865"/>
                </a:cxn>
                <a:cxn ang="0">
                  <a:pos x="458" y="878"/>
                </a:cxn>
                <a:cxn ang="0">
                  <a:pos x="446" y="885"/>
                </a:cxn>
                <a:cxn ang="0">
                  <a:pos x="423" y="885"/>
                </a:cxn>
                <a:cxn ang="0">
                  <a:pos x="412" y="872"/>
                </a:cxn>
                <a:cxn ang="0">
                  <a:pos x="400" y="846"/>
                </a:cxn>
                <a:cxn ang="0">
                  <a:pos x="145" y="137"/>
                </a:cxn>
                <a:cxn ang="0">
                  <a:pos x="127" y="97"/>
                </a:cxn>
                <a:cxn ang="0">
                  <a:pos x="104" y="78"/>
                </a:cxn>
                <a:cxn ang="0">
                  <a:pos x="64" y="65"/>
                </a:cxn>
                <a:cxn ang="0">
                  <a:pos x="0" y="65"/>
                </a:cxn>
                <a:cxn ang="0">
                  <a:pos x="0" y="0"/>
                </a:cxn>
              </a:cxnLst>
              <a:rect l="0" t="0" r="r" b="b"/>
              <a:pathLst>
                <a:path w="864" h="885">
                  <a:moveTo>
                    <a:pt x="0" y="0"/>
                  </a:moveTo>
                  <a:lnTo>
                    <a:pt x="365" y="0"/>
                  </a:lnTo>
                  <a:lnTo>
                    <a:pt x="365" y="65"/>
                  </a:lnTo>
                  <a:lnTo>
                    <a:pt x="336" y="65"/>
                  </a:lnTo>
                  <a:lnTo>
                    <a:pt x="301" y="71"/>
                  </a:lnTo>
                  <a:lnTo>
                    <a:pt x="272" y="84"/>
                  </a:lnTo>
                  <a:lnTo>
                    <a:pt x="261" y="117"/>
                  </a:lnTo>
                  <a:lnTo>
                    <a:pt x="261" y="124"/>
                  </a:lnTo>
                  <a:lnTo>
                    <a:pt x="272" y="150"/>
                  </a:lnTo>
                  <a:lnTo>
                    <a:pt x="470" y="709"/>
                  </a:lnTo>
                  <a:lnTo>
                    <a:pt x="649" y="202"/>
                  </a:lnTo>
                  <a:lnTo>
                    <a:pt x="655" y="189"/>
                  </a:lnTo>
                  <a:lnTo>
                    <a:pt x="655" y="176"/>
                  </a:lnTo>
                  <a:lnTo>
                    <a:pt x="661" y="169"/>
                  </a:lnTo>
                  <a:lnTo>
                    <a:pt x="661" y="137"/>
                  </a:lnTo>
                  <a:lnTo>
                    <a:pt x="655" y="124"/>
                  </a:lnTo>
                  <a:lnTo>
                    <a:pt x="649" y="104"/>
                  </a:lnTo>
                  <a:lnTo>
                    <a:pt x="638" y="91"/>
                  </a:lnTo>
                  <a:lnTo>
                    <a:pt x="620" y="84"/>
                  </a:lnTo>
                  <a:lnTo>
                    <a:pt x="597" y="71"/>
                  </a:lnTo>
                  <a:lnTo>
                    <a:pt x="574" y="71"/>
                  </a:lnTo>
                  <a:lnTo>
                    <a:pt x="574" y="6"/>
                  </a:lnTo>
                  <a:lnTo>
                    <a:pt x="864" y="6"/>
                  </a:lnTo>
                  <a:lnTo>
                    <a:pt x="864" y="71"/>
                  </a:lnTo>
                  <a:lnTo>
                    <a:pt x="806" y="84"/>
                  </a:lnTo>
                  <a:lnTo>
                    <a:pt x="760" y="110"/>
                  </a:lnTo>
                  <a:lnTo>
                    <a:pt x="731" y="143"/>
                  </a:lnTo>
                  <a:lnTo>
                    <a:pt x="713" y="176"/>
                  </a:lnTo>
                  <a:lnTo>
                    <a:pt x="702" y="208"/>
                  </a:lnTo>
                  <a:lnTo>
                    <a:pt x="475" y="846"/>
                  </a:lnTo>
                  <a:lnTo>
                    <a:pt x="470" y="859"/>
                  </a:lnTo>
                  <a:lnTo>
                    <a:pt x="464" y="865"/>
                  </a:lnTo>
                  <a:lnTo>
                    <a:pt x="458" y="878"/>
                  </a:lnTo>
                  <a:lnTo>
                    <a:pt x="446" y="885"/>
                  </a:lnTo>
                  <a:lnTo>
                    <a:pt x="423" y="885"/>
                  </a:lnTo>
                  <a:lnTo>
                    <a:pt x="412" y="872"/>
                  </a:lnTo>
                  <a:lnTo>
                    <a:pt x="400" y="846"/>
                  </a:lnTo>
                  <a:lnTo>
                    <a:pt x="145" y="137"/>
                  </a:lnTo>
                  <a:lnTo>
                    <a:pt x="127" y="97"/>
                  </a:lnTo>
                  <a:lnTo>
                    <a:pt x="104" y="78"/>
                  </a:lnTo>
                  <a:lnTo>
                    <a:pt x="64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32"/>
            <p:cNvSpPr>
              <a:spLocks noEditPoints="1"/>
            </p:cNvSpPr>
            <p:nvPr/>
          </p:nvSpPr>
          <p:spPr bwMode="auto">
            <a:xfrm>
              <a:off x="6421" y="2389"/>
              <a:ext cx="691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6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52" y="248"/>
                </a:cxn>
                <a:cxn ang="0">
                  <a:pos x="511" y="137"/>
                </a:cxn>
                <a:cxn ang="0">
                  <a:pos x="430" y="59"/>
                </a:cxn>
                <a:cxn ang="0">
                  <a:pos x="372" y="0"/>
                </a:cxn>
                <a:cxn ang="0">
                  <a:pos x="534" y="46"/>
                </a:cxn>
                <a:cxn ang="0">
                  <a:pos x="639" y="157"/>
                </a:cxn>
                <a:cxn ang="0">
                  <a:pos x="685" y="306"/>
                </a:cxn>
                <a:cxn ang="0">
                  <a:pos x="691" y="410"/>
                </a:cxn>
                <a:cxn ang="0">
                  <a:pos x="151" y="436"/>
                </a:cxn>
                <a:cxn ang="0">
                  <a:pos x="145" y="436"/>
                </a:cxn>
                <a:cxn ang="0">
                  <a:pos x="151" y="495"/>
                </a:cxn>
                <a:cxn ang="0">
                  <a:pos x="174" y="651"/>
                </a:cxn>
                <a:cxn ang="0">
                  <a:pos x="256" y="801"/>
                </a:cxn>
                <a:cxn ang="0">
                  <a:pos x="407" y="866"/>
                </a:cxn>
                <a:cxn ang="0">
                  <a:pos x="453" y="859"/>
                </a:cxn>
                <a:cxn ang="0">
                  <a:pos x="528" y="827"/>
                </a:cxn>
                <a:cxn ang="0">
                  <a:pos x="610" y="735"/>
                </a:cxn>
                <a:cxn ang="0">
                  <a:pos x="650" y="651"/>
                </a:cxn>
                <a:cxn ang="0">
                  <a:pos x="656" y="631"/>
                </a:cxn>
                <a:cxn ang="0">
                  <a:pos x="685" y="638"/>
                </a:cxn>
                <a:cxn ang="0">
                  <a:pos x="691" y="657"/>
                </a:cxn>
                <a:cxn ang="0">
                  <a:pos x="668" y="729"/>
                </a:cxn>
                <a:cxn ang="0">
                  <a:pos x="604" y="827"/>
                </a:cxn>
                <a:cxn ang="0">
                  <a:pos x="476" y="905"/>
                </a:cxn>
                <a:cxn ang="0">
                  <a:pos x="291" y="905"/>
                </a:cxn>
                <a:cxn ang="0">
                  <a:pos x="116" y="788"/>
                </a:cxn>
                <a:cxn ang="0">
                  <a:pos x="18" y="579"/>
                </a:cxn>
                <a:cxn ang="0">
                  <a:pos x="12" y="339"/>
                </a:cxn>
                <a:cxn ang="0">
                  <a:pos x="105" y="137"/>
                </a:cxn>
                <a:cxn ang="0">
                  <a:pos x="273" y="20"/>
                </a:cxn>
              </a:cxnLst>
              <a:rect l="0" t="0" r="r" b="b"/>
              <a:pathLst>
                <a:path w="691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6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52" y="248"/>
                  </a:lnTo>
                  <a:lnTo>
                    <a:pt x="534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30" y="59"/>
                  </a:lnTo>
                  <a:lnTo>
                    <a:pt x="366" y="46"/>
                  </a:lnTo>
                  <a:close/>
                  <a:moveTo>
                    <a:pt x="372" y="0"/>
                  </a:moveTo>
                  <a:lnTo>
                    <a:pt x="459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9" y="157"/>
                  </a:lnTo>
                  <a:lnTo>
                    <a:pt x="668" y="228"/>
                  </a:lnTo>
                  <a:lnTo>
                    <a:pt x="685" y="306"/>
                  </a:lnTo>
                  <a:lnTo>
                    <a:pt x="691" y="391"/>
                  </a:lnTo>
                  <a:lnTo>
                    <a:pt x="691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6" y="801"/>
                  </a:lnTo>
                  <a:lnTo>
                    <a:pt x="325" y="846"/>
                  </a:lnTo>
                  <a:lnTo>
                    <a:pt x="407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8" y="846"/>
                  </a:lnTo>
                  <a:lnTo>
                    <a:pt x="528" y="827"/>
                  </a:lnTo>
                  <a:lnTo>
                    <a:pt x="575" y="788"/>
                  </a:lnTo>
                  <a:lnTo>
                    <a:pt x="610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1" y="644"/>
                  </a:lnTo>
                  <a:lnTo>
                    <a:pt x="691" y="657"/>
                  </a:lnTo>
                  <a:lnTo>
                    <a:pt x="685" y="683"/>
                  </a:lnTo>
                  <a:lnTo>
                    <a:pt x="668" y="729"/>
                  </a:lnTo>
                  <a:lnTo>
                    <a:pt x="644" y="775"/>
                  </a:lnTo>
                  <a:lnTo>
                    <a:pt x="604" y="827"/>
                  </a:lnTo>
                  <a:lnTo>
                    <a:pt x="546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1" y="905"/>
                  </a:lnTo>
                  <a:lnTo>
                    <a:pt x="198" y="859"/>
                  </a:lnTo>
                  <a:lnTo>
                    <a:pt x="116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3" y="228"/>
                  </a:lnTo>
                  <a:lnTo>
                    <a:pt x="105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7141" y="1895"/>
              <a:ext cx="394" cy="1392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236"/>
                </a:cxn>
                <a:cxn ang="0">
                  <a:pos x="261" y="1288"/>
                </a:cxn>
                <a:cxn ang="0">
                  <a:pos x="278" y="1314"/>
                </a:cxn>
                <a:cxn ang="0">
                  <a:pos x="319" y="1327"/>
                </a:cxn>
                <a:cxn ang="0">
                  <a:pos x="394" y="1327"/>
                </a:cxn>
                <a:cxn ang="0">
                  <a:pos x="394" y="1392"/>
                </a:cxn>
                <a:cxn ang="0">
                  <a:pos x="0" y="1392"/>
                </a:cxn>
                <a:cxn ang="0">
                  <a:pos x="0" y="1327"/>
                </a:cxn>
                <a:cxn ang="0">
                  <a:pos x="75" y="1327"/>
                </a:cxn>
                <a:cxn ang="0">
                  <a:pos x="116" y="1314"/>
                </a:cxn>
                <a:cxn ang="0">
                  <a:pos x="133" y="1288"/>
                </a:cxn>
                <a:cxn ang="0">
                  <a:pos x="139" y="1236"/>
                </a:cxn>
                <a:cxn ang="0">
                  <a:pos x="139" y="143"/>
                </a:cxn>
                <a:cxn ang="0">
                  <a:pos x="127" y="117"/>
                </a:cxn>
                <a:cxn ang="0">
                  <a:pos x="104" y="98"/>
                </a:cxn>
                <a:cxn ang="0">
                  <a:pos x="64" y="85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55" y="0"/>
                </a:cxn>
              </a:cxnLst>
              <a:rect l="0" t="0" r="r" b="b"/>
              <a:pathLst>
                <a:path w="394" h="1392">
                  <a:moveTo>
                    <a:pt x="255" y="0"/>
                  </a:moveTo>
                  <a:lnTo>
                    <a:pt x="255" y="1236"/>
                  </a:lnTo>
                  <a:lnTo>
                    <a:pt x="261" y="1288"/>
                  </a:lnTo>
                  <a:lnTo>
                    <a:pt x="278" y="1314"/>
                  </a:lnTo>
                  <a:lnTo>
                    <a:pt x="319" y="1327"/>
                  </a:lnTo>
                  <a:lnTo>
                    <a:pt x="394" y="1327"/>
                  </a:lnTo>
                  <a:lnTo>
                    <a:pt x="394" y="1392"/>
                  </a:lnTo>
                  <a:lnTo>
                    <a:pt x="0" y="1392"/>
                  </a:lnTo>
                  <a:lnTo>
                    <a:pt x="0" y="1327"/>
                  </a:lnTo>
                  <a:lnTo>
                    <a:pt x="75" y="1327"/>
                  </a:lnTo>
                  <a:lnTo>
                    <a:pt x="116" y="1314"/>
                  </a:lnTo>
                  <a:lnTo>
                    <a:pt x="133" y="1288"/>
                  </a:lnTo>
                  <a:lnTo>
                    <a:pt x="139" y="1236"/>
                  </a:lnTo>
                  <a:lnTo>
                    <a:pt x="139" y="143"/>
                  </a:lnTo>
                  <a:lnTo>
                    <a:pt x="127" y="117"/>
                  </a:lnTo>
                  <a:lnTo>
                    <a:pt x="104" y="98"/>
                  </a:lnTo>
                  <a:lnTo>
                    <a:pt x="64" y="85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8312" y="1954"/>
              <a:ext cx="586" cy="1333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343" y="0"/>
                </a:cxn>
                <a:cxn ang="0">
                  <a:pos x="366" y="13"/>
                </a:cxn>
                <a:cxn ang="0">
                  <a:pos x="366" y="52"/>
                </a:cxn>
                <a:cxn ang="0">
                  <a:pos x="360" y="1170"/>
                </a:cxn>
                <a:cxn ang="0">
                  <a:pos x="360" y="1210"/>
                </a:cxn>
                <a:cxn ang="0">
                  <a:pos x="372" y="1236"/>
                </a:cxn>
                <a:cxn ang="0">
                  <a:pos x="401" y="1255"/>
                </a:cxn>
                <a:cxn ang="0">
                  <a:pos x="447" y="1268"/>
                </a:cxn>
                <a:cxn ang="0">
                  <a:pos x="586" y="1268"/>
                </a:cxn>
                <a:cxn ang="0">
                  <a:pos x="586" y="1333"/>
                </a:cxn>
                <a:cxn ang="0">
                  <a:pos x="6" y="1333"/>
                </a:cxn>
                <a:cxn ang="0">
                  <a:pos x="6" y="1268"/>
                </a:cxn>
                <a:cxn ang="0">
                  <a:pos x="64" y="1268"/>
                </a:cxn>
                <a:cxn ang="0">
                  <a:pos x="145" y="1262"/>
                </a:cxn>
                <a:cxn ang="0">
                  <a:pos x="192" y="1255"/>
                </a:cxn>
                <a:cxn ang="0">
                  <a:pos x="221" y="1236"/>
                </a:cxn>
                <a:cxn ang="0">
                  <a:pos x="232" y="1210"/>
                </a:cxn>
                <a:cxn ang="0">
                  <a:pos x="232" y="136"/>
                </a:cxn>
                <a:cxn ang="0">
                  <a:pos x="163" y="169"/>
                </a:cxn>
                <a:cxn ang="0">
                  <a:pos x="93" y="182"/>
                </a:cxn>
                <a:cxn ang="0">
                  <a:pos x="41" y="188"/>
                </a:cxn>
                <a:cxn ang="0">
                  <a:pos x="0" y="188"/>
                </a:cxn>
                <a:cxn ang="0">
                  <a:pos x="0" y="130"/>
                </a:cxn>
                <a:cxn ang="0">
                  <a:pos x="47" y="130"/>
                </a:cxn>
                <a:cxn ang="0">
                  <a:pos x="111" y="123"/>
                </a:cxn>
                <a:cxn ang="0">
                  <a:pos x="180" y="104"/>
                </a:cxn>
                <a:cxn ang="0">
                  <a:pos x="256" y="65"/>
                </a:cxn>
                <a:cxn ang="0">
                  <a:pos x="325" y="0"/>
                </a:cxn>
              </a:cxnLst>
              <a:rect l="0" t="0" r="r" b="b"/>
              <a:pathLst>
                <a:path w="586" h="1333">
                  <a:moveTo>
                    <a:pt x="325" y="0"/>
                  </a:moveTo>
                  <a:lnTo>
                    <a:pt x="343" y="0"/>
                  </a:lnTo>
                  <a:lnTo>
                    <a:pt x="366" y="13"/>
                  </a:lnTo>
                  <a:lnTo>
                    <a:pt x="366" y="52"/>
                  </a:lnTo>
                  <a:lnTo>
                    <a:pt x="360" y="1170"/>
                  </a:lnTo>
                  <a:lnTo>
                    <a:pt x="360" y="1210"/>
                  </a:lnTo>
                  <a:lnTo>
                    <a:pt x="372" y="1236"/>
                  </a:lnTo>
                  <a:lnTo>
                    <a:pt x="401" y="1255"/>
                  </a:lnTo>
                  <a:lnTo>
                    <a:pt x="447" y="1268"/>
                  </a:lnTo>
                  <a:lnTo>
                    <a:pt x="586" y="1268"/>
                  </a:lnTo>
                  <a:lnTo>
                    <a:pt x="586" y="1333"/>
                  </a:lnTo>
                  <a:lnTo>
                    <a:pt x="6" y="1333"/>
                  </a:lnTo>
                  <a:lnTo>
                    <a:pt x="6" y="1268"/>
                  </a:lnTo>
                  <a:lnTo>
                    <a:pt x="64" y="1268"/>
                  </a:lnTo>
                  <a:lnTo>
                    <a:pt x="145" y="1262"/>
                  </a:lnTo>
                  <a:lnTo>
                    <a:pt x="192" y="1255"/>
                  </a:lnTo>
                  <a:lnTo>
                    <a:pt x="221" y="1236"/>
                  </a:lnTo>
                  <a:lnTo>
                    <a:pt x="232" y="1210"/>
                  </a:lnTo>
                  <a:lnTo>
                    <a:pt x="232" y="136"/>
                  </a:lnTo>
                  <a:lnTo>
                    <a:pt x="163" y="169"/>
                  </a:lnTo>
                  <a:lnTo>
                    <a:pt x="93" y="182"/>
                  </a:lnTo>
                  <a:lnTo>
                    <a:pt x="41" y="188"/>
                  </a:lnTo>
                  <a:lnTo>
                    <a:pt x="0" y="188"/>
                  </a:lnTo>
                  <a:lnTo>
                    <a:pt x="0" y="130"/>
                  </a:lnTo>
                  <a:lnTo>
                    <a:pt x="47" y="130"/>
                  </a:lnTo>
                  <a:lnTo>
                    <a:pt x="111" y="123"/>
                  </a:lnTo>
                  <a:lnTo>
                    <a:pt x="180" y="104"/>
                  </a:lnTo>
                  <a:lnTo>
                    <a:pt x="256" y="6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9206" y="2422"/>
              <a:ext cx="185" cy="859"/>
            </a:xfrm>
            <a:custGeom>
              <a:avLst/>
              <a:gdLst/>
              <a:ahLst/>
              <a:cxnLst>
                <a:cxn ang="0">
                  <a:pos x="92" y="650"/>
                </a:cxn>
                <a:cxn ang="0">
                  <a:pos x="139" y="663"/>
                </a:cxn>
                <a:cxn ang="0">
                  <a:pos x="174" y="702"/>
                </a:cxn>
                <a:cxn ang="0">
                  <a:pos x="185" y="755"/>
                </a:cxn>
                <a:cxn ang="0">
                  <a:pos x="174" y="807"/>
                </a:cxn>
                <a:cxn ang="0">
                  <a:pos x="139" y="846"/>
                </a:cxn>
                <a:cxn ang="0">
                  <a:pos x="92" y="859"/>
                </a:cxn>
                <a:cxn ang="0">
                  <a:pos x="46" y="846"/>
                </a:cxn>
                <a:cxn ang="0">
                  <a:pos x="11" y="807"/>
                </a:cxn>
                <a:cxn ang="0">
                  <a:pos x="0" y="755"/>
                </a:cxn>
                <a:cxn ang="0">
                  <a:pos x="11" y="702"/>
                </a:cxn>
                <a:cxn ang="0">
                  <a:pos x="46" y="663"/>
                </a:cxn>
                <a:cxn ang="0">
                  <a:pos x="92" y="650"/>
                </a:cxn>
                <a:cxn ang="0">
                  <a:pos x="92" y="0"/>
                </a:cxn>
                <a:cxn ang="0">
                  <a:pos x="139" y="13"/>
                </a:cxn>
                <a:cxn ang="0">
                  <a:pos x="174" y="52"/>
                </a:cxn>
                <a:cxn ang="0">
                  <a:pos x="185" y="104"/>
                </a:cxn>
                <a:cxn ang="0">
                  <a:pos x="174" y="156"/>
                </a:cxn>
                <a:cxn ang="0">
                  <a:pos x="139" y="195"/>
                </a:cxn>
                <a:cxn ang="0">
                  <a:pos x="92" y="208"/>
                </a:cxn>
                <a:cxn ang="0">
                  <a:pos x="46" y="195"/>
                </a:cxn>
                <a:cxn ang="0">
                  <a:pos x="11" y="156"/>
                </a:cxn>
                <a:cxn ang="0">
                  <a:pos x="0" y="104"/>
                </a:cxn>
                <a:cxn ang="0">
                  <a:pos x="11" y="52"/>
                </a:cxn>
                <a:cxn ang="0">
                  <a:pos x="46" y="13"/>
                </a:cxn>
                <a:cxn ang="0">
                  <a:pos x="92" y="0"/>
                </a:cxn>
              </a:cxnLst>
              <a:rect l="0" t="0" r="r" b="b"/>
              <a:pathLst>
                <a:path w="185" h="859">
                  <a:moveTo>
                    <a:pt x="92" y="650"/>
                  </a:moveTo>
                  <a:lnTo>
                    <a:pt x="139" y="663"/>
                  </a:lnTo>
                  <a:lnTo>
                    <a:pt x="174" y="702"/>
                  </a:lnTo>
                  <a:lnTo>
                    <a:pt x="185" y="755"/>
                  </a:lnTo>
                  <a:lnTo>
                    <a:pt x="174" y="807"/>
                  </a:lnTo>
                  <a:lnTo>
                    <a:pt x="139" y="846"/>
                  </a:lnTo>
                  <a:lnTo>
                    <a:pt x="92" y="859"/>
                  </a:lnTo>
                  <a:lnTo>
                    <a:pt x="46" y="846"/>
                  </a:lnTo>
                  <a:lnTo>
                    <a:pt x="11" y="807"/>
                  </a:lnTo>
                  <a:lnTo>
                    <a:pt x="0" y="755"/>
                  </a:lnTo>
                  <a:lnTo>
                    <a:pt x="11" y="702"/>
                  </a:lnTo>
                  <a:lnTo>
                    <a:pt x="46" y="663"/>
                  </a:lnTo>
                  <a:lnTo>
                    <a:pt x="92" y="650"/>
                  </a:lnTo>
                  <a:close/>
                  <a:moveTo>
                    <a:pt x="92" y="0"/>
                  </a:moveTo>
                  <a:lnTo>
                    <a:pt x="139" y="13"/>
                  </a:lnTo>
                  <a:lnTo>
                    <a:pt x="174" y="52"/>
                  </a:lnTo>
                  <a:lnTo>
                    <a:pt x="185" y="104"/>
                  </a:lnTo>
                  <a:lnTo>
                    <a:pt x="174" y="156"/>
                  </a:lnTo>
                  <a:lnTo>
                    <a:pt x="139" y="195"/>
                  </a:lnTo>
                  <a:lnTo>
                    <a:pt x="92" y="208"/>
                  </a:lnTo>
                  <a:lnTo>
                    <a:pt x="46" y="195"/>
                  </a:lnTo>
                  <a:lnTo>
                    <a:pt x="11" y="156"/>
                  </a:lnTo>
                  <a:lnTo>
                    <a:pt x="0" y="104"/>
                  </a:lnTo>
                  <a:lnTo>
                    <a:pt x="11" y="52"/>
                  </a:lnTo>
                  <a:lnTo>
                    <a:pt x="46" y="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6" name="Freeform 36"/>
            <p:cNvSpPr>
              <a:spLocks noEditPoints="1"/>
            </p:cNvSpPr>
            <p:nvPr/>
          </p:nvSpPr>
          <p:spPr bwMode="auto">
            <a:xfrm>
              <a:off x="10371" y="2396"/>
              <a:ext cx="807" cy="917"/>
            </a:xfrm>
            <a:custGeom>
              <a:avLst/>
              <a:gdLst/>
              <a:ahLst/>
              <a:cxnLst>
                <a:cxn ang="0">
                  <a:pos x="505" y="416"/>
                </a:cxn>
                <a:cxn ang="0">
                  <a:pos x="308" y="462"/>
                </a:cxn>
                <a:cxn ang="0">
                  <a:pos x="192" y="546"/>
                </a:cxn>
                <a:cxn ang="0">
                  <a:pos x="145" y="650"/>
                </a:cxn>
                <a:cxn ang="0">
                  <a:pos x="151" y="768"/>
                </a:cxn>
                <a:cxn ang="0">
                  <a:pos x="238" y="859"/>
                </a:cxn>
                <a:cxn ang="0">
                  <a:pos x="348" y="865"/>
                </a:cxn>
                <a:cxn ang="0">
                  <a:pos x="435" y="813"/>
                </a:cxn>
                <a:cxn ang="0">
                  <a:pos x="499" y="696"/>
                </a:cxn>
                <a:cxn ang="0">
                  <a:pos x="511" y="410"/>
                </a:cxn>
                <a:cxn ang="0">
                  <a:pos x="412" y="13"/>
                </a:cxn>
                <a:cxn ang="0">
                  <a:pos x="569" y="110"/>
                </a:cxn>
                <a:cxn ang="0">
                  <a:pos x="627" y="221"/>
                </a:cxn>
                <a:cxn ang="0">
                  <a:pos x="633" y="755"/>
                </a:cxn>
                <a:cxn ang="0">
                  <a:pos x="638" y="787"/>
                </a:cxn>
                <a:cxn ang="0">
                  <a:pos x="679" y="839"/>
                </a:cxn>
                <a:cxn ang="0">
                  <a:pos x="725" y="826"/>
                </a:cxn>
                <a:cxn ang="0">
                  <a:pos x="754" y="768"/>
                </a:cxn>
                <a:cxn ang="0">
                  <a:pos x="760" y="598"/>
                </a:cxn>
                <a:cxn ang="0">
                  <a:pos x="807" y="709"/>
                </a:cxn>
                <a:cxn ang="0">
                  <a:pos x="778" y="833"/>
                </a:cxn>
                <a:cxn ang="0">
                  <a:pos x="720" y="885"/>
                </a:cxn>
                <a:cxn ang="0">
                  <a:pos x="662" y="898"/>
                </a:cxn>
                <a:cxn ang="0">
                  <a:pos x="563" y="846"/>
                </a:cxn>
                <a:cxn ang="0">
                  <a:pos x="522" y="735"/>
                </a:cxn>
                <a:cxn ang="0">
                  <a:pos x="482" y="813"/>
                </a:cxn>
                <a:cxn ang="0">
                  <a:pos x="366" y="904"/>
                </a:cxn>
                <a:cxn ang="0">
                  <a:pos x="227" y="911"/>
                </a:cxn>
                <a:cxn ang="0">
                  <a:pos x="99" y="872"/>
                </a:cxn>
                <a:cxn ang="0">
                  <a:pos x="12" y="774"/>
                </a:cxn>
                <a:cxn ang="0">
                  <a:pos x="12" y="631"/>
                </a:cxn>
                <a:cxn ang="0">
                  <a:pos x="93" y="501"/>
                </a:cxn>
                <a:cxn ang="0">
                  <a:pos x="296" y="397"/>
                </a:cxn>
                <a:cxn ang="0">
                  <a:pos x="511" y="371"/>
                </a:cxn>
                <a:cxn ang="0">
                  <a:pos x="499" y="208"/>
                </a:cxn>
                <a:cxn ang="0">
                  <a:pos x="424" y="84"/>
                </a:cxn>
                <a:cxn ang="0">
                  <a:pos x="319" y="45"/>
                </a:cxn>
                <a:cxn ang="0">
                  <a:pos x="221" y="65"/>
                </a:cxn>
                <a:cxn ang="0">
                  <a:pos x="128" y="137"/>
                </a:cxn>
                <a:cxn ang="0">
                  <a:pos x="198" y="163"/>
                </a:cxn>
                <a:cxn ang="0">
                  <a:pos x="221" y="208"/>
                </a:cxn>
                <a:cxn ang="0">
                  <a:pos x="198" y="293"/>
                </a:cxn>
                <a:cxn ang="0">
                  <a:pos x="163" y="319"/>
                </a:cxn>
                <a:cxn ang="0">
                  <a:pos x="82" y="293"/>
                </a:cxn>
                <a:cxn ang="0">
                  <a:pos x="58" y="254"/>
                </a:cxn>
                <a:cxn ang="0">
                  <a:pos x="70" y="150"/>
                </a:cxn>
                <a:cxn ang="0">
                  <a:pos x="169" y="39"/>
                </a:cxn>
                <a:cxn ang="0">
                  <a:pos x="325" y="0"/>
                </a:cxn>
              </a:cxnLst>
              <a:rect l="0" t="0" r="r" b="b"/>
              <a:pathLst>
                <a:path w="807" h="917">
                  <a:moveTo>
                    <a:pt x="511" y="410"/>
                  </a:moveTo>
                  <a:lnTo>
                    <a:pt x="505" y="416"/>
                  </a:lnTo>
                  <a:lnTo>
                    <a:pt x="395" y="429"/>
                  </a:lnTo>
                  <a:lnTo>
                    <a:pt x="308" y="462"/>
                  </a:lnTo>
                  <a:lnTo>
                    <a:pt x="238" y="501"/>
                  </a:lnTo>
                  <a:lnTo>
                    <a:pt x="192" y="546"/>
                  </a:lnTo>
                  <a:lnTo>
                    <a:pt x="163" y="598"/>
                  </a:lnTo>
                  <a:lnTo>
                    <a:pt x="145" y="650"/>
                  </a:lnTo>
                  <a:lnTo>
                    <a:pt x="140" y="702"/>
                  </a:lnTo>
                  <a:lnTo>
                    <a:pt x="151" y="768"/>
                  </a:lnTo>
                  <a:lnTo>
                    <a:pt x="186" y="826"/>
                  </a:lnTo>
                  <a:lnTo>
                    <a:pt x="238" y="859"/>
                  </a:lnTo>
                  <a:lnTo>
                    <a:pt x="302" y="872"/>
                  </a:lnTo>
                  <a:lnTo>
                    <a:pt x="348" y="865"/>
                  </a:lnTo>
                  <a:lnTo>
                    <a:pt x="395" y="846"/>
                  </a:lnTo>
                  <a:lnTo>
                    <a:pt x="435" y="813"/>
                  </a:lnTo>
                  <a:lnTo>
                    <a:pt x="476" y="761"/>
                  </a:lnTo>
                  <a:lnTo>
                    <a:pt x="499" y="696"/>
                  </a:lnTo>
                  <a:lnTo>
                    <a:pt x="511" y="611"/>
                  </a:lnTo>
                  <a:lnTo>
                    <a:pt x="511" y="410"/>
                  </a:lnTo>
                  <a:close/>
                  <a:moveTo>
                    <a:pt x="325" y="0"/>
                  </a:moveTo>
                  <a:lnTo>
                    <a:pt x="412" y="13"/>
                  </a:lnTo>
                  <a:lnTo>
                    <a:pt x="493" y="45"/>
                  </a:lnTo>
                  <a:lnTo>
                    <a:pt x="569" y="110"/>
                  </a:lnTo>
                  <a:lnTo>
                    <a:pt x="604" y="163"/>
                  </a:lnTo>
                  <a:lnTo>
                    <a:pt x="627" y="221"/>
                  </a:lnTo>
                  <a:lnTo>
                    <a:pt x="633" y="280"/>
                  </a:lnTo>
                  <a:lnTo>
                    <a:pt x="633" y="755"/>
                  </a:lnTo>
                  <a:lnTo>
                    <a:pt x="638" y="768"/>
                  </a:lnTo>
                  <a:lnTo>
                    <a:pt x="638" y="787"/>
                  </a:lnTo>
                  <a:lnTo>
                    <a:pt x="644" y="800"/>
                  </a:lnTo>
                  <a:lnTo>
                    <a:pt x="679" y="839"/>
                  </a:lnTo>
                  <a:lnTo>
                    <a:pt x="708" y="839"/>
                  </a:lnTo>
                  <a:lnTo>
                    <a:pt x="725" y="826"/>
                  </a:lnTo>
                  <a:lnTo>
                    <a:pt x="743" y="807"/>
                  </a:lnTo>
                  <a:lnTo>
                    <a:pt x="754" y="768"/>
                  </a:lnTo>
                  <a:lnTo>
                    <a:pt x="760" y="709"/>
                  </a:lnTo>
                  <a:lnTo>
                    <a:pt x="760" y="598"/>
                  </a:lnTo>
                  <a:lnTo>
                    <a:pt x="807" y="598"/>
                  </a:lnTo>
                  <a:lnTo>
                    <a:pt x="807" y="709"/>
                  </a:lnTo>
                  <a:lnTo>
                    <a:pt x="801" y="781"/>
                  </a:lnTo>
                  <a:lnTo>
                    <a:pt x="778" y="833"/>
                  </a:lnTo>
                  <a:lnTo>
                    <a:pt x="749" y="865"/>
                  </a:lnTo>
                  <a:lnTo>
                    <a:pt x="720" y="885"/>
                  </a:lnTo>
                  <a:lnTo>
                    <a:pt x="685" y="898"/>
                  </a:lnTo>
                  <a:lnTo>
                    <a:pt x="662" y="898"/>
                  </a:lnTo>
                  <a:lnTo>
                    <a:pt x="604" y="885"/>
                  </a:lnTo>
                  <a:lnTo>
                    <a:pt x="563" y="846"/>
                  </a:lnTo>
                  <a:lnTo>
                    <a:pt x="534" y="794"/>
                  </a:lnTo>
                  <a:lnTo>
                    <a:pt x="522" y="735"/>
                  </a:lnTo>
                  <a:lnTo>
                    <a:pt x="517" y="741"/>
                  </a:lnTo>
                  <a:lnTo>
                    <a:pt x="482" y="813"/>
                  </a:lnTo>
                  <a:lnTo>
                    <a:pt x="430" y="865"/>
                  </a:lnTo>
                  <a:lnTo>
                    <a:pt x="366" y="904"/>
                  </a:lnTo>
                  <a:lnTo>
                    <a:pt x="285" y="917"/>
                  </a:lnTo>
                  <a:lnTo>
                    <a:pt x="227" y="911"/>
                  </a:lnTo>
                  <a:lnTo>
                    <a:pt x="163" y="898"/>
                  </a:lnTo>
                  <a:lnTo>
                    <a:pt x="99" y="872"/>
                  </a:lnTo>
                  <a:lnTo>
                    <a:pt x="47" y="833"/>
                  </a:lnTo>
                  <a:lnTo>
                    <a:pt x="12" y="774"/>
                  </a:lnTo>
                  <a:lnTo>
                    <a:pt x="0" y="702"/>
                  </a:lnTo>
                  <a:lnTo>
                    <a:pt x="12" y="631"/>
                  </a:lnTo>
                  <a:lnTo>
                    <a:pt x="41" y="566"/>
                  </a:lnTo>
                  <a:lnTo>
                    <a:pt x="93" y="501"/>
                  </a:lnTo>
                  <a:lnTo>
                    <a:pt x="180" y="442"/>
                  </a:lnTo>
                  <a:lnTo>
                    <a:pt x="296" y="397"/>
                  </a:lnTo>
                  <a:lnTo>
                    <a:pt x="412" y="377"/>
                  </a:lnTo>
                  <a:lnTo>
                    <a:pt x="511" y="371"/>
                  </a:lnTo>
                  <a:lnTo>
                    <a:pt x="511" y="299"/>
                  </a:lnTo>
                  <a:lnTo>
                    <a:pt x="499" y="208"/>
                  </a:lnTo>
                  <a:lnTo>
                    <a:pt x="470" y="137"/>
                  </a:lnTo>
                  <a:lnTo>
                    <a:pt x="424" y="84"/>
                  </a:lnTo>
                  <a:lnTo>
                    <a:pt x="372" y="52"/>
                  </a:lnTo>
                  <a:lnTo>
                    <a:pt x="319" y="45"/>
                  </a:lnTo>
                  <a:lnTo>
                    <a:pt x="273" y="52"/>
                  </a:lnTo>
                  <a:lnTo>
                    <a:pt x="221" y="65"/>
                  </a:lnTo>
                  <a:lnTo>
                    <a:pt x="169" y="91"/>
                  </a:lnTo>
                  <a:lnTo>
                    <a:pt x="128" y="137"/>
                  </a:lnTo>
                  <a:lnTo>
                    <a:pt x="169" y="143"/>
                  </a:lnTo>
                  <a:lnTo>
                    <a:pt x="198" y="163"/>
                  </a:lnTo>
                  <a:lnTo>
                    <a:pt x="209" y="182"/>
                  </a:lnTo>
                  <a:lnTo>
                    <a:pt x="221" y="208"/>
                  </a:lnTo>
                  <a:lnTo>
                    <a:pt x="221" y="254"/>
                  </a:lnTo>
                  <a:lnTo>
                    <a:pt x="198" y="293"/>
                  </a:lnTo>
                  <a:lnTo>
                    <a:pt x="186" y="306"/>
                  </a:lnTo>
                  <a:lnTo>
                    <a:pt x="163" y="319"/>
                  </a:lnTo>
                  <a:lnTo>
                    <a:pt x="116" y="319"/>
                  </a:lnTo>
                  <a:lnTo>
                    <a:pt x="82" y="293"/>
                  </a:lnTo>
                  <a:lnTo>
                    <a:pt x="70" y="280"/>
                  </a:lnTo>
                  <a:lnTo>
                    <a:pt x="58" y="254"/>
                  </a:lnTo>
                  <a:lnTo>
                    <a:pt x="58" y="228"/>
                  </a:lnTo>
                  <a:lnTo>
                    <a:pt x="70" y="150"/>
                  </a:lnTo>
                  <a:lnTo>
                    <a:pt x="111" y="91"/>
                  </a:lnTo>
                  <a:lnTo>
                    <a:pt x="169" y="39"/>
                  </a:lnTo>
                  <a:lnTo>
                    <a:pt x="244" y="13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11224" y="2051"/>
              <a:ext cx="563" cy="1249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8" y="0"/>
                </a:cxn>
                <a:cxn ang="0">
                  <a:pos x="278" y="371"/>
                </a:cxn>
                <a:cxn ang="0">
                  <a:pos x="534" y="371"/>
                </a:cxn>
                <a:cxn ang="0">
                  <a:pos x="534" y="436"/>
                </a:cxn>
                <a:cxn ang="0">
                  <a:pos x="278" y="436"/>
                </a:cxn>
                <a:cxn ang="0">
                  <a:pos x="273" y="982"/>
                </a:cxn>
                <a:cxn ang="0">
                  <a:pos x="273" y="1041"/>
                </a:cxn>
                <a:cxn ang="0">
                  <a:pos x="284" y="1080"/>
                </a:cxn>
                <a:cxn ang="0">
                  <a:pos x="296" y="1126"/>
                </a:cxn>
                <a:cxn ang="0">
                  <a:pos x="319" y="1158"/>
                </a:cxn>
                <a:cxn ang="0">
                  <a:pos x="348" y="1184"/>
                </a:cxn>
                <a:cxn ang="0">
                  <a:pos x="394" y="1197"/>
                </a:cxn>
                <a:cxn ang="0">
                  <a:pos x="441" y="1184"/>
                </a:cxn>
                <a:cxn ang="0">
                  <a:pos x="481" y="1145"/>
                </a:cxn>
                <a:cxn ang="0">
                  <a:pos x="505" y="1073"/>
                </a:cxn>
                <a:cxn ang="0">
                  <a:pos x="516" y="976"/>
                </a:cxn>
                <a:cxn ang="0">
                  <a:pos x="516" y="865"/>
                </a:cxn>
                <a:cxn ang="0">
                  <a:pos x="563" y="865"/>
                </a:cxn>
                <a:cxn ang="0">
                  <a:pos x="563" y="982"/>
                </a:cxn>
                <a:cxn ang="0">
                  <a:pos x="557" y="1047"/>
                </a:cxn>
                <a:cxn ang="0">
                  <a:pos x="545" y="1106"/>
                </a:cxn>
                <a:cxn ang="0">
                  <a:pos x="522" y="1165"/>
                </a:cxn>
                <a:cxn ang="0">
                  <a:pos x="487" y="1210"/>
                </a:cxn>
                <a:cxn ang="0">
                  <a:pos x="441" y="1236"/>
                </a:cxn>
                <a:cxn ang="0">
                  <a:pos x="383" y="1249"/>
                </a:cxn>
                <a:cxn ang="0">
                  <a:pos x="348" y="1249"/>
                </a:cxn>
                <a:cxn ang="0">
                  <a:pos x="307" y="1243"/>
                </a:cxn>
                <a:cxn ang="0">
                  <a:pos x="267" y="1223"/>
                </a:cxn>
                <a:cxn ang="0">
                  <a:pos x="220" y="1191"/>
                </a:cxn>
                <a:cxn ang="0">
                  <a:pos x="186" y="1145"/>
                </a:cxn>
                <a:cxn ang="0">
                  <a:pos x="162" y="1073"/>
                </a:cxn>
                <a:cxn ang="0">
                  <a:pos x="151" y="982"/>
                </a:cxn>
                <a:cxn ang="0">
                  <a:pos x="151" y="429"/>
                </a:cxn>
                <a:cxn ang="0">
                  <a:pos x="0" y="429"/>
                </a:cxn>
                <a:cxn ang="0">
                  <a:pos x="0" y="384"/>
                </a:cxn>
                <a:cxn ang="0">
                  <a:pos x="70" y="371"/>
                </a:cxn>
                <a:cxn ang="0">
                  <a:pos x="122" y="332"/>
                </a:cxn>
                <a:cxn ang="0">
                  <a:pos x="162" y="280"/>
                </a:cxn>
                <a:cxn ang="0">
                  <a:pos x="197" y="215"/>
                </a:cxn>
                <a:cxn ang="0">
                  <a:pos x="215" y="143"/>
                </a:cxn>
                <a:cxn ang="0">
                  <a:pos x="226" y="72"/>
                </a:cxn>
                <a:cxn ang="0">
                  <a:pos x="232" y="0"/>
                </a:cxn>
              </a:cxnLst>
              <a:rect l="0" t="0" r="r" b="b"/>
              <a:pathLst>
                <a:path w="563" h="1249">
                  <a:moveTo>
                    <a:pt x="232" y="0"/>
                  </a:moveTo>
                  <a:lnTo>
                    <a:pt x="278" y="0"/>
                  </a:lnTo>
                  <a:lnTo>
                    <a:pt x="278" y="371"/>
                  </a:lnTo>
                  <a:lnTo>
                    <a:pt x="534" y="371"/>
                  </a:lnTo>
                  <a:lnTo>
                    <a:pt x="534" y="436"/>
                  </a:lnTo>
                  <a:lnTo>
                    <a:pt x="278" y="436"/>
                  </a:lnTo>
                  <a:lnTo>
                    <a:pt x="273" y="982"/>
                  </a:lnTo>
                  <a:lnTo>
                    <a:pt x="273" y="1041"/>
                  </a:lnTo>
                  <a:lnTo>
                    <a:pt x="284" y="1080"/>
                  </a:lnTo>
                  <a:lnTo>
                    <a:pt x="296" y="1126"/>
                  </a:lnTo>
                  <a:lnTo>
                    <a:pt x="319" y="1158"/>
                  </a:lnTo>
                  <a:lnTo>
                    <a:pt x="348" y="1184"/>
                  </a:lnTo>
                  <a:lnTo>
                    <a:pt x="394" y="1197"/>
                  </a:lnTo>
                  <a:lnTo>
                    <a:pt x="441" y="1184"/>
                  </a:lnTo>
                  <a:lnTo>
                    <a:pt x="481" y="1145"/>
                  </a:lnTo>
                  <a:lnTo>
                    <a:pt x="505" y="1073"/>
                  </a:lnTo>
                  <a:lnTo>
                    <a:pt x="516" y="976"/>
                  </a:lnTo>
                  <a:lnTo>
                    <a:pt x="516" y="865"/>
                  </a:lnTo>
                  <a:lnTo>
                    <a:pt x="563" y="865"/>
                  </a:lnTo>
                  <a:lnTo>
                    <a:pt x="563" y="982"/>
                  </a:lnTo>
                  <a:lnTo>
                    <a:pt x="557" y="1047"/>
                  </a:lnTo>
                  <a:lnTo>
                    <a:pt x="545" y="1106"/>
                  </a:lnTo>
                  <a:lnTo>
                    <a:pt x="522" y="1165"/>
                  </a:lnTo>
                  <a:lnTo>
                    <a:pt x="487" y="1210"/>
                  </a:lnTo>
                  <a:lnTo>
                    <a:pt x="441" y="1236"/>
                  </a:lnTo>
                  <a:lnTo>
                    <a:pt x="383" y="1249"/>
                  </a:lnTo>
                  <a:lnTo>
                    <a:pt x="348" y="1249"/>
                  </a:lnTo>
                  <a:lnTo>
                    <a:pt x="307" y="1243"/>
                  </a:lnTo>
                  <a:lnTo>
                    <a:pt x="267" y="1223"/>
                  </a:lnTo>
                  <a:lnTo>
                    <a:pt x="220" y="1191"/>
                  </a:lnTo>
                  <a:lnTo>
                    <a:pt x="186" y="1145"/>
                  </a:lnTo>
                  <a:lnTo>
                    <a:pt x="162" y="1073"/>
                  </a:lnTo>
                  <a:lnTo>
                    <a:pt x="151" y="982"/>
                  </a:lnTo>
                  <a:lnTo>
                    <a:pt x="151" y="429"/>
                  </a:lnTo>
                  <a:lnTo>
                    <a:pt x="0" y="429"/>
                  </a:lnTo>
                  <a:lnTo>
                    <a:pt x="0" y="384"/>
                  </a:lnTo>
                  <a:lnTo>
                    <a:pt x="70" y="371"/>
                  </a:lnTo>
                  <a:lnTo>
                    <a:pt x="122" y="332"/>
                  </a:lnTo>
                  <a:lnTo>
                    <a:pt x="162" y="280"/>
                  </a:lnTo>
                  <a:lnTo>
                    <a:pt x="197" y="215"/>
                  </a:lnTo>
                  <a:lnTo>
                    <a:pt x="215" y="143"/>
                  </a:lnTo>
                  <a:lnTo>
                    <a:pt x="226" y="7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12506" y="1895"/>
              <a:ext cx="394" cy="1392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236"/>
                </a:cxn>
                <a:cxn ang="0">
                  <a:pos x="261" y="1288"/>
                </a:cxn>
                <a:cxn ang="0">
                  <a:pos x="278" y="1314"/>
                </a:cxn>
                <a:cxn ang="0">
                  <a:pos x="319" y="1327"/>
                </a:cxn>
                <a:cxn ang="0">
                  <a:pos x="394" y="1327"/>
                </a:cxn>
                <a:cxn ang="0">
                  <a:pos x="394" y="1392"/>
                </a:cxn>
                <a:cxn ang="0">
                  <a:pos x="0" y="1392"/>
                </a:cxn>
                <a:cxn ang="0">
                  <a:pos x="0" y="1327"/>
                </a:cxn>
                <a:cxn ang="0">
                  <a:pos x="75" y="1327"/>
                </a:cxn>
                <a:cxn ang="0">
                  <a:pos x="116" y="1314"/>
                </a:cxn>
                <a:cxn ang="0">
                  <a:pos x="133" y="1288"/>
                </a:cxn>
                <a:cxn ang="0">
                  <a:pos x="139" y="1236"/>
                </a:cxn>
                <a:cxn ang="0">
                  <a:pos x="139" y="143"/>
                </a:cxn>
                <a:cxn ang="0">
                  <a:pos x="127" y="117"/>
                </a:cxn>
                <a:cxn ang="0">
                  <a:pos x="104" y="98"/>
                </a:cxn>
                <a:cxn ang="0">
                  <a:pos x="64" y="85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55" y="0"/>
                </a:cxn>
              </a:cxnLst>
              <a:rect l="0" t="0" r="r" b="b"/>
              <a:pathLst>
                <a:path w="394" h="1392">
                  <a:moveTo>
                    <a:pt x="255" y="0"/>
                  </a:moveTo>
                  <a:lnTo>
                    <a:pt x="255" y="1236"/>
                  </a:lnTo>
                  <a:lnTo>
                    <a:pt x="261" y="1288"/>
                  </a:lnTo>
                  <a:lnTo>
                    <a:pt x="278" y="1314"/>
                  </a:lnTo>
                  <a:lnTo>
                    <a:pt x="319" y="1327"/>
                  </a:lnTo>
                  <a:lnTo>
                    <a:pt x="394" y="1327"/>
                  </a:lnTo>
                  <a:lnTo>
                    <a:pt x="394" y="1392"/>
                  </a:lnTo>
                  <a:lnTo>
                    <a:pt x="0" y="1392"/>
                  </a:lnTo>
                  <a:lnTo>
                    <a:pt x="0" y="1327"/>
                  </a:lnTo>
                  <a:lnTo>
                    <a:pt x="75" y="1327"/>
                  </a:lnTo>
                  <a:lnTo>
                    <a:pt x="116" y="1314"/>
                  </a:lnTo>
                  <a:lnTo>
                    <a:pt x="133" y="1288"/>
                  </a:lnTo>
                  <a:lnTo>
                    <a:pt x="139" y="1236"/>
                  </a:lnTo>
                  <a:lnTo>
                    <a:pt x="139" y="143"/>
                  </a:lnTo>
                  <a:lnTo>
                    <a:pt x="127" y="117"/>
                  </a:lnTo>
                  <a:lnTo>
                    <a:pt x="104" y="98"/>
                  </a:lnTo>
                  <a:lnTo>
                    <a:pt x="64" y="85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9" name="Freeform 39"/>
            <p:cNvSpPr>
              <a:spLocks noEditPoints="1"/>
            </p:cNvSpPr>
            <p:nvPr/>
          </p:nvSpPr>
          <p:spPr bwMode="auto">
            <a:xfrm>
              <a:off x="13040" y="2389"/>
              <a:ext cx="690" cy="918"/>
            </a:xfrm>
            <a:custGeom>
              <a:avLst/>
              <a:gdLst/>
              <a:ahLst/>
              <a:cxnLst>
                <a:cxn ang="0">
                  <a:pos x="336" y="52"/>
                </a:cxn>
                <a:cxn ang="0">
                  <a:pos x="255" y="85"/>
                </a:cxn>
                <a:cxn ang="0">
                  <a:pos x="185" y="189"/>
                </a:cxn>
                <a:cxn ang="0">
                  <a:pos x="145" y="391"/>
                </a:cxn>
                <a:cxn ang="0">
                  <a:pos x="568" y="352"/>
                </a:cxn>
                <a:cxn ang="0">
                  <a:pos x="539" y="189"/>
                </a:cxn>
                <a:cxn ang="0">
                  <a:pos x="475" y="91"/>
                </a:cxn>
                <a:cxn ang="0">
                  <a:pos x="365" y="46"/>
                </a:cxn>
                <a:cxn ang="0">
                  <a:pos x="458" y="13"/>
                </a:cxn>
                <a:cxn ang="0">
                  <a:pos x="591" y="91"/>
                </a:cxn>
                <a:cxn ang="0">
                  <a:pos x="667" y="228"/>
                </a:cxn>
                <a:cxn ang="0">
                  <a:pos x="690" y="391"/>
                </a:cxn>
                <a:cxn ang="0">
                  <a:pos x="678" y="436"/>
                </a:cxn>
                <a:cxn ang="0">
                  <a:pos x="150" y="430"/>
                </a:cxn>
                <a:cxn ang="0">
                  <a:pos x="150" y="436"/>
                </a:cxn>
                <a:cxn ang="0">
                  <a:pos x="156" y="573"/>
                </a:cxn>
                <a:cxn ang="0">
                  <a:pos x="203" y="729"/>
                </a:cxn>
                <a:cxn ang="0">
                  <a:pos x="324" y="846"/>
                </a:cxn>
                <a:cxn ang="0">
                  <a:pos x="423" y="866"/>
                </a:cxn>
                <a:cxn ang="0">
                  <a:pos x="487" y="846"/>
                </a:cxn>
                <a:cxn ang="0">
                  <a:pos x="574" y="788"/>
                </a:cxn>
                <a:cxn ang="0">
                  <a:pos x="643" y="657"/>
                </a:cxn>
                <a:cxn ang="0">
                  <a:pos x="649" y="638"/>
                </a:cxn>
                <a:cxn ang="0">
                  <a:pos x="672" y="631"/>
                </a:cxn>
                <a:cxn ang="0">
                  <a:pos x="690" y="644"/>
                </a:cxn>
                <a:cxn ang="0">
                  <a:pos x="684" y="683"/>
                </a:cxn>
                <a:cxn ang="0">
                  <a:pos x="643" y="775"/>
                </a:cxn>
                <a:cxn ang="0">
                  <a:pos x="545" y="872"/>
                </a:cxn>
                <a:cxn ang="0">
                  <a:pos x="394" y="918"/>
                </a:cxn>
                <a:cxn ang="0">
                  <a:pos x="197" y="859"/>
                </a:cxn>
                <a:cxn ang="0">
                  <a:pos x="58" y="696"/>
                </a:cxn>
                <a:cxn ang="0">
                  <a:pos x="0" y="456"/>
                </a:cxn>
                <a:cxn ang="0">
                  <a:pos x="52" y="228"/>
                </a:cxn>
                <a:cxn ang="0">
                  <a:pos x="179" y="65"/>
                </a:cxn>
                <a:cxn ang="0">
                  <a:pos x="371" y="0"/>
                </a:cxn>
              </a:cxnLst>
              <a:rect l="0" t="0" r="r" b="b"/>
              <a:pathLst>
                <a:path w="690" h="918">
                  <a:moveTo>
                    <a:pt x="365" y="46"/>
                  </a:moveTo>
                  <a:lnTo>
                    <a:pt x="336" y="52"/>
                  </a:lnTo>
                  <a:lnTo>
                    <a:pt x="295" y="59"/>
                  </a:lnTo>
                  <a:lnTo>
                    <a:pt x="255" y="85"/>
                  </a:lnTo>
                  <a:lnTo>
                    <a:pt x="220" y="130"/>
                  </a:lnTo>
                  <a:lnTo>
                    <a:pt x="185" y="189"/>
                  </a:lnTo>
                  <a:lnTo>
                    <a:pt x="156" y="280"/>
                  </a:lnTo>
                  <a:lnTo>
                    <a:pt x="145" y="391"/>
                  </a:lnTo>
                  <a:lnTo>
                    <a:pt x="568" y="391"/>
                  </a:lnTo>
                  <a:lnTo>
                    <a:pt x="568" y="352"/>
                  </a:lnTo>
                  <a:lnTo>
                    <a:pt x="562" y="306"/>
                  </a:lnTo>
                  <a:lnTo>
                    <a:pt x="539" y="189"/>
                  </a:lnTo>
                  <a:lnTo>
                    <a:pt x="510" y="137"/>
                  </a:lnTo>
                  <a:lnTo>
                    <a:pt x="475" y="91"/>
                  </a:lnTo>
                  <a:lnTo>
                    <a:pt x="429" y="59"/>
                  </a:lnTo>
                  <a:lnTo>
                    <a:pt x="365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3" y="46"/>
                  </a:lnTo>
                  <a:lnTo>
                    <a:pt x="591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4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8" y="436"/>
                  </a:lnTo>
                  <a:lnTo>
                    <a:pt x="150" y="436"/>
                  </a:lnTo>
                  <a:lnTo>
                    <a:pt x="150" y="430"/>
                  </a:lnTo>
                  <a:lnTo>
                    <a:pt x="145" y="436"/>
                  </a:lnTo>
                  <a:lnTo>
                    <a:pt x="150" y="436"/>
                  </a:lnTo>
                  <a:lnTo>
                    <a:pt x="150" y="495"/>
                  </a:lnTo>
                  <a:lnTo>
                    <a:pt x="156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4" y="846"/>
                  </a:lnTo>
                  <a:lnTo>
                    <a:pt x="406" y="866"/>
                  </a:lnTo>
                  <a:lnTo>
                    <a:pt x="423" y="866"/>
                  </a:lnTo>
                  <a:lnTo>
                    <a:pt x="452" y="859"/>
                  </a:lnTo>
                  <a:lnTo>
                    <a:pt x="487" y="846"/>
                  </a:lnTo>
                  <a:lnTo>
                    <a:pt x="527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3" y="657"/>
                  </a:lnTo>
                  <a:lnTo>
                    <a:pt x="649" y="651"/>
                  </a:lnTo>
                  <a:lnTo>
                    <a:pt x="649" y="638"/>
                  </a:lnTo>
                  <a:lnTo>
                    <a:pt x="655" y="631"/>
                  </a:lnTo>
                  <a:lnTo>
                    <a:pt x="672" y="631"/>
                  </a:lnTo>
                  <a:lnTo>
                    <a:pt x="684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4" y="683"/>
                  </a:lnTo>
                  <a:lnTo>
                    <a:pt x="667" y="729"/>
                  </a:lnTo>
                  <a:lnTo>
                    <a:pt x="643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5" y="905"/>
                  </a:lnTo>
                  <a:lnTo>
                    <a:pt x="394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1" y="788"/>
                  </a:lnTo>
                  <a:lnTo>
                    <a:pt x="58" y="696"/>
                  </a:lnTo>
                  <a:lnTo>
                    <a:pt x="17" y="579"/>
                  </a:lnTo>
                  <a:lnTo>
                    <a:pt x="0" y="456"/>
                  </a:lnTo>
                  <a:lnTo>
                    <a:pt x="11" y="339"/>
                  </a:lnTo>
                  <a:lnTo>
                    <a:pt x="52" y="228"/>
                  </a:lnTo>
                  <a:lnTo>
                    <a:pt x="110" y="137"/>
                  </a:lnTo>
                  <a:lnTo>
                    <a:pt x="179" y="65"/>
                  </a:lnTo>
                  <a:lnTo>
                    <a:pt x="272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0" name="Freeform 40"/>
            <p:cNvSpPr>
              <a:spLocks noEditPoints="1"/>
            </p:cNvSpPr>
            <p:nvPr/>
          </p:nvSpPr>
          <p:spPr bwMode="auto">
            <a:xfrm>
              <a:off x="13950" y="2396"/>
              <a:ext cx="806" cy="917"/>
            </a:xfrm>
            <a:custGeom>
              <a:avLst/>
              <a:gdLst/>
              <a:ahLst/>
              <a:cxnLst>
                <a:cxn ang="0">
                  <a:pos x="505" y="416"/>
                </a:cxn>
                <a:cxn ang="0">
                  <a:pos x="308" y="462"/>
                </a:cxn>
                <a:cxn ang="0">
                  <a:pos x="192" y="546"/>
                </a:cxn>
                <a:cxn ang="0">
                  <a:pos x="145" y="650"/>
                </a:cxn>
                <a:cxn ang="0">
                  <a:pos x="151" y="768"/>
                </a:cxn>
                <a:cxn ang="0">
                  <a:pos x="238" y="859"/>
                </a:cxn>
                <a:cxn ang="0">
                  <a:pos x="348" y="865"/>
                </a:cxn>
                <a:cxn ang="0">
                  <a:pos x="435" y="813"/>
                </a:cxn>
                <a:cxn ang="0">
                  <a:pos x="499" y="696"/>
                </a:cxn>
                <a:cxn ang="0">
                  <a:pos x="511" y="410"/>
                </a:cxn>
                <a:cxn ang="0">
                  <a:pos x="412" y="13"/>
                </a:cxn>
                <a:cxn ang="0">
                  <a:pos x="569" y="110"/>
                </a:cxn>
                <a:cxn ang="0">
                  <a:pos x="627" y="221"/>
                </a:cxn>
                <a:cxn ang="0">
                  <a:pos x="632" y="755"/>
                </a:cxn>
                <a:cxn ang="0">
                  <a:pos x="638" y="787"/>
                </a:cxn>
                <a:cxn ang="0">
                  <a:pos x="679" y="839"/>
                </a:cxn>
                <a:cxn ang="0">
                  <a:pos x="725" y="826"/>
                </a:cxn>
                <a:cxn ang="0">
                  <a:pos x="754" y="768"/>
                </a:cxn>
                <a:cxn ang="0">
                  <a:pos x="760" y="598"/>
                </a:cxn>
                <a:cxn ang="0">
                  <a:pos x="806" y="709"/>
                </a:cxn>
                <a:cxn ang="0">
                  <a:pos x="777" y="833"/>
                </a:cxn>
                <a:cxn ang="0">
                  <a:pos x="719" y="885"/>
                </a:cxn>
                <a:cxn ang="0">
                  <a:pos x="661" y="898"/>
                </a:cxn>
                <a:cxn ang="0">
                  <a:pos x="563" y="846"/>
                </a:cxn>
                <a:cxn ang="0">
                  <a:pos x="522" y="735"/>
                </a:cxn>
                <a:cxn ang="0">
                  <a:pos x="482" y="813"/>
                </a:cxn>
                <a:cxn ang="0">
                  <a:pos x="366" y="904"/>
                </a:cxn>
                <a:cxn ang="0">
                  <a:pos x="226" y="911"/>
                </a:cxn>
                <a:cxn ang="0">
                  <a:pos x="99" y="872"/>
                </a:cxn>
                <a:cxn ang="0">
                  <a:pos x="12" y="774"/>
                </a:cxn>
                <a:cxn ang="0">
                  <a:pos x="12" y="631"/>
                </a:cxn>
                <a:cxn ang="0">
                  <a:pos x="93" y="501"/>
                </a:cxn>
                <a:cxn ang="0">
                  <a:pos x="296" y="397"/>
                </a:cxn>
                <a:cxn ang="0">
                  <a:pos x="511" y="371"/>
                </a:cxn>
                <a:cxn ang="0">
                  <a:pos x="499" y="208"/>
                </a:cxn>
                <a:cxn ang="0">
                  <a:pos x="424" y="84"/>
                </a:cxn>
                <a:cxn ang="0">
                  <a:pos x="319" y="45"/>
                </a:cxn>
                <a:cxn ang="0">
                  <a:pos x="221" y="65"/>
                </a:cxn>
                <a:cxn ang="0">
                  <a:pos x="128" y="137"/>
                </a:cxn>
                <a:cxn ang="0">
                  <a:pos x="197" y="163"/>
                </a:cxn>
                <a:cxn ang="0">
                  <a:pos x="221" y="208"/>
                </a:cxn>
                <a:cxn ang="0">
                  <a:pos x="197" y="293"/>
                </a:cxn>
                <a:cxn ang="0">
                  <a:pos x="163" y="319"/>
                </a:cxn>
                <a:cxn ang="0">
                  <a:pos x="81" y="293"/>
                </a:cxn>
                <a:cxn ang="0">
                  <a:pos x="58" y="254"/>
                </a:cxn>
                <a:cxn ang="0">
                  <a:pos x="70" y="150"/>
                </a:cxn>
                <a:cxn ang="0">
                  <a:pos x="168" y="39"/>
                </a:cxn>
                <a:cxn ang="0">
                  <a:pos x="325" y="0"/>
                </a:cxn>
              </a:cxnLst>
              <a:rect l="0" t="0" r="r" b="b"/>
              <a:pathLst>
                <a:path w="806" h="917">
                  <a:moveTo>
                    <a:pt x="511" y="410"/>
                  </a:moveTo>
                  <a:lnTo>
                    <a:pt x="505" y="416"/>
                  </a:lnTo>
                  <a:lnTo>
                    <a:pt x="395" y="429"/>
                  </a:lnTo>
                  <a:lnTo>
                    <a:pt x="308" y="462"/>
                  </a:lnTo>
                  <a:lnTo>
                    <a:pt x="238" y="501"/>
                  </a:lnTo>
                  <a:lnTo>
                    <a:pt x="192" y="546"/>
                  </a:lnTo>
                  <a:lnTo>
                    <a:pt x="163" y="598"/>
                  </a:lnTo>
                  <a:lnTo>
                    <a:pt x="145" y="650"/>
                  </a:lnTo>
                  <a:lnTo>
                    <a:pt x="139" y="702"/>
                  </a:lnTo>
                  <a:lnTo>
                    <a:pt x="151" y="768"/>
                  </a:lnTo>
                  <a:lnTo>
                    <a:pt x="186" y="826"/>
                  </a:lnTo>
                  <a:lnTo>
                    <a:pt x="238" y="859"/>
                  </a:lnTo>
                  <a:lnTo>
                    <a:pt x="302" y="872"/>
                  </a:lnTo>
                  <a:lnTo>
                    <a:pt x="348" y="865"/>
                  </a:lnTo>
                  <a:lnTo>
                    <a:pt x="395" y="846"/>
                  </a:lnTo>
                  <a:lnTo>
                    <a:pt x="435" y="813"/>
                  </a:lnTo>
                  <a:lnTo>
                    <a:pt x="476" y="761"/>
                  </a:lnTo>
                  <a:lnTo>
                    <a:pt x="499" y="696"/>
                  </a:lnTo>
                  <a:lnTo>
                    <a:pt x="511" y="611"/>
                  </a:lnTo>
                  <a:lnTo>
                    <a:pt x="511" y="410"/>
                  </a:lnTo>
                  <a:close/>
                  <a:moveTo>
                    <a:pt x="325" y="0"/>
                  </a:moveTo>
                  <a:lnTo>
                    <a:pt x="412" y="13"/>
                  </a:lnTo>
                  <a:lnTo>
                    <a:pt x="493" y="45"/>
                  </a:lnTo>
                  <a:lnTo>
                    <a:pt x="569" y="110"/>
                  </a:lnTo>
                  <a:lnTo>
                    <a:pt x="603" y="163"/>
                  </a:lnTo>
                  <a:lnTo>
                    <a:pt x="627" y="221"/>
                  </a:lnTo>
                  <a:lnTo>
                    <a:pt x="632" y="280"/>
                  </a:lnTo>
                  <a:lnTo>
                    <a:pt x="632" y="755"/>
                  </a:lnTo>
                  <a:lnTo>
                    <a:pt x="638" y="768"/>
                  </a:lnTo>
                  <a:lnTo>
                    <a:pt x="638" y="787"/>
                  </a:lnTo>
                  <a:lnTo>
                    <a:pt x="644" y="800"/>
                  </a:lnTo>
                  <a:lnTo>
                    <a:pt x="679" y="839"/>
                  </a:lnTo>
                  <a:lnTo>
                    <a:pt x="708" y="839"/>
                  </a:lnTo>
                  <a:lnTo>
                    <a:pt x="725" y="826"/>
                  </a:lnTo>
                  <a:lnTo>
                    <a:pt x="743" y="807"/>
                  </a:lnTo>
                  <a:lnTo>
                    <a:pt x="754" y="768"/>
                  </a:lnTo>
                  <a:lnTo>
                    <a:pt x="760" y="709"/>
                  </a:lnTo>
                  <a:lnTo>
                    <a:pt x="760" y="598"/>
                  </a:lnTo>
                  <a:lnTo>
                    <a:pt x="806" y="598"/>
                  </a:lnTo>
                  <a:lnTo>
                    <a:pt x="806" y="709"/>
                  </a:lnTo>
                  <a:lnTo>
                    <a:pt x="801" y="781"/>
                  </a:lnTo>
                  <a:lnTo>
                    <a:pt x="777" y="833"/>
                  </a:lnTo>
                  <a:lnTo>
                    <a:pt x="748" y="865"/>
                  </a:lnTo>
                  <a:lnTo>
                    <a:pt x="719" y="885"/>
                  </a:lnTo>
                  <a:lnTo>
                    <a:pt x="685" y="898"/>
                  </a:lnTo>
                  <a:lnTo>
                    <a:pt x="661" y="898"/>
                  </a:lnTo>
                  <a:lnTo>
                    <a:pt x="603" y="885"/>
                  </a:lnTo>
                  <a:lnTo>
                    <a:pt x="563" y="846"/>
                  </a:lnTo>
                  <a:lnTo>
                    <a:pt x="534" y="794"/>
                  </a:lnTo>
                  <a:lnTo>
                    <a:pt x="522" y="735"/>
                  </a:lnTo>
                  <a:lnTo>
                    <a:pt x="516" y="741"/>
                  </a:lnTo>
                  <a:lnTo>
                    <a:pt x="482" y="813"/>
                  </a:lnTo>
                  <a:lnTo>
                    <a:pt x="429" y="865"/>
                  </a:lnTo>
                  <a:lnTo>
                    <a:pt x="366" y="904"/>
                  </a:lnTo>
                  <a:lnTo>
                    <a:pt x="284" y="917"/>
                  </a:lnTo>
                  <a:lnTo>
                    <a:pt x="226" y="911"/>
                  </a:lnTo>
                  <a:lnTo>
                    <a:pt x="163" y="898"/>
                  </a:lnTo>
                  <a:lnTo>
                    <a:pt x="99" y="872"/>
                  </a:lnTo>
                  <a:lnTo>
                    <a:pt x="47" y="833"/>
                  </a:lnTo>
                  <a:lnTo>
                    <a:pt x="12" y="774"/>
                  </a:lnTo>
                  <a:lnTo>
                    <a:pt x="0" y="702"/>
                  </a:lnTo>
                  <a:lnTo>
                    <a:pt x="12" y="631"/>
                  </a:lnTo>
                  <a:lnTo>
                    <a:pt x="41" y="566"/>
                  </a:lnTo>
                  <a:lnTo>
                    <a:pt x="93" y="501"/>
                  </a:lnTo>
                  <a:lnTo>
                    <a:pt x="180" y="442"/>
                  </a:lnTo>
                  <a:lnTo>
                    <a:pt x="296" y="397"/>
                  </a:lnTo>
                  <a:lnTo>
                    <a:pt x="412" y="377"/>
                  </a:lnTo>
                  <a:lnTo>
                    <a:pt x="511" y="371"/>
                  </a:lnTo>
                  <a:lnTo>
                    <a:pt x="511" y="299"/>
                  </a:lnTo>
                  <a:lnTo>
                    <a:pt x="499" y="208"/>
                  </a:lnTo>
                  <a:lnTo>
                    <a:pt x="470" y="137"/>
                  </a:lnTo>
                  <a:lnTo>
                    <a:pt x="424" y="84"/>
                  </a:lnTo>
                  <a:lnTo>
                    <a:pt x="371" y="52"/>
                  </a:lnTo>
                  <a:lnTo>
                    <a:pt x="319" y="45"/>
                  </a:lnTo>
                  <a:lnTo>
                    <a:pt x="273" y="52"/>
                  </a:lnTo>
                  <a:lnTo>
                    <a:pt x="221" y="65"/>
                  </a:lnTo>
                  <a:lnTo>
                    <a:pt x="168" y="91"/>
                  </a:lnTo>
                  <a:lnTo>
                    <a:pt x="128" y="137"/>
                  </a:lnTo>
                  <a:lnTo>
                    <a:pt x="168" y="143"/>
                  </a:lnTo>
                  <a:lnTo>
                    <a:pt x="197" y="163"/>
                  </a:lnTo>
                  <a:lnTo>
                    <a:pt x="209" y="182"/>
                  </a:lnTo>
                  <a:lnTo>
                    <a:pt x="221" y="208"/>
                  </a:lnTo>
                  <a:lnTo>
                    <a:pt x="221" y="254"/>
                  </a:lnTo>
                  <a:lnTo>
                    <a:pt x="197" y="293"/>
                  </a:lnTo>
                  <a:lnTo>
                    <a:pt x="186" y="306"/>
                  </a:lnTo>
                  <a:lnTo>
                    <a:pt x="163" y="319"/>
                  </a:lnTo>
                  <a:lnTo>
                    <a:pt x="116" y="319"/>
                  </a:lnTo>
                  <a:lnTo>
                    <a:pt x="81" y="293"/>
                  </a:lnTo>
                  <a:lnTo>
                    <a:pt x="70" y="280"/>
                  </a:lnTo>
                  <a:lnTo>
                    <a:pt x="58" y="254"/>
                  </a:lnTo>
                  <a:lnTo>
                    <a:pt x="58" y="228"/>
                  </a:lnTo>
                  <a:lnTo>
                    <a:pt x="70" y="150"/>
                  </a:lnTo>
                  <a:lnTo>
                    <a:pt x="110" y="91"/>
                  </a:lnTo>
                  <a:lnTo>
                    <a:pt x="168" y="39"/>
                  </a:lnTo>
                  <a:lnTo>
                    <a:pt x="244" y="13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" name="Freeform 41"/>
            <p:cNvSpPr>
              <a:spLocks/>
            </p:cNvSpPr>
            <p:nvPr/>
          </p:nvSpPr>
          <p:spPr bwMode="auto">
            <a:xfrm>
              <a:off x="14832" y="2396"/>
              <a:ext cx="580" cy="911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452" y="58"/>
                </a:cxn>
                <a:cxn ang="0">
                  <a:pos x="504" y="6"/>
                </a:cxn>
                <a:cxn ang="0">
                  <a:pos x="528" y="0"/>
                </a:cxn>
                <a:cxn ang="0">
                  <a:pos x="533" y="280"/>
                </a:cxn>
                <a:cxn ang="0">
                  <a:pos x="522" y="293"/>
                </a:cxn>
                <a:cxn ang="0">
                  <a:pos x="487" y="280"/>
                </a:cxn>
                <a:cxn ang="0">
                  <a:pos x="481" y="241"/>
                </a:cxn>
                <a:cxn ang="0">
                  <a:pos x="464" y="156"/>
                </a:cxn>
                <a:cxn ang="0">
                  <a:pos x="406" y="71"/>
                </a:cxn>
                <a:cxn ang="0">
                  <a:pos x="278" y="32"/>
                </a:cxn>
                <a:cxn ang="0">
                  <a:pos x="145" y="65"/>
                </a:cxn>
                <a:cxn ang="0">
                  <a:pos x="87" y="137"/>
                </a:cxn>
                <a:cxn ang="0">
                  <a:pos x="93" y="234"/>
                </a:cxn>
                <a:cxn ang="0">
                  <a:pos x="156" y="299"/>
                </a:cxn>
                <a:cxn ang="0">
                  <a:pos x="249" y="332"/>
                </a:cxn>
                <a:cxn ang="0">
                  <a:pos x="377" y="364"/>
                </a:cxn>
                <a:cxn ang="0">
                  <a:pos x="504" y="442"/>
                </a:cxn>
                <a:cxn ang="0">
                  <a:pos x="551" y="507"/>
                </a:cxn>
                <a:cxn ang="0">
                  <a:pos x="580" y="631"/>
                </a:cxn>
                <a:cxn ang="0">
                  <a:pos x="551" y="768"/>
                </a:cxn>
                <a:cxn ang="0">
                  <a:pos x="458" y="872"/>
                </a:cxn>
                <a:cxn ang="0">
                  <a:pos x="296" y="911"/>
                </a:cxn>
                <a:cxn ang="0">
                  <a:pos x="209" y="898"/>
                </a:cxn>
                <a:cxn ang="0">
                  <a:pos x="98" y="826"/>
                </a:cxn>
                <a:cxn ang="0">
                  <a:pos x="75" y="852"/>
                </a:cxn>
                <a:cxn ang="0">
                  <a:pos x="29" y="911"/>
                </a:cxn>
                <a:cxn ang="0">
                  <a:pos x="0" y="898"/>
                </a:cxn>
                <a:cxn ang="0">
                  <a:pos x="6" y="553"/>
                </a:cxn>
                <a:cxn ang="0">
                  <a:pos x="35" y="546"/>
                </a:cxn>
                <a:cxn ang="0">
                  <a:pos x="40" y="566"/>
                </a:cxn>
                <a:cxn ang="0">
                  <a:pos x="69" y="676"/>
                </a:cxn>
                <a:cxn ang="0">
                  <a:pos x="151" y="813"/>
                </a:cxn>
                <a:cxn ang="0">
                  <a:pos x="296" y="865"/>
                </a:cxn>
                <a:cxn ang="0">
                  <a:pos x="429" y="833"/>
                </a:cxn>
                <a:cxn ang="0">
                  <a:pos x="493" y="741"/>
                </a:cxn>
                <a:cxn ang="0">
                  <a:pos x="487" y="618"/>
                </a:cxn>
                <a:cxn ang="0">
                  <a:pos x="423" y="540"/>
                </a:cxn>
                <a:cxn ang="0">
                  <a:pos x="342" y="507"/>
                </a:cxn>
                <a:cxn ang="0">
                  <a:pos x="307" y="507"/>
                </a:cxn>
                <a:cxn ang="0">
                  <a:pos x="168" y="475"/>
                </a:cxn>
                <a:cxn ang="0">
                  <a:pos x="75" y="416"/>
                </a:cxn>
                <a:cxn ang="0">
                  <a:pos x="11" y="312"/>
                </a:cxn>
                <a:cxn ang="0">
                  <a:pos x="6" y="189"/>
                </a:cxn>
                <a:cxn ang="0">
                  <a:pos x="64" y="84"/>
                </a:cxn>
                <a:cxn ang="0">
                  <a:pos x="191" y="13"/>
                </a:cxn>
              </a:cxnLst>
              <a:rect l="0" t="0" r="r" b="b"/>
              <a:pathLst>
                <a:path w="580" h="911">
                  <a:moveTo>
                    <a:pt x="284" y="0"/>
                  </a:moveTo>
                  <a:lnTo>
                    <a:pt x="325" y="0"/>
                  </a:lnTo>
                  <a:lnTo>
                    <a:pt x="383" y="19"/>
                  </a:lnTo>
                  <a:lnTo>
                    <a:pt x="452" y="58"/>
                  </a:lnTo>
                  <a:lnTo>
                    <a:pt x="493" y="13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28" y="0"/>
                  </a:lnTo>
                  <a:lnTo>
                    <a:pt x="533" y="13"/>
                  </a:lnTo>
                  <a:lnTo>
                    <a:pt x="533" y="280"/>
                  </a:lnTo>
                  <a:lnTo>
                    <a:pt x="528" y="280"/>
                  </a:lnTo>
                  <a:lnTo>
                    <a:pt x="522" y="293"/>
                  </a:lnTo>
                  <a:lnTo>
                    <a:pt x="499" y="293"/>
                  </a:lnTo>
                  <a:lnTo>
                    <a:pt x="487" y="280"/>
                  </a:lnTo>
                  <a:lnTo>
                    <a:pt x="487" y="273"/>
                  </a:lnTo>
                  <a:lnTo>
                    <a:pt x="481" y="241"/>
                  </a:lnTo>
                  <a:lnTo>
                    <a:pt x="475" y="202"/>
                  </a:lnTo>
                  <a:lnTo>
                    <a:pt x="464" y="156"/>
                  </a:lnTo>
                  <a:lnTo>
                    <a:pt x="441" y="110"/>
                  </a:lnTo>
                  <a:lnTo>
                    <a:pt x="406" y="71"/>
                  </a:lnTo>
                  <a:lnTo>
                    <a:pt x="354" y="45"/>
                  </a:lnTo>
                  <a:lnTo>
                    <a:pt x="278" y="32"/>
                  </a:lnTo>
                  <a:lnTo>
                    <a:pt x="197" y="39"/>
                  </a:lnTo>
                  <a:lnTo>
                    <a:pt x="145" y="65"/>
                  </a:lnTo>
                  <a:lnTo>
                    <a:pt x="104" y="97"/>
                  </a:lnTo>
                  <a:lnTo>
                    <a:pt x="87" y="137"/>
                  </a:lnTo>
                  <a:lnTo>
                    <a:pt x="81" y="182"/>
                  </a:lnTo>
                  <a:lnTo>
                    <a:pt x="93" y="234"/>
                  </a:lnTo>
                  <a:lnTo>
                    <a:pt x="116" y="273"/>
                  </a:lnTo>
                  <a:lnTo>
                    <a:pt x="156" y="299"/>
                  </a:lnTo>
                  <a:lnTo>
                    <a:pt x="203" y="319"/>
                  </a:lnTo>
                  <a:lnTo>
                    <a:pt x="249" y="332"/>
                  </a:lnTo>
                  <a:lnTo>
                    <a:pt x="301" y="345"/>
                  </a:lnTo>
                  <a:lnTo>
                    <a:pt x="377" y="364"/>
                  </a:lnTo>
                  <a:lnTo>
                    <a:pt x="441" y="390"/>
                  </a:lnTo>
                  <a:lnTo>
                    <a:pt x="504" y="442"/>
                  </a:lnTo>
                  <a:lnTo>
                    <a:pt x="528" y="468"/>
                  </a:lnTo>
                  <a:lnTo>
                    <a:pt x="551" y="507"/>
                  </a:lnTo>
                  <a:lnTo>
                    <a:pt x="574" y="559"/>
                  </a:lnTo>
                  <a:lnTo>
                    <a:pt x="580" y="631"/>
                  </a:lnTo>
                  <a:lnTo>
                    <a:pt x="574" y="702"/>
                  </a:lnTo>
                  <a:lnTo>
                    <a:pt x="551" y="768"/>
                  </a:lnTo>
                  <a:lnTo>
                    <a:pt x="516" y="826"/>
                  </a:lnTo>
                  <a:lnTo>
                    <a:pt x="458" y="872"/>
                  </a:lnTo>
                  <a:lnTo>
                    <a:pt x="388" y="898"/>
                  </a:lnTo>
                  <a:lnTo>
                    <a:pt x="296" y="911"/>
                  </a:lnTo>
                  <a:lnTo>
                    <a:pt x="261" y="911"/>
                  </a:lnTo>
                  <a:lnTo>
                    <a:pt x="209" y="898"/>
                  </a:lnTo>
                  <a:lnTo>
                    <a:pt x="156" y="878"/>
                  </a:lnTo>
                  <a:lnTo>
                    <a:pt x="98" y="826"/>
                  </a:lnTo>
                  <a:lnTo>
                    <a:pt x="87" y="846"/>
                  </a:lnTo>
                  <a:lnTo>
                    <a:pt x="75" y="852"/>
                  </a:lnTo>
                  <a:lnTo>
                    <a:pt x="75" y="859"/>
                  </a:lnTo>
                  <a:lnTo>
                    <a:pt x="29" y="911"/>
                  </a:lnTo>
                  <a:lnTo>
                    <a:pt x="6" y="911"/>
                  </a:lnTo>
                  <a:lnTo>
                    <a:pt x="0" y="898"/>
                  </a:lnTo>
                  <a:lnTo>
                    <a:pt x="0" y="566"/>
                  </a:lnTo>
                  <a:lnTo>
                    <a:pt x="6" y="553"/>
                  </a:lnTo>
                  <a:lnTo>
                    <a:pt x="11" y="546"/>
                  </a:lnTo>
                  <a:lnTo>
                    <a:pt x="35" y="546"/>
                  </a:lnTo>
                  <a:lnTo>
                    <a:pt x="40" y="553"/>
                  </a:lnTo>
                  <a:lnTo>
                    <a:pt x="40" y="566"/>
                  </a:lnTo>
                  <a:lnTo>
                    <a:pt x="46" y="579"/>
                  </a:lnTo>
                  <a:lnTo>
                    <a:pt x="69" y="676"/>
                  </a:lnTo>
                  <a:lnTo>
                    <a:pt x="104" y="755"/>
                  </a:lnTo>
                  <a:lnTo>
                    <a:pt x="151" y="813"/>
                  </a:lnTo>
                  <a:lnTo>
                    <a:pt x="214" y="852"/>
                  </a:lnTo>
                  <a:lnTo>
                    <a:pt x="296" y="865"/>
                  </a:lnTo>
                  <a:lnTo>
                    <a:pt x="371" y="859"/>
                  </a:lnTo>
                  <a:lnTo>
                    <a:pt x="429" y="833"/>
                  </a:lnTo>
                  <a:lnTo>
                    <a:pt x="470" y="794"/>
                  </a:lnTo>
                  <a:lnTo>
                    <a:pt x="493" y="741"/>
                  </a:lnTo>
                  <a:lnTo>
                    <a:pt x="499" y="683"/>
                  </a:lnTo>
                  <a:lnTo>
                    <a:pt x="487" y="618"/>
                  </a:lnTo>
                  <a:lnTo>
                    <a:pt x="458" y="572"/>
                  </a:lnTo>
                  <a:lnTo>
                    <a:pt x="423" y="540"/>
                  </a:lnTo>
                  <a:lnTo>
                    <a:pt x="377" y="520"/>
                  </a:lnTo>
                  <a:lnTo>
                    <a:pt x="342" y="507"/>
                  </a:lnTo>
                  <a:lnTo>
                    <a:pt x="313" y="501"/>
                  </a:lnTo>
                  <a:lnTo>
                    <a:pt x="307" y="507"/>
                  </a:lnTo>
                  <a:lnTo>
                    <a:pt x="226" y="488"/>
                  </a:lnTo>
                  <a:lnTo>
                    <a:pt x="168" y="475"/>
                  </a:lnTo>
                  <a:lnTo>
                    <a:pt x="116" y="449"/>
                  </a:lnTo>
                  <a:lnTo>
                    <a:pt x="75" y="416"/>
                  </a:lnTo>
                  <a:lnTo>
                    <a:pt x="35" y="371"/>
                  </a:lnTo>
                  <a:lnTo>
                    <a:pt x="11" y="312"/>
                  </a:lnTo>
                  <a:lnTo>
                    <a:pt x="0" y="247"/>
                  </a:lnTo>
                  <a:lnTo>
                    <a:pt x="6" y="189"/>
                  </a:lnTo>
                  <a:lnTo>
                    <a:pt x="23" y="137"/>
                  </a:lnTo>
                  <a:lnTo>
                    <a:pt x="64" y="84"/>
                  </a:lnTo>
                  <a:lnTo>
                    <a:pt x="116" y="39"/>
                  </a:lnTo>
                  <a:lnTo>
                    <a:pt x="191" y="13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15516" y="2051"/>
              <a:ext cx="563" cy="1249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9" y="0"/>
                </a:cxn>
                <a:cxn ang="0">
                  <a:pos x="279" y="371"/>
                </a:cxn>
                <a:cxn ang="0">
                  <a:pos x="534" y="371"/>
                </a:cxn>
                <a:cxn ang="0">
                  <a:pos x="534" y="436"/>
                </a:cxn>
                <a:cxn ang="0">
                  <a:pos x="279" y="436"/>
                </a:cxn>
                <a:cxn ang="0">
                  <a:pos x="273" y="982"/>
                </a:cxn>
                <a:cxn ang="0">
                  <a:pos x="273" y="1041"/>
                </a:cxn>
                <a:cxn ang="0">
                  <a:pos x="284" y="1080"/>
                </a:cxn>
                <a:cxn ang="0">
                  <a:pos x="296" y="1126"/>
                </a:cxn>
                <a:cxn ang="0">
                  <a:pos x="319" y="1158"/>
                </a:cxn>
                <a:cxn ang="0">
                  <a:pos x="348" y="1184"/>
                </a:cxn>
                <a:cxn ang="0">
                  <a:pos x="395" y="1197"/>
                </a:cxn>
                <a:cxn ang="0">
                  <a:pos x="441" y="1184"/>
                </a:cxn>
                <a:cxn ang="0">
                  <a:pos x="482" y="1145"/>
                </a:cxn>
                <a:cxn ang="0">
                  <a:pos x="505" y="1073"/>
                </a:cxn>
                <a:cxn ang="0">
                  <a:pos x="516" y="976"/>
                </a:cxn>
                <a:cxn ang="0">
                  <a:pos x="516" y="865"/>
                </a:cxn>
                <a:cxn ang="0">
                  <a:pos x="563" y="865"/>
                </a:cxn>
                <a:cxn ang="0">
                  <a:pos x="563" y="982"/>
                </a:cxn>
                <a:cxn ang="0">
                  <a:pos x="557" y="1047"/>
                </a:cxn>
                <a:cxn ang="0">
                  <a:pos x="545" y="1106"/>
                </a:cxn>
                <a:cxn ang="0">
                  <a:pos x="522" y="1165"/>
                </a:cxn>
                <a:cxn ang="0">
                  <a:pos x="487" y="1210"/>
                </a:cxn>
                <a:cxn ang="0">
                  <a:pos x="441" y="1236"/>
                </a:cxn>
                <a:cxn ang="0">
                  <a:pos x="383" y="1249"/>
                </a:cxn>
                <a:cxn ang="0">
                  <a:pos x="348" y="1249"/>
                </a:cxn>
                <a:cxn ang="0">
                  <a:pos x="308" y="1243"/>
                </a:cxn>
                <a:cxn ang="0">
                  <a:pos x="267" y="1223"/>
                </a:cxn>
                <a:cxn ang="0">
                  <a:pos x="221" y="1191"/>
                </a:cxn>
                <a:cxn ang="0">
                  <a:pos x="186" y="1145"/>
                </a:cxn>
                <a:cxn ang="0">
                  <a:pos x="163" y="1073"/>
                </a:cxn>
                <a:cxn ang="0">
                  <a:pos x="151" y="982"/>
                </a:cxn>
                <a:cxn ang="0">
                  <a:pos x="151" y="429"/>
                </a:cxn>
                <a:cxn ang="0">
                  <a:pos x="0" y="429"/>
                </a:cxn>
                <a:cxn ang="0">
                  <a:pos x="0" y="384"/>
                </a:cxn>
                <a:cxn ang="0">
                  <a:pos x="70" y="371"/>
                </a:cxn>
                <a:cxn ang="0">
                  <a:pos x="122" y="332"/>
                </a:cxn>
                <a:cxn ang="0">
                  <a:pos x="163" y="280"/>
                </a:cxn>
                <a:cxn ang="0">
                  <a:pos x="197" y="215"/>
                </a:cxn>
                <a:cxn ang="0">
                  <a:pos x="215" y="143"/>
                </a:cxn>
                <a:cxn ang="0">
                  <a:pos x="226" y="72"/>
                </a:cxn>
                <a:cxn ang="0">
                  <a:pos x="232" y="0"/>
                </a:cxn>
              </a:cxnLst>
              <a:rect l="0" t="0" r="r" b="b"/>
              <a:pathLst>
                <a:path w="563" h="1249">
                  <a:moveTo>
                    <a:pt x="232" y="0"/>
                  </a:moveTo>
                  <a:lnTo>
                    <a:pt x="279" y="0"/>
                  </a:lnTo>
                  <a:lnTo>
                    <a:pt x="279" y="371"/>
                  </a:lnTo>
                  <a:lnTo>
                    <a:pt x="534" y="371"/>
                  </a:lnTo>
                  <a:lnTo>
                    <a:pt x="534" y="436"/>
                  </a:lnTo>
                  <a:lnTo>
                    <a:pt x="279" y="436"/>
                  </a:lnTo>
                  <a:lnTo>
                    <a:pt x="273" y="982"/>
                  </a:lnTo>
                  <a:lnTo>
                    <a:pt x="273" y="1041"/>
                  </a:lnTo>
                  <a:lnTo>
                    <a:pt x="284" y="1080"/>
                  </a:lnTo>
                  <a:lnTo>
                    <a:pt x="296" y="1126"/>
                  </a:lnTo>
                  <a:lnTo>
                    <a:pt x="319" y="1158"/>
                  </a:lnTo>
                  <a:lnTo>
                    <a:pt x="348" y="1184"/>
                  </a:lnTo>
                  <a:lnTo>
                    <a:pt x="395" y="1197"/>
                  </a:lnTo>
                  <a:lnTo>
                    <a:pt x="441" y="1184"/>
                  </a:lnTo>
                  <a:lnTo>
                    <a:pt x="482" y="1145"/>
                  </a:lnTo>
                  <a:lnTo>
                    <a:pt x="505" y="1073"/>
                  </a:lnTo>
                  <a:lnTo>
                    <a:pt x="516" y="976"/>
                  </a:lnTo>
                  <a:lnTo>
                    <a:pt x="516" y="865"/>
                  </a:lnTo>
                  <a:lnTo>
                    <a:pt x="563" y="865"/>
                  </a:lnTo>
                  <a:lnTo>
                    <a:pt x="563" y="982"/>
                  </a:lnTo>
                  <a:lnTo>
                    <a:pt x="557" y="1047"/>
                  </a:lnTo>
                  <a:lnTo>
                    <a:pt x="545" y="1106"/>
                  </a:lnTo>
                  <a:lnTo>
                    <a:pt x="522" y="1165"/>
                  </a:lnTo>
                  <a:lnTo>
                    <a:pt x="487" y="1210"/>
                  </a:lnTo>
                  <a:lnTo>
                    <a:pt x="441" y="1236"/>
                  </a:lnTo>
                  <a:lnTo>
                    <a:pt x="383" y="1249"/>
                  </a:lnTo>
                  <a:lnTo>
                    <a:pt x="348" y="1249"/>
                  </a:lnTo>
                  <a:lnTo>
                    <a:pt x="308" y="1243"/>
                  </a:lnTo>
                  <a:lnTo>
                    <a:pt x="267" y="1223"/>
                  </a:lnTo>
                  <a:lnTo>
                    <a:pt x="221" y="1191"/>
                  </a:lnTo>
                  <a:lnTo>
                    <a:pt x="186" y="1145"/>
                  </a:lnTo>
                  <a:lnTo>
                    <a:pt x="163" y="1073"/>
                  </a:lnTo>
                  <a:lnTo>
                    <a:pt x="151" y="982"/>
                  </a:lnTo>
                  <a:lnTo>
                    <a:pt x="151" y="429"/>
                  </a:lnTo>
                  <a:lnTo>
                    <a:pt x="0" y="429"/>
                  </a:lnTo>
                  <a:lnTo>
                    <a:pt x="0" y="384"/>
                  </a:lnTo>
                  <a:lnTo>
                    <a:pt x="70" y="371"/>
                  </a:lnTo>
                  <a:lnTo>
                    <a:pt x="122" y="332"/>
                  </a:lnTo>
                  <a:lnTo>
                    <a:pt x="163" y="280"/>
                  </a:lnTo>
                  <a:lnTo>
                    <a:pt x="197" y="215"/>
                  </a:lnTo>
                  <a:lnTo>
                    <a:pt x="215" y="143"/>
                  </a:lnTo>
                  <a:lnTo>
                    <a:pt x="226" y="7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16833" y="1947"/>
              <a:ext cx="713" cy="1334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435" y="13"/>
                </a:cxn>
                <a:cxn ang="0">
                  <a:pos x="522" y="52"/>
                </a:cxn>
                <a:cxn ang="0">
                  <a:pos x="597" y="111"/>
                </a:cxn>
                <a:cxn ang="0">
                  <a:pos x="655" y="189"/>
                </a:cxn>
                <a:cxn ang="0">
                  <a:pos x="696" y="280"/>
                </a:cxn>
                <a:cxn ang="0">
                  <a:pos x="707" y="390"/>
                </a:cxn>
                <a:cxn ang="0">
                  <a:pos x="702" y="475"/>
                </a:cxn>
                <a:cxn ang="0">
                  <a:pos x="678" y="546"/>
                </a:cxn>
                <a:cxn ang="0">
                  <a:pos x="644" y="618"/>
                </a:cxn>
                <a:cxn ang="0">
                  <a:pos x="591" y="696"/>
                </a:cxn>
                <a:cxn ang="0">
                  <a:pos x="522" y="774"/>
                </a:cxn>
                <a:cxn ang="0">
                  <a:pos x="435" y="865"/>
                </a:cxn>
                <a:cxn ang="0">
                  <a:pos x="325" y="976"/>
                </a:cxn>
                <a:cxn ang="0">
                  <a:pos x="133" y="1184"/>
                </a:cxn>
                <a:cxn ang="0">
                  <a:pos x="551" y="1184"/>
                </a:cxn>
                <a:cxn ang="0">
                  <a:pos x="603" y="1177"/>
                </a:cxn>
                <a:cxn ang="0">
                  <a:pos x="626" y="1164"/>
                </a:cxn>
                <a:cxn ang="0">
                  <a:pos x="644" y="1119"/>
                </a:cxn>
                <a:cxn ang="0">
                  <a:pos x="667" y="989"/>
                </a:cxn>
                <a:cxn ang="0">
                  <a:pos x="713" y="989"/>
                </a:cxn>
                <a:cxn ang="0">
                  <a:pos x="661" y="1334"/>
                </a:cxn>
                <a:cxn ang="0">
                  <a:pos x="0" y="1334"/>
                </a:cxn>
                <a:cxn ang="0">
                  <a:pos x="0" y="1295"/>
                </a:cxn>
                <a:cxn ang="0">
                  <a:pos x="6" y="1282"/>
                </a:cxn>
                <a:cxn ang="0">
                  <a:pos x="11" y="1275"/>
                </a:cxn>
                <a:cxn ang="0">
                  <a:pos x="17" y="1262"/>
                </a:cxn>
                <a:cxn ang="0">
                  <a:pos x="359" y="833"/>
                </a:cxn>
                <a:cxn ang="0">
                  <a:pos x="429" y="729"/>
                </a:cxn>
                <a:cxn ang="0">
                  <a:pos x="487" y="625"/>
                </a:cxn>
                <a:cxn ang="0">
                  <a:pos x="528" y="507"/>
                </a:cxn>
                <a:cxn ang="0">
                  <a:pos x="545" y="390"/>
                </a:cxn>
                <a:cxn ang="0">
                  <a:pos x="539" y="312"/>
                </a:cxn>
                <a:cxn ang="0">
                  <a:pos x="522" y="234"/>
                </a:cxn>
                <a:cxn ang="0">
                  <a:pos x="487" y="169"/>
                </a:cxn>
                <a:cxn ang="0">
                  <a:pos x="441" y="111"/>
                </a:cxn>
                <a:cxn ang="0">
                  <a:pos x="383" y="78"/>
                </a:cxn>
                <a:cxn ang="0">
                  <a:pos x="307" y="65"/>
                </a:cxn>
                <a:cxn ang="0">
                  <a:pos x="232" y="78"/>
                </a:cxn>
                <a:cxn ang="0">
                  <a:pos x="168" y="117"/>
                </a:cxn>
                <a:cxn ang="0">
                  <a:pos x="110" y="182"/>
                </a:cxn>
                <a:cxn ang="0">
                  <a:pos x="69" y="267"/>
                </a:cxn>
                <a:cxn ang="0">
                  <a:pos x="93" y="267"/>
                </a:cxn>
                <a:cxn ang="0">
                  <a:pos x="133" y="273"/>
                </a:cxn>
                <a:cxn ang="0">
                  <a:pos x="162" y="299"/>
                </a:cxn>
                <a:cxn ang="0">
                  <a:pos x="180" y="332"/>
                </a:cxn>
                <a:cxn ang="0">
                  <a:pos x="185" y="371"/>
                </a:cxn>
                <a:cxn ang="0">
                  <a:pos x="174" y="423"/>
                </a:cxn>
                <a:cxn ang="0">
                  <a:pos x="151" y="449"/>
                </a:cxn>
                <a:cxn ang="0">
                  <a:pos x="122" y="468"/>
                </a:cxn>
                <a:cxn ang="0">
                  <a:pos x="93" y="475"/>
                </a:cxn>
                <a:cxn ang="0">
                  <a:pos x="81" y="475"/>
                </a:cxn>
                <a:cxn ang="0">
                  <a:pos x="58" y="468"/>
                </a:cxn>
                <a:cxn ang="0">
                  <a:pos x="29" y="449"/>
                </a:cxn>
                <a:cxn ang="0">
                  <a:pos x="11" y="416"/>
                </a:cxn>
                <a:cxn ang="0">
                  <a:pos x="0" y="364"/>
                </a:cxn>
                <a:cxn ang="0">
                  <a:pos x="11" y="273"/>
                </a:cxn>
                <a:cxn ang="0">
                  <a:pos x="40" y="189"/>
                </a:cxn>
                <a:cxn ang="0">
                  <a:pos x="87" y="111"/>
                </a:cxn>
                <a:cxn ang="0">
                  <a:pos x="156" y="52"/>
                </a:cxn>
                <a:cxn ang="0">
                  <a:pos x="238" y="13"/>
                </a:cxn>
                <a:cxn ang="0">
                  <a:pos x="330" y="0"/>
                </a:cxn>
              </a:cxnLst>
              <a:rect l="0" t="0" r="r" b="b"/>
              <a:pathLst>
                <a:path w="713" h="1334">
                  <a:moveTo>
                    <a:pt x="330" y="0"/>
                  </a:moveTo>
                  <a:lnTo>
                    <a:pt x="435" y="13"/>
                  </a:lnTo>
                  <a:lnTo>
                    <a:pt x="522" y="52"/>
                  </a:lnTo>
                  <a:lnTo>
                    <a:pt x="597" y="111"/>
                  </a:lnTo>
                  <a:lnTo>
                    <a:pt x="655" y="189"/>
                  </a:lnTo>
                  <a:lnTo>
                    <a:pt x="696" y="280"/>
                  </a:lnTo>
                  <a:lnTo>
                    <a:pt x="707" y="390"/>
                  </a:lnTo>
                  <a:lnTo>
                    <a:pt x="702" y="475"/>
                  </a:lnTo>
                  <a:lnTo>
                    <a:pt x="678" y="546"/>
                  </a:lnTo>
                  <a:lnTo>
                    <a:pt x="644" y="618"/>
                  </a:lnTo>
                  <a:lnTo>
                    <a:pt x="591" y="696"/>
                  </a:lnTo>
                  <a:lnTo>
                    <a:pt x="522" y="774"/>
                  </a:lnTo>
                  <a:lnTo>
                    <a:pt x="435" y="865"/>
                  </a:lnTo>
                  <a:lnTo>
                    <a:pt x="325" y="976"/>
                  </a:lnTo>
                  <a:lnTo>
                    <a:pt x="133" y="1184"/>
                  </a:lnTo>
                  <a:lnTo>
                    <a:pt x="551" y="1184"/>
                  </a:lnTo>
                  <a:lnTo>
                    <a:pt x="603" y="1177"/>
                  </a:lnTo>
                  <a:lnTo>
                    <a:pt x="626" y="1164"/>
                  </a:lnTo>
                  <a:lnTo>
                    <a:pt x="644" y="1119"/>
                  </a:lnTo>
                  <a:lnTo>
                    <a:pt x="667" y="989"/>
                  </a:lnTo>
                  <a:lnTo>
                    <a:pt x="713" y="989"/>
                  </a:lnTo>
                  <a:lnTo>
                    <a:pt x="661" y="1334"/>
                  </a:lnTo>
                  <a:lnTo>
                    <a:pt x="0" y="1334"/>
                  </a:lnTo>
                  <a:lnTo>
                    <a:pt x="0" y="1295"/>
                  </a:lnTo>
                  <a:lnTo>
                    <a:pt x="6" y="1282"/>
                  </a:lnTo>
                  <a:lnTo>
                    <a:pt x="11" y="1275"/>
                  </a:lnTo>
                  <a:lnTo>
                    <a:pt x="17" y="1262"/>
                  </a:lnTo>
                  <a:lnTo>
                    <a:pt x="359" y="833"/>
                  </a:lnTo>
                  <a:lnTo>
                    <a:pt x="429" y="729"/>
                  </a:lnTo>
                  <a:lnTo>
                    <a:pt x="487" y="625"/>
                  </a:lnTo>
                  <a:lnTo>
                    <a:pt x="528" y="507"/>
                  </a:lnTo>
                  <a:lnTo>
                    <a:pt x="545" y="390"/>
                  </a:lnTo>
                  <a:lnTo>
                    <a:pt x="539" y="312"/>
                  </a:lnTo>
                  <a:lnTo>
                    <a:pt x="522" y="234"/>
                  </a:lnTo>
                  <a:lnTo>
                    <a:pt x="487" y="169"/>
                  </a:lnTo>
                  <a:lnTo>
                    <a:pt x="441" y="111"/>
                  </a:lnTo>
                  <a:lnTo>
                    <a:pt x="383" y="78"/>
                  </a:lnTo>
                  <a:lnTo>
                    <a:pt x="307" y="65"/>
                  </a:lnTo>
                  <a:lnTo>
                    <a:pt x="232" y="78"/>
                  </a:lnTo>
                  <a:lnTo>
                    <a:pt x="168" y="117"/>
                  </a:lnTo>
                  <a:lnTo>
                    <a:pt x="110" y="182"/>
                  </a:lnTo>
                  <a:lnTo>
                    <a:pt x="69" y="267"/>
                  </a:lnTo>
                  <a:lnTo>
                    <a:pt x="93" y="267"/>
                  </a:lnTo>
                  <a:lnTo>
                    <a:pt x="133" y="273"/>
                  </a:lnTo>
                  <a:lnTo>
                    <a:pt x="162" y="299"/>
                  </a:lnTo>
                  <a:lnTo>
                    <a:pt x="180" y="332"/>
                  </a:lnTo>
                  <a:lnTo>
                    <a:pt x="185" y="371"/>
                  </a:lnTo>
                  <a:lnTo>
                    <a:pt x="174" y="423"/>
                  </a:lnTo>
                  <a:lnTo>
                    <a:pt x="151" y="449"/>
                  </a:lnTo>
                  <a:lnTo>
                    <a:pt x="122" y="468"/>
                  </a:lnTo>
                  <a:lnTo>
                    <a:pt x="93" y="475"/>
                  </a:lnTo>
                  <a:lnTo>
                    <a:pt x="81" y="475"/>
                  </a:lnTo>
                  <a:lnTo>
                    <a:pt x="58" y="468"/>
                  </a:lnTo>
                  <a:lnTo>
                    <a:pt x="29" y="449"/>
                  </a:lnTo>
                  <a:lnTo>
                    <a:pt x="11" y="416"/>
                  </a:lnTo>
                  <a:lnTo>
                    <a:pt x="0" y="364"/>
                  </a:lnTo>
                  <a:lnTo>
                    <a:pt x="11" y="273"/>
                  </a:lnTo>
                  <a:lnTo>
                    <a:pt x="40" y="189"/>
                  </a:lnTo>
                  <a:lnTo>
                    <a:pt x="87" y="111"/>
                  </a:lnTo>
                  <a:lnTo>
                    <a:pt x="156" y="52"/>
                  </a:lnTo>
                  <a:lnTo>
                    <a:pt x="238" y="1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18225" y="2402"/>
              <a:ext cx="899" cy="885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249" y="209"/>
                </a:cxn>
                <a:cxn ang="0">
                  <a:pos x="296" y="124"/>
                </a:cxn>
                <a:cxn ang="0">
                  <a:pos x="354" y="59"/>
                </a:cxn>
                <a:cxn ang="0">
                  <a:pos x="429" y="13"/>
                </a:cxn>
                <a:cxn ang="0">
                  <a:pos x="516" y="0"/>
                </a:cxn>
                <a:cxn ang="0">
                  <a:pos x="586" y="7"/>
                </a:cxn>
                <a:cxn ang="0">
                  <a:pos x="638" y="26"/>
                </a:cxn>
                <a:cxn ang="0">
                  <a:pos x="679" y="46"/>
                </a:cxn>
                <a:cxn ang="0">
                  <a:pos x="702" y="72"/>
                </a:cxn>
                <a:cxn ang="0">
                  <a:pos x="737" y="124"/>
                </a:cxn>
                <a:cxn ang="0">
                  <a:pos x="754" y="189"/>
                </a:cxn>
                <a:cxn ang="0">
                  <a:pos x="760" y="267"/>
                </a:cxn>
                <a:cxn ang="0">
                  <a:pos x="760" y="762"/>
                </a:cxn>
                <a:cxn ang="0">
                  <a:pos x="771" y="794"/>
                </a:cxn>
                <a:cxn ang="0">
                  <a:pos x="795" y="814"/>
                </a:cxn>
                <a:cxn ang="0">
                  <a:pos x="841" y="820"/>
                </a:cxn>
                <a:cxn ang="0">
                  <a:pos x="899" y="820"/>
                </a:cxn>
                <a:cxn ang="0">
                  <a:pos x="899" y="885"/>
                </a:cxn>
                <a:cxn ang="0">
                  <a:pos x="499" y="885"/>
                </a:cxn>
                <a:cxn ang="0">
                  <a:pos x="499" y="820"/>
                </a:cxn>
                <a:cxn ang="0">
                  <a:pos x="574" y="820"/>
                </a:cxn>
                <a:cxn ang="0">
                  <a:pos x="615" y="807"/>
                </a:cxn>
                <a:cxn ang="0">
                  <a:pos x="632" y="781"/>
                </a:cxn>
                <a:cxn ang="0">
                  <a:pos x="638" y="729"/>
                </a:cxn>
                <a:cxn ang="0">
                  <a:pos x="638" y="261"/>
                </a:cxn>
                <a:cxn ang="0">
                  <a:pos x="632" y="196"/>
                </a:cxn>
                <a:cxn ang="0">
                  <a:pos x="621" y="137"/>
                </a:cxn>
                <a:cxn ang="0">
                  <a:pos x="597" y="85"/>
                </a:cxn>
                <a:cxn ang="0">
                  <a:pos x="563" y="52"/>
                </a:cxn>
                <a:cxn ang="0">
                  <a:pos x="505" y="39"/>
                </a:cxn>
                <a:cxn ang="0">
                  <a:pos x="446" y="46"/>
                </a:cxn>
                <a:cxn ang="0">
                  <a:pos x="394" y="78"/>
                </a:cxn>
                <a:cxn ang="0">
                  <a:pos x="342" y="117"/>
                </a:cxn>
                <a:cxn ang="0">
                  <a:pos x="301" y="183"/>
                </a:cxn>
                <a:cxn ang="0">
                  <a:pos x="278" y="261"/>
                </a:cxn>
                <a:cxn ang="0">
                  <a:pos x="267" y="358"/>
                </a:cxn>
                <a:cxn ang="0">
                  <a:pos x="267" y="729"/>
                </a:cxn>
                <a:cxn ang="0">
                  <a:pos x="272" y="781"/>
                </a:cxn>
                <a:cxn ang="0">
                  <a:pos x="296" y="807"/>
                </a:cxn>
                <a:cxn ang="0">
                  <a:pos x="336" y="820"/>
                </a:cxn>
                <a:cxn ang="0">
                  <a:pos x="406" y="820"/>
                </a:cxn>
                <a:cxn ang="0">
                  <a:pos x="406" y="885"/>
                </a:cxn>
                <a:cxn ang="0">
                  <a:pos x="6" y="885"/>
                </a:cxn>
                <a:cxn ang="0">
                  <a:pos x="6" y="820"/>
                </a:cxn>
                <a:cxn ang="0">
                  <a:pos x="75" y="820"/>
                </a:cxn>
                <a:cxn ang="0">
                  <a:pos x="122" y="807"/>
                </a:cxn>
                <a:cxn ang="0">
                  <a:pos x="139" y="781"/>
                </a:cxn>
                <a:cxn ang="0">
                  <a:pos x="145" y="729"/>
                </a:cxn>
                <a:cxn ang="0">
                  <a:pos x="145" y="196"/>
                </a:cxn>
                <a:cxn ang="0">
                  <a:pos x="139" y="196"/>
                </a:cxn>
                <a:cxn ang="0">
                  <a:pos x="133" y="137"/>
                </a:cxn>
                <a:cxn ang="0">
                  <a:pos x="116" y="104"/>
                </a:cxn>
                <a:cxn ang="0">
                  <a:pos x="75" y="91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49" y="0"/>
                </a:cxn>
              </a:cxnLst>
              <a:rect l="0" t="0" r="r" b="b"/>
              <a:pathLst>
                <a:path w="899" h="885">
                  <a:moveTo>
                    <a:pt x="249" y="0"/>
                  </a:moveTo>
                  <a:lnTo>
                    <a:pt x="249" y="209"/>
                  </a:lnTo>
                  <a:lnTo>
                    <a:pt x="296" y="124"/>
                  </a:lnTo>
                  <a:lnTo>
                    <a:pt x="354" y="59"/>
                  </a:lnTo>
                  <a:lnTo>
                    <a:pt x="429" y="13"/>
                  </a:lnTo>
                  <a:lnTo>
                    <a:pt x="516" y="0"/>
                  </a:lnTo>
                  <a:lnTo>
                    <a:pt x="586" y="7"/>
                  </a:lnTo>
                  <a:lnTo>
                    <a:pt x="638" y="26"/>
                  </a:lnTo>
                  <a:lnTo>
                    <a:pt x="679" y="46"/>
                  </a:lnTo>
                  <a:lnTo>
                    <a:pt x="702" y="72"/>
                  </a:lnTo>
                  <a:lnTo>
                    <a:pt x="737" y="124"/>
                  </a:lnTo>
                  <a:lnTo>
                    <a:pt x="754" y="189"/>
                  </a:lnTo>
                  <a:lnTo>
                    <a:pt x="760" y="267"/>
                  </a:lnTo>
                  <a:lnTo>
                    <a:pt x="760" y="762"/>
                  </a:lnTo>
                  <a:lnTo>
                    <a:pt x="771" y="794"/>
                  </a:lnTo>
                  <a:lnTo>
                    <a:pt x="795" y="814"/>
                  </a:lnTo>
                  <a:lnTo>
                    <a:pt x="841" y="820"/>
                  </a:lnTo>
                  <a:lnTo>
                    <a:pt x="899" y="820"/>
                  </a:lnTo>
                  <a:lnTo>
                    <a:pt x="899" y="885"/>
                  </a:lnTo>
                  <a:lnTo>
                    <a:pt x="499" y="885"/>
                  </a:lnTo>
                  <a:lnTo>
                    <a:pt x="499" y="820"/>
                  </a:lnTo>
                  <a:lnTo>
                    <a:pt x="574" y="820"/>
                  </a:lnTo>
                  <a:lnTo>
                    <a:pt x="615" y="807"/>
                  </a:lnTo>
                  <a:lnTo>
                    <a:pt x="632" y="781"/>
                  </a:lnTo>
                  <a:lnTo>
                    <a:pt x="638" y="729"/>
                  </a:lnTo>
                  <a:lnTo>
                    <a:pt x="638" y="261"/>
                  </a:lnTo>
                  <a:lnTo>
                    <a:pt x="632" y="196"/>
                  </a:lnTo>
                  <a:lnTo>
                    <a:pt x="621" y="137"/>
                  </a:lnTo>
                  <a:lnTo>
                    <a:pt x="597" y="85"/>
                  </a:lnTo>
                  <a:lnTo>
                    <a:pt x="563" y="52"/>
                  </a:lnTo>
                  <a:lnTo>
                    <a:pt x="505" y="39"/>
                  </a:lnTo>
                  <a:lnTo>
                    <a:pt x="446" y="46"/>
                  </a:lnTo>
                  <a:lnTo>
                    <a:pt x="394" y="78"/>
                  </a:lnTo>
                  <a:lnTo>
                    <a:pt x="342" y="117"/>
                  </a:lnTo>
                  <a:lnTo>
                    <a:pt x="301" y="183"/>
                  </a:lnTo>
                  <a:lnTo>
                    <a:pt x="278" y="261"/>
                  </a:lnTo>
                  <a:lnTo>
                    <a:pt x="267" y="358"/>
                  </a:lnTo>
                  <a:lnTo>
                    <a:pt x="267" y="729"/>
                  </a:lnTo>
                  <a:lnTo>
                    <a:pt x="272" y="781"/>
                  </a:lnTo>
                  <a:lnTo>
                    <a:pt x="296" y="807"/>
                  </a:lnTo>
                  <a:lnTo>
                    <a:pt x="336" y="820"/>
                  </a:lnTo>
                  <a:lnTo>
                    <a:pt x="406" y="820"/>
                  </a:lnTo>
                  <a:lnTo>
                    <a:pt x="406" y="885"/>
                  </a:lnTo>
                  <a:lnTo>
                    <a:pt x="6" y="885"/>
                  </a:lnTo>
                  <a:lnTo>
                    <a:pt x="6" y="820"/>
                  </a:lnTo>
                  <a:lnTo>
                    <a:pt x="75" y="820"/>
                  </a:lnTo>
                  <a:lnTo>
                    <a:pt x="122" y="807"/>
                  </a:lnTo>
                  <a:lnTo>
                    <a:pt x="139" y="781"/>
                  </a:lnTo>
                  <a:lnTo>
                    <a:pt x="145" y="729"/>
                  </a:lnTo>
                  <a:lnTo>
                    <a:pt x="145" y="196"/>
                  </a:lnTo>
                  <a:lnTo>
                    <a:pt x="139" y="196"/>
                  </a:lnTo>
                  <a:lnTo>
                    <a:pt x="133" y="137"/>
                  </a:lnTo>
                  <a:lnTo>
                    <a:pt x="116" y="104"/>
                  </a:lnTo>
                  <a:lnTo>
                    <a:pt x="75" y="91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17" name="Freeform 45"/>
            <p:cNvSpPr>
              <a:spLocks noEditPoints="1"/>
            </p:cNvSpPr>
            <p:nvPr/>
          </p:nvSpPr>
          <p:spPr bwMode="auto">
            <a:xfrm>
              <a:off x="19298" y="2389"/>
              <a:ext cx="789" cy="918"/>
            </a:xfrm>
            <a:custGeom>
              <a:avLst/>
              <a:gdLst/>
              <a:ahLst/>
              <a:cxnLst>
                <a:cxn ang="0">
                  <a:pos x="389" y="46"/>
                </a:cxn>
                <a:cxn ang="0">
                  <a:pos x="336" y="52"/>
                </a:cxn>
                <a:cxn ang="0">
                  <a:pos x="278" y="78"/>
                </a:cxn>
                <a:cxn ang="0">
                  <a:pos x="226" y="117"/>
                </a:cxn>
                <a:cxn ang="0">
                  <a:pos x="186" y="176"/>
                </a:cxn>
                <a:cxn ang="0">
                  <a:pos x="157" y="267"/>
                </a:cxn>
                <a:cxn ang="0">
                  <a:pos x="145" y="365"/>
                </a:cxn>
                <a:cxn ang="0">
                  <a:pos x="145" y="514"/>
                </a:cxn>
                <a:cxn ang="0">
                  <a:pos x="151" y="586"/>
                </a:cxn>
                <a:cxn ang="0">
                  <a:pos x="162" y="657"/>
                </a:cxn>
                <a:cxn ang="0">
                  <a:pos x="191" y="729"/>
                </a:cxn>
                <a:cxn ang="0">
                  <a:pos x="232" y="794"/>
                </a:cxn>
                <a:cxn ang="0">
                  <a:pos x="284" y="833"/>
                </a:cxn>
                <a:cxn ang="0">
                  <a:pos x="336" y="859"/>
                </a:cxn>
                <a:cxn ang="0">
                  <a:pos x="394" y="866"/>
                </a:cxn>
                <a:cxn ang="0">
                  <a:pos x="389" y="872"/>
                </a:cxn>
                <a:cxn ang="0">
                  <a:pos x="452" y="859"/>
                </a:cxn>
                <a:cxn ang="0">
                  <a:pos x="510" y="833"/>
                </a:cxn>
                <a:cxn ang="0">
                  <a:pos x="563" y="788"/>
                </a:cxn>
                <a:cxn ang="0">
                  <a:pos x="597" y="722"/>
                </a:cxn>
                <a:cxn ang="0">
                  <a:pos x="626" y="631"/>
                </a:cxn>
                <a:cxn ang="0">
                  <a:pos x="638" y="540"/>
                </a:cxn>
                <a:cxn ang="0">
                  <a:pos x="638" y="391"/>
                </a:cxn>
                <a:cxn ang="0">
                  <a:pos x="632" y="319"/>
                </a:cxn>
                <a:cxn ang="0">
                  <a:pos x="621" y="248"/>
                </a:cxn>
                <a:cxn ang="0">
                  <a:pos x="592" y="176"/>
                </a:cxn>
                <a:cxn ang="0">
                  <a:pos x="534" y="104"/>
                </a:cxn>
                <a:cxn ang="0">
                  <a:pos x="470" y="59"/>
                </a:cxn>
                <a:cxn ang="0">
                  <a:pos x="389" y="46"/>
                </a:cxn>
                <a:cxn ang="0">
                  <a:pos x="394" y="0"/>
                </a:cxn>
                <a:cxn ang="0">
                  <a:pos x="499" y="20"/>
                </a:cxn>
                <a:cxn ang="0">
                  <a:pos x="592" y="65"/>
                </a:cxn>
                <a:cxn ang="0">
                  <a:pos x="673" y="137"/>
                </a:cxn>
                <a:cxn ang="0">
                  <a:pos x="737" y="235"/>
                </a:cxn>
                <a:cxn ang="0">
                  <a:pos x="777" y="345"/>
                </a:cxn>
                <a:cxn ang="0">
                  <a:pos x="789" y="469"/>
                </a:cxn>
                <a:cxn ang="0">
                  <a:pos x="777" y="592"/>
                </a:cxn>
                <a:cxn ang="0">
                  <a:pos x="737" y="696"/>
                </a:cxn>
                <a:cxn ang="0">
                  <a:pos x="673" y="788"/>
                </a:cxn>
                <a:cxn ang="0">
                  <a:pos x="592" y="859"/>
                </a:cxn>
                <a:cxn ang="0">
                  <a:pos x="499" y="905"/>
                </a:cxn>
                <a:cxn ang="0">
                  <a:pos x="394" y="918"/>
                </a:cxn>
                <a:cxn ang="0">
                  <a:pos x="290" y="905"/>
                </a:cxn>
                <a:cxn ang="0">
                  <a:pos x="197" y="859"/>
                </a:cxn>
                <a:cxn ang="0">
                  <a:pos x="122" y="794"/>
                </a:cxn>
                <a:cxn ang="0">
                  <a:pos x="58" y="703"/>
                </a:cxn>
                <a:cxn ang="0">
                  <a:pos x="17" y="592"/>
                </a:cxn>
                <a:cxn ang="0">
                  <a:pos x="0" y="469"/>
                </a:cxn>
                <a:cxn ang="0">
                  <a:pos x="12" y="345"/>
                </a:cxn>
                <a:cxn ang="0">
                  <a:pos x="52" y="235"/>
                </a:cxn>
                <a:cxn ang="0">
                  <a:pos x="116" y="137"/>
                </a:cxn>
                <a:cxn ang="0">
                  <a:pos x="191" y="65"/>
                </a:cxn>
                <a:cxn ang="0">
                  <a:pos x="290" y="20"/>
                </a:cxn>
                <a:cxn ang="0">
                  <a:pos x="394" y="0"/>
                </a:cxn>
              </a:cxnLst>
              <a:rect l="0" t="0" r="r" b="b"/>
              <a:pathLst>
                <a:path w="789" h="918">
                  <a:moveTo>
                    <a:pt x="389" y="46"/>
                  </a:moveTo>
                  <a:lnTo>
                    <a:pt x="336" y="52"/>
                  </a:lnTo>
                  <a:lnTo>
                    <a:pt x="278" y="78"/>
                  </a:lnTo>
                  <a:lnTo>
                    <a:pt x="226" y="117"/>
                  </a:lnTo>
                  <a:lnTo>
                    <a:pt x="186" y="176"/>
                  </a:lnTo>
                  <a:lnTo>
                    <a:pt x="157" y="267"/>
                  </a:lnTo>
                  <a:lnTo>
                    <a:pt x="145" y="365"/>
                  </a:lnTo>
                  <a:lnTo>
                    <a:pt x="145" y="514"/>
                  </a:lnTo>
                  <a:lnTo>
                    <a:pt x="151" y="586"/>
                  </a:lnTo>
                  <a:lnTo>
                    <a:pt x="162" y="657"/>
                  </a:lnTo>
                  <a:lnTo>
                    <a:pt x="191" y="729"/>
                  </a:lnTo>
                  <a:lnTo>
                    <a:pt x="232" y="794"/>
                  </a:lnTo>
                  <a:lnTo>
                    <a:pt x="284" y="833"/>
                  </a:lnTo>
                  <a:lnTo>
                    <a:pt x="336" y="859"/>
                  </a:lnTo>
                  <a:lnTo>
                    <a:pt x="394" y="866"/>
                  </a:lnTo>
                  <a:lnTo>
                    <a:pt x="389" y="872"/>
                  </a:lnTo>
                  <a:lnTo>
                    <a:pt x="452" y="859"/>
                  </a:lnTo>
                  <a:lnTo>
                    <a:pt x="510" y="833"/>
                  </a:lnTo>
                  <a:lnTo>
                    <a:pt x="563" y="788"/>
                  </a:lnTo>
                  <a:lnTo>
                    <a:pt x="597" y="722"/>
                  </a:lnTo>
                  <a:lnTo>
                    <a:pt x="626" y="631"/>
                  </a:lnTo>
                  <a:lnTo>
                    <a:pt x="638" y="540"/>
                  </a:lnTo>
                  <a:lnTo>
                    <a:pt x="638" y="391"/>
                  </a:lnTo>
                  <a:lnTo>
                    <a:pt x="632" y="319"/>
                  </a:lnTo>
                  <a:lnTo>
                    <a:pt x="621" y="248"/>
                  </a:lnTo>
                  <a:lnTo>
                    <a:pt x="592" y="176"/>
                  </a:lnTo>
                  <a:lnTo>
                    <a:pt x="534" y="104"/>
                  </a:lnTo>
                  <a:lnTo>
                    <a:pt x="470" y="59"/>
                  </a:lnTo>
                  <a:lnTo>
                    <a:pt x="389" y="46"/>
                  </a:lnTo>
                  <a:close/>
                  <a:moveTo>
                    <a:pt x="394" y="0"/>
                  </a:moveTo>
                  <a:lnTo>
                    <a:pt x="499" y="20"/>
                  </a:lnTo>
                  <a:lnTo>
                    <a:pt x="592" y="65"/>
                  </a:lnTo>
                  <a:lnTo>
                    <a:pt x="673" y="137"/>
                  </a:lnTo>
                  <a:lnTo>
                    <a:pt x="737" y="235"/>
                  </a:lnTo>
                  <a:lnTo>
                    <a:pt x="777" y="345"/>
                  </a:lnTo>
                  <a:lnTo>
                    <a:pt x="789" y="469"/>
                  </a:lnTo>
                  <a:lnTo>
                    <a:pt x="777" y="592"/>
                  </a:lnTo>
                  <a:lnTo>
                    <a:pt x="737" y="696"/>
                  </a:lnTo>
                  <a:lnTo>
                    <a:pt x="673" y="788"/>
                  </a:lnTo>
                  <a:lnTo>
                    <a:pt x="592" y="859"/>
                  </a:lnTo>
                  <a:lnTo>
                    <a:pt x="499" y="905"/>
                  </a:lnTo>
                  <a:lnTo>
                    <a:pt x="394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2" y="794"/>
                  </a:lnTo>
                  <a:lnTo>
                    <a:pt x="58" y="703"/>
                  </a:lnTo>
                  <a:lnTo>
                    <a:pt x="17" y="592"/>
                  </a:lnTo>
                  <a:lnTo>
                    <a:pt x="0" y="469"/>
                  </a:lnTo>
                  <a:lnTo>
                    <a:pt x="12" y="345"/>
                  </a:lnTo>
                  <a:lnTo>
                    <a:pt x="52" y="235"/>
                  </a:lnTo>
                  <a:lnTo>
                    <a:pt x="116" y="137"/>
                  </a:lnTo>
                  <a:lnTo>
                    <a:pt x="191" y="65"/>
                  </a:lnTo>
                  <a:lnTo>
                    <a:pt x="290" y="2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2" name="Freeform 46"/>
            <p:cNvSpPr>
              <a:spLocks noEditPoints="1"/>
            </p:cNvSpPr>
            <p:nvPr/>
          </p:nvSpPr>
          <p:spPr bwMode="auto">
            <a:xfrm>
              <a:off x="20203" y="1901"/>
              <a:ext cx="876" cy="1406"/>
            </a:xfrm>
            <a:custGeom>
              <a:avLst/>
              <a:gdLst/>
              <a:ahLst/>
              <a:cxnLst>
                <a:cxn ang="0">
                  <a:pos x="342" y="547"/>
                </a:cxn>
                <a:cxn ang="0">
                  <a:pos x="243" y="618"/>
                </a:cxn>
                <a:cxn ang="0">
                  <a:pos x="180" y="736"/>
                </a:cxn>
                <a:cxn ang="0">
                  <a:pos x="151" y="885"/>
                </a:cxn>
                <a:cxn ang="0">
                  <a:pos x="156" y="1041"/>
                </a:cxn>
                <a:cxn ang="0">
                  <a:pos x="203" y="1230"/>
                </a:cxn>
                <a:cxn ang="0">
                  <a:pos x="313" y="1341"/>
                </a:cxn>
                <a:cxn ang="0">
                  <a:pos x="446" y="1354"/>
                </a:cxn>
                <a:cxn ang="0">
                  <a:pos x="551" y="1282"/>
                </a:cxn>
                <a:cxn ang="0">
                  <a:pos x="615" y="1178"/>
                </a:cxn>
                <a:cxn ang="0">
                  <a:pos x="620" y="723"/>
                </a:cxn>
                <a:cxn ang="0">
                  <a:pos x="615" y="684"/>
                </a:cxn>
                <a:cxn ang="0">
                  <a:pos x="603" y="651"/>
                </a:cxn>
                <a:cxn ang="0">
                  <a:pos x="510" y="560"/>
                </a:cxn>
                <a:cxn ang="0">
                  <a:pos x="412" y="534"/>
                </a:cxn>
                <a:cxn ang="0">
                  <a:pos x="736" y="1210"/>
                </a:cxn>
                <a:cxn ang="0">
                  <a:pos x="760" y="1302"/>
                </a:cxn>
                <a:cxn ang="0">
                  <a:pos x="876" y="1321"/>
                </a:cxn>
                <a:cxn ang="0">
                  <a:pos x="615" y="1406"/>
                </a:cxn>
                <a:cxn ang="0">
                  <a:pos x="574" y="1321"/>
                </a:cxn>
                <a:cxn ang="0">
                  <a:pos x="458" y="1393"/>
                </a:cxn>
                <a:cxn ang="0">
                  <a:pos x="278" y="1393"/>
                </a:cxn>
                <a:cxn ang="0">
                  <a:pos x="110" y="1276"/>
                </a:cxn>
                <a:cxn ang="0">
                  <a:pos x="11" y="1080"/>
                </a:cxn>
                <a:cxn ang="0">
                  <a:pos x="17" y="833"/>
                </a:cxn>
                <a:cxn ang="0">
                  <a:pos x="122" y="632"/>
                </a:cxn>
                <a:cxn ang="0">
                  <a:pos x="290" y="514"/>
                </a:cxn>
                <a:cxn ang="0">
                  <a:pos x="464" y="508"/>
                </a:cxn>
                <a:cxn ang="0">
                  <a:pos x="580" y="573"/>
                </a:cxn>
                <a:cxn ang="0">
                  <a:pos x="620" y="196"/>
                </a:cxn>
                <a:cxn ang="0">
                  <a:pos x="597" y="105"/>
                </a:cxn>
                <a:cxn ang="0">
                  <a:pos x="481" y="85"/>
                </a:cxn>
                <a:cxn ang="0">
                  <a:pos x="736" y="0"/>
                </a:cxn>
              </a:cxnLst>
              <a:rect l="0" t="0" r="r" b="b"/>
              <a:pathLst>
                <a:path w="876" h="1406">
                  <a:moveTo>
                    <a:pt x="412" y="534"/>
                  </a:moveTo>
                  <a:lnTo>
                    <a:pt x="342" y="547"/>
                  </a:lnTo>
                  <a:lnTo>
                    <a:pt x="290" y="573"/>
                  </a:lnTo>
                  <a:lnTo>
                    <a:pt x="243" y="618"/>
                  </a:lnTo>
                  <a:lnTo>
                    <a:pt x="209" y="664"/>
                  </a:lnTo>
                  <a:lnTo>
                    <a:pt x="180" y="736"/>
                  </a:lnTo>
                  <a:lnTo>
                    <a:pt x="162" y="814"/>
                  </a:lnTo>
                  <a:lnTo>
                    <a:pt x="151" y="885"/>
                  </a:lnTo>
                  <a:lnTo>
                    <a:pt x="151" y="950"/>
                  </a:lnTo>
                  <a:lnTo>
                    <a:pt x="156" y="1041"/>
                  </a:lnTo>
                  <a:lnTo>
                    <a:pt x="168" y="1139"/>
                  </a:lnTo>
                  <a:lnTo>
                    <a:pt x="203" y="1230"/>
                  </a:lnTo>
                  <a:lnTo>
                    <a:pt x="249" y="1302"/>
                  </a:lnTo>
                  <a:lnTo>
                    <a:pt x="313" y="1341"/>
                  </a:lnTo>
                  <a:lnTo>
                    <a:pt x="388" y="1360"/>
                  </a:lnTo>
                  <a:lnTo>
                    <a:pt x="446" y="1354"/>
                  </a:lnTo>
                  <a:lnTo>
                    <a:pt x="504" y="1328"/>
                  </a:lnTo>
                  <a:lnTo>
                    <a:pt x="551" y="1282"/>
                  </a:lnTo>
                  <a:lnTo>
                    <a:pt x="597" y="1217"/>
                  </a:lnTo>
                  <a:lnTo>
                    <a:pt x="615" y="1178"/>
                  </a:lnTo>
                  <a:lnTo>
                    <a:pt x="615" y="736"/>
                  </a:lnTo>
                  <a:lnTo>
                    <a:pt x="620" y="723"/>
                  </a:lnTo>
                  <a:lnTo>
                    <a:pt x="620" y="690"/>
                  </a:lnTo>
                  <a:lnTo>
                    <a:pt x="615" y="684"/>
                  </a:lnTo>
                  <a:lnTo>
                    <a:pt x="609" y="671"/>
                  </a:lnTo>
                  <a:lnTo>
                    <a:pt x="603" y="651"/>
                  </a:lnTo>
                  <a:lnTo>
                    <a:pt x="562" y="599"/>
                  </a:lnTo>
                  <a:lnTo>
                    <a:pt x="510" y="560"/>
                  </a:lnTo>
                  <a:lnTo>
                    <a:pt x="464" y="540"/>
                  </a:lnTo>
                  <a:lnTo>
                    <a:pt x="412" y="534"/>
                  </a:lnTo>
                  <a:close/>
                  <a:moveTo>
                    <a:pt x="736" y="0"/>
                  </a:moveTo>
                  <a:lnTo>
                    <a:pt x="736" y="1210"/>
                  </a:lnTo>
                  <a:lnTo>
                    <a:pt x="742" y="1269"/>
                  </a:lnTo>
                  <a:lnTo>
                    <a:pt x="760" y="1302"/>
                  </a:lnTo>
                  <a:lnTo>
                    <a:pt x="800" y="1315"/>
                  </a:lnTo>
                  <a:lnTo>
                    <a:pt x="876" y="1321"/>
                  </a:lnTo>
                  <a:lnTo>
                    <a:pt x="876" y="1386"/>
                  </a:lnTo>
                  <a:lnTo>
                    <a:pt x="615" y="1406"/>
                  </a:lnTo>
                  <a:lnTo>
                    <a:pt x="615" y="1276"/>
                  </a:lnTo>
                  <a:lnTo>
                    <a:pt x="574" y="1321"/>
                  </a:lnTo>
                  <a:lnTo>
                    <a:pt x="522" y="1367"/>
                  </a:lnTo>
                  <a:lnTo>
                    <a:pt x="458" y="1393"/>
                  </a:lnTo>
                  <a:lnTo>
                    <a:pt x="377" y="1406"/>
                  </a:lnTo>
                  <a:lnTo>
                    <a:pt x="278" y="1393"/>
                  </a:lnTo>
                  <a:lnTo>
                    <a:pt x="191" y="1347"/>
                  </a:lnTo>
                  <a:lnTo>
                    <a:pt x="110" y="1276"/>
                  </a:lnTo>
                  <a:lnTo>
                    <a:pt x="52" y="1184"/>
                  </a:lnTo>
                  <a:lnTo>
                    <a:pt x="11" y="1080"/>
                  </a:lnTo>
                  <a:lnTo>
                    <a:pt x="0" y="957"/>
                  </a:lnTo>
                  <a:lnTo>
                    <a:pt x="17" y="833"/>
                  </a:lnTo>
                  <a:lnTo>
                    <a:pt x="58" y="723"/>
                  </a:lnTo>
                  <a:lnTo>
                    <a:pt x="122" y="632"/>
                  </a:lnTo>
                  <a:lnTo>
                    <a:pt x="197" y="560"/>
                  </a:lnTo>
                  <a:lnTo>
                    <a:pt x="290" y="514"/>
                  </a:lnTo>
                  <a:lnTo>
                    <a:pt x="394" y="501"/>
                  </a:lnTo>
                  <a:lnTo>
                    <a:pt x="464" y="508"/>
                  </a:lnTo>
                  <a:lnTo>
                    <a:pt x="528" y="534"/>
                  </a:lnTo>
                  <a:lnTo>
                    <a:pt x="580" y="573"/>
                  </a:lnTo>
                  <a:lnTo>
                    <a:pt x="620" y="625"/>
                  </a:lnTo>
                  <a:lnTo>
                    <a:pt x="620" y="196"/>
                  </a:lnTo>
                  <a:lnTo>
                    <a:pt x="615" y="137"/>
                  </a:lnTo>
                  <a:lnTo>
                    <a:pt x="597" y="105"/>
                  </a:lnTo>
                  <a:lnTo>
                    <a:pt x="557" y="92"/>
                  </a:lnTo>
                  <a:lnTo>
                    <a:pt x="481" y="85"/>
                  </a:lnTo>
                  <a:lnTo>
                    <a:pt x="481" y="2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21090" y="2389"/>
              <a:ext cx="690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5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40" y="189"/>
                </a:cxn>
                <a:cxn ang="0">
                  <a:pos x="476" y="91"/>
                </a:cxn>
                <a:cxn ang="0">
                  <a:pos x="366" y="46"/>
                </a:cxn>
                <a:cxn ang="0">
                  <a:pos x="458" y="13"/>
                </a:cxn>
                <a:cxn ang="0">
                  <a:pos x="592" y="91"/>
                </a:cxn>
                <a:cxn ang="0">
                  <a:pos x="667" y="228"/>
                </a:cxn>
                <a:cxn ang="0">
                  <a:pos x="690" y="391"/>
                </a:cxn>
                <a:cxn ang="0">
                  <a:pos x="679" y="436"/>
                </a:cxn>
                <a:cxn ang="0">
                  <a:pos x="151" y="430"/>
                </a:cxn>
                <a:cxn ang="0">
                  <a:pos x="151" y="436"/>
                </a:cxn>
                <a:cxn ang="0">
                  <a:pos x="157" y="573"/>
                </a:cxn>
                <a:cxn ang="0">
                  <a:pos x="203" y="729"/>
                </a:cxn>
                <a:cxn ang="0">
                  <a:pos x="325" y="846"/>
                </a:cxn>
                <a:cxn ang="0">
                  <a:pos x="424" y="866"/>
                </a:cxn>
                <a:cxn ang="0">
                  <a:pos x="487" y="846"/>
                </a:cxn>
                <a:cxn ang="0">
                  <a:pos x="574" y="788"/>
                </a:cxn>
                <a:cxn ang="0">
                  <a:pos x="644" y="657"/>
                </a:cxn>
                <a:cxn ang="0">
                  <a:pos x="650" y="638"/>
                </a:cxn>
                <a:cxn ang="0">
                  <a:pos x="673" y="631"/>
                </a:cxn>
                <a:cxn ang="0">
                  <a:pos x="690" y="644"/>
                </a:cxn>
                <a:cxn ang="0">
                  <a:pos x="685" y="683"/>
                </a:cxn>
                <a:cxn ang="0">
                  <a:pos x="644" y="775"/>
                </a:cxn>
                <a:cxn ang="0">
                  <a:pos x="545" y="872"/>
                </a:cxn>
                <a:cxn ang="0">
                  <a:pos x="395" y="918"/>
                </a:cxn>
                <a:cxn ang="0">
                  <a:pos x="197" y="859"/>
                </a:cxn>
                <a:cxn ang="0">
                  <a:pos x="58" y="696"/>
                </a:cxn>
                <a:cxn ang="0">
                  <a:pos x="0" y="456"/>
                </a:cxn>
                <a:cxn ang="0">
                  <a:pos x="52" y="228"/>
                </a:cxn>
                <a:cxn ang="0">
                  <a:pos x="180" y="65"/>
                </a:cxn>
                <a:cxn ang="0">
                  <a:pos x="371" y="0"/>
                </a:cxn>
              </a:cxnLst>
              <a:rect l="0" t="0" r="r" b="b"/>
              <a:pathLst>
                <a:path w="690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5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40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29" y="59"/>
                  </a:lnTo>
                  <a:lnTo>
                    <a:pt x="366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5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5" y="846"/>
                  </a:lnTo>
                  <a:lnTo>
                    <a:pt x="406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7" y="846"/>
                  </a:lnTo>
                  <a:lnTo>
                    <a:pt x="528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5" y="683"/>
                  </a:lnTo>
                  <a:lnTo>
                    <a:pt x="667" y="729"/>
                  </a:lnTo>
                  <a:lnTo>
                    <a:pt x="644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2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2" y="228"/>
                  </a:lnTo>
                  <a:lnTo>
                    <a:pt x="110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21983" y="2396"/>
              <a:ext cx="580" cy="911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453" y="58"/>
                </a:cxn>
                <a:cxn ang="0">
                  <a:pos x="505" y="6"/>
                </a:cxn>
                <a:cxn ang="0">
                  <a:pos x="528" y="0"/>
                </a:cxn>
                <a:cxn ang="0">
                  <a:pos x="534" y="280"/>
                </a:cxn>
                <a:cxn ang="0">
                  <a:pos x="522" y="293"/>
                </a:cxn>
                <a:cxn ang="0">
                  <a:pos x="488" y="280"/>
                </a:cxn>
                <a:cxn ang="0">
                  <a:pos x="482" y="241"/>
                </a:cxn>
                <a:cxn ang="0">
                  <a:pos x="464" y="156"/>
                </a:cxn>
                <a:cxn ang="0">
                  <a:pos x="406" y="71"/>
                </a:cxn>
                <a:cxn ang="0">
                  <a:pos x="279" y="32"/>
                </a:cxn>
                <a:cxn ang="0">
                  <a:pos x="145" y="65"/>
                </a:cxn>
                <a:cxn ang="0">
                  <a:pos x="87" y="137"/>
                </a:cxn>
                <a:cxn ang="0">
                  <a:pos x="93" y="234"/>
                </a:cxn>
                <a:cxn ang="0">
                  <a:pos x="157" y="299"/>
                </a:cxn>
                <a:cxn ang="0">
                  <a:pos x="250" y="332"/>
                </a:cxn>
                <a:cxn ang="0">
                  <a:pos x="377" y="364"/>
                </a:cxn>
                <a:cxn ang="0">
                  <a:pos x="505" y="442"/>
                </a:cxn>
                <a:cxn ang="0">
                  <a:pos x="551" y="507"/>
                </a:cxn>
                <a:cxn ang="0">
                  <a:pos x="580" y="631"/>
                </a:cxn>
                <a:cxn ang="0">
                  <a:pos x="551" y="768"/>
                </a:cxn>
                <a:cxn ang="0">
                  <a:pos x="459" y="872"/>
                </a:cxn>
                <a:cxn ang="0">
                  <a:pos x="296" y="911"/>
                </a:cxn>
                <a:cxn ang="0">
                  <a:pos x="209" y="898"/>
                </a:cxn>
                <a:cxn ang="0">
                  <a:pos x="99" y="826"/>
                </a:cxn>
                <a:cxn ang="0">
                  <a:pos x="76" y="852"/>
                </a:cxn>
                <a:cxn ang="0">
                  <a:pos x="29" y="911"/>
                </a:cxn>
                <a:cxn ang="0">
                  <a:pos x="0" y="898"/>
                </a:cxn>
                <a:cxn ang="0">
                  <a:pos x="6" y="553"/>
                </a:cxn>
                <a:cxn ang="0">
                  <a:pos x="35" y="546"/>
                </a:cxn>
                <a:cxn ang="0">
                  <a:pos x="41" y="566"/>
                </a:cxn>
                <a:cxn ang="0">
                  <a:pos x="70" y="676"/>
                </a:cxn>
                <a:cxn ang="0">
                  <a:pos x="151" y="813"/>
                </a:cxn>
                <a:cxn ang="0">
                  <a:pos x="296" y="865"/>
                </a:cxn>
                <a:cxn ang="0">
                  <a:pos x="430" y="833"/>
                </a:cxn>
                <a:cxn ang="0">
                  <a:pos x="493" y="741"/>
                </a:cxn>
                <a:cxn ang="0">
                  <a:pos x="488" y="618"/>
                </a:cxn>
                <a:cxn ang="0">
                  <a:pos x="424" y="540"/>
                </a:cxn>
                <a:cxn ang="0">
                  <a:pos x="343" y="507"/>
                </a:cxn>
                <a:cxn ang="0">
                  <a:pos x="308" y="507"/>
                </a:cxn>
                <a:cxn ang="0">
                  <a:pos x="169" y="475"/>
                </a:cxn>
                <a:cxn ang="0">
                  <a:pos x="76" y="416"/>
                </a:cxn>
                <a:cxn ang="0">
                  <a:pos x="12" y="312"/>
                </a:cxn>
                <a:cxn ang="0">
                  <a:pos x="6" y="189"/>
                </a:cxn>
                <a:cxn ang="0">
                  <a:pos x="64" y="84"/>
                </a:cxn>
                <a:cxn ang="0">
                  <a:pos x="192" y="13"/>
                </a:cxn>
              </a:cxnLst>
              <a:rect l="0" t="0" r="r" b="b"/>
              <a:pathLst>
                <a:path w="580" h="911">
                  <a:moveTo>
                    <a:pt x="285" y="0"/>
                  </a:moveTo>
                  <a:lnTo>
                    <a:pt x="325" y="0"/>
                  </a:lnTo>
                  <a:lnTo>
                    <a:pt x="383" y="19"/>
                  </a:lnTo>
                  <a:lnTo>
                    <a:pt x="453" y="58"/>
                  </a:lnTo>
                  <a:lnTo>
                    <a:pt x="493" y="13"/>
                  </a:lnTo>
                  <a:lnTo>
                    <a:pt x="505" y="6"/>
                  </a:lnTo>
                  <a:lnTo>
                    <a:pt x="511" y="0"/>
                  </a:lnTo>
                  <a:lnTo>
                    <a:pt x="528" y="0"/>
                  </a:lnTo>
                  <a:lnTo>
                    <a:pt x="534" y="13"/>
                  </a:lnTo>
                  <a:lnTo>
                    <a:pt x="534" y="280"/>
                  </a:lnTo>
                  <a:lnTo>
                    <a:pt x="528" y="280"/>
                  </a:lnTo>
                  <a:lnTo>
                    <a:pt x="522" y="293"/>
                  </a:lnTo>
                  <a:lnTo>
                    <a:pt x="499" y="293"/>
                  </a:lnTo>
                  <a:lnTo>
                    <a:pt x="488" y="280"/>
                  </a:lnTo>
                  <a:lnTo>
                    <a:pt x="488" y="273"/>
                  </a:lnTo>
                  <a:lnTo>
                    <a:pt x="482" y="241"/>
                  </a:lnTo>
                  <a:lnTo>
                    <a:pt x="476" y="202"/>
                  </a:lnTo>
                  <a:lnTo>
                    <a:pt x="464" y="156"/>
                  </a:lnTo>
                  <a:lnTo>
                    <a:pt x="441" y="110"/>
                  </a:lnTo>
                  <a:lnTo>
                    <a:pt x="406" y="71"/>
                  </a:lnTo>
                  <a:lnTo>
                    <a:pt x="354" y="45"/>
                  </a:lnTo>
                  <a:lnTo>
                    <a:pt x="279" y="32"/>
                  </a:lnTo>
                  <a:lnTo>
                    <a:pt x="198" y="39"/>
                  </a:lnTo>
                  <a:lnTo>
                    <a:pt x="145" y="65"/>
                  </a:lnTo>
                  <a:lnTo>
                    <a:pt x="105" y="97"/>
                  </a:lnTo>
                  <a:lnTo>
                    <a:pt x="87" y="137"/>
                  </a:lnTo>
                  <a:lnTo>
                    <a:pt x="82" y="182"/>
                  </a:lnTo>
                  <a:lnTo>
                    <a:pt x="93" y="234"/>
                  </a:lnTo>
                  <a:lnTo>
                    <a:pt x="116" y="273"/>
                  </a:lnTo>
                  <a:lnTo>
                    <a:pt x="157" y="299"/>
                  </a:lnTo>
                  <a:lnTo>
                    <a:pt x="203" y="319"/>
                  </a:lnTo>
                  <a:lnTo>
                    <a:pt x="250" y="332"/>
                  </a:lnTo>
                  <a:lnTo>
                    <a:pt x="302" y="345"/>
                  </a:lnTo>
                  <a:lnTo>
                    <a:pt x="377" y="364"/>
                  </a:lnTo>
                  <a:lnTo>
                    <a:pt x="441" y="390"/>
                  </a:lnTo>
                  <a:lnTo>
                    <a:pt x="505" y="442"/>
                  </a:lnTo>
                  <a:lnTo>
                    <a:pt x="528" y="468"/>
                  </a:lnTo>
                  <a:lnTo>
                    <a:pt x="551" y="507"/>
                  </a:lnTo>
                  <a:lnTo>
                    <a:pt x="575" y="559"/>
                  </a:lnTo>
                  <a:lnTo>
                    <a:pt x="580" y="631"/>
                  </a:lnTo>
                  <a:lnTo>
                    <a:pt x="575" y="702"/>
                  </a:lnTo>
                  <a:lnTo>
                    <a:pt x="551" y="768"/>
                  </a:lnTo>
                  <a:lnTo>
                    <a:pt x="517" y="826"/>
                  </a:lnTo>
                  <a:lnTo>
                    <a:pt x="459" y="872"/>
                  </a:lnTo>
                  <a:lnTo>
                    <a:pt x="389" y="898"/>
                  </a:lnTo>
                  <a:lnTo>
                    <a:pt x="296" y="911"/>
                  </a:lnTo>
                  <a:lnTo>
                    <a:pt x="261" y="911"/>
                  </a:lnTo>
                  <a:lnTo>
                    <a:pt x="209" y="898"/>
                  </a:lnTo>
                  <a:lnTo>
                    <a:pt x="157" y="878"/>
                  </a:lnTo>
                  <a:lnTo>
                    <a:pt x="99" y="826"/>
                  </a:lnTo>
                  <a:lnTo>
                    <a:pt x="87" y="846"/>
                  </a:lnTo>
                  <a:lnTo>
                    <a:pt x="76" y="852"/>
                  </a:lnTo>
                  <a:lnTo>
                    <a:pt x="76" y="859"/>
                  </a:lnTo>
                  <a:lnTo>
                    <a:pt x="29" y="911"/>
                  </a:lnTo>
                  <a:lnTo>
                    <a:pt x="6" y="911"/>
                  </a:lnTo>
                  <a:lnTo>
                    <a:pt x="0" y="898"/>
                  </a:lnTo>
                  <a:lnTo>
                    <a:pt x="0" y="566"/>
                  </a:lnTo>
                  <a:lnTo>
                    <a:pt x="6" y="553"/>
                  </a:lnTo>
                  <a:lnTo>
                    <a:pt x="12" y="546"/>
                  </a:lnTo>
                  <a:lnTo>
                    <a:pt x="35" y="546"/>
                  </a:lnTo>
                  <a:lnTo>
                    <a:pt x="41" y="553"/>
                  </a:lnTo>
                  <a:lnTo>
                    <a:pt x="41" y="566"/>
                  </a:lnTo>
                  <a:lnTo>
                    <a:pt x="47" y="579"/>
                  </a:lnTo>
                  <a:lnTo>
                    <a:pt x="70" y="676"/>
                  </a:lnTo>
                  <a:lnTo>
                    <a:pt x="105" y="755"/>
                  </a:lnTo>
                  <a:lnTo>
                    <a:pt x="151" y="813"/>
                  </a:lnTo>
                  <a:lnTo>
                    <a:pt x="215" y="852"/>
                  </a:lnTo>
                  <a:lnTo>
                    <a:pt x="296" y="865"/>
                  </a:lnTo>
                  <a:lnTo>
                    <a:pt x="372" y="859"/>
                  </a:lnTo>
                  <a:lnTo>
                    <a:pt x="430" y="833"/>
                  </a:lnTo>
                  <a:lnTo>
                    <a:pt x="470" y="794"/>
                  </a:lnTo>
                  <a:lnTo>
                    <a:pt x="493" y="741"/>
                  </a:lnTo>
                  <a:lnTo>
                    <a:pt x="499" y="683"/>
                  </a:lnTo>
                  <a:lnTo>
                    <a:pt x="488" y="618"/>
                  </a:lnTo>
                  <a:lnTo>
                    <a:pt x="459" y="572"/>
                  </a:lnTo>
                  <a:lnTo>
                    <a:pt x="424" y="540"/>
                  </a:lnTo>
                  <a:lnTo>
                    <a:pt x="377" y="520"/>
                  </a:lnTo>
                  <a:lnTo>
                    <a:pt x="343" y="507"/>
                  </a:lnTo>
                  <a:lnTo>
                    <a:pt x="314" y="501"/>
                  </a:lnTo>
                  <a:lnTo>
                    <a:pt x="308" y="507"/>
                  </a:lnTo>
                  <a:lnTo>
                    <a:pt x="227" y="488"/>
                  </a:lnTo>
                  <a:lnTo>
                    <a:pt x="169" y="475"/>
                  </a:lnTo>
                  <a:lnTo>
                    <a:pt x="116" y="449"/>
                  </a:lnTo>
                  <a:lnTo>
                    <a:pt x="76" y="416"/>
                  </a:lnTo>
                  <a:lnTo>
                    <a:pt x="35" y="371"/>
                  </a:lnTo>
                  <a:lnTo>
                    <a:pt x="12" y="312"/>
                  </a:lnTo>
                  <a:lnTo>
                    <a:pt x="0" y="247"/>
                  </a:lnTo>
                  <a:lnTo>
                    <a:pt x="6" y="189"/>
                  </a:lnTo>
                  <a:lnTo>
                    <a:pt x="24" y="137"/>
                  </a:lnTo>
                  <a:lnTo>
                    <a:pt x="64" y="84"/>
                  </a:lnTo>
                  <a:lnTo>
                    <a:pt x="116" y="39"/>
                  </a:lnTo>
                  <a:lnTo>
                    <a:pt x="192" y="1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10" name="Group 51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5562602" y="3708400"/>
            <a:ext cx="2130645" cy="159005"/>
            <a:chOff x="3562" y="2349"/>
            <a:chExt cx="19001" cy="1418"/>
          </a:xfrm>
        </p:grpSpPr>
        <p:sp>
          <p:nvSpPr>
            <p:cNvPr id="115" name="Freeform 53"/>
            <p:cNvSpPr>
              <a:spLocks/>
            </p:cNvSpPr>
            <p:nvPr/>
          </p:nvSpPr>
          <p:spPr bwMode="auto">
            <a:xfrm>
              <a:off x="3562" y="2369"/>
              <a:ext cx="980" cy="1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8" y="0"/>
                </a:cxn>
                <a:cxn ang="0">
                  <a:pos x="568" y="65"/>
                </a:cxn>
                <a:cxn ang="0">
                  <a:pos x="441" y="65"/>
                </a:cxn>
                <a:cxn ang="0">
                  <a:pos x="394" y="78"/>
                </a:cxn>
                <a:cxn ang="0">
                  <a:pos x="365" y="91"/>
                </a:cxn>
                <a:cxn ang="0">
                  <a:pos x="348" y="110"/>
                </a:cxn>
                <a:cxn ang="0">
                  <a:pos x="342" y="130"/>
                </a:cxn>
                <a:cxn ang="0">
                  <a:pos x="342" y="1255"/>
                </a:cxn>
                <a:cxn ang="0">
                  <a:pos x="348" y="1275"/>
                </a:cxn>
                <a:cxn ang="0">
                  <a:pos x="348" y="1288"/>
                </a:cxn>
                <a:cxn ang="0">
                  <a:pos x="360" y="1294"/>
                </a:cxn>
                <a:cxn ang="0">
                  <a:pos x="377" y="1301"/>
                </a:cxn>
                <a:cxn ang="0">
                  <a:pos x="400" y="1307"/>
                </a:cxn>
                <a:cxn ang="0">
                  <a:pos x="574" y="1307"/>
                </a:cxn>
                <a:cxn ang="0">
                  <a:pos x="667" y="1301"/>
                </a:cxn>
                <a:cxn ang="0">
                  <a:pos x="742" y="1275"/>
                </a:cxn>
                <a:cxn ang="0">
                  <a:pos x="800" y="1236"/>
                </a:cxn>
                <a:cxn ang="0">
                  <a:pos x="847" y="1183"/>
                </a:cxn>
                <a:cxn ang="0">
                  <a:pos x="882" y="1125"/>
                </a:cxn>
                <a:cxn ang="0">
                  <a:pos x="905" y="1060"/>
                </a:cxn>
                <a:cxn ang="0">
                  <a:pos x="916" y="988"/>
                </a:cxn>
                <a:cxn ang="0">
                  <a:pos x="928" y="923"/>
                </a:cxn>
                <a:cxn ang="0">
                  <a:pos x="934" y="852"/>
                </a:cxn>
                <a:cxn ang="0">
                  <a:pos x="980" y="852"/>
                </a:cxn>
                <a:cxn ang="0">
                  <a:pos x="928" y="1366"/>
                </a:cxn>
                <a:cxn ang="0">
                  <a:pos x="0" y="1366"/>
                </a:cxn>
                <a:cxn ang="0">
                  <a:pos x="0" y="1301"/>
                </a:cxn>
                <a:cxn ang="0">
                  <a:pos x="104" y="1301"/>
                </a:cxn>
                <a:cxn ang="0">
                  <a:pos x="145" y="1288"/>
                </a:cxn>
                <a:cxn ang="0">
                  <a:pos x="168" y="1275"/>
                </a:cxn>
                <a:cxn ang="0">
                  <a:pos x="180" y="1249"/>
                </a:cxn>
                <a:cxn ang="0">
                  <a:pos x="180" y="117"/>
                </a:cxn>
                <a:cxn ang="0">
                  <a:pos x="168" y="91"/>
                </a:cxn>
                <a:cxn ang="0">
                  <a:pos x="151" y="78"/>
                </a:cxn>
                <a:cxn ang="0">
                  <a:pos x="110" y="65"/>
                </a:cxn>
                <a:cxn ang="0">
                  <a:pos x="0" y="65"/>
                </a:cxn>
                <a:cxn ang="0">
                  <a:pos x="0" y="0"/>
                </a:cxn>
              </a:cxnLst>
              <a:rect l="0" t="0" r="r" b="b"/>
              <a:pathLst>
                <a:path w="980" h="1366">
                  <a:moveTo>
                    <a:pt x="0" y="0"/>
                  </a:moveTo>
                  <a:lnTo>
                    <a:pt x="568" y="0"/>
                  </a:lnTo>
                  <a:lnTo>
                    <a:pt x="568" y="65"/>
                  </a:lnTo>
                  <a:lnTo>
                    <a:pt x="441" y="65"/>
                  </a:lnTo>
                  <a:lnTo>
                    <a:pt x="394" y="78"/>
                  </a:lnTo>
                  <a:lnTo>
                    <a:pt x="365" y="91"/>
                  </a:lnTo>
                  <a:lnTo>
                    <a:pt x="348" y="110"/>
                  </a:lnTo>
                  <a:lnTo>
                    <a:pt x="342" y="130"/>
                  </a:lnTo>
                  <a:lnTo>
                    <a:pt x="342" y="1255"/>
                  </a:lnTo>
                  <a:lnTo>
                    <a:pt x="348" y="1275"/>
                  </a:lnTo>
                  <a:lnTo>
                    <a:pt x="348" y="1288"/>
                  </a:lnTo>
                  <a:lnTo>
                    <a:pt x="360" y="1294"/>
                  </a:lnTo>
                  <a:lnTo>
                    <a:pt x="377" y="1301"/>
                  </a:lnTo>
                  <a:lnTo>
                    <a:pt x="400" y="1307"/>
                  </a:lnTo>
                  <a:lnTo>
                    <a:pt x="574" y="1307"/>
                  </a:lnTo>
                  <a:lnTo>
                    <a:pt x="667" y="1301"/>
                  </a:lnTo>
                  <a:lnTo>
                    <a:pt x="742" y="1275"/>
                  </a:lnTo>
                  <a:lnTo>
                    <a:pt x="800" y="1236"/>
                  </a:lnTo>
                  <a:lnTo>
                    <a:pt x="847" y="1183"/>
                  </a:lnTo>
                  <a:lnTo>
                    <a:pt x="882" y="1125"/>
                  </a:lnTo>
                  <a:lnTo>
                    <a:pt x="905" y="1060"/>
                  </a:lnTo>
                  <a:lnTo>
                    <a:pt x="916" y="988"/>
                  </a:lnTo>
                  <a:lnTo>
                    <a:pt x="928" y="923"/>
                  </a:lnTo>
                  <a:lnTo>
                    <a:pt x="934" y="852"/>
                  </a:lnTo>
                  <a:lnTo>
                    <a:pt x="980" y="852"/>
                  </a:lnTo>
                  <a:lnTo>
                    <a:pt x="928" y="1366"/>
                  </a:lnTo>
                  <a:lnTo>
                    <a:pt x="0" y="1366"/>
                  </a:lnTo>
                  <a:lnTo>
                    <a:pt x="0" y="1301"/>
                  </a:lnTo>
                  <a:lnTo>
                    <a:pt x="104" y="1301"/>
                  </a:lnTo>
                  <a:lnTo>
                    <a:pt x="145" y="1288"/>
                  </a:lnTo>
                  <a:lnTo>
                    <a:pt x="168" y="1275"/>
                  </a:lnTo>
                  <a:lnTo>
                    <a:pt x="180" y="1249"/>
                  </a:lnTo>
                  <a:lnTo>
                    <a:pt x="180" y="117"/>
                  </a:lnTo>
                  <a:lnTo>
                    <a:pt x="168" y="91"/>
                  </a:lnTo>
                  <a:lnTo>
                    <a:pt x="151" y="78"/>
                  </a:lnTo>
                  <a:lnTo>
                    <a:pt x="110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4629" y="2843"/>
              <a:ext cx="690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5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51" y="248"/>
                </a:cxn>
                <a:cxn ang="0">
                  <a:pos x="511" y="137"/>
                </a:cxn>
                <a:cxn ang="0">
                  <a:pos x="429" y="59"/>
                </a:cxn>
                <a:cxn ang="0">
                  <a:pos x="371" y="0"/>
                </a:cxn>
                <a:cxn ang="0">
                  <a:pos x="534" y="46"/>
                </a:cxn>
                <a:cxn ang="0">
                  <a:pos x="632" y="157"/>
                </a:cxn>
                <a:cxn ang="0">
                  <a:pos x="685" y="306"/>
                </a:cxn>
                <a:cxn ang="0">
                  <a:pos x="690" y="410"/>
                </a:cxn>
                <a:cxn ang="0">
                  <a:pos x="151" y="436"/>
                </a:cxn>
                <a:cxn ang="0">
                  <a:pos x="145" y="436"/>
                </a:cxn>
                <a:cxn ang="0">
                  <a:pos x="151" y="495"/>
                </a:cxn>
                <a:cxn ang="0">
                  <a:pos x="174" y="651"/>
                </a:cxn>
                <a:cxn ang="0">
                  <a:pos x="255" y="801"/>
                </a:cxn>
                <a:cxn ang="0">
                  <a:pos x="406" y="866"/>
                </a:cxn>
                <a:cxn ang="0">
                  <a:pos x="453" y="859"/>
                </a:cxn>
                <a:cxn ang="0">
                  <a:pos x="528" y="827"/>
                </a:cxn>
                <a:cxn ang="0">
                  <a:pos x="609" y="735"/>
                </a:cxn>
                <a:cxn ang="0">
                  <a:pos x="650" y="651"/>
                </a:cxn>
                <a:cxn ang="0">
                  <a:pos x="656" y="631"/>
                </a:cxn>
                <a:cxn ang="0">
                  <a:pos x="685" y="638"/>
                </a:cxn>
                <a:cxn ang="0">
                  <a:pos x="690" y="657"/>
                </a:cxn>
                <a:cxn ang="0">
                  <a:pos x="667" y="729"/>
                </a:cxn>
                <a:cxn ang="0">
                  <a:pos x="603" y="827"/>
                </a:cxn>
                <a:cxn ang="0">
                  <a:pos x="476" y="905"/>
                </a:cxn>
                <a:cxn ang="0">
                  <a:pos x="290" y="905"/>
                </a:cxn>
                <a:cxn ang="0">
                  <a:pos x="116" y="788"/>
                </a:cxn>
                <a:cxn ang="0">
                  <a:pos x="18" y="579"/>
                </a:cxn>
                <a:cxn ang="0">
                  <a:pos x="12" y="339"/>
                </a:cxn>
                <a:cxn ang="0">
                  <a:pos x="105" y="137"/>
                </a:cxn>
                <a:cxn ang="0">
                  <a:pos x="273" y="20"/>
                </a:cxn>
              </a:cxnLst>
              <a:rect l="0" t="0" r="r" b="b"/>
              <a:pathLst>
                <a:path w="690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5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51" y="248"/>
                  </a:lnTo>
                  <a:lnTo>
                    <a:pt x="534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29" y="59"/>
                  </a:lnTo>
                  <a:lnTo>
                    <a:pt x="366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5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5" y="846"/>
                  </a:lnTo>
                  <a:lnTo>
                    <a:pt x="406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7" y="846"/>
                  </a:lnTo>
                  <a:lnTo>
                    <a:pt x="528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5" y="683"/>
                  </a:lnTo>
                  <a:lnTo>
                    <a:pt x="667" y="729"/>
                  </a:lnTo>
                  <a:lnTo>
                    <a:pt x="644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16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2" y="228"/>
                  </a:lnTo>
                  <a:lnTo>
                    <a:pt x="105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" name="Freeform 55"/>
            <p:cNvSpPr>
              <a:spLocks/>
            </p:cNvSpPr>
            <p:nvPr/>
          </p:nvSpPr>
          <p:spPr bwMode="auto">
            <a:xfrm>
              <a:off x="5511" y="2863"/>
              <a:ext cx="864" cy="8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0"/>
                </a:cxn>
                <a:cxn ang="0">
                  <a:pos x="365" y="65"/>
                </a:cxn>
                <a:cxn ang="0">
                  <a:pos x="336" y="65"/>
                </a:cxn>
                <a:cxn ang="0">
                  <a:pos x="301" y="71"/>
                </a:cxn>
                <a:cxn ang="0">
                  <a:pos x="272" y="84"/>
                </a:cxn>
                <a:cxn ang="0">
                  <a:pos x="261" y="117"/>
                </a:cxn>
                <a:cxn ang="0">
                  <a:pos x="261" y="124"/>
                </a:cxn>
                <a:cxn ang="0">
                  <a:pos x="272" y="150"/>
                </a:cxn>
                <a:cxn ang="0">
                  <a:pos x="470" y="709"/>
                </a:cxn>
                <a:cxn ang="0">
                  <a:pos x="649" y="202"/>
                </a:cxn>
                <a:cxn ang="0">
                  <a:pos x="655" y="189"/>
                </a:cxn>
                <a:cxn ang="0">
                  <a:pos x="655" y="176"/>
                </a:cxn>
                <a:cxn ang="0">
                  <a:pos x="661" y="169"/>
                </a:cxn>
                <a:cxn ang="0">
                  <a:pos x="661" y="137"/>
                </a:cxn>
                <a:cxn ang="0">
                  <a:pos x="655" y="124"/>
                </a:cxn>
                <a:cxn ang="0">
                  <a:pos x="649" y="104"/>
                </a:cxn>
                <a:cxn ang="0">
                  <a:pos x="638" y="91"/>
                </a:cxn>
                <a:cxn ang="0">
                  <a:pos x="620" y="84"/>
                </a:cxn>
                <a:cxn ang="0">
                  <a:pos x="597" y="71"/>
                </a:cxn>
                <a:cxn ang="0">
                  <a:pos x="574" y="71"/>
                </a:cxn>
                <a:cxn ang="0">
                  <a:pos x="574" y="6"/>
                </a:cxn>
                <a:cxn ang="0">
                  <a:pos x="864" y="6"/>
                </a:cxn>
                <a:cxn ang="0">
                  <a:pos x="864" y="71"/>
                </a:cxn>
                <a:cxn ang="0">
                  <a:pos x="806" y="84"/>
                </a:cxn>
                <a:cxn ang="0">
                  <a:pos x="760" y="110"/>
                </a:cxn>
                <a:cxn ang="0">
                  <a:pos x="731" y="143"/>
                </a:cxn>
                <a:cxn ang="0">
                  <a:pos x="713" y="176"/>
                </a:cxn>
                <a:cxn ang="0">
                  <a:pos x="702" y="208"/>
                </a:cxn>
                <a:cxn ang="0">
                  <a:pos x="475" y="846"/>
                </a:cxn>
                <a:cxn ang="0">
                  <a:pos x="470" y="859"/>
                </a:cxn>
                <a:cxn ang="0">
                  <a:pos x="464" y="865"/>
                </a:cxn>
                <a:cxn ang="0">
                  <a:pos x="458" y="878"/>
                </a:cxn>
                <a:cxn ang="0">
                  <a:pos x="446" y="885"/>
                </a:cxn>
                <a:cxn ang="0">
                  <a:pos x="423" y="885"/>
                </a:cxn>
                <a:cxn ang="0">
                  <a:pos x="412" y="872"/>
                </a:cxn>
                <a:cxn ang="0">
                  <a:pos x="400" y="846"/>
                </a:cxn>
                <a:cxn ang="0">
                  <a:pos x="145" y="137"/>
                </a:cxn>
                <a:cxn ang="0">
                  <a:pos x="127" y="97"/>
                </a:cxn>
                <a:cxn ang="0">
                  <a:pos x="104" y="78"/>
                </a:cxn>
                <a:cxn ang="0">
                  <a:pos x="64" y="65"/>
                </a:cxn>
                <a:cxn ang="0">
                  <a:pos x="0" y="65"/>
                </a:cxn>
                <a:cxn ang="0">
                  <a:pos x="0" y="0"/>
                </a:cxn>
              </a:cxnLst>
              <a:rect l="0" t="0" r="r" b="b"/>
              <a:pathLst>
                <a:path w="864" h="885">
                  <a:moveTo>
                    <a:pt x="0" y="0"/>
                  </a:moveTo>
                  <a:lnTo>
                    <a:pt x="365" y="0"/>
                  </a:lnTo>
                  <a:lnTo>
                    <a:pt x="365" y="65"/>
                  </a:lnTo>
                  <a:lnTo>
                    <a:pt x="336" y="65"/>
                  </a:lnTo>
                  <a:lnTo>
                    <a:pt x="301" y="71"/>
                  </a:lnTo>
                  <a:lnTo>
                    <a:pt x="272" y="84"/>
                  </a:lnTo>
                  <a:lnTo>
                    <a:pt x="261" y="117"/>
                  </a:lnTo>
                  <a:lnTo>
                    <a:pt x="261" y="124"/>
                  </a:lnTo>
                  <a:lnTo>
                    <a:pt x="272" y="150"/>
                  </a:lnTo>
                  <a:lnTo>
                    <a:pt x="470" y="709"/>
                  </a:lnTo>
                  <a:lnTo>
                    <a:pt x="649" y="202"/>
                  </a:lnTo>
                  <a:lnTo>
                    <a:pt x="655" y="189"/>
                  </a:lnTo>
                  <a:lnTo>
                    <a:pt x="655" y="176"/>
                  </a:lnTo>
                  <a:lnTo>
                    <a:pt x="661" y="169"/>
                  </a:lnTo>
                  <a:lnTo>
                    <a:pt x="661" y="137"/>
                  </a:lnTo>
                  <a:lnTo>
                    <a:pt x="655" y="124"/>
                  </a:lnTo>
                  <a:lnTo>
                    <a:pt x="649" y="104"/>
                  </a:lnTo>
                  <a:lnTo>
                    <a:pt x="638" y="91"/>
                  </a:lnTo>
                  <a:lnTo>
                    <a:pt x="620" y="84"/>
                  </a:lnTo>
                  <a:lnTo>
                    <a:pt x="597" y="71"/>
                  </a:lnTo>
                  <a:lnTo>
                    <a:pt x="574" y="71"/>
                  </a:lnTo>
                  <a:lnTo>
                    <a:pt x="574" y="6"/>
                  </a:lnTo>
                  <a:lnTo>
                    <a:pt x="864" y="6"/>
                  </a:lnTo>
                  <a:lnTo>
                    <a:pt x="864" y="71"/>
                  </a:lnTo>
                  <a:lnTo>
                    <a:pt x="806" y="84"/>
                  </a:lnTo>
                  <a:lnTo>
                    <a:pt x="760" y="110"/>
                  </a:lnTo>
                  <a:lnTo>
                    <a:pt x="731" y="143"/>
                  </a:lnTo>
                  <a:lnTo>
                    <a:pt x="713" y="176"/>
                  </a:lnTo>
                  <a:lnTo>
                    <a:pt x="702" y="208"/>
                  </a:lnTo>
                  <a:lnTo>
                    <a:pt x="475" y="846"/>
                  </a:lnTo>
                  <a:lnTo>
                    <a:pt x="470" y="859"/>
                  </a:lnTo>
                  <a:lnTo>
                    <a:pt x="464" y="865"/>
                  </a:lnTo>
                  <a:lnTo>
                    <a:pt x="458" y="878"/>
                  </a:lnTo>
                  <a:lnTo>
                    <a:pt x="446" y="885"/>
                  </a:lnTo>
                  <a:lnTo>
                    <a:pt x="423" y="885"/>
                  </a:lnTo>
                  <a:lnTo>
                    <a:pt x="412" y="872"/>
                  </a:lnTo>
                  <a:lnTo>
                    <a:pt x="400" y="846"/>
                  </a:lnTo>
                  <a:lnTo>
                    <a:pt x="145" y="137"/>
                  </a:lnTo>
                  <a:lnTo>
                    <a:pt x="127" y="97"/>
                  </a:lnTo>
                  <a:lnTo>
                    <a:pt x="104" y="78"/>
                  </a:lnTo>
                  <a:lnTo>
                    <a:pt x="64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6421" y="2843"/>
              <a:ext cx="691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6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52" y="248"/>
                </a:cxn>
                <a:cxn ang="0">
                  <a:pos x="511" y="137"/>
                </a:cxn>
                <a:cxn ang="0">
                  <a:pos x="430" y="59"/>
                </a:cxn>
                <a:cxn ang="0">
                  <a:pos x="372" y="0"/>
                </a:cxn>
                <a:cxn ang="0">
                  <a:pos x="534" y="46"/>
                </a:cxn>
                <a:cxn ang="0">
                  <a:pos x="639" y="157"/>
                </a:cxn>
                <a:cxn ang="0">
                  <a:pos x="685" y="306"/>
                </a:cxn>
                <a:cxn ang="0">
                  <a:pos x="691" y="410"/>
                </a:cxn>
                <a:cxn ang="0">
                  <a:pos x="151" y="436"/>
                </a:cxn>
                <a:cxn ang="0">
                  <a:pos x="145" y="436"/>
                </a:cxn>
                <a:cxn ang="0">
                  <a:pos x="151" y="495"/>
                </a:cxn>
                <a:cxn ang="0">
                  <a:pos x="174" y="651"/>
                </a:cxn>
                <a:cxn ang="0">
                  <a:pos x="256" y="801"/>
                </a:cxn>
                <a:cxn ang="0">
                  <a:pos x="407" y="866"/>
                </a:cxn>
                <a:cxn ang="0">
                  <a:pos x="453" y="859"/>
                </a:cxn>
                <a:cxn ang="0">
                  <a:pos x="528" y="827"/>
                </a:cxn>
                <a:cxn ang="0">
                  <a:pos x="610" y="735"/>
                </a:cxn>
                <a:cxn ang="0">
                  <a:pos x="650" y="651"/>
                </a:cxn>
                <a:cxn ang="0">
                  <a:pos x="656" y="631"/>
                </a:cxn>
                <a:cxn ang="0">
                  <a:pos x="685" y="638"/>
                </a:cxn>
                <a:cxn ang="0">
                  <a:pos x="691" y="657"/>
                </a:cxn>
                <a:cxn ang="0">
                  <a:pos x="668" y="729"/>
                </a:cxn>
                <a:cxn ang="0">
                  <a:pos x="604" y="827"/>
                </a:cxn>
                <a:cxn ang="0">
                  <a:pos x="476" y="905"/>
                </a:cxn>
                <a:cxn ang="0">
                  <a:pos x="291" y="905"/>
                </a:cxn>
                <a:cxn ang="0">
                  <a:pos x="116" y="788"/>
                </a:cxn>
                <a:cxn ang="0">
                  <a:pos x="18" y="579"/>
                </a:cxn>
                <a:cxn ang="0">
                  <a:pos x="12" y="339"/>
                </a:cxn>
                <a:cxn ang="0">
                  <a:pos x="105" y="137"/>
                </a:cxn>
                <a:cxn ang="0">
                  <a:pos x="273" y="20"/>
                </a:cxn>
              </a:cxnLst>
              <a:rect l="0" t="0" r="r" b="b"/>
              <a:pathLst>
                <a:path w="691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6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52" y="248"/>
                  </a:lnTo>
                  <a:lnTo>
                    <a:pt x="534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30" y="59"/>
                  </a:lnTo>
                  <a:lnTo>
                    <a:pt x="366" y="46"/>
                  </a:lnTo>
                  <a:close/>
                  <a:moveTo>
                    <a:pt x="372" y="0"/>
                  </a:moveTo>
                  <a:lnTo>
                    <a:pt x="459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9" y="157"/>
                  </a:lnTo>
                  <a:lnTo>
                    <a:pt x="668" y="228"/>
                  </a:lnTo>
                  <a:lnTo>
                    <a:pt x="685" y="306"/>
                  </a:lnTo>
                  <a:lnTo>
                    <a:pt x="691" y="391"/>
                  </a:lnTo>
                  <a:lnTo>
                    <a:pt x="691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6" y="801"/>
                  </a:lnTo>
                  <a:lnTo>
                    <a:pt x="325" y="846"/>
                  </a:lnTo>
                  <a:lnTo>
                    <a:pt x="407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8" y="846"/>
                  </a:lnTo>
                  <a:lnTo>
                    <a:pt x="528" y="827"/>
                  </a:lnTo>
                  <a:lnTo>
                    <a:pt x="575" y="788"/>
                  </a:lnTo>
                  <a:lnTo>
                    <a:pt x="610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1" y="644"/>
                  </a:lnTo>
                  <a:lnTo>
                    <a:pt x="691" y="657"/>
                  </a:lnTo>
                  <a:lnTo>
                    <a:pt x="685" y="683"/>
                  </a:lnTo>
                  <a:lnTo>
                    <a:pt x="668" y="729"/>
                  </a:lnTo>
                  <a:lnTo>
                    <a:pt x="644" y="775"/>
                  </a:lnTo>
                  <a:lnTo>
                    <a:pt x="604" y="827"/>
                  </a:lnTo>
                  <a:lnTo>
                    <a:pt x="546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1" y="905"/>
                  </a:lnTo>
                  <a:lnTo>
                    <a:pt x="198" y="859"/>
                  </a:lnTo>
                  <a:lnTo>
                    <a:pt x="116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3" y="228"/>
                  </a:lnTo>
                  <a:lnTo>
                    <a:pt x="105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" name="Freeform 57"/>
            <p:cNvSpPr>
              <a:spLocks/>
            </p:cNvSpPr>
            <p:nvPr/>
          </p:nvSpPr>
          <p:spPr bwMode="auto">
            <a:xfrm>
              <a:off x="7141" y="2349"/>
              <a:ext cx="394" cy="1392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236"/>
                </a:cxn>
                <a:cxn ang="0">
                  <a:pos x="261" y="1288"/>
                </a:cxn>
                <a:cxn ang="0">
                  <a:pos x="278" y="1314"/>
                </a:cxn>
                <a:cxn ang="0">
                  <a:pos x="319" y="1327"/>
                </a:cxn>
                <a:cxn ang="0">
                  <a:pos x="394" y="1327"/>
                </a:cxn>
                <a:cxn ang="0">
                  <a:pos x="394" y="1392"/>
                </a:cxn>
                <a:cxn ang="0">
                  <a:pos x="0" y="1392"/>
                </a:cxn>
                <a:cxn ang="0">
                  <a:pos x="0" y="1327"/>
                </a:cxn>
                <a:cxn ang="0">
                  <a:pos x="75" y="1327"/>
                </a:cxn>
                <a:cxn ang="0">
                  <a:pos x="116" y="1314"/>
                </a:cxn>
                <a:cxn ang="0">
                  <a:pos x="133" y="1288"/>
                </a:cxn>
                <a:cxn ang="0">
                  <a:pos x="139" y="1236"/>
                </a:cxn>
                <a:cxn ang="0">
                  <a:pos x="139" y="143"/>
                </a:cxn>
                <a:cxn ang="0">
                  <a:pos x="127" y="117"/>
                </a:cxn>
                <a:cxn ang="0">
                  <a:pos x="104" y="98"/>
                </a:cxn>
                <a:cxn ang="0">
                  <a:pos x="64" y="85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55" y="0"/>
                </a:cxn>
              </a:cxnLst>
              <a:rect l="0" t="0" r="r" b="b"/>
              <a:pathLst>
                <a:path w="394" h="1392">
                  <a:moveTo>
                    <a:pt x="255" y="0"/>
                  </a:moveTo>
                  <a:lnTo>
                    <a:pt x="255" y="1236"/>
                  </a:lnTo>
                  <a:lnTo>
                    <a:pt x="261" y="1288"/>
                  </a:lnTo>
                  <a:lnTo>
                    <a:pt x="278" y="1314"/>
                  </a:lnTo>
                  <a:lnTo>
                    <a:pt x="319" y="1327"/>
                  </a:lnTo>
                  <a:lnTo>
                    <a:pt x="394" y="1327"/>
                  </a:lnTo>
                  <a:lnTo>
                    <a:pt x="394" y="1392"/>
                  </a:lnTo>
                  <a:lnTo>
                    <a:pt x="0" y="1392"/>
                  </a:lnTo>
                  <a:lnTo>
                    <a:pt x="0" y="1327"/>
                  </a:lnTo>
                  <a:lnTo>
                    <a:pt x="75" y="1327"/>
                  </a:lnTo>
                  <a:lnTo>
                    <a:pt x="116" y="1314"/>
                  </a:lnTo>
                  <a:lnTo>
                    <a:pt x="133" y="1288"/>
                  </a:lnTo>
                  <a:lnTo>
                    <a:pt x="139" y="1236"/>
                  </a:lnTo>
                  <a:lnTo>
                    <a:pt x="139" y="143"/>
                  </a:lnTo>
                  <a:lnTo>
                    <a:pt x="127" y="117"/>
                  </a:lnTo>
                  <a:lnTo>
                    <a:pt x="104" y="98"/>
                  </a:lnTo>
                  <a:lnTo>
                    <a:pt x="64" y="85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" name="Freeform 58"/>
            <p:cNvSpPr>
              <a:spLocks/>
            </p:cNvSpPr>
            <p:nvPr/>
          </p:nvSpPr>
          <p:spPr bwMode="auto">
            <a:xfrm>
              <a:off x="8249" y="2401"/>
              <a:ext cx="713" cy="1334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435" y="13"/>
                </a:cxn>
                <a:cxn ang="0">
                  <a:pos x="522" y="52"/>
                </a:cxn>
                <a:cxn ang="0">
                  <a:pos x="597" y="111"/>
                </a:cxn>
                <a:cxn ang="0">
                  <a:pos x="655" y="189"/>
                </a:cxn>
                <a:cxn ang="0">
                  <a:pos x="696" y="280"/>
                </a:cxn>
                <a:cxn ang="0">
                  <a:pos x="707" y="390"/>
                </a:cxn>
                <a:cxn ang="0">
                  <a:pos x="701" y="475"/>
                </a:cxn>
                <a:cxn ang="0">
                  <a:pos x="678" y="546"/>
                </a:cxn>
                <a:cxn ang="0">
                  <a:pos x="643" y="618"/>
                </a:cxn>
                <a:cxn ang="0">
                  <a:pos x="591" y="696"/>
                </a:cxn>
                <a:cxn ang="0">
                  <a:pos x="522" y="774"/>
                </a:cxn>
                <a:cxn ang="0">
                  <a:pos x="435" y="865"/>
                </a:cxn>
                <a:cxn ang="0">
                  <a:pos x="324" y="976"/>
                </a:cxn>
                <a:cxn ang="0">
                  <a:pos x="133" y="1184"/>
                </a:cxn>
                <a:cxn ang="0">
                  <a:pos x="551" y="1184"/>
                </a:cxn>
                <a:cxn ang="0">
                  <a:pos x="603" y="1177"/>
                </a:cxn>
                <a:cxn ang="0">
                  <a:pos x="626" y="1164"/>
                </a:cxn>
                <a:cxn ang="0">
                  <a:pos x="643" y="1119"/>
                </a:cxn>
                <a:cxn ang="0">
                  <a:pos x="667" y="989"/>
                </a:cxn>
                <a:cxn ang="0">
                  <a:pos x="713" y="989"/>
                </a:cxn>
                <a:cxn ang="0">
                  <a:pos x="661" y="1334"/>
                </a:cxn>
                <a:cxn ang="0">
                  <a:pos x="0" y="1334"/>
                </a:cxn>
                <a:cxn ang="0">
                  <a:pos x="0" y="1295"/>
                </a:cxn>
                <a:cxn ang="0">
                  <a:pos x="5" y="1282"/>
                </a:cxn>
                <a:cxn ang="0">
                  <a:pos x="11" y="1275"/>
                </a:cxn>
                <a:cxn ang="0">
                  <a:pos x="17" y="1262"/>
                </a:cxn>
                <a:cxn ang="0">
                  <a:pos x="359" y="833"/>
                </a:cxn>
                <a:cxn ang="0">
                  <a:pos x="429" y="729"/>
                </a:cxn>
                <a:cxn ang="0">
                  <a:pos x="487" y="625"/>
                </a:cxn>
                <a:cxn ang="0">
                  <a:pos x="527" y="507"/>
                </a:cxn>
                <a:cxn ang="0">
                  <a:pos x="545" y="390"/>
                </a:cxn>
                <a:cxn ang="0">
                  <a:pos x="539" y="312"/>
                </a:cxn>
                <a:cxn ang="0">
                  <a:pos x="522" y="234"/>
                </a:cxn>
                <a:cxn ang="0">
                  <a:pos x="487" y="169"/>
                </a:cxn>
                <a:cxn ang="0">
                  <a:pos x="440" y="111"/>
                </a:cxn>
                <a:cxn ang="0">
                  <a:pos x="382" y="78"/>
                </a:cxn>
                <a:cxn ang="0">
                  <a:pos x="307" y="65"/>
                </a:cxn>
                <a:cxn ang="0">
                  <a:pos x="232" y="78"/>
                </a:cxn>
                <a:cxn ang="0">
                  <a:pos x="168" y="117"/>
                </a:cxn>
                <a:cxn ang="0">
                  <a:pos x="110" y="182"/>
                </a:cxn>
                <a:cxn ang="0">
                  <a:pos x="69" y="267"/>
                </a:cxn>
                <a:cxn ang="0">
                  <a:pos x="92" y="267"/>
                </a:cxn>
                <a:cxn ang="0">
                  <a:pos x="133" y="273"/>
                </a:cxn>
                <a:cxn ang="0">
                  <a:pos x="162" y="299"/>
                </a:cxn>
                <a:cxn ang="0">
                  <a:pos x="179" y="332"/>
                </a:cxn>
                <a:cxn ang="0">
                  <a:pos x="185" y="371"/>
                </a:cxn>
                <a:cxn ang="0">
                  <a:pos x="174" y="423"/>
                </a:cxn>
                <a:cxn ang="0">
                  <a:pos x="150" y="449"/>
                </a:cxn>
                <a:cxn ang="0">
                  <a:pos x="121" y="468"/>
                </a:cxn>
                <a:cxn ang="0">
                  <a:pos x="92" y="475"/>
                </a:cxn>
                <a:cxn ang="0">
                  <a:pos x="81" y="475"/>
                </a:cxn>
                <a:cxn ang="0">
                  <a:pos x="58" y="468"/>
                </a:cxn>
                <a:cxn ang="0">
                  <a:pos x="29" y="449"/>
                </a:cxn>
                <a:cxn ang="0">
                  <a:pos x="11" y="416"/>
                </a:cxn>
                <a:cxn ang="0">
                  <a:pos x="0" y="364"/>
                </a:cxn>
                <a:cxn ang="0">
                  <a:pos x="11" y="273"/>
                </a:cxn>
                <a:cxn ang="0">
                  <a:pos x="40" y="189"/>
                </a:cxn>
                <a:cxn ang="0">
                  <a:pos x="87" y="111"/>
                </a:cxn>
                <a:cxn ang="0">
                  <a:pos x="156" y="52"/>
                </a:cxn>
                <a:cxn ang="0">
                  <a:pos x="237" y="13"/>
                </a:cxn>
                <a:cxn ang="0">
                  <a:pos x="330" y="0"/>
                </a:cxn>
              </a:cxnLst>
              <a:rect l="0" t="0" r="r" b="b"/>
              <a:pathLst>
                <a:path w="713" h="1334">
                  <a:moveTo>
                    <a:pt x="330" y="0"/>
                  </a:moveTo>
                  <a:lnTo>
                    <a:pt x="435" y="13"/>
                  </a:lnTo>
                  <a:lnTo>
                    <a:pt x="522" y="52"/>
                  </a:lnTo>
                  <a:lnTo>
                    <a:pt x="597" y="111"/>
                  </a:lnTo>
                  <a:lnTo>
                    <a:pt x="655" y="189"/>
                  </a:lnTo>
                  <a:lnTo>
                    <a:pt x="696" y="280"/>
                  </a:lnTo>
                  <a:lnTo>
                    <a:pt x="707" y="390"/>
                  </a:lnTo>
                  <a:lnTo>
                    <a:pt x="701" y="475"/>
                  </a:lnTo>
                  <a:lnTo>
                    <a:pt x="678" y="546"/>
                  </a:lnTo>
                  <a:lnTo>
                    <a:pt x="643" y="618"/>
                  </a:lnTo>
                  <a:lnTo>
                    <a:pt x="591" y="696"/>
                  </a:lnTo>
                  <a:lnTo>
                    <a:pt x="522" y="774"/>
                  </a:lnTo>
                  <a:lnTo>
                    <a:pt x="435" y="865"/>
                  </a:lnTo>
                  <a:lnTo>
                    <a:pt x="324" y="976"/>
                  </a:lnTo>
                  <a:lnTo>
                    <a:pt x="133" y="1184"/>
                  </a:lnTo>
                  <a:lnTo>
                    <a:pt x="551" y="1184"/>
                  </a:lnTo>
                  <a:lnTo>
                    <a:pt x="603" y="1177"/>
                  </a:lnTo>
                  <a:lnTo>
                    <a:pt x="626" y="1164"/>
                  </a:lnTo>
                  <a:lnTo>
                    <a:pt x="643" y="1119"/>
                  </a:lnTo>
                  <a:lnTo>
                    <a:pt x="667" y="989"/>
                  </a:lnTo>
                  <a:lnTo>
                    <a:pt x="713" y="989"/>
                  </a:lnTo>
                  <a:lnTo>
                    <a:pt x="661" y="1334"/>
                  </a:lnTo>
                  <a:lnTo>
                    <a:pt x="0" y="1334"/>
                  </a:lnTo>
                  <a:lnTo>
                    <a:pt x="0" y="1295"/>
                  </a:lnTo>
                  <a:lnTo>
                    <a:pt x="5" y="1282"/>
                  </a:lnTo>
                  <a:lnTo>
                    <a:pt x="11" y="1275"/>
                  </a:lnTo>
                  <a:lnTo>
                    <a:pt x="17" y="1262"/>
                  </a:lnTo>
                  <a:lnTo>
                    <a:pt x="359" y="833"/>
                  </a:lnTo>
                  <a:lnTo>
                    <a:pt x="429" y="729"/>
                  </a:lnTo>
                  <a:lnTo>
                    <a:pt x="487" y="625"/>
                  </a:lnTo>
                  <a:lnTo>
                    <a:pt x="527" y="507"/>
                  </a:lnTo>
                  <a:lnTo>
                    <a:pt x="545" y="390"/>
                  </a:lnTo>
                  <a:lnTo>
                    <a:pt x="539" y="312"/>
                  </a:lnTo>
                  <a:lnTo>
                    <a:pt x="522" y="234"/>
                  </a:lnTo>
                  <a:lnTo>
                    <a:pt x="487" y="169"/>
                  </a:lnTo>
                  <a:lnTo>
                    <a:pt x="440" y="111"/>
                  </a:lnTo>
                  <a:lnTo>
                    <a:pt x="382" y="78"/>
                  </a:lnTo>
                  <a:lnTo>
                    <a:pt x="307" y="65"/>
                  </a:lnTo>
                  <a:lnTo>
                    <a:pt x="232" y="78"/>
                  </a:lnTo>
                  <a:lnTo>
                    <a:pt x="168" y="117"/>
                  </a:lnTo>
                  <a:lnTo>
                    <a:pt x="110" y="182"/>
                  </a:lnTo>
                  <a:lnTo>
                    <a:pt x="69" y="267"/>
                  </a:lnTo>
                  <a:lnTo>
                    <a:pt x="92" y="267"/>
                  </a:lnTo>
                  <a:lnTo>
                    <a:pt x="133" y="273"/>
                  </a:lnTo>
                  <a:lnTo>
                    <a:pt x="162" y="299"/>
                  </a:lnTo>
                  <a:lnTo>
                    <a:pt x="179" y="332"/>
                  </a:lnTo>
                  <a:lnTo>
                    <a:pt x="185" y="371"/>
                  </a:lnTo>
                  <a:lnTo>
                    <a:pt x="174" y="423"/>
                  </a:lnTo>
                  <a:lnTo>
                    <a:pt x="150" y="449"/>
                  </a:lnTo>
                  <a:lnTo>
                    <a:pt x="121" y="468"/>
                  </a:lnTo>
                  <a:lnTo>
                    <a:pt x="92" y="475"/>
                  </a:lnTo>
                  <a:lnTo>
                    <a:pt x="81" y="475"/>
                  </a:lnTo>
                  <a:lnTo>
                    <a:pt x="58" y="468"/>
                  </a:lnTo>
                  <a:lnTo>
                    <a:pt x="29" y="449"/>
                  </a:lnTo>
                  <a:lnTo>
                    <a:pt x="11" y="416"/>
                  </a:lnTo>
                  <a:lnTo>
                    <a:pt x="0" y="364"/>
                  </a:lnTo>
                  <a:lnTo>
                    <a:pt x="11" y="273"/>
                  </a:lnTo>
                  <a:lnTo>
                    <a:pt x="40" y="189"/>
                  </a:lnTo>
                  <a:lnTo>
                    <a:pt x="87" y="111"/>
                  </a:lnTo>
                  <a:lnTo>
                    <a:pt x="156" y="52"/>
                  </a:lnTo>
                  <a:lnTo>
                    <a:pt x="237" y="1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" name="Freeform 59"/>
            <p:cNvSpPr>
              <a:spLocks noEditPoints="1"/>
            </p:cNvSpPr>
            <p:nvPr/>
          </p:nvSpPr>
          <p:spPr bwMode="auto">
            <a:xfrm>
              <a:off x="9206" y="2876"/>
              <a:ext cx="185" cy="859"/>
            </a:xfrm>
            <a:custGeom>
              <a:avLst/>
              <a:gdLst/>
              <a:ahLst/>
              <a:cxnLst>
                <a:cxn ang="0">
                  <a:pos x="92" y="650"/>
                </a:cxn>
                <a:cxn ang="0">
                  <a:pos x="139" y="663"/>
                </a:cxn>
                <a:cxn ang="0">
                  <a:pos x="174" y="702"/>
                </a:cxn>
                <a:cxn ang="0">
                  <a:pos x="185" y="755"/>
                </a:cxn>
                <a:cxn ang="0">
                  <a:pos x="174" y="807"/>
                </a:cxn>
                <a:cxn ang="0">
                  <a:pos x="139" y="846"/>
                </a:cxn>
                <a:cxn ang="0">
                  <a:pos x="92" y="859"/>
                </a:cxn>
                <a:cxn ang="0">
                  <a:pos x="46" y="846"/>
                </a:cxn>
                <a:cxn ang="0">
                  <a:pos x="11" y="807"/>
                </a:cxn>
                <a:cxn ang="0">
                  <a:pos x="0" y="755"/>
                </a:cxn>
                <a:cxn ang="0">
                  <a:pos x="11" y="702"/>
                </a:cxn>
                <a:cxn ang="0">
                  <a:pos x="46" y="663"/>
                </a:cxn>
                <a:cxn ang="0">
                  <a:pos x="92" y="650"/>
                </a:cxn>
                <a:cxn ang="0">
                  <a:pos x="92" y="0"/>
                </a:cxn>
                <a:cxn ang="0">
                  <a:pos x="139" y="13"/>
                </a:cxn>
                <a:cxn ang="0">
                  <a:pos x="174" y="52"/>
                </a:cxn>
                <a:cxn ang="0">
                  <a:pos x="185" y="104"/>
                </a:cxn>
                <a:cxn ang="0">
                  <a:pos x="174" y="156"/>
                </a:cxn>
                <a:cxn ang="0">
                  <a:pos x="139" y="195"/>
                </a:cxn>
                <a:cxn ang="0">
                  <a:pos x="92" y="208"/>
                </a:cxn>
                <a:cxn ang="0">
                  <a:pos x="46" y="195"/>
                </a:cxn>
                <a:cxn ang="0">
                  <a:pos x="11" y="156"/>
                </a:cxn>
                <a:cxn ang="0">
                  <a:pos x="0" y="104"/>
                </a:cxn>
                <a:cxn ang="0">
                  <a:pos x="11" y="52"/>
                </a:cxn>
                <a:cxn ang="0">
                  <a:pos x="46" y="13"/>
                </a:cxn>
                <a:cxn ang="0">
                  <a:pos x="92" y="0"/>
                </a:cxn>
              </a:cxnLst>
              <a:rect l="0" t="0" r="r" b="b"/>
              <a:pathLst>
                <a:path w="185" h="859">
                  <a:moveTo>
                    <a:pt x="92" y="650"/>
                  </a:moveTo>
                  <a:lnTo>
                    <a:pt x="139" y="663"/>
                  </a:lnTo>
                  <a:lnTo>
                    <a:pt x="174" y="702"/>
                  </a:lnTo>
                  <a:lnTo>
                    <a:pt x="185" y="755"/>
                  </a:lnTo>
                  <a:lnTo>
                    <a:pt x="174" y="807"/>
                  </a:lnTo>
                  <a:lnTo>
                    <a:pt x="139" y="846"/>
                  </a:lnTo>
                  <a:lnTo>
                    <a:pt x="92" y="859"/>
                  </a:lnTo>
                  <a:lnTo>
                    <a:pt x="46" y="846"/>
                  </a:lnTo>
                  <a:lnTo>
                    <a:pt x="11" y="807"/>
                  </a:lnTo>
                  <a:lnTo>
                    <a:pt x="0" y="755"/>
                  </a:lnTo>
                  <a:lnTo>
                    <a:pt x="11" y="702"/>
                  </a:lnTo>
                  <a:lnTo>
                    <a:pt x="46" y="663"/>
                  </a:lnTo>
                  <a:lnTo>
                    <a:pt x="92" y="650"/>
                  </a:lnTo>
                  <a:close/>
                  <a:moveTo>
                    <a:pt x="92" y="0"/>
                  </a:moveTo>
                  <a:lnTo>
                    <a:pt x="139" y="13"/>
                  </a:lnTo>
                  <a:lnTo>
                    <a:pt x="174" y="52"/>
                  </a:lnTo>
                  <a:lnTo>
                    <a:pt x="185" y="104"/>
                  </a:lnTo>
                  <a:lnTo>
                    <a:pt x="174" y="156"/>
                  </a:lnTo>
                  <a:lnTo>
                    <a:pt x="139" y="195"/>
                  </a:lnTo>
                  <a:lnTo>
                    <a:pt x="92" y="208"/>
                  </a:lnTo>
                  <a:lnTo>
                    <a:pt x="46" y="195"/>
                  </a:lnTo>
                  <a:lnTo>
                    <a:pt x="11" y="156"/>
                  </a:lnTo>
                  <a:lnTo>
                    <a:pt x="0" y="104"/>
                  </a:lnTo>
                  <a:lnTo>
                    <a:pt x="11" y="52"/>
                  </a:lnTo>
                  <a:lnTo>
                    <a:pt x="46" y="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" name="Freeform 60"/>
            <p:cNvSpPr>
              <a:spLocks noEditPoints="1"/>
            </p:cNvSpPr>
            <p:nvPr/>
          </p:nvSpPr>
          <p:spPr bwMode="auto">
            <a:xfrm>
              <a:off x="10371" y="2850"/>
              <a:ext cx="807" cy="917"/>
            </a:xfrm>
            <a:custGeom>
              <a:avLst/>
              <a:gdLst/>
              <a:ahLst/>
              <a:cxnLst>
                <a:cxn ang="0">
                  <a:pos x="505" y="416"/>
                </a:cxn>
                <a:cxn ang="0">
                  <a:pos x="308" y="462"/>
                </a:cxn>
                <a:cxn ang="0">
                  <a:pos x="192" y="546"/>
                </a:cxn>
                <a:cxn ang="0">
                  <a:pos x="145" y="650"/>
                </a:cxn>
                <a:cxn ang="0">
                  <a:pos x="151" y="768"/>
                </a:cxn>
                <a:cxn ang="0">
                  <a:pos x="238" y="859"/>
                </a:cxn>
                <a:cxn ang="0">
                  <a:pos x="348" y="865"/>
                </a:cxn>
                <a:cxn ang="0">
                  <a:pos x="435" y="813"/>
                </a:cxn>
                <a:cxn ang="0">
                  <a:pos x="499" y="696"/>
                </a:cxn>
                <a:cxn ang="0">
                  <a:pos x="511" y="410"/>
                </a:cxn>
                <a:cxn ang="0">
                  <a:pos x="412" y="13"/>
                </a:cxn>
                <a:cxn ang="0">
                  <a:pos x="569" y="110"/>
                </a:cxn>
                <a:cxn ang="0">
                  <a:pos x="627" y="221"/>
                </a:cxn>
                <a:cxn ang="0">
                  <a:pos x="633" y="755"/>
                </a:cxn>
                <a:cxn ang="0">
                  <a:pos x="638" y="787"/>
                </a:cxn>
                <a:cxn ang="0">
                  <a:pos x="679" y="839"/>
                </a:cxn>
                <a:cxn ang="0">
                  <a:pos x="725" y="826"/>
                </a:cxn>
                <a:cxn ang="0">
                  <a:pos x="754" y="768"/>
                </a:cxn>
                <a:cxn ang="0">
                  <a:pos x="760" y="598"/>
                </a:cxn>
                <a:cxn ang="0">
                  <a:pos x="807" y="709"/>
                </a:cxn>
                <a:cxn ang="0">
                  <a:pos x="778" y="833"/>
                </a:cxn>
                <a:cxn ang="0">
                  <a:pos x="720" y="885"/>
                </a:cxn>
                <a:cxn ang="0">
                  <a:pos x="662" y="898"/>
                </a:cxn>
                <a:cxn ang="0">
                  <a:pos x="563" y="846"/>
                </a:cxn>
                <a:cxn ang="0">
                  <a:pos x="522" y="735"/>
                </a:cxn>
                <a:cxn ang="0">
                  <a:pos x="482" y="813"/>
                </a:cxn>
                <a:cxn ang="0">
                  <a:pos x="366" y="904"/>
                </a:cxn>
                <a:cxn ang="0">
                  <a:pos x="227" y="911"/>
                </a:cxn>
                <a:cxn ang="0">
                  <a:pos x="99" y="872"/>
                </a:cxn>
                <a:cxn ang="0">
                  <a:pos x="12" y="774"/>
                </a:cxn>
                <a:cxn ang="0">
                  <a:pos x="12" y="631"/>
                </a:cxn>
                <a:cxn ang="0">
                  <a:pos x="93" y="501"/>
                </a:cxn>
                <a:cxn ang="0">
                  <a:pos x="296" y="397"/>
                </a:cxn>
                <a:cxn ang="0">
                  <a:pos x="511" y="371"/>
                </a:cxn>
                <a:cxn ang="0">
                  <a:pos x="499" y="208"/>
                </a:cxn>
                <a:cxn ang="0">
                  <a:pos x="424" y="84"/>
                </a:cxn>
                <a:cxn ang="0">
                  <a:pos x="319" y="45"/>
                </a:cxn>
                <a:cxn ang="0">
                  <a:pos x="221" y="65"/>
                </a:cxn>
                <a:cxn ang="0">
                  <a:pos x="128" y="137"/>
                </a:cxn>
                <a:cxn ang="0">
                  <a:pos x="198" y="163"/>
                </a:cxn>
                <a:cxn ang="0">
                  <a:pos x="221" y="208"/>
                </a:cxn>
                <a:cxn ang="0">
                  <a:pos x="198" y="293"/>
                </a:cxn>
                <a:cxn ang="0">
                  <a:pos x="163" y="319"/>
                </a:cxn>
                <a:cxn ang="0">
                  <a:pos x="82" y="293"/>
                </a:cxn>
                <a:cxn ang="0">
                  <a:pos x="58" y="254"/>
                </a:cxn>
                <a:cxn ang="0">
                  <a:pos x="70" y="150"/>
                </a:cxn>
                <a:cxn ang="0">
                  <a:pos x="169" y="39"/>
                </a:cxn>
                <a:cxn ang="0">
                  <a:pos x="325" y="0"/>
                </a:cxn>
              </a:cxnLst>
              <a:rect l="0" t="0" r="r" b="b"/>
              <a:pathLst>
                <a:path w="807" h="917">
                  <a:moveTo>
                    <a:pt x="511" y="410"/>
                  </a:moveTo>
                  <a:lnTo>
                    <a:pt x="505" y="416"/>
                  </a:lnTo>
                  <a:lnTo>
                    <a:pt x="395" y="429"/>
                  </a:lnTo>
                  <a:lnTo>
                    <a:pt x="308" y="462"/>
                  </a:lnTo>
                  <a:lnTo>
                    <a:pt x="238" y="501"/>
                  </a:lnTo>
                  <a:lnTo>
                    <a:pt x="192" y="546"/>
                  </a:lnTo>
                  <a:lnTo>
                    <a:pt x="163" y="598"/>
                  </a:lnTo>
                  <a:lnTo>
                    <a:pt x="145" y="650"/>
                  </a:lnTo>
                  <a:lnTo>
                    <a:pt x="140" y="702"/>
                  </a:lnTo>
                  <a:lnTo>
                    <a:pt x="151" y="768"/>
                  </a:lnTo>
                  <a:lnTo>
                    <a:pt x="186" y="826"/>
                  </a:lnTo>
                  <a:lnTo>
                    <a:pt x="238" y="859"/>
                  </a:lnTo>
                  <a:lnTo>
                    <a:pt x="302" y="872"/>
                  </a:lnTo>
                  <a:lnTo>
                    <a:pt x="348" y="865"/>
                  </a:lnTo>
                  <a:lnTo>
                    <a:pt x="395" y="846"/>
                  </a:lnTo>
                  <a:lnTo>
                    <a:pt x="435" y="813"/>
                  </a:lnTo>
                  <a:lnTo>
                    <a:pt x="476" y="761"/>
                  </a:lnTo>
                  <a:lnTo>
                    <a:pt x="499" y="696"/>
                  </a:lnTo>
                  <a:lnTo>
                    <a:pt x="511" y="611"/>
                  </a:lnTo>
                  <a:lnTo>
                    <a:pt x="511" y="410"/>
                  </a:lnTo>
                  <a:close/>
                  <a:moveTo>
                    <a:pt x="325" y="0"/>
                  </a:moveTo>
                  <a:lnTo>
                    <a:pt x="412" y="13"/>
                  </a:lnTo>
                  <a:lnTo>
                    <a:pt x="493" y="45"/>
                  </a:lnTo>
                  <a:lnTo>
                    <a:pt x="569" y="110"/>
                  </a:lnTo>
                  <a:lnTo>
                    <a:pt x="604" y="163"/>
                  </a:lnTo>
                  <a:lnTo>
                    <a:pt x="627" y="221"/>
                  </a:lnTo>
                  <a:lnTo>
                    <a:pt x="633" y="280"/>
                  </a:lnTo>
                  <a:lnTo>
                    <a:pt x="633" y="755"/>
                  </a:lnTo>
                  <a:lnTo>
                    <a:pt x="638" y="768"/>
                  </a:lnTo>
                  <a:lnTo>
                    <a:pt x="638" y="787"/>
                  </a:lnTo>
                  <a:lnTo>
                    <a:pt x="644" y="800"/>
                  </a:lnTo>
                  <a:lnTo>
                    <a:pt x="679" y="839"/>
                  </a:lnTo>
                  <a:lnTo>
                    <a:pt x="708" y="839"/>
                  </a:lnTo>
                  <a:lnTo>
                    <a:pt x="725" y="826"/>
                  </a:lnTo>
                  <a:lnTo>
                    <a:pt x="743" y="807"/>
                  </a:lnTo>
                  <a:lnTo>
                    <a:pt x="754" y="768"/>
                  </a:lnTo>
                  <a:lnTo>
                    <a:pt x="760" y="709"/>
                  </a:lnTo>
                  <a:lnTo>
                    <a:pt x="760" y="598"/>
                  </a:lnTo>
                  <a:lnTo>
                    <a:pt x="807" y="598"/>
                  </a:lnTo>
                  <a:lnTo>
                    <a:pt x="807" y="709"/>
                  </a:lnTo>
                  <a:lnTo>
                    <a:pt x="801" y="781"/>
                  </a:lnTo>
                  <a:lnTo>
                    <a:pt x="778" y="833"/>
                  </a:lnTo>
                  <a:lnTo>
                    <a:pt x="749" y="865"/>
                  </a:lnTo>
                  <a:lnTo>
                    <a:pt x="720" y="885"/>
                  </a:lnTo>
                  <a:lnTo>
                    <a:pt x="685" y="898"/>
                  </a:lnTo>
                  <a:lnTo>
                    <a:pt x="662" y="898"/>
                  </a:lnTo>
                  <a:lnTo>
                    <a:pt x="604" y="885"/>
                  </a:lnTo>
                  <a:lnTo>
                    <a:pt x="563" y="846"/>
                  </a:lnTo>
                  <a:lnTo>
                    <a:pt x="534" y="794"/>
                  </a:lnTo>
                  <a:lnTo>
                    <a:pt x="522" y="735"/>
                  </a:lnTo>
                  <a:lnTo>
                    <a:pt x="517" y="741"/>
                  </a:lnTo>
                  <a:lnTo>
                    <a:pt x="482" y="813"/>
                  </a:lnTo>
                  <a:lnTo>
                    <a:pt x="430" y="865"/>
                  </a:lnTo>
                  <a:lnTo>
                    <a:pt x="366" y="904"/>
                  </a:lnTo>
                  <a:lnTo>
                    <a:pt x="285" y="917"/>
                  </a:lnTo>
                  <a:lnTo>
                    <a:pt x="227" y="911"/>
                  </a:lnTo>
                  <a:lnTo>
                    <a:pt x="163" y="898"/>
                  </a:lnTo>
                  <a:lnTo>
                    <a:pt x="99" y="872"/>
                  </a:lnTo>
                  <a:lnTo>
                    <a:pt x="47" y="833"/>
                  </a:lnTo>
                  <a:lnTo>
                    <a:pt x="12" y="774"/>
                  </a:lnTo>
                  <a:lnTo>
                    <a:pt x="0" y="702"/>
                  </a:lnTo>
                  <a:lnTo>
                    <a:pt x="12" y="631"/>
                  </a:lnTo>
                  <a:lnTo>
                    <a:pt x="41" y="566"/>
                  </a:lnTo>
                  <a:lnTo>
                    <a:pt x="93" y="501"/>
                  </a:lnTo>
                  <a:lnTo>
                    <a:pt x="180" y="442"/>
                  </a:lnTo>
                  <a:lnTo>
                    <a:pt x="296" y="397"/>
                  </a:lnTo>
                  <a:lnTo>
                    <a:pt x="412" y="377"/>
                  </a:lnTo>
                  <a:lnTo>
                    <a:pt x="511" y="371"/>
                  </a:lnTo>
                  <a:lnTo>
                    <a:pt x="511" y="299"/>
                  </a:lnTo>
                  <a:lnTo>
                    <a:pt x="499" y="208"/>
                  </a:lnTo>
                  <a:lnTo>
                    <a:pt x="470" y="137"/>
                  </a:lnTo>
                  <a:lnTo>
                    <a:pt x="424" y="84"/>
                  </a:lnTo>
                  <a:lnTo>
                    <a:pt x="372" y="52"/>
                  </a:lnTo>
                  <a:lnTo>
                    <a:pt x="319" y="45"/>
                  </a:lnTo>
                  <a:lnTo>
                    <a:pt x="273" y="52"/>
                  </a:lnTo>
                  <a:lnTo>
                    <a:pt x="221" y="65"/>
                  </a:lnTo>
                  <a:lnTo>
                    <a:pt x="169" y="91"/>
                  </a:lnTo>
                  <a:lnTo>
                    <a:pt x="128" y="137"/>
                  </a:lnTo>
                  <a:lnTo>
                    <a:pt x="169" y="143"/>
                  </a:lnTo>
                  <a:lnTo>
                    <a:pt x="198" y="163"/>
                  </a:lnTo>
                  <a:lnTo>
                    <a:pt x="209" y="182"/>
                  </a:lnTo>
                  <a:lnTo>
                    <a:pt x="221" y="208"/>
                  </a:lnTo>
                  <a:lnTo>
                    <a:pt x="221" y="254"/>
                  </a:lnTo>
                  <a:lnTo>
                    <a:pt x="198" y="293"/>
                  </a:lnTo>
                  <a:lnTo>
                    <a:pt x="186" y="306"/>
                  </a:lnTo>
                  <a:lnTo>
                    <a:pt x="163" y="319"/>
                  </a:lnTo>
                  <a:lnTo>
                    <a:pt x="116" y="319"/>
                  </a:lnTo>
                  <a:lnTo>
                    <a:pt x="82" y="293"/>
                  </a:lnTo>
                  <a:lnTo>
                    <a:pt x="70" y="280"/>
                  </a:lnTo>
                  <a:lnTo>
                    <a:pt x="58" y="254"/>
                  </a:lnTo>
                  <a:lnTo>
                    <a:pt x="58" y="228"/>
                  </a:lnTo>
                  <a:lnTo>
                    <a:pt x="70" y="150"/>
                  </a:lnTo>
                  <a:lnTo>
                    <a:pt x="111" y="91"/>
                  </a:lnTo>
                  <a:lnTo>
                    <a:pt x="169" y="39"/>
                  </a:lnTo>
                  <a:lnTo>
                    <a:pt x="244" y="13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" name="Freeform 61"/>
            <p:cNvSpPr>
              <a:spLocks/>
            </p:cNvSpPr>
            <p:nvPr/>
          </p:nvSpPr>
          <p:spPr bwMode="auto">
            <a:xfrm>
              <a:off x="11224" y="2505"/>
              <a:ext cx="563" cy="1249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8" y="0"/>
                </a:cxn>
                <a:cxn ang="0">
                  <a:pos x="278" y="371"/>
                </a:cxn>
                <a:cxn ang="0">
                  <a:pos x="534" y="371"/>
                </a:cxn>
                <a:cxn ang="0">
                  <a:pos x="534" y="436"/>
                </a:cxn>
                <a:cxn ang="0">
                  <a:pos x="278" y="436"/>
                </a:cxn>
                <a:cxn ang="0">
                  <a:pos x="273" y="982"/>
                </a:cxn>
                <a:cxn ang="0">
                  <a:pos x="273" y="1041"/>
                </a:cxn>
                <a:cxn ang="0">
                  <a:pos x="284" y="1080"/>
                </a:cxn>
                <a:cxn ang="0">
                  <a:pos x="296" y="1126"/>
                </a:cxn>
                <a:cxn ang="0">
                  <a:pos x="319" y="1158"/>
                </a:cxn>
                <a:cxn ang="0">
                  <a:pos x="348" y="1184"/>
                </a:cxn>
                <a:cxn ang="0">
                  <a:pos x="394" y="1197"/>
                </a:cxn>
                <a:cxn ang="0">
                  <a:pos x="441" y="1184"/>
                </a:cxn>
                <a:cxn ang="0">
                  <a:pos x="481" y="1145"/>
                </a:cxn>
                <a:cxn ang="0">
                  <a:pos x="505" y="1073"/>
                </a:cxn>
                <a:cxn ang="0">
                  <a:pos x="516" y="976"/>
                </a:cxn>
                <a:cxn ang="0">
                  <a:pos x="516" y="865"/>
                </a:cxn>
                <a:cxn ang="0">
                  <a:pos x="563" y="865"/>
                </a:cxn>
                <a:cxn ang="0">
                  <a:pos x="563" y="982"/>
                </a:cxn>
                <a:cxn ang="0">
                  <a:pos x="557" y="1047"/>
                </a:cxn>
                <a:cxn ang="0">
                  <a:pos x="545" y="1106"/>
                </a:cxn>
                <a:cxn ang="0">
                  <a:pos x="522" y="1165"/>
                </a:cxn>
                <a:cxn ang="0">
                  <a:pos x="487" y="1210"/>
                </a:cxn>
                <a:cxn ang="0">
                  <a:pos x="441" y="1236"/>
                </a:cxn>
                <a:cxn ang="0">
                  <a:pos x="383" y="1249"/>
                </a:cxn>
                <a:cxn ang="0">
                  <a:pos x="348" y="1249"/>
                </a:cxn>
                <a:cxn ang="0">
                  <a:pos x="307" y="1243"/>
                </a:cxn>
                <a:cxn ang="0">
                  <a:pos x="267" y="1223"/>
                </a:cxn>
                <a:cxn ang="0">
                  <a:pos x="220" y="1191"/>
                </a:cxn>
                <a:cxn ang="0">
                  <a:pos x="186" y="1145"/>
                </a:cxn>
                <a:cxn ang="0">
                  <a:pos x="162" y="1073"/>
                </a:cxn>
                <a:cxn ang="0">
                  <a:pos x="151" y="982"/>
                </a:cxn>
                <a:cxn ang="0">
                  <a:pos x="151" y="429"/>
                </a:cxn>
                <a:cxn ang="0">
                  <a:pos x="0" y="429"/>
                </a:cxn>
                <a:cxn ang="0">
                  <a:pos x="0" y="384"/>
                </a:cxn>
                <a:cxn ang="0">
                  <a:pos x="70" y="371"/>
                </a:cxn>
                <a:cxn ang="0">
                  <a:pos x="122" y="332"/>
                </a:cxn>
                <a:cxn ang="0">
                  <a:pos x="162" y="280"/>
                </a:cxn>
                <a:cxn ang="0">
                  <a:pos x="197" y="215"/>
                </a:cxn>
                <a:cxn ang="0">
                  <a:pos x="215" y="143"/>
                </a:cxn>
                <a:cxn ang="0">
                  <a:pos x="226" y="72"/>
                </a:cxn>
                <a:cxn ang="0">
                  <a:pos x="232" y="0"/>
                </a:cxn>
              </a:cxnLst>
              <a:rect l="0" t="0" r="r" b="b"/>
              <a:pathLst>
                <a:path w="563" h="1249">
                  <a:moveTo>
                    <a:pt x="232" y="0"/>
                  </a:moveTo>
                  <a:lnTo>
                    <a:pt x="278" y="0"/>
                  </a:lnTo>
                  <a:lnTo>
                    <a:pt x="278" y="371"/>
                  </a:lnTo>
                  <a:lnTo>
                    <a:pt x="534" y="371"/>
                  </a:lnTo>
                  <a:lnTo>
                    <a:pt x="534" y="436"/>
                  </a:lnTo>
                  <a:lnTo>
                    <a:pt x="278" y="436"/>
                  </a:lnTo>
                  <a:lnTo>
                    <a:pt x="273" y="982"/>
                  </a:lnTo>
                  <a:lnTo>
                    <a:pt x="273" y="1041"/>
                  </a:lnTo>
                  <a:lnTo>
                    <a:pt x="284" y="1080"/>
                  </a:lnTo>
                  <a:lnTo>
                    <a:pt x="296" y="1126"/>
                  </a:lnTo>
                  <a:lnTo>
                    <a:pt x="319" y="1158"/>
                  </a:lnTo>
                  <a:lnTo>
                    <a:pt x="348" y="1184"/>
                  </a:lnTo>
                  <a:lnTo>
                    <a:pt x="394" y="1197"/>
                  </a:lnTo>
                  <a:lnTo>
                    <a:pt x="441" y="1184"/>
                  </a:lnTo>
                  <a:lnTo>
                    <a:pt x="481" y="1145"/>
                  </a:lnTo>
                  <a:lnTo>
                    <a:pt x="505" y="1073"/>
                  </a:lnTo>
                  <a:lnTo>
                    <a:pt x="516" y="976"/>
                  </a:lnTo>
                  <a:lnTo>
                    <a:pt x="516" y="865"/>
                  </a:lnTo>
                  <a:lnTo>
                    <a:pt x="563" y="865"/>
                  </a:lnTo>
                  <a:lnTo>
                    <a:pt x="563" y="982"/>
                  </a:lnTo>
                  <a:lnTo>
                    <a:pt x="557" y="1047"/>
                  </a:lnTo>
                  <a:lnTo>
                    <a:pt x="545" y="1106"/>
                  </a:lnTo>
                  <a:lnTo>
                    <a:pt x="522" y="1165"/>
                  </a:lnTo>
                  <a:lnTo>
                    <a:pt x="487" y="1210"/>
                  </a:lnTo>
                  <a:lnTo>
                    <a:pt x="441" y="1236"/>
                  </a:lnTo>
                  <a:lnTo>
                    <a:pt x="383" y="1249"/>
                  </a:lnTo>
                  <a:lnTo>
                    <a:pt x="348" y="1249"/>
                  </a:lnTo>
                  <a:lnTo>
                    <a:pt x="307" y="1243"/>
                  </a:lnTo>
                  <a:lnTo>
                    <a:pt x="267" y="1223"/>
                  </a:lnTo>
                  <a:lnTo>
                    <a:pt x="220" y="1191"/>
                  </a:lnTo>
                  <a:lnTo>
                    <a:pt x="186" y="1145"/>
                  </a:lnTo>
                  <a:lnTo>
                    <a:pt x="162" y="1073"/>
                  </a:lnTo>
                  <a:lnTo>
                    <a:pt x="151" y="982"/>
                  </a:lnTo>
                  <a:lnTo>
                    <a:pt x="151" y="429"/>
                  </a:lnTo>
                  <a:lnTo>
                    <a:pt x="0" y="429"/>
                  </a:lnTo>
                  <a:lnTo>
                    <a:pt x="0" y="384"/>
                  </a:lnTo>
                  <a:lnTo>
                    <a:pt x="70" y="371"/>
                  </a:lnTo>
                  <a:lnTo>
                    <a:pt x="122" y="332"/>
                  </a:lnTo>
                  <a:lnTo>
                    <a:pt x="162" y="280"/>
                  </a:lnTo>
                  <a:lnTo>
                    <a:pt x="197" y="215"/>
                  </a:lnTo>
                  <a:lnTo>
                    <a:pt x="215" y="143"/>
                  </a:lnTo>
                  <a:lnTo>
                    <a:pt x="226" y="7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4" name="Freeform 62"/>
            <p:cNvSpPr>
              <a:spLocks/>
            </p:cNvSpPr>
            <p:nvPr/>
          </p:nvSpPr>
          <p:spPr bwMode="auto">
            <a:xfrm>
              <a:off x="12506" y="2349"/>
              <a:ext cx="394" cy="1392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236"/>
                </a:cxn>
                <a:cxn ang="0">
                  <a:pos x="261" y="1288"/>
                </a:cxn>
                <a:cxn ang="0">
                  <a:pos x="278" y="1314"/>
                </a:cxn>
                <a:cxn ang="0">
                  <a:pos x="319" y="1327"/>
                </a:cxn>
                <a:cxn ang="0">
                  <a:pos x="394" y="1327"/>
                </a:cxn>
                <a:cxn ang="0">
                  <a:pos x="394" y="1392"/>
                </a:cxn>
                <a:cxn ang="0">
                  <a:pos x="0" y="1392"/>
                </a:cxn>
                <a:cxn ang="0">
                  <a:pos x="0" y="1327"/>
                </a:cxn>
                <a:cxn ang="0">
                  <a:pos x="75" y="1327"/>
                </a:cxn>
                <a:cxn ang="0">
                  <a:pos x="116" y="1314"/>
                </a:cxn>
                <a:cxn ang="0">
                  <a:pos x="133" y="1288"/>
                </a:cxn>
                <a:cxn ang="0">
                  <a:pos x="139" y="1236"/>
                </a:cxn>
                <a:cxn ang="0">
                  <a:pos x="139" y="143"/>
                </a:cxn>
                <a:cxn ang="0">
                  <a:pos x="127" y="117"/>
                </a:cxn>
                <a:cxn ang="0">
                  <a:pos x="104" y="98"/>
                </a:cxn>
                <a:cxn ang="0">
                  <a:pos x="64" y="85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55" y="0"/>
                </a:cxn>
              </a:cxnLst>
              <a:rect l="0" t="0" r="r" b="b"/>
              <a:pathLst>
                <a:path w="394" h="1392">
                  <a:moveTo>
                    <a:pt x="255" y="0"/>
                  </a:moveTo>
                  <a:lnTo>
                    <a:pt x="255" y="1236"/>
                  </a:lnTo>
                  <a:lnTo>
                    <a:pt x="261" y="1288"/>
                  </a:lnTo>
                  <a:lnTo>
                    <a:pt x="278" y="1314"/>
                  </a:lnTo>
                  <a:lnTo>
                    <a:pt x="319" y="1327"/>
                  </a:lnTo>
                  <a:lnTo>
                    <a:pt x="394" y="1327"/>
                  </a:lnTo>
                  <a:lnTo>
                    <a:pt x="394" y="1392"/>
                  </a:lnTo>
                  <a:lnTo>
                    <a:pt x="0" y="1392"/>
                  </a:lnTo>
                  <a:lnTo>
                    <a:pt x="0" y="1327"/>
                  </a:lnTo>
                  <a:lnTo>
                    <a:pt x="75" y="1327"/>
                  </a:lnTo>
                  <a:lnTo>
                    <a:pt x="116" y="1314"/>
                  </a:lnTo>
                  <a:lnTo>
                    <a:pt x="133" y="1288"/>
                  </a:lnTo>
                  <a:lnTo>
                    <a:pt x="139" y="1236"/>
                  </a:lnTo>
                  <a:lnTo>
                    <a:pt x="139" y="143"/>
                  </a:lnTo>
                  <a:lnTo>
                    <a:pt x="127" y="117"/>
                  </a:lnTo>
                  <a:lnTo>
                    <a:pt x="104" y="98"/>
                  </a:lnTo>
                  <a:lnTo>
                    <a:pt x="64" y="85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5" name="Freeform 63"/>
            <p:cNvSpPr>
              <a:spLocks noEditPoints="1"/>
            </p:cNvSpPr>
            <p:nvPr/>
          </p:nvSpPr>
          <p:spPr bwMode="auto">
            <a:xfrm>
              <a:off x="13040" y="2843"/>
              <a:ext cx="690" cy="918"/>
            </a:xfrm>
            <a:custGeom>
              <a:avLst/>
              <a:gdLst/>
              <a:ahLst/>
              <a:cxnLst>
                <a:cxn ang="0">
                  <a:pos x="336" y="52"/>
                </a:cxn>
                <a:cxn ang="0">
                  <a:pos x="255" y="85"/>
                </a:cxn>
                <a:cxn ang="0">
                  <a:pos x="185" y="189"/>
                </a:cxn>
                <a:cxn ang="0">
                  <a:pos x="145" y="391"/>
                </a:cxn>
                <a:cxn ang="0">
                  <a:pos x="568" y="352"/>
                </a:cxn>
                <a:cxn ang="0">
                  <a:pos x="539" y="189"/>
                </a:cxn>
                <a:cxn ang="0">
                  <a:pos x="475" y="91"/>
                </a:cxn>
                <a:cxn ang="0">
                  <a:pos x="365" y="46"/>
                </a:cxn>
                <a:cxn ang="0">
                  <a:pos x="458" y="13"/>
                </a:cxn>
                <a:cxn ang="0">
                  <a:pos x="591" y="91"/>
                </a:cxn>
                <a:cxn ang="0">
                  <a:pos x="667" y="228"/>
                </a:cxn>
                <a:cxn ang="0">
                  <a:pos x="690" y="391"/>
                </a:cxn>
                <a:cxn ang="0">
                  <a:pos x="678" y="436"/>
                </a:cxn>
                <a:cxn ang="0">
                  <a:pos x="150" y="430"/>
                </a:cxn>
                <a:cxn ang="0">
                  <a:pos x="150" y="436"/>
                </a:cxn>
                <a:cxn ang="0">
                  <a:pos x="156" y="573"/>
                </a:cxn>
                <a:cxn ang="0">
                  <a:pos x="203" y="729"/>
                </a:cxn>
                <a:cxn ang="0">
                  <a:pos x="324" y="846"/>
                </a:cxn>
                <a:cxn ang="0">
                  <a:pos x="423" y="866"/>
                </a:cxn>
                <a:cxn ang="0">
                  <a:pos x="487" y="846"/>
                </a:cxn>
                <a:cxn ang="0">
                  <a:pos x="574" y="788"/>
                </a:cxn>
                <a:cxn ang="0">
                  <a:pos x="643" y="657"/>
                </a:cxn>
                <a:cxn ang="0">
                  <a:pos x="649" y="638"/>
                </a:cxn>
                <a:cxn ang="0">
                  <a:pos x="672" y="631"/>
                </a:cxn>
                <a:cxn ang="0">
                  <a:pos x="690" y="644"/>
                </a:cxn>
                <a:cxn ang="0">
                  <a:pos x="684" y="683"/>
                </a:cxn>
                <a:cxn ang="0">
                  <a:pos x="643" y="775"/>
                </a:cxn>
                <a:cxn ang="0">
                  <a:pos x="545" y="872"/>
                </a:cxn>
                <a:cxn ang="0">
                  <a:pos x="394" y="918"/>
                </a:cxn>
                <a:cxn ang="0">
                  <a:pos x="197" y="859"/>
                </a:cxn>
                <a:cxn ang="0">
                  <a:pos x="58" y="696"/>
                </a:cxn>
                <a:cxn ang="0">
                  <a:pos x="0" y="456"/>
                </a:cxn>
                <a:cxn ang="0">
                  <a:pos x="52" y="228"/>
                </a:cxn>
                <a:cxn ang="0">
                  <a:pos x="179" y="65"/>
                </a:cxn>
                <a:cxn ang="0">
                  <a:pos x="371" y="0"/>
                </a:cxn>
              </a:cxnLst>
              <a:rect l="0" t="0" r="r" b="b"/>
              <a:pathLst>
                <a:path w="690" h="918">
                  <a:moveTo>
                    <a:pt x="365" y="46"/>
                  </a:moveTo>
                  <a:lnTo>
                    <a:pt x="336" y="52"/>
                  </a:lnTo>
                  <a:lnTo>
                    <a:pt x="295" y="59"/>
                  </a:lnTo>
                  <a:lnTo>
                    <a:pt x="255" y="85"/>
                  </a:lnTo>
                  <a:lnTo>
                    <a:pt x="220" y="130"/>
                  </a:lnTo>
                  <a:lnTo>
                    <a:pt x="185" y="189"/>
                  </a:lnTo>
                  <a:lnTo>
                    <a:pt x="156" y="280"/>
                  </a:lnTo>
                  <a:lnTo>
                    <a:pt x="145" y="391"/>
                  </a:lnTo>
                  <a:lnTo>
                    <a:pt x="568" y="391"/>
                  </a:lnTo>
                  <a:lnTo>
                    <a:pt x="568" y="352"/>
                  </a:lnTo>
                  <a:lnTo>
                    <a:pt x="562" y="306"/>
                  </a:lnTo>
                  <a:lnTo>
                    <a:pt x="539" y="189"/>
                  </a:lnTo>
                  <a:lnTo>
                    <a:pt x="510" y="137"/>
                  </a:lnTo>
                  <a:lnTo>
                    <a:pt x="475" y="91"/>
                  </a:lnTo>
                  <a:lnTo>
                    <a:pt x="429" y="59"/>
                  </a:lnTo>
                  <a:lnTo>
                    <a:pt x="365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3" y="46"/>
                  </a:lnTo>
                  <a:lnTo>
                    <a:pt x="591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4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8" y="436"/>
                  </a:lnTo>
                  <a:lnTo>
                    <a:pt x="150" y="436"/>
                  </a:lnTo>
                  <a:lnTo>
                    <a:pt x="150" y="430"/>
                  </a:lnTo>
                  <a:lnTo>
                    <a:pt x="145" y="436"/>
                  </a:lnTo>
                  <a:lnTo>
                    <a:pt x="150" y="436"/>
                  </a:lnTo>
                  <a:lnTo>
                    <a:pt x="150" y="495"/>
                  </a:lnTo>
                  <a:lnTo>
                    <a:pt x="156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4" y="846"/>
                  </a:lnTo>
                  <a:lnTo>
                    <a:pt x="406" y="866"/>
                  </a:lnTo>
                  <a:lnTo>
                    <a:pt x="423" y="866"/>
                  </a:lnTo>
                  <a:lnTo>
                    <a:pt x="452" y="859"/>
                  </a:lnTo>
                  <a:lnTo>
                    <a:pt x="487" y="846"/>
                  </a:lnTo>
                  <a:lnTo>
                    <a:pt x="527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3" y="657"/>
                  </a:lnTo>
                  <a:lnTo>
                    <a:pt x="649" y="651"/>
                  </a:lnTo>
                  <a:lnTo>
                    <a:pt x="649" y="638"/>
                  </a:lnTo>
                  <a:lnTo>
                    <a:pt x="655" y="631"/>
                  </a:lnTo>
                  <a:lnTo>
                    <a:pt x="672" y="631"/>
                  </a:lnTo>
                  <a:lnTo>
                    <a:pt x="684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4" y="683"/>
                  </a:lnTo>
                  <a:lnTo>
                    <a:pt x="667" y="729"/>
                  </a:lnTo>
                  <a:lnTo>
                    <a:pt x="643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5" y="905"/>
                  </a:lnTo>
                  <a:lnTo>
                    <a:pt x="394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1" y="788"/>
                  </a:lnTo>
                  <a:lnTo>
                    <a:pt x="58" y="696"/>
                  </a:lnTo>
                  <a:lnTo>
                    <a:pt x="17" y="579"/>
                  </a:lnTo>
                  <a:lnTo>
                    <a:pt x="0" y="456"/>
                  </a:lnTo>
                  <a:lnTo>
                    <a:pt x="11" y="339"/>
                  </a:lnTo>
                  <a:lnTo>
                    <a:pt x="52" y="228"/>
                  </a:lnTo>
                  <a:lnTo>
                    <a:pt x="110" y="137"/>
                  </a:lnTo>
                  <a:lnTo>
                    <a:pt x="179" y="65"/>
                  </a:lnTo>
                  <a:lnTo>
                    <a:pt x="272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" name="Freeform 64"/>
            <p:cNvSpPr>
              <a:spLocks noEditPoints="1"/>
            </p:cNvSpPr>
            <p:nvPr/>
          </p:nvSpPr>
          <p:spPr bwMode="auto">
            <a:xfrm>
              <a:off x="13950" y="2850"/>
              <a:ext cx="806" cy="917"/>
            </a:xfrm>
            <a:custGeom>
              <a:avLst/>
              <a:gdLst/>
              <a:ahLst/>
              <a:cxnLst>
                <a:cxn ang="0">
                  <a:pos x="505" y="416"/>
                </a:cxn>
                <a:cxn ang="0">
                  <a:pos x="308" y="462"/>
                </a:cxn>
                <a:cxn ang="0">
                  <a:pos x="192" y="546"/>
                </a:cxn>
                <a:cxn ang="0">
                  <a:pos x="145" y="650"/>
                </a:cxn>
                <a:cxn ang="0">
                  <a:pos x="151" y="768"/>
                </a:cxn>
                <a:cxn ang="0">
                  <a:pos x="238" y="859"/>
                </a:cxn>
                <a:cxn ang="0">
                  <a:pos x="348" y="865"/>
                </a:cxn>
                <a:cxn ang="0">
                  <a:pos x="435" y="813"/>
                </a:cxn>
                <a:cxn ang="0">
                  <a:pos x="499" y="696"/>
                </a:cxn>
                <a:cxn ang="0">
                  <a:pos x="511" y="410"/>
                </a:cxn>
                <a:cxn ang="0">
                  <a:pos x="412" y="13"/>
                </a:cxn>
                <a:cxn ang="0">
                  <a:pos x="569" y="110"/>
                </a:cxn>
                <a:cxn ang="0">
                  <a:pos x="627" y="221"/>
                </a:cxn>
                <a:cxn ang="0">
                  <a:pos x="632" y="755"/>
                </a:cxn>
                <a:cxn ang="0">
                  <a:pos x="638" y="787"/>
                </a:cxn>
                <a:cxn ang="0">
                  <a:pos x="679" y="839"/>
                </a:cxn>
                <a:cxn ang="0">
                  <a:pos x="725" y="826"/>
                </a:cxn>
                <a:cxn ang="0">
                  <a:pos x="754" y="768"/>
                </a:cxn>
                <a:cxn ang="0">
                  <a:pos x="760" y="598"/>
                </a:cxn>
                <a:cxn ang="0">
                  <a:pos x="806" y="709"/>
                </a:cxn>
                <a:cxn ang="0">
                  <a:pos x="777" y="833"/>
                </a:cxn>
                <a:cxn ang="0">
                  <a:pos x="719" y="885"/>
                </a:cxn>
                <a:cxn ang="0">
                  <a:pos x="661" y="898"/>
                </a:cxn>
                <a:cxn ang="0">
                  <a:pos x="563" y="846"/>
                </a:cxn>
                <a:cxn ang="0">
                  <a:pos x="522" y="735"/>
                </a:cxn>
                <a:cxn ang="0">
                  <a:pos x="482" y="813"/>
                </a:cxn>
                <a:cxn ang="0">
                  <a:pos x="366" y="904"/>
                </a:cxn>
                <a:cxn ang="0">
                  <a:pos x="226" y="911"/>
                </a:cxn>
                <a:cxn ang="0">
                  <a:pos x="99" y="872"/>
                </a:cxn>
                <a:cxn ang="0">
                  <a:pos x="12" y="774"/>
                </a:cxn>
                <a:cxn ang="0">
                  <a:pos x="12" y="631"/>
                </a:cxn>
                <a:cxn ang="0">
                  <a:pos x="93" y="501"/>
                </a:cxn>
                <a:cxn ang="0">
                  <a:pos x="296" y="397"/>
                </a:cxn>
                <a:cxn ang="0">
                  <a:pos x="511" y="371"/>
                </a:cxn>
                <a:cxn ang="0">
                  <a:pos x="499" y="208"/>
                </a:cxn>
                <a:cxn ang="0">
                  <a:pos x="424" y="84"/>
                </a:cxn>
                <a:cxn ang="0">
                  <a:pos x="319" y="45"/>
                </a:cxn>
                <a:cxn ang="0">
                  <a:pos x="221" y="65"/>
                </a:cxn>
                <a:cxn ang="0">
                  <a:pos x="128" y="137"/>
                </a:cxn>
                <a:cxn ang="0">
                  <a:pos x="197" y="163"/>
                </a:cxn>
                <a:cxn ang="0">
                  <a:pos x="221" y="208"/>
                </a:cxn>
                <a:cxn ang="0">
                  <a:pos x="197" y="293"/>
                </a:cxn>
                <a:cxn ang="0">
                  <a:pos x="163" y="319"/>
                </a:cxn>
                <a:cxn ang="0">
                  <a:pos x="81" y="293"/>
                </a:cxn>
                <a:cxn ang="0">
                  <a:pos x="58" y="254"/>
                </a:cxn>
                <a:cxn ang="0">
                  <a:pos x="70" y="150"/>
                </a:cxn>
                <a:cxn ang="0">
                  <a:pos x="168" y="39"/>
                </a:cxn>
                <a:cxn ang="0">
                  <a:pos x="325" y="0"/>
                </a:cxn>
              </a:cxnLst>
              <a:rect l="0" t="0" r="r" b="b"/>
              <a:pathLst>
                <a:path w="806" h="917">
                  <a:moveTo>
                    <a:pt x="511" y="410"/>
                  </a:moveTo>
                  <a:lnTo>
                    <a:pt x="505" y="416"/>
                  </a:lnTo>
                  <a:lnTo>
                    <a:pt x="395" y="429"/>
                  </a:lnTo>
                  <a:lnTo>
                    <a:pt x="308" y="462"/>
                  </a:lnTo>
                  <a:lnTo>
                    <a:pt x="238" y="501"/>
                  </a:lnTo>
                  <a:lnTo>
                    <a:pt x="192" y="546"/>
                  </a:lnTo>
                  <a:lnTo>
                    <a:pt x="163" y="598"/>
                  </a:lnTo>
                  <a:lnTo>
                    <a:pt x="145" y="650"/>
                  </a:lnTo>
                  <a:lnTo>
                    <a:pt x="139" y="702"/>
                  </a:lnTo>
                  <a:lnTo>
                    <a:pt x="151" y="768"/>
                  </a:lnTo>
                  <a:lnTo>
                    <a:pt x="186" y="826"/>
                  </a:lnTo>
                  <a:lnTo>
                    <a:pt x="238" y="859"/>
                  </a:lnTo>
                  <a:lnTo>
                    <a:pt x="302" y="872"/>
                  </a:lnTo>
                  <a:lnTo>
                    <a:pt x="348" y="865"/>
                  </a:lnTo>
                  <a:lnTo>
                    <a:pt x="395" y="846"/>
                  </a:lnTo>
                  <a:lnTo>
                    <a:pt x="435" y="813"/>
                  </a:lnTo>
                  <a:lnTo>
                    <a:pt x="476" y="761"/>
                  </a:lnTo>
                  <a:lnTo>
                    <a:pt x="499" y="696"/>
                  </a:lnTo>
                  <a:lnTo>
                    <a:pt x="511" y="611"/>
                  </a:lnTo>
                  <a:lnTo>
                    <a:pt x="511" y="410"/>
                  </a:lnTo>
                  <a:close/>
                  <a:moveTo>
                    <a:pt x="325" y="0"/>
                  </a:moveTo>
                  <a:lnTo>
                    <a:pt x="412" y="13"/>
                  </a:lnTo>
                  <a:lnTo>
                    <a:pt x="493" y="45"/>
                  </a:lnTo>
                  <a:lnTo>
                    <a:pt x="569" y="110"/>
                  </a:lnTo>
                  <a:lnTo>
                    <a:pt x="603" y="163"/>
                  </a:lnTo>
                  <a:lnTo>
                    <a:pt x="627" y="221"/>
                  </a:lnTo>
                  <a:lnTo>
                    <a:pt x="632" y="280"/>
                  </a:lnTo>
                  <a:lnTo>
                    <a:pt x="632" y="755"/>
                  </a:lnTo>
                  <a:lnTo>
                    <a:pt x="638" y="768"/>
                  </a:lnTo>
                  <a:lnTo>
                    <a:pt x="638" y="787"/>
                  </a:lnTo>
                  <a:lnTo>
                    <a:pt x="644" y="800"/>
                  </a:lnTo>
                  <a:lnTo>
                    <a:pt x="679" y="839"/>
                  </a:lnTo>
                  <a:lnTo>
                    <a:pt x="708" y="839"/>
                  </a:lnTo>
                  <a:lnTo>
                    <a:pt x="725" y="826"/>
                  </a:lnTo>
                  <a:lnTo>
                    <a:pt x="743" y="807"/>
                  </a:lnTo>
                  <a:lnTo>
                    <a:pt x="754" y="768"/>
                  </a:lnTo>
                  <a:lnTo>
                    <a:pt x="760" y="709"/>
                  </a:lnTo>
                  <a:lnTo>
                    <a:pt x="760" y="598"/>
                  </a:lnTo>
                  <a:lnTo>
                    <a:pt x="806" y="598"/>
                  </a:lnTo>
                  <a:lnTo>
                    <a:pt x="806" y="709"/>
                  </a:lnTo>
                  <a:lnTo>
                    <a:pt x="801" y="781"/>
                  </a:lnTo>
                  <a:lnTo>
                    <a:pt x="777" y="833"/>
                  </a:lnTo>
                  <a:lnTo>
                    <a:pt x="748" y="865"/>
                  </a:lnTo>
                  <a:lnTo>
                    <a:pt x="719" y="885"/>
                  </a:lnTo>
                  <a:lnTo>
                    <a:pt x="685" y="898"/>
                  </a:lnTo>
                  <a:lnTo>
                    <a:pt x="661" y="898"/>
                  </a:lnTo>
                  <a:lnTo>
                    <a:pt x="603" y="885"/>
                  </a:lnTo>
                  <a:lnTo>
                    <a:pt x="563" y="846"/>
                  </a:lnTo>
                  <a:lnTo>
                    <a:pt x="534" y="794"/>
                  </a:lnTo>
                  <a:lnTo>
                    <a:pt x="522" y="735"/>
                  </a:lnTo>
                  <a:lnTo>
                    <a:pt x="516" y="741"/>
                  </a:lnTo>
                  <a:lnTo>
                    <a:pt x="482" y="813"/>
                  </a:lnTo>
                  <a:lnTo>
                    <a:pt x="429" y="865"/>
                  </a:lnTo>
                  <a:lnTo>
                    <a:pt x="366" y="904"/>
                  </a:lnTo>
                  <a:lnTo>
                    <a:pt x="284" y="917"/>
                  </a:lnTo>
                  <a:lnTo>
                    <a:pt x="226" y="911"/>
                  </a:lnTo>
                  <a:lnTo>
                    <a:pt x="163" y="898"/>
                  </a:lnTo>
                  <a:lnTo>
                    <a:pt x="99" y="872"/>
                  </a:lnTo>
                  <a:lnTo>
                    <a:pt x="47" y="833"/>
                  </a:lnTo>
                  <a:lnTo>
                    <a:pt x="12" y="774"/>
                  </a:lnTo>
                  <a:lnTo>
                    <a:pt x="0" y="702"/>
                  </a:lnTo>
                  <a:lnTo>
                    <a:pt x="12" y="631"/>
                  </a:lnTo>
                  <a:lnTo>
                    <a:pt x="41" y="566"/>
                  </a:lnTo>
                  <a:lnTo>
                    <a:pt x="93" y="501"/>
                  </a:lnTo>
                  <a:lnTo>
                    <a:pt x="180" y="442"/>
                  </a:lnTo>
                  <a:lnTo>
                    <a:pt x="296" y="397"/>
                  </a:lnTo>
                  <a:lnTo>
                    <a:pt x="412" y="377"/>
                  </a:lnTo>
                  <a:lnTo>
                    <a:pt x="511" y="371"/>
                  </a:lnTo>
                  <a:lnTo>
                    <a:pt x="511" y="299"/>
                  </a:lnTo>
                  <a:lnTo>
                    <a:pt x="499" y="208"/>
                  </a:lnTo>
                  <a:lnTo>
                    <a:pt x="470" y="137"/>
                  </a:lnTo>
                  <a:lnTo>
                    <a:pt x="424" y="84"/>
                  </a:lnTo>
                  <a:lnTo>
                    <a:pt x="371" y="52"/>
                  </a:lnTo>
                  <a:lnTo>
                    <a:pt x="319" y="45"/>
                  </a:lnTo>
                  <a:lnTo>
                    <a:pt x="273" y="52"/>
                  </a:lnTo>
                  <a:lnTo>
                    <a:pt x="221" y="65"/>
                  </a:lnTo>
                  <a:lnTo>
                    <a:pt x="168" y="91"/>
                  </a:lnTo>
                  <a:lnTo>
                    <a:pt x="128" y="137"/>
                  </a:lnTo>
                  <a:lnTo>
                    <a:pt x="168" y="143"/>
                  </a:lnTo>
                  <a:lnTo>
                    <a:pt x="197" y="163"/>
                  </a:lnTo>
                  <a:lnTo>
                    <a:pt x="209" y="182"/>
                  </a:lnTo>
                  <a:lnTo>
                    <a:pt x="221" y="208"/>
                  </a:lnTo>
                  <a:lnTo>
                    <a:pt x="221" y="254"/>
                  </a:lnTo>
                  <a:lnTo>
                    <a:pt x="197" y="293"/>
                  </a:lnTo>
                  <a:lnTo>
                    <a:pt x="186" y="306"/>
                  </a:lnTo>
                  <a:lnTo>
                    <a:pt x="163" y="319"/>
                  </a:lnTo>
                  <a:lnTo>
                    <a:pt x="116" y="319"/>
                  </a:lnTo>
                  <a:lnTo>
                    <a:pt x="81" y="293"/>
                  </a:lnTo>
                  <a:lnTo>
                    <a:pt x="70" y="280"/>
                  </a:lnTo>
                  <a:lnTo>
                    <a:pt x="58" y="254"/>
                  </a:lnTo>
                  <a:lnTo>
                    <a:pt x="58" y="228"/>
                  </a:lnTo>
                  <a:lnTo>
                    <a:pt x="70" y="150"/>
                  </a:lnTo>
                  <a:lnTo>
                    <a:pt x="110" y="91"/>
                  </a:lnTo>
                  <a:lnTo>
                    <a:pt x="168" y="39"/>
                  </a:lnTo>
                  <a:lnTo>
                    <a:pt x="244" y="13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" name="Freeform 65"/>
            <p:cNvSpPr>
              <a:spLocks/>
            </p:cNvSpPr>
            <p:nvPr/>
          </p:nvSpPr>
          <p:spPr bwMode="auto">
            <a:xfrm>
              <a:off x="14832" y="2850"/>
              <a:ext cx="580" cy="911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452" y="58"/>
                </a:cxn>
                <a:cxn ang="0">
                  <a:pos x="504" y="6"/>
                </a:cxn>
                <a:cxn ang="0">
                  <a:pos x="528" y="0"/>
                </a:cxn>
                <a:cxn ang="0">
                  <a:pos x="533" y="280"/>
                </a:cxn>
                <a:cxn ang="0">
                  <a:pos x="522" y="293"/>
                </a:cxn>
                <a:cxn ang="0">
                  <a:pos x="487" y="280"/>
                </a:cxn>
                <a:cxn ang="0">
                  <a:pos x="481" y="241"/>
                </a:cxn>
                <a:cxn ang="0">
                  <a:pos x="464" y="156"/>
                </a:cxn>
                <a:cxn ang="0">
                  <a:pos x="406" y="71"/>
                </a:cxn>
                <a:cxn ang="0">
                  <a:pos x="278" y="32"/>
                </a:cxn>
                <a:cxn ang="0">
                  <a:pos x="145" y="65"/>
                </a:cxn>
                <a:cxn ang="0">
                  <a:pos x="87" y="137"/>
                </a:cxn>
                <a:cxn ang="0">
                  <a:pos x="93" y="234"/>
                </a:cxn>
                <a:cxn ang="0">
                  <a:pos x="156" y="299"/>
                </a:cxn>
                <a:cxn ang="0">
                  <a:pos x="249" y="332"/>
                </a:cxn>
                <a:cxn ang="0">
                  <a:pos x="377" y="364"/>
                </a:cxn>
                <a:cxn ang="0">
                  <a:pos x="504" y="442"/>
                </a:cxn>
                <a:cxn ang="0">
                  <a:pos x="551" y="507"/>
                </a:cxn>
                <a:cxn ang="0">
                  <a:pos x="580" y="631"/>
                </a:cxn>
                <a:cxn ang="0">
                  <a:pos x="551" y="768"/>
                </a:cxn>
                <a:cxn ang="0">
                  <a:pos x="458" y="872"/>
                </a:cxn>
                <a:cxn ang="0">
                  <a:pos x="296" y="911"/>
                </a:cxn>
                <a:cxn ang="0">
                  <a:pos x="209" y="898"/>
                </a:cxn>
                <a:cxn ang="0">
                  <a:pos x="98" y="826"/>
                </a:cxn>
                <a:cxn ang="0">
                  <a:pos x="75" y="852"/>
                </a:cxn>
                <a:cxn ang="0">
                  <a:pos x="29" y="911"/>
                </a:cxn>
                <a:cxn ang="0">
                  <a:pos x="0" y="898"/>
                </a:cxn>
                <a:cxn ang="0">
                  <a:pos x="6" y="553"/>
                </a:cxn>
                <a:cxn ang="0">
                  <a:pos x="35" y="546"/>
                </a:cxn>
                <a:cxn ang="0">
                  <a:pos x="40" y="566"/>
                </a:cxn>
                <a:cxn ang="0">
                  <a:pos x="69" y="676"/>
                </a:cxn>
                <a:cxn ang="0">
                  <a:pos x="151" y="813"/>
                </a:cxn>
                <a:cxn ang="0">
                  <a:pos x="296" y="865"/>
                </a:cxn>
                <a:cxn ang="0">
                  <a:pos x="429" y="833"/>
                </a:cxn>
                <a:cxn ang="0">
                  <a:pos x="493" y="741"/>
                </a:cxn>
                <a:cxn ang="0">
                  <a:pos x="487" y="618"/>
                </a:cxn>
                <a:cxn ang="0">
                  <a:pos x="423" y="540"/>
                </a:cxn>
                <a:cxn ang="0">
                  <a:pos x="342" y="507"/>
                </a:cxn>
                <a:cxn ang="0">
                  <a:pos x="307" y="507"/>
                </a:cxn>
                <a:cxn ang="0">
                  <a:pos x="168" y="475"/>
                </a:cxn>
                <a:cxn ang="0">
                  <a:pos x="75" y="416"/>
                </a:cxn>
                <a:cxn ang="0">
                  <a:pos x="11" y="312"/>
                </a:cxn>
                <a:cxn ang="0">
                  <a:pos x="6" y="189"/>
                </a:cxn>
                <a:cxn ang="0">
                  <a:pos x="64" y="84"/>
                </a:cxn>
                <a:cxn ang="0">
                  <a:pos x="191" y="13"/>
                </a:cxn>
              </a:cxnLst>
              <a:rect l="0" t="0" r="r" b="b"/>
              <a:pathLst>
                <a:path w="580" h="911">
                  <a:moveTo>
                    <a:pt x="284" y="0"/>
                  </a:moveTo>
                  <a:lnTo>
                    <a:pt x="325" y="0"/>
                  </a:lnTo>
                  <a:lnTo>
                    <a:pt x="383" y="19"/>
                  </a:lnTo>
                  <a:lnTo>
                    <a:pt x="452" y="58"/>
                  </a:lnTo>
                  <a:lnTo>
                    <a:pt x="493" y="13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28" y="0"/>
                  </a:lnTo>
                  <a:lnTo>
                    <a:pt x="533" y="13"/>
                  </a:lnTo>
                  <a:lnTo>
                    <a:pt x="533" y="280"/>
                  </a:lnTo>
                  <a:lnTo>
                    <a:pt x="528" y="280"/>
                  </a:lnTo>
                  <a:lnTo>
                    <a:pt x="522" y="293"/>
                  </a:lnTo>
                  <a:lnTo>
                    <a:pt x="499" y="293"/>
                  </a:lnTo>
                  <a:lnTo>
                    <a:pt x="487" y="280"/>
                  </a:lnTo>
                  <a:lnTo>
                    <a:pt x="487" y="273"/>
                  </a:lnTo>
                  <a:lnTo>
                    <a:pt x="481" y="241"/>
                  </a:lnTo>
                  <a:lnTo>
                    <a:pt x="475" y="202"/>
                  </a:lnTo>
                  <a:lnTo>
                    <a:pt x="464" y="156"/>
                  </a:lnTo>
                  <a:lnTo>
                    <a:pt x="441" y="110"/>
                  </a:lnTo>
                  <a:lnTo>
                    <a:pt x="406" y="71"/>
                  </a:lnTo>
                  <a:lnTo>
                    <a:pt x="354" y="45"/>
                  </a:lnTo>
                  <a:lnTo>
                    <a:pt x="278" y="32"/>
                  </a:lnTo>
                  <a:lnTo>
                    <a:pt x="197" y="39"/>
                  </a:lnTo>
                  <a:lnTo>
                    <a:pt x="145" y="65"/>
                  </a:lnTo>
                  <a:lnTo>
                    <a:pt x="104" y="97"/>
                  </a:lnTo>
                  <a:lnTo>
                    <a:pt x="87" y="137"/>
                  </a:lnTo>
                  <a:lnTo>
                    <a:pt x="81" y="182"/>
                  </a:lnTo>
                  <a:lnTo>
                    <a:pt x="93" y="234"/>
                  </a:lnTo>
                  <a:lnTo>
                    <a:pt x="116" y="273"/>
                  </a:lnTo>
                  <a:lnTo>
                    <a:pt x="156" y="299"/>
                  </a:lnTo>
                  <a:lnTo>
                    <a:pt x="203" y="319"/>
                  </a:lnTo>
                  <a:lnTo>
                    <a:pt x="249" y="332"/>
                  </a:lnTo>
                  <a:lnTo>
                    <a:pt x="301" y="345"/>
                  </a:lnTo>
                  <a:lnTo>
                    <a:pt x="377" y="364"/>
                  </a:lnTo>
                  <a:lnTo>
                    <a:pt x="441" y="390"/>
                  </a:lnTo>
                  <a:lnTo>
                    <a:pt x="504" y="442"/>
                  </a:lnTo>
                  <a:lnTo>
                    <a:pt x="528" y="468"/>
                  </a:lnTo>
                  <a:lnTo>
                    <a:pt x="551" y="507"/>
                  </a:lnTo>
                  <a:lnTo>
                    <a:pt x="574" y="559"/>
                  </a:lnTo>
                  <a:lnTo>
                    <a:pt x="580" y="631"/>
                  </a:lnTo>
                  <a:lnTo>
                    <a:pt x="574" y="702"/>
                  </a:lnTo>
                  <a:lnTo>
                    <a:pt x="551" y="768"/>
                  </a:lnTo>
                  <a:lnTo>
                    <a:pt x="516" y="826"/>
                  </a:lnTo>
                  <a:lnTo>
                    <a:pt x="458" y="872"/>
                  </a:lnTo>
                  <a:lnTo>
                    <a:pt x="388" y="898"/>
                  </a:lnTo>
                  <a:lnTo>
                    <a:pt x="296" y="911"/>
                  </a:lnTo>
                  <a:lnTo>
                    <a:pt x="261" y="911"/>
                  </a:lnTo>
                  <a:lnTo>
                    <a:pt x="209" y="898"/>
                  </a:lnTo>
                  <a:lnTo>
                    <a:pt x="156" y="878"/>
                  </a:lnTo>
                  <a:lnTo>
                    <a:pt x="98" y="826"/>
                  </a:lnTo>
                  <a:lnTo>
                    <a:pt x="87" y="846"/>
                  </a:lnTo>
                  <a:lnTo>
                    <a:pt x="75" y="852"/>
                  </a:lnTo>
                  <a:lnTo>
                    <a:pt x="75" y="859"/>
                  </a:lnTo>
                  <a:lnTo>
                    <a:pt x="29" y="911"/>
                  </a:lnTo>
                  <a:lnTo>
                    <a:pt x="6" y="911"/>
                  </a:lnTo>
                  <a:lnTo>
                    <a:pt x="0" y="898"/>
                  </a:lnTo>
                  <a:lnTo>
                    <a:pt x="0" y="566"/>
                  </a:lnTo>
                  <a:lnTo>
                    <a:pt x="6" y="553"/>
                  </a:lnTo>
                  <a:lnTo>
                    <a:pt x="11" y="546"/>
                  </a:lnTo>
                  <a:lnTo>
                    <a:pt x="35" y="546"/>
                  </a:lnTo>
                  <a:lnTo>
                    <a:pt x="40" y="553"/>
                  </a:lnTo>
                  <a:lnTo>
                    <a:pt x="40" y="566"/>
                  </a:lnTo>
                  <a:lnTo>
                    <a:pt x="46" y="579"/>
                  </a:lnTo>
                  <a:lnTo>
                    <a:pt x="69" y="676"/>
                  </a:lnTo>
                  <a:lnTo>
                    <a:pt x="104" y="755"/>
                  </a:lnTo>
                  <a:lnTo>
                    <a:pt x="151" y="813"/>
                  </a:lnTo>
                  <a:lnTo>
                    <a:pt x="214" y="852"/>
                  </a:lnTo>
                  <a:lnTo>
                    <a:pt x="296" y="865"/>
                  </a:lnTo>
                  <a:lnTo>
                    <a:pt x="371" y="859"/>
                  </a:lnTo>
                  <a:lnTo>
                    <a:pt x="429" y="833"/>
                  </a:lnTo>
                  <a:lnTo>
                    <a:pt x="470" y="794"/>
                  </a:lnTo>
                  <a:lnTo>
                    <a:pt x="493" y="741"/>
                  </a:lnTo>
                  <a:lnTo>
                    <a:pt x="499" y="683"/>
                  </a:lnTo>
                  <a:lnTo>
                    <a:pt x="487" y="618"/>
                  </a:lnTo>
                  <a:lnTo>
                    <a:pt x="458" y="572"/>
                  </a:lnTo>
                  <a:lnTo>
                    <a:pt x="423" y="540"/>
                  </a:lnTo>
                  <a:lnTo>
                    <a:pt x="377" y="520"/>
                  </a:lnTo>
                  <a:lnTo>
                    <a:pt x="342" y="507"/>
                  </a:lnTo>
                  <a:lnTo>
                    <a:pt x="313" y="501"/>
                  </a:lnTo>
                  <a:lnTo>
                    <a:pt x="307" y="507"/>
                  </a:lnTo>
                  <a:lnTo>
                    <a:pt x="226" y="488"/>
                  </a:lnTo>
                  <a:lnTo>
                    <a:pt x="168" y="475"/>
                  </a:lnTo>
                  <a:lnTo>
                    <a:pt x="116" y="449"/>
                  </a:lnTo>
                  <a:lnTo>
                    <a:pt x="75" y="416"/>
                  </a:lnTo>
                  <a:lnTo>
                    <a:pt x="35" y="371"/>
                  </a:lnTo>
                  <a:lnTo>
                    <a:pt x="11" y="312"/>
                  </a:lnTo>
                  <a:lnTo>
                    <a:pt x="0" y="247"/>
                  </a:lnTo>
                  <a:lnTo>
                    <a:pt x="6" y="189"/>
                  </a:lnTo>
                  <a:lnTo>
                    <a:pt x="23" y="137"/>
                  </a:lnTo>
                  <a:lnTo>
                    <a:pt x="64" y="84"/>
                  </a:lnTo>
                  <a:lnTo>
                    <a:pt x="116" y="39"/>
                  </a:lnTo>
                  <a:lnTo>
                    <a:pt x="191" y="13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15516" y="2505"/>
              <a:ext cx="563" cy="1249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9" y="0"/>
                </a:cxn>
                <a:cxn ang="0">
                  <a:pos x="279" y="371"/>
                </a:cxn>
                <a:cxn ang="0">
                  <a:pos x="534" y="371"/>
                </a:cxn>
                <a:cxn ang="0">
                  <a:pos x="534" y="436"/>
                </a:cxn>
                <a:cxn ang="0">
                  <a:pos x="279" y="436"/>
                </a:cxn>
                <a:cxn ang="0">
                  <a:pos x="273" y="982"/>
                </a:cxn>
                <a:cxn ang="0">
                  <a:pos x="273" y="1041"/>
                </a:cxn>
                <a:cxn ang="0">
                  <a:pos x="284" y="1080"/>
                </a:cxn>
                <a:cxn ang="0">
                  <a:pos x="296" y="1126"/>
                </a:cxn>
                <a:cxn ang="0">
                  <a:pos x="319" y="1158"/>
                </a:cxn>
                <a:cxn ang="0">
                  <a:pos x="348" y="1184"/>
                </a:cxn>
                <a:cxn ang="0">
                  <a:pos x="395" y="1197"/>
                </a:cxn>
                <a:cxn ang="0">
                  <a:pos x="441" y="1184"/>
                </a:cxn>
                <a:cxn ang="0">
                  <a:pos x="482" y="1145"/>
                </a:cxn>
                <a:cxn ang="0">
                  <a:pos x="505" y="1073"/>
                </a:cxn>
                <a:cxn ang="0">
                  <a:pos x="516" y="976"/>
                </a:cxn>
                <a:cxn ang="0">
                  <a:pos x="516" y="865"/>
                </a:cxn>
                <a:cxn ang="0">
                  <a:pos x="563" y="865"/>
                </a:cxn>
                <a:cxn ang="0">
                  <a:pos x="563" y="982"/>
                </a:cxn>
                <a:cxn ang="0">
                  <a:pos x="557" y="1047"/>
                </a:cxn>
                <a:cxn ang="0">
                  <a:pos x="545" y="1106"/>
                </a:cxn>
                <a:cxn ang="0">
                  <a:pos x="522" y="1165"/>
                </a:cxn>
                <a:cxn ang="0">
                  <a:pos x="487" y="1210"/>
                </a:cxn>
                <a:cxn ang="0">
                  <a:pos x="441" y="1236"/>
                </a:cxn>
                <a:cxn ang="0">
                  <a:pos x="383" y="1249"/>
                </a:cxn>
                <a:cxn ang="0">
                  <a:pos x="348" y="1249"/>
                </a:cxn>
                <a:cxn ang="0">
                  <a:pos x="308" y="1243"/>
                </a:cxn>
                <a:cxn ang="0">
                  <a:pos x="267" y="1223"/>
                </a:cxn>
                <a:cxn ang="0">
                  <a:pos x="221" y="1191"/>
                </a:cxn>
                <a:cxn ang="0">
                  <a:pos x="186" y="1145"/>
                </a:cxn>
                <a:cxn ang="0">
                  <a:pos x="163" y="1073"/>
                </a:cxn>
                <a:cxn ang="0">
                  <a:pos x="151" y="982"/>
                </a:cxn>
                <a:cxn ang="0">
                  <a:pos x="151" y="429"/>
                </a:cxn>
                <a:cxn ang="0">
                  <a:pos x="0" y="429"/>
                </a:cxn>
                <a:cxn ang="0">
                  <a:pos x="0" y="384"/>
                </a:cxn>
                <a:cxn ang="0">
                  <a:pos x="70" y="371"/>
                </a:cxn>
                <a:cxn ang="0">
                  <a:pos x="122" y="332"/>
                </a:cxn>
                <a:cxn ang="0">
                  <a:pos x="163" y="280"/>
                </a:cxn>
                <a:cxn ang="0">
                  <a:pos x="197" y="215"/>
                </a:cxn>
                <a:cxn ang="0">
                  <a:pos x="215" y="143"/>
                </a:cxn>
                <a:cxn ang="0">
                  <a:pos x="226" y="72"/>
                </a:cxn>
                <a:cxn ang="0">
                  <a:pos x="232" y="0"/>
                </a:cxn>
              </a:cxnLst>
              <a:rect l="0" t="0" r="r" b="b"/>
              <a:pathLst>
                <a:path w="563" h="1249">
                  <a:moveTo>
                    <a:pt x="232" y="0"/>
                  </a:moveTo>
                  <a:lnTo>
                    <a:pt x="279" y="0"/>
                  </a:lnTo>
                  <a:lnTo>
                    <a:pt x="279" y="371"/>
                  </a:lnTo>
                  <a:lnTo>
                    <a:pt x="534" y="371"/>
                  </a:lnTo>
                  <a:lnTo>
                    <a:pt x="534" y="436"/>
                  </a:lnTo>
                  <a:lnTo>
                    <a:pt x="279" y="436"/>
                  </a:lnTo>
                  <a:lnTo>
                    <a:pt x="273" y="982"/>
                  </a:lnTo>
                  <a:lnTo>
                    <a:pt x="273" y="1041"/>
                  </a:lnTo>
                  <a:lnTo>
                    <a:pt x="284" y="1080"/>
                  </a:lnTo>
                  <a:lnTo>
                    <a:pt x="296" y="1126"/>
                  </a:lnTo>
                  <a:lnTo>
                    <a:pt x="319" y="1158"/>
                  </a:lnTo>
                  <a:lnTo>
                    <a:pt x="348" y="1184"/>
                  </a:lnTo>
                  <a:lnTo>
                    <a:pt x="395" y="1197"/>
                  </a:lnTo>
                  <a:lnTo>
                    <a:pt x="441" y="1184"/>
                  </a:lnTo>
                  <a:lnTo>
                    <a:pt x="482" y="1145"/>
                  </a:lnTo>
                  <a:lnTo>
                    <a:pt x="505" y="1073"/>
                  </a:lnTo>
                  <a:lnTo>
                    <a:pt x="516" y="976"/>
                  </a:lnTo>
                  <a:lnTo>
                    <a:pt x="516" y="865"/>
                  </a:lnTo>
                  <a:lnTo>
                    <a:pt x="563" y="865"/>
                  </a:lnTo>
                  <a:lnTo>
                    <a:pt x="563" y="982"/>
                  </a:lnTo>
                  <a:lnTo>
                    <a:pt x="557" y="1047"/>
                  </a:lnTo>
                  <a:lnTo>
                    <a:pt x="545" y="1106"/>
                  </a:lnTo>
                  <a:lnTo>
                    <a:pt x="522" y="1165"/>
                  </a:lnTo>
                  <a:lnTo>
                    <a:pt x="487" y="1210"/>
                  </a:lnTo>
                  <a:lnTo>
                    <a:pt x="441" y="1236"/>
                  </a:lnTo>
                  <a:lnTo>
                    <a:pt x="383" y="1249"/>
                  </a:lnTo>
                  <a:lnTo>
                    <a:pt x="348" y="1249"/>
                  </a:lnTo>
                  <a:lnTo>
                    <a:pt x="308" y="1243"/>
                  </a:lnTo>
                  <a:lnTo>
                    <a:pt x="267" y="1223"/>
                  </a:lnTo>
                  <a:lnTo>
                    <a:pt x="221" y="1191"/>
                  </a:lnTo>
                  <a:lnTo>
                    <a:pt x="186" y="1145"/>
                  </a:lnTo>
                  <a:lnTo>
                    <a:pt x="163" y="1073"/>
                  </a:lnTo>
                  <a:lnTo>
                    <a:pt x="151" y="982"/>
                  </a:lnTo>
                  <a:lnTo>
                    <a:pt x="151" y="429"/>
                  </a:lnTo>
                  <a:lnTo>
                    <a:pt x="0" y="429"/>
                  </a:lnTo>
                  <a:lnTo>
                    <a:pt x="0" y="384"/>
                  </a:lnTo>
                  <a:lnTo>
                    <a:pt x="70" y="371"/>
                  </a:lnTo>
                  <a:lnTo>
                    <a:pt x="122" y="332"/>
                  </a:lnTo>
                  <a:lnTo>
                    <a:pt x="163" y="280"/>
                  </a:lnTo>
                  <a:lnTo>
                    <a:pt x="197" y="215"/>
                  </a:lnTo>
                  <a:lnTo>
                    <a:pt x="215" y="143"/>
                  </a:lnTo>
                  <a:lnTo>
                    <a:pt x="226" y="7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39" name="Freeform 67"/>
            <p:cNvSpPr>
              <a:spLocks noEditPoints="1"/>
            </p:cNvSpPr>
            <p:nvPr/>
          </p:nvSpPr>
          <p:spPr bwMode="auto">
            <a:xfrm>
              <a:off x="16792" y="2388"/>
              <a:ext cx="789" cy="1353"/>
            </a:xfrm>
            <a:custGeom>
              <a:avLst/>
              <a:gdLst/>
              <a:ahLst/>
              <a:cxnLst>
                <a:cxn ang="0">
                  <a:pos x="482" y="208"/>
                </a:cxn>
                <a:cxn ang="0">
                  <a:pos x="47" y="956"/>
                </a:cxn>
                <a:cxn ang="0">
                  <a:pos x="482" y="956"/>
                </a:cxn>
                <a:cxn ang="0">
                  <a:pos x="482" y="208"/>
                </a:cxn>
                <a:cxn ang="0">
                  <a:pos x="563" y="0"/>
                </a:cxn>
                <a:cxn ang="0">
                  <a:pos x="592" y="0"/>
                </a:cxn>
                <a:cxn ang="0">
                  <a:pos x="603" y="7"/>
                </a:cxn>
                <a:cxn ang="0">
                  <a:pos x="609" y="20"/>
                </a:cxn>
                <a:cxn ang="0">
                  <a:pos x="609" y="963"/>
                </a:cxn>
                <a:cxn ang="0">
                  <a:pos x="789" y="963"/>
                </a:cxn>
                <a:cxn ang="0">
                  <a:pos x="789" y="1021"/>
                </a:cxn>
                <a:cxn ang="0">
                  <a:pos x="609" y="1021"/>
                </a:cxn>
                <a:cxn ang="0">
                  <a:pos x="609" y="1236"/>
                </a:cxn>
                <a:cxn ang="0">
                  <a:pos x="615" y="1262"/>
                </a:cxn>
                <a:cxn ang="0">
                  <a:pos x="638" y="1275"/>
                </a:cxn>
                <a:cxn ang="0">
                  <a:pos x="679" y="1288"/>
                </a:cxn>
                <a:cxn ang="0">
                  <a:pos x="783" y="1288"/>
                </a:cxn>
                <a:cxn ang="0">
                  <a:pos x="783" y="1353"/>
                </a:cxn>
                <a:cxn ang="0">
                  <a:pos x="302" y="1353"/>
                </a:cxn>
                <a:cxn ang="0">
                  <a:pos x="302" y="1288"/>
                </a:cxn>
                <a:cxn ang="0">
                  <a:pos x="406" y="1288"/>
                </a:cxn>
                <a:cxn ang="0">
                  <a:pos x="447" y="1275"/>
                </a:cxn>
                <a:cxn ang="0">
                  <a:pos x="464" y="1262"/>
                </a:cxn>
                <a:cxn ang="0">
                  <a:pos x="476" y="1236"/>
                </a:cxn>
                <a:cxn ang="0">
                  <a:pos x="476" y="1021"/>
                </a:cxn>
                <a:cxn ang="0">
                  <a:pos x="0" y="1021"/>
                </a:cxn>
                <a:cxn ang="0">
                  <a:pos x="0" y="963"/>
                </a:cxn>
                <a:cxn ang="0">
                  <a:pos x="545" y="26"/>
                </a:cxn>
                <a:cxn ang="0">
                  <a:pos x="551" y="13"/>
                </a:cxn>
                <a:cxn ang="0">
                  <a:pos x="563" y="0"/>
                </a:cxn>
              </a:cxnLst>
              <a:rect l="0" t="0" r="r" b="b"/>
              <a:pathLst>
                <a:path w="789" h="1353">
                  <a:moveTo>
                    <a:pt x="482" y="208"/>
                  </a:moveTo>
                  <a:lnTo>
                    <a:pt x="47" y="956"/>
                  </a:lnTo>
                  <a:lnTo>
                    <a:pt x="482" y="956"/>
                  </a:lnTo>
                  <a:lnTo>
                    <a:pt x="482" y="208"/>
                  </a:lnTo>
                  <a:close/>
                  <a:moveTo>
                    <a:pt x="563" y="0"/>
                  </a:moveTo>
                  <a:lnTo>
                    <a:pt x="592" y="0"/>
                  </a:lnTo>
                  <a:lnTo>
                    <a:pt x="603" y="7"/>
                  </a:lnTo>
                  <a:lnTo>
                    <a:pt x="609" y="20"/>
                  </a:lnTo>
                  <a:lnTo>
                    <a:pt x="609" y="963"/>
                  </a:lnTo>
                  <a:lnTo>
                    <a:pt x="789" y="963"/>
                  </a:lnTo>
                  <a:lnTo>
                    <a:pt x="789" y="1021"/>
                  </a:lnTo>
                  <a:lnTo>
                    <a:pt x="609" y="1021"/>
                  </a:lnTo>
                  <a:lnTo>
                    <a:pt x="609" y="1236"/>
                  </a:lnTo>
                  <a:lnTo>
                    <a:pt x="615" y="1262"/>
                  </a:lnTo>
                  <a:lnTo>
                    <a:pt x="638" y="1275"/>
                  </a:lnTo>
                  <a:lnTo>
                    <a:pt x="679" y="1288"/>
                  </a:lnTo>
                  <a:lnTo>
                    <a:pt x="783" y="1288"/>
                  </a:lnTo>
                  <a:lnTo>
                    <a:pt x="783" y="1353"/>
                  </a:lnTo>
                  <a:lnTo>
                    <a:pt x="302" y="1353"/>
                  </a:lnTo>
                  <a:lnTo>
                    <a:pt x="302" y="1288"/>
                  </a:lnTo>
                  <a:lnTo>
                    <a:pt x="406" y="1288"/>
                  </a:lnTo>
                  <a:lnTo>
                    <a:pt x="447" y="1275"/>
                  </a:lnTo>
                  <a:lnTo>
                    <a:pt x="464" y="1262"/>
                  </a:lnTo>
                  <a:lnTo>
                    <a:pt x="476" y="1236"/>
                  </a:lnTo>
                  <a:lnTo>
                    <a:pt x="476" y="1021"/>
                  </a:lnTo>
                  <a:lnTo>
                    <a:pt x="0" y="1021"/>
                  </a:lnTo>
                  <a:lnTo>
                    <a:pt x="0" y="963"/>
                  </a:lnTo>
                  <a:lnTo>
                    <a:pt x="545" y="26"/>
                  </a:lnTo>
                  <a:lnTo>
                    <a:pt x="551" y="1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18225" y="2856"/>
              <a:ext cx="899" cy="885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249" y="209"/>
                </a:cxn>
                <a:cxn ang="0">
                  <a:pos x="296" y="124"/>
                </a:cxn>
                <a:cxn ang="0">
                  <a:pos x="354" y="59"/>
                </a:cxn>
                <a:cxn ang="0">
                  <a:pos x="429" y="13"/>
                </a:cxn>
                <a:cxn ang="0">
                  <a:pos x="516" y="0"/>
                </a:cxn>
                <a:cxn ang="0">
                  <a:pos x="586" y="7"/>
                </a:cxn>
                <a:cxn ang="0">
                  <a:pos x="638" y="26"/>
                </a:cxn>
                <a:cxn ang="0">
                  <a:pos x="679" y="46"/>
                </a:cxn>
                <a:cxn ang="0">
                  <a:pos x="702" y="72"/>
                </a:cxn>
                <a:cxn ang="0">
                  <a:pos x="737" y="124"/>
                </a:cxn>
                <a:cxn ang="0">
                  <a:pos x="754" y="189"/>
                </a:cxn>
                <a:cxn ang="0">
                  <a:pos x="760" y="267"/>
                </a:cxn>
                <a:cxn ang="0">
                  <a:pos x="760" y="762"/>
                </a:cxn>
                <a:cxn ang="0">
                  <a:pos x="771" y="794"/>
                </a:cxn>
                <a:cxn ang="0">
                  <a:pos x="795" y="814"/>
                </a:cxn>
                <a:cxn ang="0">
                  <a:pos x="841" y="820"/>
                </a:cxn>
                <a:cxn ang="0">
                  <a:pos x="899" y="820"/>
                </a:cxn>
                <a:cxn ang="0">
                  <a:pos x="899" y="885"/>
                </a:cxn>
                <a:cxn ang="0">
                  <a:pos x="499" y="885"/>
                </a:cxn>
                <a:cxn ang="0">
                  <a:pos x="499" y="820"/>
                </a:cxn>
                <a:cxn ang="0">
                  <a:pos x="574" y="820"/>
                </a:cxn>
                <a:cxn ang="0">
                  <a:pos x="615" y="807"/>
                </a:cxn>
                <a:cxn ang="0">
                  <a:pos x="632" y="781"/>
                </a:cxn>
                <a:cxn ang="0">
                  <a:pos x="638" y="729"/>
                </a:cxn>
                <a:cxn ang="0">
                  <a:pos x="638" y="261"/>
                </a:cxn>
                <a:cxn ang="0">
                  <a:pos x="632" y="196"/>
                </a:cxn>
                <a:cxn ang="0">
                  <a:pos x="621" y="137"/>
                </a:cxn>
                <a:cxn ang="0">
                  <a:pos x="597" y="85"/>
                </a:cxn>
                <a:cxn ang="0">
                  <a:pos x="563" y="52"/>
                </a:cxn>
                <a:cxn ang="0">
                  <a:pos x="505" y="39"/>
                </a:cxn>
                <a:cxn ang="0">
                  <a:pos x="446" y="46"/>
                </a:cxn>
                <a:cxn ang="0">
                  <a:pos x="394" y="78"/>
                </a:cxn>
                <a:cxn ang="0">
                  <a:pos x="342" y="117"/>
                </a:cxn>
                <a:cxn ang="0">
                  <a:pos x="301" y="183"/>
                </a:cxn>
                <a:cxn ang="0">
                  <a:pos x="278" y="261"/>
                </a:cxn>
                <a:cxn ang="0">
                  <a:pos x="267" y="358"/>
                </a:cxn>
                <a:cxn ang="0">
                  <a:pos x="267" y="729"/>
                </a:cxn>
                <a:cxn ang="0">
                  <a:pos x="272" y="781"/>
                </a:cxn>
                <a:cxn ang="0">
                  <a:pos x="296" y="807"/>
                </a:cxn>
                <a:cxn ang="0">
                  <a:pos x="336" y="820"/>
                </a:cxn>
                <a:cxn ang="0">
                  <a:pos x="406" y="820"/>
                </a:cxn>
                <a:cxn ang="0">
                  <a:pos x="406" y="885"/>
                </a:cxn>
                <a:cxn ang="0">
                  <a:pos x="6" y="885"/>
                </a:cxn>
                <a:cxn ang="0">
                  <a:pos x="6" y="820"/>
                </a:cxn>
                <a:cxn ang="0">
                  <a:pos x="75" y="820"/>
                </a:cxn>
                <a:cxn ang="0">
                  <a:pos x="122" y="807"/>
                </a:cxn>
                <a:cxn ang="0">
                  <a:pos x="139" y="781"/>
                </a:cxn>
                <a:cxn ang="0">
                  <a:pos x="145" y="729"/>
                </a:cxn>
                <a:cxn ang="0">
                  <a:pos x="145" y="196"/>
                </a:cxn>
                <a:cxn ang="0">
                  <a:pos x="139" y="196"/>
                </a:cxn>
                <a:cxn ang="0">
                  <a:pos x="133" y="137"/>
                </a:cxn>
                <a:cxn ang="0">
                  <a:pos x="116" y="104"/>
                </a:cxn>
                <a:cxn ang="0">
                  <a:pos x="75" y="91"/>
                </a:cxn>
                <a:cxn ang="0">
                  <a:pos x="0" y="85"/>
                </a:cxn>
                <a:cxn ang="0">
                  <a:pos x="0" y="20"/>
                </a:cxn>
                <a:cxn ang="0">
                  <a:pos x="249" y="0"/>
                </a:cxn>
              </a:cxnLst>
              <a:rect l="0" t="0" r="r" b="b"/>
              <a:pathLst>
                <a:path w="899" h="885">
                  <a:moveTo>
                    <a:pt x="249" y="0"/>
                  </a:moveTo>
                  <a:lnTo>
                    <a:pt x="249" y="209"/>
                  </a:lnTo>
                  <a:lnTo>
                    <a:pt x="296" y="124"/>
                  </a:lnTo>
                  <a:lnTo>
                    <a:pt x="354" y="59"/>
                  </a:lnTo>
                  <a:lnTo>
                    <a:pt x="429" y="13"/>
                  </a:lnTo>
                  <a:lnTo>
                    <a:pt x="516" y="0"/>
                  </a:lnTo>
                  <a:lnTo>
                    <a:pt x="586" y="7"/>
                  </a:lnTo>
                  <a:lnTo>
                    <a:pt x="638" y="26"/>
                  </a:lnTo>
                  <a:lnTo>
                    <a:pt x="679" y="46"/>
                  </a:lnTo>
                  <a:lnTo>
                    <a:pt x="702" y="72"/>
                  </a:lnTo>
                  <a:lnTo>
                    <a:pt x="737" y="124"/>
                  </a:lnTo>
                  <a:lnTo>
                    <a:pt x="754" y="189"/>
                  </a:lnTo>
                  <a:lnTo>
                    <a:pt x="760" y="267"/>
                  </a:lnTo>
                  <a:lnTo>
                    <a:pt x="760" y="762"/>
                  </a:lnTo>
                  <a:lnTo>
                    <a:pt x="771" y="794"/>
                  </a:lnTo>
                  <a:lnTo>
                    <a:pt x="795" y="814"/>
                  </a:lnTo>
                  <a:lnTo>
                    <a:pt x="841" y="820"/>
                  </a:lnTo>
                  <a:lnTo>
                    <a:pt x="899" y="820"/>
                  </a:lnTo>
                  <a:lnTo>
                    <a:pt x="899" y="885"/>
                  </a:lnTo>
                  <a:lnTo>
                    <a:pt x="499" y="885"/>
                  </a:lnTo>
                  <a:lnTo>
                    <a:pt x="499" y="820"/>
                  </a:lnTo>
                  <a:lnTo>
                    <a:pt x="574" y="820"/>
                  </a:lnTo>
                  <a:lnTo>
                    <a:pt x="615" y="807"/>
                  </a:lnTo>
                  <a:lnTo>
                    <a:pt x="632" y="781"/>
                  </a:lnTo>
                  <a:lnTo>
                    <a:pt x="638" y="729"/>
                  </a:lnTo>
                  <a:lnTo>
                    <a:pt x="638" y="261"/>
                  </a:lnTo>
                  <a:lnTo>
                    <a:pt x="632" y="196"/>
                  </a:lnTo>
                  <a:lnTo>
                    <a:pt x="621" y="137"/>
                  </a:lnTo>
                  <a:lnTo>
                    <a:pt x="597" y="85"/>
                  </a:lnTo>
                  <a:lnTo>
                    <a:pt x="563" y="52"/>
                  </a:lnTo>
                  <a:lnTo>
                    <a:pt x="505" y="39"/>
                  </a:lnTo>
                  <a:lnTo>
                    <a:pt x="446" y="46"/>
                  </a:lnTo>
                  <a:lnTo>
                    <a:pt x="394" y="78"/>
                  </a:lnTo>
                  <a:lnTo>
                    <a:pt x="342" y="117"/>
                  </a:lnTo>
                  <a:lnTo>
                    <a:pt x="301" y="183"/>
                  </a:lnTo>
                  <a:lnTo>
                    <a:pt x="278" y="261"/>
                  </a:lnTo>
                  <a:lnTo>
                    <a:pt x="267" y="358"/>
                  </a:lnTo>
                  <a:lnTo>
                    <a:pt x="267" y="729"/>
                  </a:lnTo>
                  <a:lnTo>
                    <a:pt x="272" y="781"/>
                  </a:lnTo>
                  <a:lnTo>
                    <a:pt x="296" y="807"/>
                  </a:lnTo>
                  <a:lnTo>
                    <a:pt x="336" y="820"/>
                  </a:lnTo>
                  <a:lnTo>
                    <a:pt x="406" y="820"/>
                  </a:lnTo>
                  <a:lnTo>
                    <a:pt x="406" y="885"/>
                  </a:lnTo>
                  <a:lnTo>
                    <a:pt x="6" y="885"/>
                  </a:lnTo>
                  <a:lnTo>
                    <a:pt x="6" y="820"/>
                  </a:lnTo>
                  <a:lnTo>
                    <a:pt x="75" y="820"/>
                  </a:lnTo>
                  <a:lnTo>
                    <a:pt x="122" y="807"/>
                  </a:lnTo>
                  <a:lnTo>
                    <a:pt x="139" y="781"/>
                  </a:lnTo>
                  <a:lnTo>
                    <a:pt x="145" y="729"/>
                  </a:lnTo>
                  <a:lnTo>
                    <a:pt x="145" y="196"/>
                  </a:lnTo>
                  <a:lnTo>
                    <a:pt x="139" y="196"/>
                  </a:lnTo>
                  <a:lnTo>
                    <a:pt x="133" y="137"/>
                  </a:lnTo>
                  <a:lnTo>
                    <a:pt x="116" y="104"/>
                  </a:lnTo>
                  <a:lnTo>
                    <a:pt x="75" y="91"/>
                  </a:lnTo>
                  <a:lnTo>
                    <a:pt x="0" y="85"/>
                  </a:lnTo>
                  <a:lnTo>
                    <a:pt x="0" y="2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41" name="Freeform 69"/>
            <p:cNvSpPr>
              <a:spLocks noEditPoints="1"/>
            </p:cNvSpPr>
            <p:nvPr/>
          </p:nvSpPr>
          <p:spPr bwMode="auto">
            <a:xfrm>
              <a:off x="19298" y="2843"/>
              <a:ext cx="789" cy="918"/>
            </a:xfrm>
            <a:custGeom>
              <a:avLst/>
              <a:gdLst/>
              <a:ahLst/>
              <a:cxnLst>
                <a:cxn ang="0">
                  <a:pos x="389" y="46"/>
                </a:cxn>
                <a:cxn ang="0">
                  <a:pos x="336" y="52"/>
                </a:cxn>
                <a:cxn ang="0">
                  <a:pos x="278" y="78"/>
                </a:cxn>
                <a:cxn ang="0">
                  <a:pos x="226" y="117"/>
                </a:cxn>
                <a:cxn ang="0">
                  <a:pos x="186" y="176"/>
                </a:cxn>
                <a:cxn ang="0">
                  <a:pos x="157" y="267"/>
                </a:cxn>
                <a:cxn ang="0">
                  <a:pos x="145" y="365"/>
                </a:cxn>
                <a:cxn ang="0">
                  <a:pos x="145" y="514"/>
                </a:cxn>
                <a:cxn ang="0">
                  <a:pos x="151" y="586"/>
                </a:cxn>
                <a:cxn ang="0">
                  <a:pos x="162" y="657"/>
                </a:cxn>
                <a:cxn ang="0">
                  <a:pos x="191" y="729"/>
                </a:cxn>
                <a:cxn ang="0">
                  <a:pos x="232" y="794"/>
                </a:cxn>
                <a:cxn ang="0">
                  <a:pos x="284" y="833"/>
                </a:cxn>
                <a:cxn ang="0">
                  <a:pos x="336" y="859"/>
                </a:cxn>
                <a:cxn ang="0">
                  <a:pos x="394" y="866"/>
                </a:cxn>
                <a:cxn ang="0">
                  <a:pos x="389" y="872"/>
                </a:cxn>
                <a:cxn ang="0">
                  <a:pos x="452" y="859"/>
                </a:cxn>
                <a:cxn ang="0">
                  <a:pos x="510" y="833"/>
                </a:cxn>
                <a:cxn ang="0">
                  <a:pos x="563" y="788"/>
                </a:cxn>
                <a:cxn ang="0">
                  <a:pos x="597" y="722"/>
                </a:cxn>
                <a:cxn ang="0">
                  <a:pos x="626" y="631"/>
                </a:cxn>
                <a:cxn ang="0">
                  <a:pos x="638" y="540"/>
                </a:cxn>
                <a:cxn ang="0">
                  <a:pos x="638" y="391"/>
                </a:cxn>
                <a:cxn ang="0">
                  <a:pos x="632" y="319"/>
                </a:cxn>
                <a:cxn ang="0">
                  <a:pos x="621" y="248"/>
                </a:cxn>
                <a:cxn ang="0">
                  <a:pos x="592" y="176"/>
                </a:cxn>
                <a:cxn ang="0">
                  <a:pos x="534" y="104"/>
                </a:cxn>
                <a:cxn ang="0">
                  <a:pos x="470" y="59"/>
                </a:cxn>
                <a:cxn ang="0">
                  <a:pos x="389" y="46"/>
                </a:cxn>
                <a:cxn ang="0">
                  <a:pos x="394" y="0"/>
                </a:cxn>
                <a:cxn ang="0">
                  <a:pos x="499" y="20"/>
                </a:cxn>
                <a:cxn ang="0">
                  <a:pos x="592" y="65"/>
                </a:cxn>
                <a:cxn ang="0">
                  <a:pos x="673" y="137"/>
                </a:cxn>
                <a:cxn ang="0">
                  <a:pos x="737" y="235"/>
                </a:cxn>
                <a:cxn ang="0">
                  <a:pos x="777" y="345"/>
                </a:cxn>
                <a:cxn ang="0">
                  <a:pos x="789" y="469"/>
                </a:cxn>
                <a:cxn ang="0">
                  <a:pos x="777" y="592"/>
                </a:cxn>
                <a:cxn ang="0">
                  <a:pos x="737" y="696"/>
                </a:cxn>
                <a:cxn ang="0">
                  <a:pos x="673" y="788"/>
                </a:cxn>
                <a:cxn ang="0">
                  <a:pos x="592" y="859"/>
                </a:cxn>
                <a:cxn ang="0">
                  <a:pos x="499" y="905"/>
                </a:cxn>
                <a:cxn ang="0">
                  <a:pos x="394" y="918"/>
                </a:cxn>
                <a:cxn ang="0">
                  <a:pos x="290" y="905"/>
                </a:cxn>
                <a:cxn ang="0">
                  <a:pos x="197" y="859"/>
                </a:cxn>
                <a:cxn ang="0">
                  <a:pos x="122" y="794"/>
                </a:cxn>
                <a:cxn ang="0">
                  <a:pos x="58" y="703"/>
                </a:cxn>
                <a:cxn ang="0">
                  <a:pos x="17" y="592"/>
                </a:cxn>
                <a:cxn ang="0">
                  <a:pos x="0" y="469"/>
                </a:cxn>
                <a:cxn ang="0">
                  <a:pos x="12" y="345"/>
                </a:cxn>
                <a:cxn ang="0">
                  <a:pos x="52" y="235"/>
                </a:cxn>
                <a:cxn ang="0">
                  <a:pos x="116" y="137"/>
                </a:cxn>
                <a:cxn ang="0">
                  <a:pos x="191" y="65"/>
                </a:cxn>
                <a:cxn ang="0">
                  <a:pos x="290" y="20"/>
                </a:cxn>
                <a:cxn ang="0">
                  <a:pos x="394" y="0"/>
                </a:cxn>
              </a:cxnLst>
              <a:rect l="0" t="0" r="r" b="b"/>
              <a:pathLst>
                <a:path w="789" h="918">
                  <a:moveTo>
                    <a:pt x="389" y="46"/>
                  </a:moveTo>
                  <a:lnTo>
                    <a:pt x="336" y="52"/>
                  </a:lnTo>
                  <a:lnTo>
                    <a:pt x="278" y="78"/>
                  </a:lnTo>
                  <a:lnTo>
                    <a:pt x="226" y="117"/>
                  </a:lnTo>
                  <a:lnTo>
                    <a:pt x="186" y="176"/>
                  </a:lnTo>
                  <a:lnTo>
                    <a:pt x="157" y="267"/>
                  </a:lnTo>
                  <a:lnTo>
                    <a:pt x="145" y="365"/>
                  </a:lnTo>
                  <a:lnTo>
                    <a:pt x="145" y="514"/>
                  </a:lnTo>
                  <a:lnTo>
                    <a:pt x="151" y="586"/>
                  </a:lnTo>
                  <a:lnTo>
                    <a:pt x="162" y="657"/>
                  </a:lnTo>
                  <a:lnTo>
                    <a:pt x="191" y="729"/>
                  </a:lnTo>
                  <a:lnTo>
                    <a:pt x="232" y="794"/>
                  </a:lnTo>
                  <a:lnTo>
                    <a:pt x="284" y="833"/>
                  </a:lnTo>
                  <a:lnTo>
                    <a:pt x="336" y="859"/>
                  </a:lnTo>
                  <a:lnTo>
                    <a:pt x="394" y="866"/>
                  </a:lnTo>
                  <a:lnTo>
                    <a:pt x="389" y="872"/>
                  </a:lnTo>
                  <a:lnTo>
                    <a:pt x="452" y="859"/>
                  </a:lnTo>
                  <a:lnTo>
                    <a:pt x="510" y="833"/>
                  </a:lnTo>
                  <a:lnTo>
                    <a:pt x="563" y="788"/>
                  </a:lnTo>
                  <a:lnTo>
                    <a:pt x="597" y="722"/>
                  </a:lnTo>
                  <a:lnTo>
                    <a:pt x="626" y="631"/>
                  </a:lnTo>
                  <a:lnTo>
                    <a:pt x="638" y="540"/>
                  </a:lnTo>
                  <a:lnTo>
                    <a:pt x="638" y="391"/>
                  </a:lnTo>
                  <a:lnTo>
                    <a:pt x="632" y="319"/>
                  </a:lnTo>
                  <a:lnTo>
                    <a:pt x="621" y="248"/>
                  </a:lnTo>
                  <a:lnTo>
                    <a:pt x="592" y="176"/>
                  </a:lnTo>
                  <a:lnTo>
                    <a:pt x="534" y="104"/>
                  </a:lnTo>
                  <a:lnTo>
                    <a:pt x="470" y="59"/>
                  </a:lnTo>
                  <a:lnTo>
                    <a:pt x="389" y="46"/>
                  </a:lnTo>
                  <a:close/>
                  <a:moveTo>
                    <a:pt x="394" y="0"/>
                  </a:moveTo>
                  <a:lnTo>
                    <a:pt x="499" y="20"/>
                  </a:lnTo>
                  <a:lnTo>
                    <a:pt x="592" y="65"/>
                  </a:lnTo>
                  <a:lnTo>
                    <a:pt x="673" y="137"/>
                  </a:lnTo>
                  <a:lnTo>
                    <a:pt x="737" y="235"/>
                  </a:lnTo>
                  <a:lnTo>
                    <a:pt x="777" y="345"/>
                  </a:lnTo>
                  <a:lnTo>
                    <a:pt x="789" y="469"/>
                  </a:lnTo>
                  <a:lnTo>
                    <a:pt x="777" y="592"/>
                  </a:lnTo>
                  <a:lnTo>
                    <a:pt x="737" y="696"/>
                  </a:lnTo>
                  <a:lnTo>
                    <a:pt x="673" y="788"/>
                  </a:lnTo>
                  <a:lnTo>
                    <a:pt x="592" y="859"/>
                  </a:lnTo>
                  <a:lnTo>
                    <a:pt x="499" y="905"/>
                  </a:lnTo>
                  <a:lnTo>
                    <a:pt x="394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2" y="794"/>
                  </a:lnTo>
                  <a:lnTo>
                    <a:pt x="58" y="703"/>
                  </a:lnTo>
                  <a:lnTo>
                    <a:pt x="17" y="592"/>
                  </a:lnTo>
                  <a:lnTo>
                    <a:pt x="0" y="469"/>
                  </a:lnTo>
                  <a:lnTo>
                    <a:pt x="12" y="345"/>
                  </a:lnTo>
                  <a:lnTo>
                    <a:pt x="52" y="235"/>
                  </a:lnTo>
                  <a:lnTo>
                    <a:pt x="116" y="137"/>
                  </a:lnTo>
                  <a:lnTo>
                    <a:pt x="191" y="65"/>
                  </a:lnTo>
                  <a:lnTo>
                    <a:pt x="290" y="2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72" name="Freeform 70"/>
            <p:cNvSpPr>
              <a:spLocks noEditPoints="1"/>
            </p:cNvSpPr>
            <p:nvPr/>
          </p:nvSpPr>
          <p:spPr bwMode="auto">
            <a:xfrm>
              <a:off x="20203" y="2355"/>
              <a:ext cx="876" cy="1406"/>
            </a:xfrm>
            <a:custGeom>
              <a:avLst/>
              <a:gdLst/>
              <a:ahLst/>
              <a:cxnLst>
                <a:cxn ang="0">
                  <a:pos x="342" y="547"/>
                </a:cxn>
                <a:cxn ang="0">
                  <a:pos x="243" y="618"/>
                </a:cxn>
                <a:cxn ang="0">
                  <a:pos x="180" y="736"/>
                </a:cxn>
                <a:cxn ang="0">
                  <a:pos x="151" y="885"/>
                </a:cxn>
                <a:cxn ang="0">
                  <a:pos x="156" y="1041"/>
                </a:cxn>
                <a:cxn ang="0">
                  <a:pos x="203" y="1230"/>
                </a:cxn>
                <a:cxn ang="0">
                  <a:pos x="313" y="1341"/>
                </a:cxn>
                <a:cxn ang="0">
                  <a:pos x="446" y="1354"/>
                </a:cxn>
                <a:cxn ang="0">
                  <a:pos x="551" y="1282"/>
                </a:cxn>
                <a:cxn ang="0">
                  <a:pos x="615" y="1178"/>
                </a:cxn>
                <a:cxn ang="0">
                  <a:pos x="620" y="723"/>
                </a:cxn>
                <a:cxn ang="0">
                  <a:pos x="615" y="684"/>
                </a:cxn>
                <a:cxn ang="0">
                  <a:pos x="603" y="651"/>
                </a:cxn>
                <a:cxn ang="0">
                  <a:pos x="510" y="560"/>
                </a:cxn>
                <a:cxn ang="0">
                  <a:pos x="412" y="534"/>
                </a:cxn>
                <a:cxn ang="0">
                  <a:pos x="736" y="1210"/>
                </a:cxn>
                <a:cxn ang="0">
                  <a:pos x="760" y="1302"/>
                </a:cxn>
                <a:cxn ang="0">
                  <a:pos x="876" y="1321"/>
                </a:cxn>
                <a:cxn ang="0">
                  <a:pos x="615" y="1406"/>
                </a:cxn>
                <a:cxn ang="0">
                  <a:pos x="574" y="1321"/>
                </a:cxn>
                <a:cxn ang="0">
                  <a:pos x="458" y="1393"/>
                </a:cxn>
                <a:cxn ang="0">
                  <a:pos x="278" y="1393"/>
                </a:cxn>
                <a:cxn ang="0">
                  <a:pos x="110" y="1276"/>
                </a:cxn>
                <a:cxn ang="0">
                  <a:pos x="11" y="1080"/>
                </a:cxn>
                <a:cxn ang="0">
                  <a:pos x="17" y="833"/>
                </a:cxn>
                <a:cxn ang="0">
                  <a:pos x="122" y="632"/>
                </a:cxn>
                <a:cxn ang="0">
                  <a:pos x="290" y="514"/>
                </a:cxn>
                <a:cxn ang="0">
                  <a:pos x="464" y="508"/>
                </a:cxn>
                <a:cxn ang="0">
                  <a:pos x="580" y="573"/>
                </a:cxn>
                <a:cxn ang="0">
                  <a:pos x="620" y="196"/>
                </a:cxn>
                <a:cxn ang="0">
                  <a:pos x="597" y="105"/>
                </a:cxn>
                <a:cxn ang="0">
                  <a:pos x="481" y="85"/>
                </a:cxn>
                <a:cxn ang="0">
                  <a:pos x="736" y="0"/>
                </a:cxn>
              </a:cxnLst>
              <a:rect l="0" t="0" r="r" b="b"/>
              <a:pathLst>
                <a:path w="876" h="1406">
                  <a:moveTo>
                    <a:pt x="412" y="534"/>
                  </a:moveTo>
                  <a:lnTo>
                    <a:pt x="342" y="547"/>
                  </a:lnTo>
                  <a:lnTo>
                    <a:pt x="290" y="573"/>
                  </a:lnTo>
                  <a:lnTo>
                    <a:pt x="243" y="618"/>
                  </a:lnTo>
                  <a:lnTo>
                    <a:pt x="209" y="664"/>
                  </a:lnTo>
                  <a:lnTo>
                    <a:pt x="180" y="736"/>
                  </a:lnTo>
                  <a:lnTo>
                    <a:pt x="162" y="814"/>
                  </a:lnTo>
                  <a:lnTo>
                    <a:pt x="151" y="885"/>
                  </a:lnTo>
                  <a:lnTo>
                    <a:pt x="151" y="950"/>
                  </a:lnTo>
                  <a:lnTo>
                    <a:pt x="156" y="1041"/>
                  </a:lnTo>
                  <a:lnTo>
                    <a:pt x="168" y="1139"/>
                  </a:lnTo>
                  <a:lnTo>
                    <a:pt x="203" y="1230"/>
                  </a:lnTo>
                  <a:lnTo>
                    <a:pt x="249" y="1302"/>
                  </a:lnTo>
                  <a:lnTo>
                    <a:pt x="313" y="1341"/>
                  </a:lnTo>
                  <a:lnTo>
                    <a:pt x="388" y="1360"/>
                  </a:lnTo>
                  <a:lnTo>
                    <a:pt x="446" y="1354"/>
                  </a:lnTo>
                  <a:lnTo>
                    <a:pt x="504" y="1328"/>
                  </a:lnTo>
                  <a:lnTo>
                    <a:pt x="551" y="1282"/>
                  </a:lnTo>
                  <a:lnTo>
                    <a:pt x="597" y="1217"/>
                  </a:lnTo>
                  <a:lnTo>
                    <a:pt x="615" y="1178"/>
                  </a:lnTo>
                  <a:lnTo>
                    <a:pt x="615" y="736"/>
                  </a:lnTo>
                  <a:lnTo>
                    <a:pt x="620" y="723"/>
                  </a:lnTo>
                  <a:lnTo>
                    <a:pt x="620" y="690"/>
                  </a:lnTo>
                  <a:lnTo>
                    <a:pt x="615" y="684"/>
                  </a:lnTo>
                  <a:lnTo>
                    <a:pt x="609" y="671"/>
                  </a:lnTo>
                  <a:lnTo>
                    <a:pt x="603" y="651"/>
                  </a:lnTo>
                  <a:lnTo>
                    <a:pt x="562" y="599"/>
                  </a:lnTo>
                  <a:lnTo>
                    <a:pt x="510" y="560"/>
                  </a:lnTo>
                  <a:lnTo>
                    <a:pt x="464" y="540"/>
                  </a:lnTo>
                  <a:lnTo>
                    <a:pt x="412" y="534"/>
                  </a:lnTo>
                  <a:close/>
                  <a:moveTo>
                    <a:pt x="736" y="0"/>
                  </a:moveTo>
                  <a:lnTo>
                    <a:pt x="736" y="1210"/>
                  </a:lnTo>
                  <a:lnTo>
                    <a:pt x="742" y="1269"/>
                  </a:lnTo>
                  <a:lnTo>
                    <a:pt x="760" y="1302"/>
                  </a:lnTo>
                  <a:lnTo>
                    <a:pt x="800" y="1315"/>
                  </a:lnTo>
                  <a:lnTo>
                    <a:pt x="876" y="1321"/>
                  </a:lnTo>
                  <a:lnTo>
                    <a:pt x="876" y="1386"/>
                  </a:lnTo>
                  <a:lnTo>
                    <a:pt x="615" y="1406"/>
                  </a:lnTo>
                  <a:lnTo>
                    <a:pt x="615" y="1276"/>
                  </a:lnTo>
                  <a:lnTo>
                    <a:pt x="574" y="1321"/>
                  </a:lnTo>
                  <a:lnTo>
                    <a:pt x="522" y="1367"/>
                  </a:lnTo>
                  <a:lnTo>
                    <a:pt x="458" y="1393"/>
                  </a:lnTo>
                  <a:lnTo>
                    <a:pt x="377" y="1406"/>
                  </a:lnTo>
                  <a:lnTo>
                    <a:pt x="278" y="1393"/>
                  </a:lnTo>
                  <a:lnTo>
                    <a:pt x="191" y="1347"/>
                  </a:lnTo>
                  <a:lnTo>
                    <a:pt x="110" y="1276"/>
                  </a:lnTo>
                  <a:lnTo>
                    <a:pt x="52" y="1184"/>
                  </a:lnTo>
                  <a:lnTo>
                    <a:pt x="11" y="1080"/>
                  </a:lnTo>
                  <a:lnTo>
                    <a:pt x="0" y="957"/>
                  </a:lnTo>
                  <a:lnTo>
                    <a:pt x="17" y="833"/>
                  </a:lnTo>
                  <a:lnTo>
                    <a:pt x="58" y="723"/>
                  </a:lnTo>
                  <a:lnTo>
                    <a:pt x="122" y="632"/>
                  </a:lnTo>
                  <a:lnTo>
                    <a:pt x="197" y="560"/>
                  </a:lnTo>
                  <a:lnTo>
                    <a:pt x="290" y="514"/>
                  </a:lnTo>
                  <a:lnTo>
                    <a:pt x="394" y="501"/>
                  </a:lnTo>
                  <a:lnTo>
                    <a:pt x="464" y="508"/>
                  </a:lnTo>
                  <a:lnTo>
                    <a:pt x="528" y="534"/>
                  </a:lnTo>
                  <a:lnTo>
                    <a:pt x="580" y="573"/>
                  </a:lnTo>
                  <a:lnTo>
                    <a:pt x="620" y="625"/>
                  </a:lnTo>
                  <a:lnTo>
                    <a:pt x="620" y="196"/>
                  </a:lnTo>
                  <a:lnTo>
                    <a:pt x="615" y="137"/>
                  </a:lnTo>
                  <a:lnTo>
                    <a:pt x="597" y="105"/>
                  </a:lnTo>
                  <a:lnTo>
                    <a:pt x="557" y="92"/>
                  </a:lnTo>
                  <a:lnTo>
                    <a:pt x="481" y="85"/>
                  </a:lnTo>
                  <a:lnTo>
                    <a:pt x="481" y="2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73" name="Freeform 71"/>
            <p:cNvSpPr>
              <a:spLocks noEditPoints="1"/>
            </p:cNvSpPr>
            <p:nvPr/>
          </p:nvSpPr>
          <p:spPr bwMode="auto">
            <a:xfrm>
              <a:off x="21090" y="2843"/>
              <a:ext cx="690" cy="918"/>
            </a:xfrm>
            <a:custGeom>
              <a:avLst/>
              <a:gdLst/>
              <a:ahLst/>
              <a:cxnLst>
                <a:cxn ang="0">
                  <a:pos x="337" y="52"/>
                </a:cxn>
                <a:cxn ang="0">
                  <a:pos x="255" y="85"/>
                </a:cxn>
                <a:cxn ang="0">
                  <a:pos x="186" y="189"/>
                </a:cxn>
                <a:cxn ang="0">
                  <a:pos x="145" y="391"/>
                </a:cxn>
                <a:cxn ang="0">
                  <a:pos x="569" y="352"/>
                </a:cxn>
                <a:cxn ang="0">
                  <a:pos x="540" y="189"/>
                </a:cxn>
                <a:cxn ang="0">
                  <a:pos x="476" y="91"/>
                </a:cxn>
                <a:cxn ang="0">
                  <a:pos x="366" y="46"/>
                </a:cxn>
                <a:cxn ang="0">
                  <a:pos x="458" y="13"/>
                </a:cxn>
                <a:cxn ang="0">
                  <a:pos x="592" y="91"/>
                </a:cxn>
                <a:cxn ang="0">
                  <a:pos x="667" y="228"/>
                </a:cxn>
                <a:cxn ang="0">
                  <a:pos x="690" y="391"/>
                </a:cxn>
                <a:cxn ang="0">
                  <a:pos x="679" y="436"/>
                </a:cxn>
                <a:cxn ang="0">
                  <a:pos x="151" y="430"/>
                </a:cxn>
                <a:cxn ang="0">
                  <a:pos x="151" y="436"/>
                </a:cxn>
                <a:cxn ang="0">
                  <a:pos x="157" y="573"/>
                </a:cxn>
                <a:cxn ang="0">
                  <a:pos x="203" y="729"/>
                </a:cxn>
                <a:cxn ang="0">
                  <a:pos x="325" y="846"/>
                </a:cxn>
                <a:cxn ang="0">
                  <a:pos x="424" y="866"/>
                </a:cxn>
                <a:cxn ang="0">
                  <a:pos x="487" y="846"/>
                </a:cxn>
                <a:cxn ang="0">
                  <a:pos x="574" y="788"/>
                </a:cxn>
                <a:cxn ang="0">
                  <a:pos x="644" y="657"/>
                </a:cxn>
                <a:cxn ang="0">
                  <a:pos x="650" y="638"/>
                </a:cxn>
                <a:cxn ang="0">
                  <a:pos x="673" y="631"/>
                </a:cxn>
                <a:cxn ang="0">
                  <a:pos x="690" y="644"/>
                </a:cxn>
                <a:cxn ang="0">
                  <a:pos x="685" y="683"/>
                </a:cxn>
                <a:cxn ang="0">
                  <a:pos x="644" y="775"/>
                </a:cxn>
                <a:cxn ang="0">
                  <a:pos x="545" y="872"/>
                </a:cxn>
                <a:cxn ang="0">
                  <a:pos x="395" y="918"/>
                </a:cxn>
                <a:cxn ang="0">
                  <a:pos x="197" y="859"/>
                </a:cxn>
                <a:cxn ang="0">
                  <a:pos x="58" y="696"/>
                </a:cxn>
                <a:cxn ang="0">
                  <a:pos x="0" y="456"/>
                </a:cxn>
                <a:cxn ang="0">
                  <a:pos x="52" y="228"/>
                </a:cxn>
                <a:cxn ang="0">
                  <a:pos x="180" y="65"/>
                </a:cxn>
                <a:cxn ang="0">
                  <a:pos x="371" y="0"/>
                </a:cxn>
              </a:cxnLst>
              <a:rect l="0" t="0" r="r" b="b"/>
              <a:pathLst>
                <a:path w="690" h="918">
                  <a:moveTo>
                    <a:pt x="366" y="46"/>
                  </a:moveTo>
                  <a:lnTo>
                    <a:pt x="337" y="52"/>
                  </a:lnTo>
                  <a:lnTo>
                    <a:pt x="296" y="59"/>
                  </a:lnTo>
                  <a:lnTo>
                    <a:pt x="255" y="85"/>
                  </a:lnTo>
                  <a:lnTo>
                    <a:pt x="221" y="130"/>
                  </a:lnTo>
                  <a:lnTo>
                    <a:pt x="186" y="189"/>
                  </a:lnTo>
                  <a:lnTo>
                    <a:pt x="157" y="280"/>
                  </a:lnTo>
                  <a:lnTo>
                    <a:pt x="145" y="391"/>
                  </a:lnTo>
                  <a:lnTo>
                    <a:pt x="569" y="391"/>
                  </a:lnTo>
                  <a:lnTo>
                    <a:pt x="569" y="352"/>
                  </a:lnTo>
                  <a:lnTo>
                    <a:pt x="563" y="306"/>
                  </a:lnTo>
                  <a:lnTo>
                    <a:pt x="540" y="189"/>
                  </a:lnTo>
                  <a:lnTo>
                    <a:pt x="511" y="137"/>
                  </a:lnTo>
                  <a:lnTo>
                    <a:pt x="476" y="91"/>
                  </a:lnTo>
                  <a:lnTo>
                    <a:pt x="429" y="59"/>
                  </a:lnTo>
                  <a:lnTo>
                    <a:pt x="366" y="46"/>
                  </a:lnTo>
                  <a:close/>
                  <a:moveTo>
                    <a:pt x="371" y="0"/>
                  </a:moveTo>
                  <a:lnTo>
                    <a:pt x="458" y="13"/>
                  </a:lnTo>
                  <a:lnTo>
                    <a:pt x="534" y="46"/>
                  </a:lnTo>
                  <a:lnTo>
                    <a:pt x="592" y="91"/>
                  </a:lnTo>
                  <a:lnTo>
                    <a:pt x="632" y="157"/>
                  </a:lnTo>
                  <a:lnTo>
                    <a:pt x="667" y="228"/>
                  </a:lnTo>
                  <a:lnTo>
                    <a:pt x="685" y="306"/>
                  </a:lnTo>
                  <a:lnTo>
                    <a:pt x="690" y="391"/>
                  </a:lnTo>
                  <a:lnTo>
                    <a:pt x="690" y="410"/>
                  </a:lnTo>
                  <a:lnTo>
                    <a:pt x="679" y="436"/>
                  </a:lnTo>
                  <a:lnTo>
                    <a:pt x="151" y="436"/>
                  </a:lnTo>
                  <a:lnTo>
                    <a:pt x="151" y="430"/>
                  </a:lnTo>
                  <a:lnTo>
                    <a:pt x="145" y="436"/>
                  </a:lnTo>
                  <a:lnTo>
                    <a:pt x="151" y="436"/>
                  </a:lnTo>
                  <a:lnTo>
                    <a:pt x="151" y="495"/>
                  </a:lnTo>
                  <a:lnTo>
                    <a:pt x="157" y="573"/>
                  </a:lnTo>
                  <a:lnTo>
                    <a:pt x="174" y="651"/>
                  </a:lnTo>
                  <a:lnTo>
                    <a:pt x="203" y="729"/>
                  </a:lnTo>
                  <a:lnTo>
                    <a:pt x="255" y="801"/>
                  </a:lnTo>
                  <a:lnTo>
                    <a:pt x="325" y="846"/>
                  </a:lnTo>
                  <a:lnTo>
                    <a:pt x="406" y="866"/>
                  </a:lnTo>
                  <a:lnTo>
                    <a:pt x="424" y="866"/>
                  </a:lnTo>
                  <a:lnTo>
                    <a:pt x="453" y="859"/>
                  </a:lnTo>
                  <a:lnTo>
                    <a:pt x="487" y="846"/>
                  </a:lnTo>
                  <a:lnTo>
                    <a:pt x="528" y="827"/>
                  </a:lnTo>
                  <a:lnTo>
                    <a:pt x="574" y="788"/>
                  </a:lnTo>
                  <a:lnTo>
                    <a:pt x="609" y="735"/>
                  </a:lnTo>
                  <a:lnTo>
                    <a:pt x="644" y="657"/>
                  </a:lnTo>
                  <a:lnTo>
                    <a:pt x="650" y="651"/>
                  </a:lnTo>
                  <a:lnTo>
                    <a:pt x="650" y="638"/>
                  </a:lnTo>
                  <a:lnTo>
                    <a:pt x="656" y="631"/>
                  </a:lnTo>
                  <a:lnTo>
                    <a:pt x="673" y="631"/>
                  </a:lnTo>
                  <a:lnTo>
                    <a:pt x="685" y="638"/>
                  </a:lnTo>
                  <a:lnTo>
                    <a:pt x="690" y="644"/>
                  </a:lnTo>
                  <a:lnTo>
                    <a:pt x="690" y="657"/>
                  </a:lnTo>
                  <a:lnTo>
                    <a:pt x="685" y="683"/>
                  </a:lnTo>
                  <a:lnTo>
                    <a:pt x="667" y="729"/>
                  </a:lnTo>
                  <a:lnTo>
                    <a:pt x="644" y="775"/>
                  </a:lnTo>
                  <a:lnTo>
                    <a:pt x="603" y="827"/>
                  </a:lnTo>
                  <a:lnTo>
                    <a:pt x="545" y="872"/>
                  </a:lnTo>
                  <a:lnTo>
                    <a:pt x="476" y="905"/>
                  </a:lnTo>
                  <a:lnTo>
                    <a:pt x="395" y="918"/>
                  </a:lnTo>
                  <a:lnTo>
                    <a:pt x="290" y="905"/>
                  </a:lnTo>
                  <a:lnTo>
                    <a:pt x="197" y="859"/>
                  </a:lnTo>
                  <a:lnTo>
                    <a:pt x="122" y="788"/>
                  </a:lnTo>
                  <a:lnTo>
                    <a:pt x="58" y="696"/>
                  </a:lnTo>
                  <a:lnTo>
                    <a:pt x="18" y="579"/>
                  </a:lnTo>
                  <a:lnTo>
                    <a:pt x="0" y="456"/>
                  </a:lnTo>
                  <a:lnTo>
                    <a:pt x="12" y="339"/>
                  </a:lnTo>
                  <a:lnTo>
                    <a:pt x="52" y="228"/>
                  </a:lnTo>
                  <a:lnTo>
                    <a:pt x="110" y="137"/>
                  </a:lnTo>
                  <a:lnTo>
                    <a:pt x="180" y="65"/>
                  </a:lnTo>
                  <a:lnTo>
                    <a:pt x="273" y="2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74" name="Freeform 72"/>
            <p:cNvSpPr>
              <a:spLocks/>
            </p:cNvSpPr>
            <p:nvPr/>
          </p:nvSpPr>
          <p:spPr bwMode="auto">
            <a:xfrm>
              <a:off x="21983" y="2850"/>
              <a:ext cx="580" cy="911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453" y="58"/>
                </a:cxn>
                <a:cxn ang="0">
                  <a:pos x="505" y="6"/>
                </a:cxn>
                <a:cxn ang="0">
                  <a:pos x="528" y="0"/>
                </a:cxn>
                <a:cxn ang="0">
                  <a:pos x="534" y="280"/>
                </a:cxn>
                <a:cxn ang="0">
                  <a:pos x="522" y="293"/>
                </a:cxn>
                <a:cxn ang="0">
                  <a:pos x="488" y="280"/>
                </a:cxn>
                <a:cxn ang="0">
                  <a:pos x="482" y="241"/>
                </a:cxn>
                <a:cxn ang="0">
                  <a:pos x="464" y="156"/>
                </a:cxn>
                <a:cxn ang="0">
                  <a:pos x="406" y="71"/>
                </a:cxn>
                <a:cxn ang="0">
                  <a:pos x="279" y="32"/>
                </a:cxn>
                <a:cxn ang="0">
                  <a:pos x="145" y="65"/>
                </a:cxn>
                <a:cxn ang="0">
                  <a:pos x="87" y="137"/>
                </a:cxn>
                <a:cxn ang="0">
                  <a:pos x="93" y="234"/>
                </a:cxn>
                <a:cxn ang="0">
                  <a:pos x="157" y="299"/>
                </a:cxn>
                <a:cxn ang="0">
                  <a:pos x="250" y="332"/>
                </a:cxn>
                <a:cxn ang="0">
                  <a:pos x="377" y="364"/>
                </a:cxn>
                <a:cxn ang="0">
                  <a:pos x="505" y="442"/>
                </a:cxn>
                <a:cxn ang="0">
                  <a:pos x="551" y="507"/>
                </a:cxn>
                <a:cxn ang="0">
                  <a:pos x="580" y="631"/>
                </a:cxn>
                <a:cxn ang="0">
                  <a:pos x="551" y="768"/>
                </a:cxn>
                <a:cxn ang="0">
                  <a:pos x="459" y="872"/>
                </a:cxn>
                <a:cxn ang="0">
                  <a:pos x="296" y="911"/>
                </a:cxn>
                <a:cxn ang="0">
                  <a:pos x="209" y="898"/>
                </a:cxn>
                <a:cxn ang="0">
                  <a:pos x="99" y="826"/>
                </a:cxn>
                <a:cxn ang="0">
                  <a:pos x="76" y="852"/>
                </a:cxn>
                <a:cxn ang="0">
                  <a:pos x="29" y="911"/>
                </a:cxn>
                <a:cxn ang="0">
                  <a:pos x="0" y="898"/>
                </a:cxn>
                <a:cxn ang="0">
                  <a:pos x="6" y="553"/>
                </a:cxn>
                <a:cxn ang="0">
                  <a:pos x="35" y="546"/>
                </a:cxn>
                <a:cxn ang="0">
                  <a:pos x="41" y="566"/>
                </a:cxn>
                <a:cxn ang="0">
                  <a:pos x="70" y="676"/>
                </a:cxn>
                <a:cxn ang="0">
                  <a:pos x="151" y="813"/>
                </a:cxn>
                <a:cxn ang="0">
                  <a:pos x="296" y="865"/>
                </a:cxn>
                <a:cxn ang="0">
                  <a:pos x="430" y="833"/>
                </a:cxn>
                <a:cxn ang="0">
                  <a:pos x="493" y="741"/>
                </a:cxn>
                <a:cxn ang="0">
                  <a:pos x="488" y="618"/>
                </a:cxn>
                <a:cxn ang="0">
                  <a:pos x="424" y="540"/>
                </a:cxn>
                <a:cxn ang="0">
                  <a:pos x="343" y="507"/>
                </a:cxn>
                <a:cxn ang="0">
                  <a:pos x="308" y="507"/>
                </a:cxn>
                <a:cxn ang="0">
                  <a:pos x="169" y="475"/>
                </a:cxn>
                <a:cxn ang="0">
                  <a:pos x="76" y="416"/>
                </a:cxn>
                <a:cxn ang="0">
                  <a:pos x="12" y="312"/>
                </a:cxn>
                <a:cxn ang="0">
                  <a:pos x="6" y="189"/>
                </a:cxn>
                <a:cxn ang="0">
                  <a:pos x="64" y="84"/>
                </a:cxn>
                <a:cxn ang="0">
                  <a:pos x="192" y="13"/>
                </a:cxn>
              </a:cxnLst>
              <a:rect l="0" t="0" r="r" b="b"/>
              <a:pathLst>
                <a:path w="580" h="911">
                  <a:moveTo>
                    <a:pt x="285" y="0"/>
                  </a:moveTo>
                  <a:lnTo>
                    <a:pt x="325" y="0"/>
                  </a:lnTo>
                  <a:lnTo>
                    <a:pt x="383" y="19"/>
                  </a:lnTo>
                  <a:lnTo>
                    <a:pt x="453" y="58"/>
                  </a:lnTo>
                  <a:lnTo>
                    <a:pt x="493" y="13"/>
                  </a:lnTo>
                  <a:lnTo>
                    <a:pt x="505" y="6"/>
                  </a:lnTo>
                  <a:lnTo>
                    <a:pt x="511" y="0"/>
                  </a:lnTo>
                  <a:lnTo>
                    <a:pt x="528" y="0"/>
                  </a:lnTo>
                  <a:lnTo>
                    <a:pt x="534" y="13"/>
                  </a:lnTo>
                  <a:lnTo>
                    <a:pt x="534" y="280"/>
                  </a:lnTo>
                  <a:lnTo>
                    <a:pt x="528" y="280"/>
                  </a:lnTo>
                  <a:lnTo>
                    <a:pt x="522" y="293"/>
                  </a:lnTo>
                  <a:lnTo>
                    <a:pt x="499" y="293"/>
                  </a:lnTo>
                  <a:lnTo>
                    <a:pt x="488" y="280"/>
                  </a:lnTo>
                  <a:lnTo>
                    <a:pt x="488" y="273"/>
                  </a:lnTo>
                  <a:lnTo>
                    <a:pt x="482" y="241"/>
                  </a:lnTo>
                  <a:lnTo>
                    <a:pt x="476" y="202"/>
                  </a:lnTo>
                  <a:lnTo>
                    <a:pt x="464" y="156"/>
                  </a:lnTo>
                  <a:lnTo>
                    <a:pt x="441" y="110"/>
                  </a:lnTo>
                  <a:lnTo>
                    <a:pt x="406" y="71"/>
                  </a:lnTo>
                  <a:lnTo>
                    <a:pt x="354" y="45"/>
                  </a:lnTo>
                  <a:lnTo>
                    <a:pt x="279" y="32"/>
                  </a:lnTo>
                  <a:lnTo>
                    <a:pt x="198" y="39"/>
                  </a:lnTo>
                  <a:lnTo>
                    <a:pt x="145" y="65"/>
                  </a:lnTo>
                  <a:lnTo>
                    <a:pt x="105" y="97"/>
                  </a:lnTo>
                  <a:lnTo>
                    <a:pt x="87" y="137"/>
                  </a:lnTo>
                  <a:lnTo>
                    <a:pt x="82" y="182"/>
                  </a:lnTo>
                  <a:lnTo>
                    <a:pt x="93" y="234"/>
                  </a:lnTo>
                  <a:lnTo>
                    <a:pt x="116" y="273"/>
                  </a:lnTo>
                  <a:lnTo>
                    <a:pt x="157" y="299"/>
                  </a:lnTo>
                  <a:lnTo>
                    <a:pt x="203" y="319"/>
                  </a:lnTo>
                  <a:lnTo>
                    <a:pt x="250" y="332"/>
                  </a:lnTo>
                  <a:lnTo>
                    <a:pt x="302" y="345"/>
                  </a:lnTo>
                  <a:lnTo>
                    <a:pt x="377" y="364"/>
                  </a:lnTo>
                  <a:lnTo>
                    <a:pt x="441" y="390"/>
                  </a:lnTo>
                  <a:lnTo>
                    <a:pt x="505" y="442"/>
                  </a:lnTo>
                  <a:lnTo>
                    <a:pt x="528" y="468"/>
                  </a:lnTo>
                  <a:lnTo>
                    <a:pt x="551" y="507"/>
                  </a:lnTo>
                  <a:lnTo>
                    <a:pt x="575" y="559"/>
                  </a:lnTo>
                  <a:lnTo>
                    <a:pt x="580" y="631"/>
                  </a:lnTo>
                  <a:lnTo>
                    <a:pt x="575" y="702"/>
                  </a:lnTo>
                  <a:lnTo>
                    <a:pt x="551" y="768"/>
                  </a:lnTo>
                  <a:lnTo>
                    <a:pt x="517" y="826"/>
                  </a:lnTo>
                  <a:lnTo>
                    <a:pt x="459" y="872"/>
                  </a:lnTo>
                  <a:lnTo>
                    <a:pt x="389" y="898"/>
                  </a:lnTo>
                  <a:lnTo>
                    <a:pt x="296" y="911"/>
                  </a:lnTo>
                  <a:lnTo>
                    <a:pt x="261" y="911"/>
                  </a:lnTo>
                  <a:lnTo>
                    <a:pt x="209" y="898"/>
                  </a:lnTo>
                  <a:lnTo>
                    <a:pt x="157" y="878"/>
                  </a:lnTo>
                  <a:lnTo>
                    <a:pt x="99" y="826"/>
                  </a:lnTo>
                  <a:lnTo>
                    <a:pt x="87" y="846"/>
                  </a:lnTo>
                  <a:lnTo>
                    <a:pt x="76" y="852"/>
                  </a:lnTo>
                  <a:lnTo>
                    <a:pt x="76" y="859"/>
                  </a:lnTo>
                  <a:lnTo>
                    <a:pt x="29" y="911"/>
                  </a:lnTo>
                  <a:lnTo>
                    <a:pt x="6" y="911"/>
                  </a:lnTo>
                  <a:lnTo>
                    <a:pt x="0" y="898"/>
                  </a:lnTo>
                  <a:lnTo>
                    <a:pt x="0" y="566"/>
                  </a:lnTo>
                  <a:lnTo>
                    <a:pt x="6" y="553"/>
                  </a:lnTo>
                  <a:lnTo>
                    <a:pt x="12" y="546"/>
                  </a:lnTo>
                  <a:lnTo>
                    <a:pt x="35" y="546"/>
                  </a:lnTo>
                  <a:lnTo>
                    <a:pt x="41" y="553"/>
                  </a:lnTo>
                  <a:lnTo>
                    <a:pt x="41" y="566"/>
                  </a:lnTo>
                  <a:lnTo>
                    <a:pt x="47" y="579"/>
                  </a:lnTo>
                  <a:lnTo>
                    <a:pt x="70" y="676"/>
                  </a:lnTo>
                  <a:lnTo>
                    <a:pt x="105" y="755"/>
                  </a:lnTo>
                  <a:lnTo>
                    <a:pt x="151" y="813"/>
                  </a:lnTo>
                  <a:lnTo>
                    <a:pt x="215" y="852"/>
                  </a:lnTo>
                  <a:lnTo>
                    <a:pt x="296" y="865"/>
                  </a:lnTo>
                  <a:lnTo>
                    <a:pt x="372" y="859"/>
                  </a:lnTo>
                  <a:lnTo>
                    <a:pt x="430" y="833"/>
                  </a:lnTo>
                  <a:lnTo>
                    <a:pt x="470" y="794"/>
                  </a:lnTo>
                  <a:lnTo>
                    <a:pt x="493" y="741"/>
                  </a:lnTo>
                  <a:lnTo>
                    <a:pt x="499" y="683"/>
                  </a:lnTo>
                  <a:lnTo>
                    <a:pt x="488" y="618"/>
                  </a:lnTo>
                  <a:lnTo>
                    <a:pt x="459" y="572"/>
                  </a:lnTo>
                  <a:lnTo>
                    <a:pt x="424" y="540"/>
                  </a:lnTo>
                  <a:lnTo>
                    <a:pt x="377" y="520"/>
                  </a:lnTo>
                  <a:lnTo>
                    <a:pt x="343" y="507"/>
                  </a:lnTo>
                  <a:lnTo>
                    <a:pt x="314" y="501"/>
                  </a:lnTo>
                  <a:lnTo>
                    <a:pt x="308" y="507"/>
                  </a:lnTo>
                  <a:lnTo>
                    <a:pt x="227" y="488"/>
                  </a:lnTo>
                  <a:lnTo>
                    <a:pt x="169" y="475"/>
                  </a:lnTo>
                  <a:lnTo>
                    <a:pt x="116" y="449"/>
                  </a:lnTo>
                  <a:lnTo>
                    <a:pt x="76" y="416"/>
                  </a:lnTo>
                  <a:lnTo>
                    <a:pt x="35" y="371"/>
                  </a:lnTo>
                  <a:lnTo>
                    <a:pt x="12" y="312"/>
                  </a:lnTo>
                  <a:lnTo>
                    <a:pt x="0" y="247"/>
                  </a:lnTo>
                  <a:lnTo>
                    <a:pt x="6" y="189"/>
                  </a:lnTo>
                  <a:lnTo>
                    <a:pt x="24" y="137"/>
                  </a:lnTo>
                  <a:lnTo>
                    <a:pt x="64" y="84"/>
                  </a:lnTo>
                  <a:lnTo>
                    <a:pt x="116" y="39"/>
                  </a:lnTo>
                  <a:lnTo>
                    <a:pt x="192" y="1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147" name="Group 75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6500826" y="4286256"/>
            <a:ext cx="60806" cy="375753"/>
            <a:chOff x="4325" y="2884"/>
            <a:chExt cx="284" cy="1755"/>
          </a:xfrm>
        </p:grpSpPr>
        <p:sp>
          <p:nvSpPr>
            <p:cNvPr id="130" name="Freeform 77"/>
            <p:cNvSpPr>
              <a:spLocks/>
            </p:cNvSpPr>
            <p:nvPr/>
          </p:nvSpPr>
          <p:spPr bwMode="auto">
            <a:xfrm>
              <a:off x="4325" y="2884"/>
              <a:ext cx="284" cy="204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68" y="1"/>
                </a:cxn>
                <a:cxn ang="0">
                  <a:pos x="191" y="6"/>
                </a:cxn>
                <a:cxn ang="0">
                  <a:pos x="213" y="14"/>
                </a:cxn>
                <a:cxn ang="0">
                  <a:pos x="233" y="23"/>
                </a:cxn>
                <a:cxn ang="0">
                  <a:pos x="250" y="36"/>
                </a:cxn>
                <a:cxn ang="0">
                  <a:pos x="264" y="50"/>
                </a:cxn>
                <a:cxn ang="0">
                  <a:pos x="275" y="66"/>
                </a:cxn>
                <a:cxn ang="0">
                  <a:pos x="281" y="84"/>
                </a:cxn>
                <a:cxn ang="0">
                  <a:pos x="284" y="102"/>
                </a:cxn>
                <a:cxn ang="0">
                  <a:pos x="281" y="120"/>
                </a:cxn>
                <a:cxn ang="0">
                  <a:pos x="275" y="137"/>
                </a:cxn>
                <a:cxn ang="0">
                  <a:pos x="264" y="153"/>
                </a:cxn>
                <a:cxn ang="0">
                  <a:pos x="250" y="168"/>
                </a:cxn>
                <a:cxn ang="0">
                  <a:pos x="233" y="180"/>
                </a:cxn>
                <a:cxn ang="0">
                  <a:pos x="213" y="190"/>
                </a:cxn>
                <a:cxn ang="0">
                  <a:pos x="191" y="197"/>
                </a:cxn>
                <a:cxn ang="0">
                  <a:pos x="168" y="202"/>
                </a:cxn>
                <a:cxn ang="0">
                  <a:pos x="143" y="204"/>
                </a:cxn>
                <a:cxn ang="0">
                  <a:pos x="118" y="202"/>
                </a:cxn>
                <a:cxn ang="0">
                  <a:pos x="93" y="197"/>
                </a:cxn>
                <a:cxn ang="0">
                  <a:pos x="72" y="190"/>
                </a:cxn>
                <a:cxn ang="0">
                  <a:pos x="51" y="180"/>
                </a:cxn>
                <a:cxn ang="0">
                  <a:pos x="34" y="168"/>
                </a:cxn>
                <a:cxn ang="0">
                  <a:pos x="20" y="153"/>
                </a:cxn>
                <a:cxn ang="0">
                  <a:pos x="9" y="137"/>
                </a:cxn>
                <a:cxn ang="0">
                  <a:pos x="3" y="120"/>
                </a:cxn>
                <a:cxn ang="0">
                  <a:pos x="0" y="102"/>
                </a:cxn>
                <a:cxn ang="0">
                  <a:pos x="3" y="84"/>
                </a:cxn>
                <a:cxn ang="0">
                  <a:pos x="9" y="66"/>
                </a:cxn>
                <a:cxn ang="0">
                  <a:pos x="20" y="51"/>
                </a:cxn>
                <a:cxn ang="0">
                  <a:pos x="34" y="36"/>
                </a:cxn>
                <a:cxn ang="0">
                  <a:pos x="51" y="24"/>
                </a:cxn>
                <a:cxn ang="0">
                  <a:pos x="71" y="14"/>
                </a:cxn>
                <a:cxn ang="0">
                  <a:pos x="93" y="6"/>
                </a:cxn>
                <a:cxn ang="0">
                  <a:pos x="118" y="1"/>
                </a:cxn>
                <a:cxn ang="0">
                  <a:pos x="143" y="0"/>
                </a:cxn>
              </a:cxnLst>
              <a:rect l="0" t="0" r="r" b="b"/>
              <a:pathLst>
                <a:path w="284" h="204">
                  <a:moveTo>
                    <a:pt x="143" y="0"/>
                  </a:moveTo>
                  <a:lnTo>
                    <a:pt x="168" y="1"/>
                  </a:lnTo>
                  <a:lnTo>
                    <a:pt x="191" y="6"/>
                  </a:lnTo>
                  <a:lnTo>
                    <a:pt x="213" y="14"/>
                  </a:lnTo>
                  <a:lnTo>
                    <a:pt x="233" y="23"/>
                  </a:lnTo>
                  <a:lnTo>
                    <a:pt x="250" y="36"/>
                  </a:lnTo>
                  <a:lnTo>
                    <a:pt x="264" y="50"/>
                  </a:lnTo>
                  <a:lnTo>
                    <a:pt x="275" y="66"/>
                  </a:lnTo>
                  <a:lnTo>
                    <a:pt x="281" y="84"/>
                  </a:lnTo>
                  <a:lnTo>
                    <a:pt x="284" y="102"/>
                  </a:lnTo>
                  <a:lnTo>
                    <a:pt x="281" y="120"/>
                  </a:lnTo>
                  <a:lnTo>
                    <a:pt x="275" y="137"/>
                  </a:lnTo>
                  <a:lnTo>
                    <a:pt x="264" y="153"/>
                  </a:lnTo>
                  <a:lnTo>
                    <a:pt x="250" y="168"/>
                  </a:lnTo>
                  <a:lnTo>
                    <a:pt x="233" y="180"/>
                  </a:lnTo>
                  <a:lnTo>
                    <a:pt x="213" y="190"/>
                  </a:lnTo>
                  <a:lnTo>
                    <a:pt x="191" y="197"/>
                  </a:lnTo>
                  <a:lnTo>
                    <a:pt x="168" y="202"/>
                  </a:lnTo>
                  <a:lnTo>
                    <a:pt x="143" y="204"/>
                  </a:lnTo>
                  <a:lnTo>
                    <a:pt x="118" y="202"/>
                  </a:lnTo>
                  <a:lnTo>
                    <a:pt x="93" y="197"/>
                  </a:lnTo>
                  <a:lnTo>
                    <a:pt x="72" y="190"/>
                  </a:lnTo>
                  <a:lnTo>
                    <a:pt x="51" y="180"/>
                  </a:lnTo>
                  <a:lnTo>
                    <a:pt x="34" y="168"/>
                  </a:lnTo>
                  <a:lnTo>
                    <a:pt x="20" y="153"/>
                  </a:lnTo>
                  <a:lnTo>
                    <a:pt x="9" y="137"/>
                  </a:lnTo>
                  <a:lnTo>
                    <a:pt x="3" y="120"/>
                  </a:lnTo>
                  <a:lnTo>
                    <a:pt x="0" y="102"/>
                  </a:lnTo>
                  <a:lnTo>
                    <a:pt x="3" y="84"/>
                  </a:lnTo>
                  <a:lnTo>
                    <a:pt x="9" y="66"/>
                  </a:lnTo>
                  <a:lnTo>
                    <a:pt x="20" y="51"/>
                  </a:lnTo>
                  <a:lnTo>
                    <a:pt x="34" y="36"/>
                  </a:lnTo>
                  <a:lnTo>
                    <a:pt x="51" y="24"/>
                  </a:lnTo>
                  <a:lnTo>
                    <a:pt x="71" y="14"/>
                  </a:lnTo>
                  <a:lnTo>
                    <a:pt x="93" y="6"/>
                  </a:lnTo>
                  <a:lnTo>
                    <a:pt x="118" y="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" name="Freeform 78"/>
            <p:cNvSpPr>
              <a:spLocks/>
            </p:cNvSpPr>
            <p:nvPr/>
          </p:nvSpPr>
          <p:spPr bwMode="auto">
            <a:xfrm>
              <a:off x="4325" y="3659"/>
              <a:ext cx="284" cy="204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68" y="2"/>
                </a:cxn>
                <a:cxn ang="0">
                  <a:pos x="191" y="7"/>
                </a:cxn>
                <a:cxn ang="0">
                  <a:pos x="213" y="14"/>
                </a:cxn>
                <a:cxn ang="0">
                  <a:pos x="233" y="24"/>
                </a:cxn>
                <a:cxn ang="0">
                  <a:pos x="250" y="36"/>
                </a:cxn>
                <a:cxn ang="0">
                  <a:pos x="264" y="51"/>
                </a:cxn>
                <a:cxn ang="0">
                  <a:pos x="275" y="67"/>
                </a:cxn>
                <a:cxn ang="0">
                  <a:pos x="281" y="84"/>
                </a:cxn>
                <a:cxn ang="0">
                  <a:pos x="284" y="102"/>
                </a:cxn>
                <a:cxn ang="0">
                  <a:pos x="281" y="120"/>
                </a:cxn>
                <a:cxn ang="0">
                  <a:pos x="275" y="138"/>
                </a:cxn>
                <a:cxn ang="0">
                  <a:pos x="264" y="154"/>
                </a:cxn>
                <a:cxn ang="0">
                  <a:pos x="250" y="168"/>
                </a:cxn>
                <a:cxn ang="0">
                  <a:pos x="233" y="181"/>
                </a:cxn>
                <a:cxn ang="0">
                  <a:pos x="213" y="190"/>
                </a:cxn>
                <a:cxn ang="0">
                  <a:pos x="191" y="198"/>
                </a:cxn>
                <a:cxn ang="0">
                  <a:pos x="168" y="203"/>
                </a:cxn>
                <a:cxn ang="0">
                  <a:pos x="143" y="204"/>
                </a:cxn>
                <a:cxn ang="0">
                  <a:pos x="118" y="203"/>
                </a:cxn>
                <a:cxn ang="0">
                  <a:pos x="93" y="198"/>
                </a:cxn>
                <a:cxn ang="0">
                  <a:pos x="72" y="190"/>
                </a:cxn>
                <a:cxn ang="0">
                  <a:pos x="51" y="181"/>
                </a:cxn>
                <a:cxn ang="0">
                  <a:pos x="34" y="168"/>
                </a:cxn>
                <a:cxn ang="0">
                  <a:pos x="20" y="154"/>
                </a:cxn>
                <a:cxn ang="0">
                  <a:pos x="9" y="138"/>
                </a:cxn>
                <a:cxn ang="0">
                  <a:pos x="3" y="120"/>
                </a:cxn>
                <a:cxn ang="0">
                  <a:pos x="0" y="102"/>
                </a:cxn>
                <a:cxn ang="0">
                  <a:pos x="3" y="84"/>
                </a:cxn>
                <a:cxn ang="0">
                  <a:pos x="9" y="67"/>
                </a:cxn>
                <a:cxn ang="0">
                  <a:pos x="20" y="51"/>
                </a:cxn>
                <a:cxn ang="0">
                  <a:pos x="34" y="37"/>
                </a:cxn>
                <a:cxn ang="0">
                  <a:pos x="51" y="25"/>
                </a:cxn>
                <a:cxn ang="0">
                  <a:pos x="71" y="14"/>
                </a:cxn>
                <a:cxn ang="0">
                  <a:pos x="93" y="7"/>
                </a:cxn>
                <a:cxn ang="0">
                  <a:pos x="118" y="2"/>
                </a:cxn>
                <a:cxn ang="0">
                  <a:pos x="143" y="0"/>
                </a:cxn>
              </a:cxnLst>
              <a:rect l="0" t="0" r="r" b="b"/>
              <a:pathLst>
                <a:path w="284" h="204">
                  <a:moveTo>
                    <a:pt x="143" y="0"/>
                  </a:moveTo>
                  <a:lnTo>
                    <a:pt x="168" y="2"/>
                  </a:lnTo>
                  <a:lnTo>
                    <a:pt x="191" y="7"/>
                  </a:lnTo>
                  <a:lnTo>
                    <a:pt x="213" y="14"/>
                  </a:lnTo>
                  <a:lnTo>
                    <a:pt x="233" y="24"/>
                  </a:lnTo>
                  <a:lnTo>
                    <a:pt x="250" y="36"/>
                  </a:lnTo>
                  <a:lnTo>
                    <a:pt x="264" y="51"/>
                  </a:lnTo>
                  <a:lnTo>
                    <a:pt x="275" y="67"/>
                  </a:lnTo>
                  <a:lnTo>
                    <a:pt x="281" y="84"/>
                  </a:lnTo>
                  <a:lnTo>
                    <a:pt x="284" y="102"/>
                  </a:lnTo>
                  <a:lnTo>
                    <a:pt x="281" y="120"/>
                  </a:lnTo>
                  <a:lnTo>
                    <a:pt x="275" y="138"/>
                  </a:lnTo>
                  <a:lnTo>
                    <a:pt x="264" y="154"/>
                  </a:lnTo>
                  <a:lnTo>
                    <a:pt x="250" y="168"/>
                  </a:lnTo>
                  <a:lnTo>
                    <a:pt x="233" y="181"/>
                  </a:lnTo>
                  <a:lnTo>
                    <a:pt x="213" y="190"/>
                  </a:lnTo>
                  <a:lnTo>
                    <a:pt x="191" y="198"/>
                  </a:lnTo>
                  <a:lnTo>
                    <a:pt x="168" y="203"/>
                  </a:lnTo>
                  <a:lnTo>
                    <a:pt x="143" y="204"/>
                  </a:lnTo>
                  <a:lnTo>
                    <a:pt x="118" y="203"/>
                  </a:lnTo>
                  <a:lnTo>
                    <a:pt x="93" y="198"/>
                  </a:lnTo>
                  <a:lnTo>
                    <a:pt x="72" y="190"/>
                  </a:lnTo>
                  <a:lnTo>
                    <a:pt x="51" y="181"/>
                  </a:lnTo>
                  <a:lnTo>
                    <a:pt x="34" y="168"/>
                  </a:lnTo>
                  <a:lnTo>
                    <a:pt x="20" y="154"/>
                  </a:lnTo>
                  <a:lnTo>
                    <a:pt x="9" y="138"/>
                  </a:lnTo>
                  <a:lnTo>
                    <a:pt x="3" y="120"/>
                  </a:lnTo>
                  <a:lnTo>
                    <a:pt x="0" y="102"/>
                  </a:lnTo>
                  <a:lnTo>
                    <a:pt x="3" y="84"/>
                  </a:lnTo>
                  <a:lnTo>
                    <a:pt x="9" y="67"/>
                  </a:lnTo>
                  <a:lnTo>
                    <a:pt x="20" y="51"/>
                  </a:lnTo>
                  <a:lnTo>
                    <a:pt x="34" y="37"/>
                  </a:lnTo>
                  <a:lnTo>
                    <a:pt x="51" y="25"/>
                  </a:lnTo>
                  <a:lnTo>
                    <a:pt x="71" y="14"/>
                  </a:lnTo>
                  <a:lnTo>
                    <a:pt x="93" y="7"/>
                  </a:lnTo>
                  <a:lnTo>
                    <a:pt x="118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2" name="Freeform 79"/>
            <p:cNvSpPr>
              <a:spLocks/>
            </p:cNvSpPr>
            <p:nvPr/>
          </p:nvSpPr>
          <p:spPr bwMode="auto">
            <a:xfrm>
              <a:off x="4325" y="4435"/>
              <a:ext cx="284" cy="204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68" y="2"/>
                </a:cxn>
                <a:cxn ang="0">
                  <a:pos x="191" y="6"/>
                </a:cxn>
                <a:cxn ang="0">
                  <a:pos x="213" y="14"/>
                </a:cxn>
                <a:cxn ang="0">
                  <a:pos x="233" y="24"/>
                </a:cxn>
                <a:cxn ang="0">
                  <a:pos x="250" y="36"/>
                </a:cxn>
                <a:cxn ang="0">
                  <a:pos x="264" y="50"/>
                </a:cxn>
                <a:cxn ang="0">
                  <a:pos x="275" y="66"/>
                </a:cxn>
                <a:cxn ang="0">
                  <a:pos x="281" y="84"/>
                </a:cxn>
                <a:cxn ang="0">
                  <a:pos x="284" y="102"/>
                </a:cxn>
                <a:cxn ang="0">
                  <a:pos x="281" y="120"/>
                </a:cxn>
                <a:cxn ang="0">
                  <a:pos x="275" y="138"/>
                </a:cxn>
                <a:cxn ang="0">
                  <a:pos x="264" y="154"/>
                </a:cxn>
                <a:cxn ang="0">
                  <a:pos x="250" y="168"/>
                </a:cxn>
                <a:cxn ang="0">
                  <a:pos x="233" y="180"/>
                </a:cxn>
                <a:cxn ang="0">
                  <a:pos x="213" y="190"/>
                </a:cxn>
                <a:cxn ang="0">
                  <a:pos x="191" y="198"/>
                </a:cxn>
                <a:cxn ang="0">
                  <a:pos x="168" y="202"/>
                </a:cxn>
                <a:cxn ang="0">
                  <a:pos x="143" y="204"/>
                </a:cxn>
                <a:cxn ang="0">
                  <a:pos x="118" y="202"/>
                </a:cxn>
                <a:cxn ang="0">
                  <a:pos x="93" y="198"/>
                </a:cxn>
                <a:cxn ang="0">
                  <a:pos x="72" y="190"/>
                </a:cxn>
                <a:cxn ang="0">
                  <a:pos x="51" y="180"/>
                </a:cxn>
                <a:cxn ang="0">
                  <a:pos x="34" y="168"/>
                </a:cxn>
                <a:cxn ang="0">
                  <a:pos x="20" y="154"/>
                </a:cxn>
                <a:cxn ang="0">
                  <a:pos x="9" y="138"/>
                </a:cxn>
                <a:cxn ang="0">
                  <a:pos x="3" y="120"/>
                </a:cxn>
                <a:cxn ang="0">
                  <a:pos x="0" y="102"/>
                </a:cxn>
                <a:cxn ang="0">
                  <a:pos x="3" y="84"/>
                </a:cxn>
                <a:cxn ang="0">
                  <a:pos x="9" y="66"/>
                </a:cxn>
                <a:cxn ang="0">
                  <a:pos x="20" y="51"/>
                </a:cxn>
                <a:cxn ang="0">
                  <a:pos x="34" y="37"/>
                </a:cxn>
                <a:cxn ang="0">
                  <a:pos x="51" y="24"/>
                </a:cxn>
                <a:cxn ang="0">
                  <a:pos x="71" y="14"/>
                </a:cxn>
                <a:cxn ang="0">
                  <a:pos x="93" y="6"/>
                </a:cxn>
                <a:cxn ang="0">
                  <a:pos x="118" y="2"/>
                </a:cxn>
                <a:cxn ang="0">
                  <a:pos x="143" y="0"/>
                </a:cxn>
              </a:cxnLst>
              <a:rect l="0" t="0" r="r" b="b"/>
              <a:pathLst>
                <a:path w="284" h="204">
                  <a:moveTo>
                    <a:pt x="143" y="0"/>
                  </a:moveTo>
                  <a:lnTo>
                    <a:pt x="168" y="2"/>
                  </a:lnTo>
                  <a:lnTo>
                    <a:pt x="191" y="6"/>
                  </a:lnTo>
                  <a:lnTo>
                    <a:pt x="213" y="14"/>
                  </a:lnTo>
                  <a:lnTo>
                    <a:pt x="233" y="24"/>
                  </a:lnTo>
                  <a:lnTo>
                    <a:pt x="250" y="36"/>
                  </a:lnTo>
                  <a:lnTo>
                    <a:pt x="264" y="50"/>
                  </a:lnTo>
                  <a:lnTo>
                    <a:pt x="275" y="66"/>
                  </a:lnTo>
                  <a:lnTo>
                    <a:pt x="281" y="84"/>
                  </a:lnTo>
                  <a:lnTo>
                    <a:pt x="284" y="102"/>
                  </a:lnTo>
                  <a:lnTo>
                    <a:pt x="281" y="120"/>
                  </a:lnTo>
                  <a:lnTo>
                    <a:pt x="275" y="138"/>
                  </a:lnTo>
                  <a:lnTo>
                    <a:pt x="264" y="154"/>
                  </a:lnTo>
                  <a:lnTo>
                    <a:pt x="250" y="168"/>
                  </a:lnTo>
                  <a:lnTo>
                    <a:pt x="233" y="180"/>
                  </a:lnTo>
                  <a:lnTo>
                    <a:pt x="213" y="190"/>
                  </a:lnTo>
                  <a:lnTo>
                    <a:pt x="191" y="198"/>
                  </a:lnTo>
                  <a:lnTo>
                    <a:pt x="168" y="202"/>
                  </a:lnTo>
                  <a:lnTo>
                    <a:pt x="143" y="204"/>
                  </a:lnTo>
                  <a:lnTo>
                    <a:pt x="118" y="202"/>
                  </a:lnTo>
                  <a:lnTo>
                    <a:pt x="93" y="198"/>
                  </a:lnTo>
                  <a:lnTo>
                    <a:pt x="72" y="190"/>
                  </a:lnTo>
                  <a:lnTo>
                    <a:pt x="51" y="180"/>
                  </a:lnTo>
                  <a:lnTo>
                    <a:pt x="34" y="168"/>
                  </a:lnTo>
                  <a:lnTo>
                    <a:pt x="20" y="154"/>
                  </a:lnTo>
                  <a:lnTo>
                    <a:pt x="9" y="138"/>
                  </a:lnTo>
                  <a:lnTo>
                    <a:pt x="3" y="120"/>
                  </a:lnTo>
                  <a:lnTo>
                    <a:pt x="0" y="102"/>
                  </a:lnTo>
                  <a:lnTo>
                    <a:pt x="3" y="84"/>
                  </a:lnTo>
                  <a:lnTo>
                    <a:pt x="9" y="66"/>
                  </a:lnTo>
                  <a:lnTo>
                    <a:pt x="20" y="51"/>
                  </a:lnTo>
                  <a:lnTo>
                    <a:pt x="34" y="37"/>
                  </a:lnTo>
                  <a:lnTo>
                    <a:pt x="51" y="24"/>
                  </a:lnTo>
                  <a:lnTo>
                    <a:pt x="71" y="14"/>
                  </a:lnTo>
                  <a:lnTo>
                    <a:pt x="93" y="6"/>
                  </a:lnTo>
                  <a:lnTo>
                    <a:pt x="118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33" name="Group 82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587048" y="5230816"/>
            <a:ext cx="2354178" cy="198449"/>
            <a:chOff x="3580" y="3327"/>
            <a:chExt cx="20072" cy="1692"/>
          </a:xfrm>
        </p:grpSpPr>
        <p:sp>
          <p:nvSpPr>
            <p:cNvPr id="136" name="Freeform 84"/>
            <p:cNvSpPr>
              <a:spLocks/>
            </p:cNvSpPr>
            <p:nvPr/>
          </p:nvSpPr>
          <p:spPr bwMode="auto">
            <a:xfrm>
              <a:off x="3580" y="3704"/>
              <a:ext cx="974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0" y="0"/>
                </a:cxn>
                <a:cxn ang="0">
                  <a:pos x="570" y="57"/>
                </a:cxn>
                <a:cxn ang="0">
                  <a:pos x="423" y="57"/>
                </a:cxn>
                <a:cxn ang="0">
                  <a:pos x="374" y="70"/>
                </a:cxn>
                <a:cxn ang="0">
                  <a:pos x="349" y="89"/>
                </a:cxn>
                <a:cxn ang="0">
                  <a:pos x="337" y="115"/>
                </a:cxn>
                <a:cxn ang="0">
                  <a:pos x="337" y="1181"/>
                </a:cxn>
                <a:cxn ang="0">
                  <a:pos x="343" y="1193"/>
                </a:cxn>
                <a:cxn ang="0">
                  <a:pos x="368" y="1206"/>
                </a:cxn>
                <a:cxn ang="0">
                  <a:pos x="392" y="1213"/>
                </a:cxn>
                <a:cxn ang="0">
                  <a:pos x="570" y="1213"/>
                </a:cxn>
                <a:cxn ang="0">
                  <a:pos x="674" y="1200"/>
                </a:cxn>
                <a:cxn ang="0">
                  <a:pos x="760" y="1174"/>
                </a:cxn>
                <a:cxn ang="0">
                  <a:pos x="821" y="1130"/>
                </a:cxn>
                <a:cxn ang="0">
                  <a:pos x="864" y="1072"/>
                </a:cxn>
                <a:cxn ang="0">
                  <a:pos x="894" y="1008"/>
                </a:cxn>
                <a:cxn ang="0">
                  <a:pos x="913" y="938"/>
                </a:cxn>
                <a:cxn ang="0">
                  <a:pos x="925" y="861"/>
                </a:cxn>
                <a:cxn ang="0">
                  <a:pos x="931" y="791"/>
                </a:cxn>
                <a:cxn ang="0">
                  <a:pos x="974" y="791"/>
                </a:cxn>
                <a:cxn ang="0">
                  <a:pos x="931" y="1270"/>
                </a:cxn>
                <a:cxn ang="0">
                  <a:pos x="0" y="1270"/>
                </a:cxn>
                <a:cxn ang="0">
                  <a:pos x="0" y="1213"/>
                </a:cxn>
                <a:cxn ang="0">
                  <a:pos x="110" y="1213"/>
                </a:cxn>
                <a:cxn ang="0">
                  <a:pos x="153" y="1200"/>
                </a:cxn>
                <a:cxn ang="0">
                  <a:pos x="172" y="1181"/>
                </a:cxn>
                <a:cxn ang="0">
                  <a:pos x="184" y="1155"/>
                </a:cxn>
                <a:cxn ang="0">
                  <a:pos x="184" y="108"/>
                </a:cxn>
                <a:cxn ang="0">
                  <a:pos x="172" y="83"/>
                </a:cxn>
                <a:cxn ang="0">
                  <a:pos x="153" y="70"/>
                </a:cxn>
                <a:cxn ang="0">
                  <a:pos x="110" y="57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974" h="1270">
                  <a:moveTo>
                    <a:pt x="0" y="0"/>
                  </a:moveTo>
                  <a:lnTo>
                    <a:pt x="570" y="0"/>
                  </a:lnTo>
                  <a:lnTo>
                    <a:pt x="570" y="57"/>
                  </a:lnTo>
                  <a:lnTo>
                    <a:pt x="423" y="57"/>
                  </a:lnTo>
                  <a:lnTo>
                    <a:pt x="374" y="70"/>
                  </a:lnTo>
                  <a:lnTo>
                    <a:pt x="349" y="89"/>
                  </a:lnTo>
                  <a:lnTo>
                    <a:pt x="337" y="115"/>
                  </a:lnTo>
                  <a:lnTo>
                    <a:pt x="337" y="1181"/>
                  </a:lnTo>
                  <a:lnTo>
                    <a:pt x="343" y="1193"/>
                  </a:lnTo>
                  <a:lnTo>
                    <a:pt x="368" y="1206"/>
                  </a:lnTo>
                  <a:lnTo>
                    <a:pt x="392" y="1213"/>
                  </a:lnTo>
                  <a:lnTo>
                    <a:pt x="570" y="1213"/>
                  </a:lnTo>
                  <a:lnTo>
                    <a:pt x="674" y="1200"/>
                  </a:lnTo>
                  <a:lnTo>
                    <a:pt x="760" y="1174"/>
                  </a:lnTo>
                  <a:lnTo>
                    <a:pt x="821" y="1130"/>
                  </a:lnTo>
                  <a:lnTo>
                    <a:pt x="864" y="1072"/>
                  </a:lnTo>
                  <a:lnTo>
                    <a:pt x="894" y="1008"/>
                  </a:lnTo>
                  <a:lnTo>
                    <a:pt x="913" y="938"/>
                  </a:lnTo>
                  <a:lnTo>
                    <a:pt x="925" y="861"/>
                  </a:lnTo>
                  <a:lnTo>
                    <a:pt x="931" y="791"/>
                  </a:lnTo>
                  <a:lnTo>
                    <a:pt x="974" y="791"/>
                  </a:lnTo>
                  <a:lnTo>
                    <a:pt x="931" y="1270"/>
                  </a:lnTo>
                  <a:lnTo>
                    <a:pt x="0" y="1270"/>
                  </a:lnTo>
                  <a:lnTo>
                    <a:pt x="0" y="1213"/>
                  </a:lnTo>
                  <a:lnTo>
                    <a:pt x="110" y="1213"/>
                  </a:lnTo>
                  <a:lnTo>
                    <a:pt x="153" y="1200"/>
                  </a:lnTo>
                  <a:lnTo>
                    <a:pt x="172" y="1181"/>
                  </a:lnTo>
                  <a:lnTo>
                    <a:pt x="184" y="1155"/>
                  </a:lnTo>
                  <a:lnTo>
                    <a:pt x="184" y="108"/>
                  </a:lnTo>
                  <a:lnTo>
                    <a:pt x="172" y="83"/>
                  </a:lnTo>
                  <a:lnTo>
                    <a:pt x="153" y="70"/>
                  </a:lnTo>
                  <a:lnTo>
                    <a:pt x="110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7" name="Freeform 85"/>
            <p:cNvSpPr>
              <a:spLocks noEditPoints="1"/>
            </p:cNvSpPr>
            <p:nvPr/>
          </p:nvSpPr>
          <p:spPr bwMode="auto">
            <a:xfrm>
              <a:off x="4633" y="4144"/>
              <a:ext cx="692" cy="849"/>
            </a:xfrm>
            <a:custGeom>
              <a:avLst/>
              <a:gdLst/>
              <a:ahLst/>
              <a:cxnLst>
                <a:cxn ang="0">
                  <a:pos x="349" y="38"/>
                </a:cxn>
                <a:cxn ang="0">
                  <a:pos x="270" y="70"/>
                </a:cxn>
                <a:cxn ang="0">
                  <a:pos x="196" y="173"/>
                </a:cxn>
                <a:cxn ang="0">
                  <a:pos x="160" y="358"/>
                </a:cxn>
                <a:cxn ang="0">
                  <a:pos x="582" y="319"/>
                </a:cxn>
                <a:cxn ang="0">
                  <a:pos x="564" y="224"/>
                </a:cxn>
                <a:cxn ang="0">
                  <a:pos x="527" y="115"/>
                </a:cxn>
                <a:cxn ang="0">
                  <a:pos x="441" y="45"/>
                </a:cxn>
                <a:cxn ang="0">
                  <a:pos x="374" y="0"/>
                </a:cxn>
                <a:cxn ang="0">
                  <a:pos x="533" y="38"/>
                </a:cxn>
                <a:cxn ang="0">
                  <a:pos x="637" y="141"/>
                </a:cxn>
                <a:cxn ang="0">
                  <a:pos x="686" y="287"/>
                </a:cxn>
                <a:cxn ang="0">
                  <a:pos x="692" y="383"/>
                </a:cxn>
                <a:cxn ang="0">
                  <a:pos x="680" y="402"/>
                </a:cxn>
                <a:cxn ang="0">
                  <a:pos x="141" y="396"/>
                </a:cxn>
                <a:cxn ang="0">
                  <a:pos x="147" y="530"/>
                </a:cxn>
                <a:cxn ang="0">
                  <a:pos x="196" y="677"/>
                </a:cxn>
                <a:cxn ang="0">
                  <a:pos x="276" y="766"/>
                </a:cxn>
                <a:cxn ang="0">
                  <a:pos x="398" y="805"/>
                </a:cxn>
                <a:cxn ang="0">
                  <a:pos x="454" y="798"/>
                </a:cxn>
                <a:cxn ang="0">
                  <a:pos x="552" y="747"/>
                </a:cxn>
                <a:cxn ang="0">
                  <a:pos x="637" y="613"/>
                </a:cxn>
                <a:cxn ang="0">
                  <a:pos x="643" y="594"/>
                </a:cxn>
                <a:cxn ang="0">
                  <a:pos x="680" y="587"/>
                </a:cxn>
                <a:cxn ang="0">
                  <a:pos x="686" y="607"/>
                </a:cxn>
                <a:cxn ang="0">
                  <a:pos x="668" y="670"/>
                </a:cxn>
                <a:cxn ang="0">
                  <a:pos x="601" y="766"/>
                </a:cxn>
                <a:cxn ang="0">
                  <a:pos x="478" y="836"/>
                </a:cxn>
                <a:cxn ang="0">
                  <a:pos x="294" y="836"/>
                </a:cxn>
                <a:cxn ang="0">
                  <a:pos x="123" y="728"/>
                </a:cxn>
                <a:cxn ang="0">
                  <a:pos x="13" y="543"/>
                </a:cxn>
                <a:cxn ang="0">
                  <a:pos x="13" y="313"/>
                </a:cxn>
                <a:cxn ang="0">
                  <a:pos x="111" y="128"/>
                </a:cxn>
                <a:cxn ang="0">
                  <a:pos x="276" y="13"/>
                </a:cxn>
              </a:cxnLst>
              <a:rect l="0" t="0" r="r" b="b"/>
              <a:pathLst>
                <a:path w="692" h="849">
                  <a:moveTo>
                    <a:pt x="380" y="32"/>
                  </a:moveTo>
                  <a:lnTo>
                    <a:pt x="349" y="38"/>
                  </a:lnTo>
                  <a:lnTo>
                    <a:pt x="313" y="45"/>
                  </a:lnTo>
                  <a:lnTo>
                    <a:pt x="270" y="70"/>
                  </a:lnTo>
                  <a:lnTo>
                    <a:pt x="233" y="109"/>
                  </a:lnTo>
                  <a:lnTo>
                    <a:pt x="196" y="173"/>
                  </a:lnTo>
                  <a:lnTo>
                    <a:pt x="172" y="249"/>
                  </a:lnTo>
                  <a:lnTo>
                    <a:pt x="160" y="358"/>
                  </a:lnTo>
                  <a:lnTo>
                    <a:pt x="582" y="358"/>
                  </a:lnTo>
                  <a:lnTo>
                    <a:pt x="582" y="319"/>
                  </a:lnTo>
                  <a:lnTo>
                    <a:pt x="576" y="275"/>
                  </a:lnTo>
                  <a:lnTo>
                    <a:pt x="564" y="224"/>
                  </a:lnTo>
                  <a:lnTo>
                    <a:pt x="552" y="166"/>
                  </a:lnTo>
                  <a:lnTo>
                    <a:pt x="527" y="115"/>
                  </a:lnTo>
                  <a:lnTo>
                    <a:pt x="490" y="70"/>
                  </a:lnTo>
                  <a:lnTo>
                    <a:pt x="441" y="45"/>
                  </a:lnTo>
                  <a:lnTo>
                    <a:pt x="380" y="32"/>
                  </a:lnTo>
                  <a:close/>
                  <a:moveTo>
                    <a:pt x="374" y="0"/>
                  </a:moveTo>
                  <a:lnTo>
                    <a:pt x="460" y="13"/>
                  </a:lnTo>
                  <a:lnTo>
                    <a:pt x="533" y="38"/>
                  </a:lnTo>
                  <a:lnTo>
                    <a:pt x="594" y="83"/>
                  </a:lnTo>
                  <a:lnTo>
                    <a:pt x="637" y="141"/>
                  </a:lnTo>
                  <a:lnTo>
                    <a:pt x="668" y="211"/>
                  </a:lnTo>
                  <a:lnTo>
                    <a:pt x="686" y="287"/>
                  </a:lnTo>
                  <a:lnTo>
                    <a:pt x="692" y="364"/>
                  </a:lnTo>
                  <a:lnTo>
                    <a:pt x="692" y="383"/>
                  </a:lnTo>
                  <a:lnTo>
                    <a:pt x="686" y="396"/>
                  </a:lnTo>
                  <a:lnTo>
                    <a:pt x="680" y="402"/>
                  </a:lnTo>
                  <a:lnTo>
                    <a:pt x="154" y="402"/>
                  </a:lnTo>
                  <a:lnTo>
                    <a:pt x="141" y="396"/>
                  </a:lnTo>
                  <a:lnTo>
                    <a:pt x="141" y="460"/>
                  </a:lnTo>
                  <a:lnTo>
                    <a:pt x="147" y="530"/>
                  </a:lnTo>
                  <a:lnTo>
                    <a:pt x="166" y="607"/>
                  </a:lnTo>
                  <a:lnTo>
                    <a:pt x="196" y="677"/>
                  </a:lnTo>
                  <a:lnTo>
                    <a:pt x="233" y="728"/>
                  </a:lnTo>
                  <a:lnTo>
                    <a:pt x="276" y="766"/>
                  </a:lnTo>
                  <a:lnTo>
                    <a:pt x="331" y="792"/>
                  </a:lnTo>
                  <a:lnTo>
                    <a:pt x="398" y="805"/>
                  </a:lnTo>
                  <a:lnTo>
                    <a:pt x="417" y="805"/>
                  </a:lnTo>
                  <a:lnTo>
                    <a:pt x="454" y="798"/>
                  </a:lnTo>
                  <a:lnTo>
                    <a:pt x="503" y="779"/>
                  </a:lnTo>
                  <a:lnTo>
                    <a:pt x="552" y="747"/>
                  </a:lnTo>
                  <a:lnTo>
                    <a:pt x="601" y="696"/>
                  </a:lnTo>
                  <a:lnTo>
                    <a:pt x="637" y="613"/>
                  </a:lnTo>
                  <a:lnTo>
                    <a:pt x="643" y="607"/>
                  </a:lnTo>
                  <a:lnTo>
                    <a:pt x="643" y="594"/>
                  </a:lnTo>
                  <a:lnTo>
                    <a:pt x="649" y="587"/>
                  </a:lnTo>
                  <a:lnTo>
                    <a:pt x="680" y="587"/>
                  </a:lnTo>
                  <a:lnTo>
                    <a:pt x="686" y="594"/>
                  </a:lnTo>
                  <a:lnTo>
                    <a:pt x="686" y="607"/>
                  </a:lnTo>
                  <a:lnTo>
                    <a:pt x="680" y="632"/>
                  </a:lnTo>
                  <a:lnTo>
                    <a:pt x="668" y="670"/>
                  </a:lnTo>
                  <a:lnTo>
                    <a:pt x="637" y="715"/>
                  </a:lnTo>
                  <a:lnTo>
                    <a:pt x="601" y="766"/>
                  </a:lnTo>
                  <a:lnTo>
                    <a:pt x="545" y="811"/>
                  </a:lnTo>
                  <a:lnTo>
                    <a:pt x="478" y="836"/>
                  </a:lnTo>
                  <a:lnTo>
                    <a:pt x="392" y="849"/>
                  </a:lnTo>
                  <a:lnTo>
                    <a:pt x="294" y="836"/>
                  </a:lnTo>
                  <a:lnTo>
                    <a:pt x="202" y="792"/>
                  </a:lnTo>
                  <a:lnTo>
                    <a:pt x="123" y="728"/>
                  </a:lnTo>
                  <a:lnTo>
                    <a:pt x="56" y="645"/>
                  </a:lnTo>
                  <a:lnTo>
                    <a:pt x="13" y="543"/>
                  </a:lnTo>
                  <a:lnTo>
                    <a:pt x="0" y="421"/>
                  </a:lnTo>
                  <a:lnTo>
                    <a:pt x="13" y="313"/>
                  </a:lnTo>
                  <a:lnTo>
                    <a:pt x="49" y="211"/>
                  </a:lnTo>
                  <a:lnTo>
                    <a:pt x="111" y="128"/>
                  </a:lnTo>
                  <a:lnTo>
                    <a:pt x="184" y="58"/>
                  </a:lnTo>
                  <a:lnTo>
                    <a:pt x="276" y="1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8" name="Freeform 86"/>
            <p:cNvSpPr>
              <a:spLocks/>
            </p:cNvSpPr>
            <p:nvPr/>
          </p:nvSpPr>
          <p:spPr bwMode="auto">
            <a:xfrm>
              <a:off x="5515" y="4163"/>
              <a:ext cx="876" cy="8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8" y="0"/>
                </a:cxn>
                <a:cxn ang="0">
                  <a:pos x="368" y="58"/>
                </a:cxn>
                <a:cxn ang="0">
                  <a:pos x="337" y="58"/>
                </a:cxn>
                <a:cxn ang="0">
                  <a:pos x="300" y="64"/>
                </a:cxn>
                <a:cxn ang="0">
                  <a:pos x="276" y="77"/>
                </a:cxn>
                <a:cxn ang="0">
                  <a:pos x="263" y="109"/>
                </a:cxn>
                <a:cxn ang="0">
                  <a:pos x="263" y="122"/>
                </a:cxn>
                <a:cxn ang="0">
                  <a:pos x="270" y="128"/>
                </a:cxn>
                <a:cxn ang="0">
                  <a:pos x="276" y="141"/>
                </a:cxn>
                <a:cxn ang="0">
                  <a:pos x="478" y="658"/>
                </a:cxn>
                <a:cxn ang="0">
                  <a:pos x="661" y="185"/>
                </a:cxn>
                <a:cxn ang="0">
                  <a:pos x="668" y="173"/>
                </a:cxn>
                <a:cxn ang="0">
                  <a:pos x="668" y="166"/>
                </a:cxn>
                <a:cxn ang="0">
                  <a:pos x="674" y="154"/>
                </a:cxn>
                <a:cxn ang="0">
                  <a:pos x="674" y="128"/>
                </a:cxn>
                <a:cxn ang="0">
                  <a:pos x="668" y="109"/>
                </a:cxn>
                <a:cxn ang="0">
                  <a:pos x="661" y="96"/>
                </a:cxn>
                <a:cxn ang="0">
                  <a:pos x="649" y="83"/>
                </a:cxn>
                <a:cxn ang="0">
                  <a:pos x="613" y="64"/>
                </a:cxn>
                <a:cxn ang="0">
                  <a:pos x="588" y="64"/>
                </a:cxn>
                <a:cxn ang="0">
                  <a:pos x="588" y="7"/>
                </a:cxn>
                <a:cxn ang="0">
                  <a:pos x="876" y="7"/>
                </a:cxn>
                <a:cxn ang="0">
                  <a:pos x="876" y="64"/>
                </a:cxn>
                <a:cxn ang="0">
                  <a:pos x="815" y="77"/>
                </a:cxn>
                <a:cxn ang="0">
                  <a:pos x="772" y="96"/>
                </a:cxn>
                <a:cxn ang="0">
                  <a:pos x="741" y="128"/>
                </a:cxn>
                <a:cxn ang="0">
                  <a:pos x="723" y="160"/>
                </a:cxn>
                <a:cxn ang="0">
                  <a:pos x="710" y="192"/>
                </a:cxn>
                <a:cxn ang="0">
                  <a:pos x="472" y="786"/>
                </a:cxn>
                <a:cxn ang="0">
                  <a:pos x="466" y="792"/>
                </a:cxn>
                <a:cxn ang="0">
                  <a:pos x="466" y="805"/>
                </a:cxn>
                <a:cxn ang="0">
                  <a:pos x="459" y="811"/>
                </a:cxn>
                <a:cxn ang="0">
                  <a:pos x="447" y="817"/>
                </a:cxn>
                <a:cxn ang="0">
                  <a:pos x="423" y="817"/>
                </a:cxn>
                <a:cxn ang="0">
                  <a:pos x="410" y="811"/>
                </a:cxn>
                <a:cxn ang="0">
                  <a:pos x="398" y="786"/>
                </a:cxn>
                <a:cxn ang="0">
                  <a:pos x="141" y="128"/>
                </a:cxn>
                <a:cxn ang="0">
                  <a:pos x="129" y="90"/>
                </a:cxn>
                <a:cxn ang="0">
                  <a:pos x="104" y="71"/>
                </a:cxn>
                <a:cxn ang="0">
                  <a:pos x="68" y="58"/>
                </a:cxn>
                <a:cxn ang="0">
                  <a:pos x="0" y="58"/>
                </a:cxn>
                <a:cxn ang="0">
                  <a:pos x="0" y="0"/>
                </a:cxn>
              </a:cxnLst>
              <a:rect l="0" t="0" r="r" b="b"/>
              <a:pathLst>
                <a:path w="876" h="817">
                  <a:moveTo>
                    <a:pt x="0" y="0"/>
                  </a:moveTo>
                  <a:lnTo>
                    <a:pt x="368" y="0"/>
                  </a:lnTo>
                  <a:lnTo>
                    <a:pt x="368" y="58"/>
                  </a:lnTo>
                  <a:lnTo>
                    <a:pt x="337" y="58"/>
                  </a:lnTo>
                  <a:lnTo>
                    <a:pt x="300" y="64"/>
                  </a:lnTo>
                  <a:lnTo>
                    <a:pt x="276" y="77"/>
                  </a:lnTo>
                  <a:lnTo>
                    <a:pt x="263" y="109"/>
                  </a:lnTo>
                  <a:lnTo>
                    <a:pt x="263" y="122"/>
                  </a:lnTo>
                  <a:lnTo>
                    <a:pt x="270" y="128"/>
                  </a:lnTo>
                  <a:lnTo>
                    <a:pt x="276" y="141"/>
                  </a:lnTo>
                  <a:lnTo>
                    <a:pt x="478" y="658"/>
                  </a:lnTo>
                  <a:lnTo>
                    <a:pt x="661" y="185"/>
                  </a:lnTo>
                  <a:lnTo>
                    <a:pt x="668" y="173"/>
                  </a:lnTo>
                  <a:lnTo>
                    <a:pt x="668" y="166"/>
                  </a:lnTo>
                  <a:lnTo>
                    <a:pt x="674" y="154"/>
                  </a:lnTo>
                  <a:lnTo>
                    <a:pt x="674" y="128"/>
                  </a:lnTo>
                  <a:lnTo>
                    <a:pt x="668" y="109"/>
                  </a:lnTo>
                  <a:lnTo>
                    <a:pt x="661" y="96"/>
                  </a:lnTo>
                  <a:lnTo>
                    <a:pt x="649" y="83"/>
                  </a:lnTo>
                  <a:lnTo>
                    <a:pt x="613" y="64"/>
                  </a:lnTo>
                  <a:lnTo>
                    <a:pt x="588" y="64"/>
                  </a:lnTo>
                  <a:lnTo>
                    <a:pt x="588" y="7"/>
                  </a:lnTo>
                  <a:lnTo>
                    <a:pt x="876" y="7"/>
                  </a:lnTo>
                  <a:lnTo>
                    <a:pt x="876" y="64"/>
                  </a:lnTo>
                  <a:lnTo>
                    <a:pt x="815" y="77"/>
                  </a:lnTo>
                  <a:lnTo>
                    <a:pt x="772" y="96"/>
                  </a:lnTo>
                  <a:lnTo>
                    <a:pt x="741" y="128"/>
                  </a:lnTo>
                  <a:lnTo>
                    <a:pt x="723" y="160"/>
                  </a:lnTo>
                  <a:lnTo>
                    <a:pt x="710" y="192"/>
                  </a:lnTo>
                  <a:lnTo>
                    <a:pt x="472" y="786"/>
                  </a:lnTo>
                  <a:lnTo>
                    <a:pt x="466" y="792"/>
                  </a:lnTo>
                  <a:lnTo>
                    <a:pt x="466" y="805"/>
                  </a:lnTo>
                  <a:lnTo>
                    <a:pt x="459" y="811"/>
                  </a:lnTo>
                  <a:lnTo>
                    <a:pt x="447" y="817"/>
                  </a:lnTo>
                  <a:lnTo>
                    <a:pt x="423" y="817"/>
                  </a:lnTo>
                  <a:lnTo>
                    <a:pt x="410" y="811"/>
                  </a:lnTo>
                  <a:lnTo>
                    <a:pt x="398" y="786"/>
                  </a:lnTo>
                  <a:lnTo>
                    <a:pt x="141" y="128"/>
                  </a:lnTo>
                  <a:lnTo>
                    <a:pt x="129" y="90"/>
                  </a:lnTo>
                  <a:lnTo>
                    <a:pt x="104" y="71"/>
                  </a:lnTo>
                  <a:lnTo>
                    <a:pt x="68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9" name="Freeform 87"/>
            <p:cNvSpPr>
              <a:spLocks noEditPoints="1"/>
            </p:cNvSpPr>
            <p:nvPr/>
          </p:nvSpPr>
          <p:spPr bwMode="auto">
            <a:xfrm>
              <a:off x="6428" y="4144"/>
              <a:ext cx="691" cy="849"/>
            </a:xfrm>
            <a:custGeom>
              <a:avLst/>
              <a:gdLst/>
              <a:ahLst/>
              <a:cxnLst>
                <a:cxn ang="0">
                  <a:pos x="342" y="38"/>
                </a:cxn>
                <a:cxn ang="0">
                  <a:pos x="263" y="70"/>
                </a:cxn>
                <a:cxn ang="0">
                  <a:pos x="189" y="173"/>
                </a:cxn>
                <a:cxn ang="0">
                  <a:pos x="153" y="358"/>
                </a:cxn>
                <a:cxn ang="0">
                  <a:pos x="575" y="319"/>
                </a:cxn>
                <a:cxn ang="0">
                  <a:pos x="557" y="224"/>
                </a:cxn>
                <a:cxn ang="0">
                  <a:pos x="520" y="115"/>
                </a:cxn>
                <a:cxn ang="0">
                  <a:pos x="434" y="45"/>
                </a:cxn>
                <a:cxn ang="0">
                  <a:pos x="373" y="0"/>
                </a:cxn>
                <a:cxn ang="0">
                  <a:pos x="532" y="38"/>
                </a:cxn>
                <a:cxn ang="0">
                  <a:pos x="636" y="141"/>
                </a:cxn>
                <a:cxn ang="0">
                  <a:pos x="685" y="287"/>
                </a:cxn>
                <a:cxn ang="0">
                  <a:pos x="691" y="383"/>
                </a:cxn>
                <a:cxn ang="0">
                  <a:pos x="679" y="402"/>
                </a:cxn>
                <a:cxn ang="0">
                  <a:pos x="140" y="396"/>
                </a:cxn>
                <a:cxn ang="0">
                  <a:pos x="147" y="530"/>
                </a:cxn>
                <a:cxn ang="0">
                  <a:pos x="196" y="677"/>
                </a:cxn>
                <a:cxn ang="0">
                  <a:pos x="275" y="766"/>
                </a:cxn>
                <a:cxn ang="0">
                  <a:pos x="398" y="805"/>
                </a:cxn>
                <a:cxn ang="0">
                  <a:pos x="453" y="798"/>
                </a:cxn>
                <a:cxn ang="0">
                  <a:pos x="551" y="747"/>
                </a:cxn>
                <a:cxn ang="0">
                  <a:pos x="636" y="613"/>
                </a:cxn>
                <a:cxn ang="0">
                  <a:pos x="643" y="594"/>
                </a:cxn>
                <a:cxn ang="0">
                  <a:pos x="679" y="587"/>
                </a:cxn>
                <a:cxn ang="0">
                  <a:pos x="685" y="607"/>
                </a:cxn>
                <a:cxn ang="0">
                  <a:pos x="667" y="670"/>
                </a:cxn>
                <a:cxn ang="0">
                  <a:pos x="600" y="766"/>
                </a:cxn>
                <a:cxn ang="0">
                  <a:pos x="477" y="836"/>
                </a:cxn>
                <a:cxn ang="0">
                  <a:pos x="293" y="836"/>
                </a:cxn>
                <a:cxn ang="0">
                  <a:pos x="122" y="728"/>
                </a:cxn>
                <a:cxn ang="0">
                  <a:pos x="12" y="543"/>
                </a:cxn>
                <a:cxn ang="0">
                  <a:pos x="12" y="313"/>
                </a:cxn>
                <a:cxn ang="0">
                  <a:pos x="110" y="128"/>
                </a:cxn>
                <a:cxn ang="0">
                  <a:pos x="275" y="13"/>
                </a:cxn>
              </a:cxnLst>
              <a:rect l="0" t="0" r="r" b="b"/>
              <a:pathLst>
                <a:path w="691" h="849">
                  <a:moveTo>
                    <a:pt x="373" y="32"/>
                  </a:moveTo>
                  <a:lnTo>
                    <a:pt x="342" y="38"/>
                  </a:lnTo>
                  <a:lnTo>
                    <a:pt x="306" y="45"/>
                  </a:lnTo>
                  <a:lnTo>
                    <a:pt x="263" y="70"/>
                  </a:lnTo>
                  <a:lnTo>
                    <a:pt x="226" y="109"/>
                  </a:lnTo>
                  <a:lnTo>
                    <a:pt x="189" y="173"/>
                  </a:lnTo>
                  <a:lnTo>
                    <a:pt x="165" y="249"/>
                  </a:lnTo>
                  <a:lnTo>
                    <a:pt x="153" y="358"/>
                  </a:lnTo>
                  <a:lnTo>
                    <a:pt x="575" y="358"/>
                  </a:lnTo>
                  <a:lnTo>
                    <a:pt x="575" y="319"/>
                  </a:lnTo>
                  <a:lnTo>
                    <a:pt x="569" y="275"/>
                  </a:lnTo>
                  <a:lnTo>
                    <a:pt x="557" y="224"/>
                  </a:lnTo>
                  <a:lnTo>
                    <a:pt x="545" y="166"/>
                  </a:lnTo>
                  <a:lnTo>
                    <a:pt x="520" y="115"/>
                  </a:lnTo>
                  <a:lnTo>
                    <a:pt x="483" y="70"/>
                  </a:lnTo>
                  <a:lnTo>
                    <a:pt x="434" y="45"/>
                  </a:lnTo>
                  <a:lnTo>
                    <a:pt x="373" y="32"/>
                  </a:lnTo>
                  <a:close/>
                  <a:moveTo>
                    <a:pt x="373" y="0"/>
                  </a:moveTo>
                  <a:lnTo>
                    <a:pt x="459" y="13"/>
                  </a:lnTo>
                  <a:lnTo>
                    <a:pt x="532" y="38"/>
                  </a:lnTo>
                  <a:lnTo>
                    <a:pt x="594" y="83"/>
                  </a:lnTo>
                  <a:lnTo>
                    <a:pt x="636" y="141"/>
                  </a:lnTo>
                  <a:lnTo>
                    <a:pt x="667" y="211"/>
                  </a:lnTo>
                  <a:lnTo>
                    <a:pt x="685" y="287"/>
                  </a:lnTo>
                  <a:lnTo>
                    <a:pt x="691" y="364"/>
                  </a:lnTo>
                  <a:lnTo>
                    <a:pt x="691" y="383"/>
                  </a:lnTo>
                  <a:lnTo>
                    <a:pt x="685" y="396"/>
                  </a:lnTo>
                  <a:lnTo>
                    <a:pt x="679" y="402"/>
                  </a:lnTo>
                  <a:lnTo>
                    <a:pt x="153" y="402"/>
                  </a:lnTo>
                  <a:lnTo>
                    <a:pt x="140" y="396"/>
                  </a:lnTo>
                  <a:lnTo>
                    <a:pt x="140" y="460"/>
                  </a:lnTo>
                  <a:lnTo>
                    <a:pt x="147" y="530"/>
                  </a:lnTo>
                  <a:lnTo>
                    <a:pt x="165" y="607"/>
                  </a:lnTo>
                  <a:lnTo>
                    <a:pt x="196" y="677"/>
                  </a:lnTo>
                  <a:lnTo>
                    <a:pt x="232" y="728"/>
                  </a:lnTo>
                  <a:lnTo>
                    <a:pt x="275" y="766"/>
                  </a:lnTo>
                  <a:lnTo>
                    <a:pt x="330" y="792"/>
                  </a:lnTo>
                  <a:lnTo>
                    <a:pt x="398" y="805"/>
                  </a:lnTo>
                  <a:lnTo>
                    <a:pt x="416" y="805"/>
                  </a:lnTo>
                  <a:lnTo>
                    <a:pt x="453" y="798"/>
                  </a:lnTo>
                  <a:lnTo>
                    <a:pt x="502" y="779"/>
                  </a:lnTo>
                  <a:lnTo>
                    <a:pt x="551" y="747"/>
                  </a:lnTo>
                  <a:lnTo>
                    <a:pt x="600" y="696"/>
                  </a:lnTo>
                  <a:lnTo>
                    <a:pt x="636" y="613"/>
                  </a:lnTo>
                  <a:lnTo>
                    <a:pt x="643" y="607"/>
                  </a:lnTo>
                  <a:lnTo>
                    <a:pt x="643" y="594"/>
                  </a:lnTo>
                  <a:lnTo>
                    <a:pt x="649" y="587"/>
                  </a:lnTo>
                  <a:lnTo>
                    <a:pt x="679" y="587"/>
                  </a:lnTo>
                  <a:lnTo>
                    <a:pt x="685" y="594"/>
                  </a:lnTo>
                  <a:lnTo>
                    <a:pt x="685" y="607"/>
                  </a:lnTo>
                  <a:lnTo>
                    <a:pt x="679" y="632"/>
                  </a:lnTo>
                  <a:lnTo>
                    <a:pt x="667" y="670"/>
                  </a:lnTo>
                  <a:lnTo>
                    <a:pt x="636" y="715"/>
                  </a:lnTo>
                  <a:lnTo>
                    <a:pt x="600" y="766"/>
                  </a:lnTo>
                  <a:lnTo>
                    <a:pt x="545" y="811"/>
                  </a:lnTo>
                  <a:lnTo>
                    <a:pt x="477" y="836"/>
                  </a:lnTo>
                  <a:lnTo>
                    <a:pt x="391" y="849"/>
                  </a:lnTo>
                  <a:lnTo>
                    <a:pt x="293" y="836"/>
                  </a:lnTo>
                  <a:lnTo>
                    <a:pt x="202" y="792"/>
                  </a:lnTo>
                  <a:lnTo>
                    <a:pt x="122" y="728"/>
                  </a:lnTo>
                  <a:lnTo>
                    <a:pt x="55" y="645"/>
                  </a:lnTo>
                  <a:lnTo>
                    <a:pt x="12" y="543"/>
                  </a:lnTo>
                  <a:lnTo>
                    <a:pt x="0" y="421"/>
                  </a:lnTo>
                  <a:lnTo>
                    <a:pt x="12" y="313"/>
                  </a:lnTo>
                  <a:lnTo>
                    <a:pt x="49" y="211"/>
                  </a:lnTo>
                  <a:lnTo>
                    <a:pt x="110" y="128"/>
                  </a:lnTo>
                  <a:lnTo>
                    <a:pt x="183" y="58"/>
                  </a:lnTo>
                  <a:lnTo>
                    <a:pt x="275" y="1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0" name="Freeform 88"/>
            <p:cNvSpPr>
              <a:spLocks/>
            </p:cNvSpPr>
            <p:nvPr/>
          </p:nvSpPr>
          <p:spPr bwMode="auto">
            <a:xfrm>
              <a:off x="7156" y="3684"/>
              <a:ext cx="398" cy="1284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257" y="1143"/>
                </a:cxn>
                <a:cxn ang="0">
                  <a:pos x="264" y="1194"/>
                </a:cxn>
                <a:cxn ang="0">
                  <a:pos x="282" y="1213"/>
                </a:cxn>
                <a:cxn ang="0">
                  <a:pos x="325" y="1226"/>
                </a:cxn>
                <a:cxn ang="0">
                  <a:pos x="398" y="1226"/>
                </a:cxn>
                <a:cxn ang="0">
                  <a:pos x="398" y="1284"/>
                </a:cxn>
                <a:cxn ang="0">
                  <a:pos x="0" y="1284"/>
                </a:cxn>
                <a:cxn ang="0">
                  <a:pos x="0" y="1226"/>
                </a:cxn>
                <a:cxn ang="0">
                  <a:pos x="74" y="1226"/>
                </a:cxn>
                <a:cxn ang="0">
                  <a:pos x="117" y="1213"/>
                </a:cxn>
                <a:cxn ang="0">
                  <a:pos x="135" y="1194"/>
                </a:cxn>
                <a:cxn ang="0">
                  <a:pos x="141" y="1143"/>
                </a:cxn>
                <a:cxn ang="0">
                  <a:pos x="141" y="179"/>
                </a:cxn>
                <a:cxn ang="0">
                  <a:pos x="135" y="128"/>
                </a:cxn>
                <a:cxn ang="0">
                  <a:pos x="117" y="96"/>
                </a:cxn>
                <a:cxn ang="0">
                  <a:pos x="74" y="83"/>
                </a:cxn>
                <a:cxn ang="0">
                  <a:pos x="0" y="77"/>
                </a:cxn>
                <a:cxn ang="0">
                  <a:pos x="0" y="20"/>
                </a:cxn>
                <a:cxn ang="0">
                  <a:pos x="257" y="0"/>
                </a:cxn>
              </a:cxnLst>
              <a:rect l="0" t="0" r="r" b="b"/>
              <a:pathLst>
                <a:path w="398" h="1284">
                  <a:moveTo>
                    <a:pt x="257" y="0"/>
                  </a:moveTo>
                  <a:lnTo>
                    <a:pt x="257" y="1143"/>
                  </a:lnTo>
                  <a:lnTo>
                    <a:pt x="264" y="1194"/>
                  </a:lnTo>
                  <a:lnTo>
                    <a:pt x="282" y="1213"/>
                  </a:lnTo>
                  <a:lnTo>
                    <a:pt x="325" y="1226"/>
                  </a:lnTo>
                  <a:lnTo>
                    <a:pt x="398" y="1226"/>
                  </a:lnTo>
                  <a:lnTo>
                    <a:pt x="398" y="1284"/>
                  </a:lnTo>
                  <a:lnTo>
                    <a:pt x="0" y="1284"/>
                  </a:lnTo>
                  <a:lnTo>
                    <a:pt x="0" y="1226"/>
                  </a:lnTo>
                  <a:lnTo>
                    <a:pt x="74" y="1226"/>
                  </a:lnTo>
                  <a:lnTo>
                    <a:pt x="117" y="1213"/>
                  </a:lnTo>
                  <a:lnTo>
                    <a:pt x="135" y="1194"/>
                  </a:lnTo>
                  <a:lnTo>
                    <a:pt x="141" y="1143"/>
                  </a:lnTo>
                  <a:lnTo>
                    <a:pt x="141" y="179"/>
                  </a:lnTo>
                  <a:lnTo>
                    <a:pt x="135" y="128"/>
                  </a:lnTo>
                  <a:lnTo>
                    <a:pt x="117" y="96"/>
                  </a:lnTo>
                  <a:lnTo>
                    <a:pt x="74" y="83"/>
                  </a:lnTo>
                  <a:lnTo>
                    <a:pt x="0" y="77"/>
                  </a:lnTo>
                  <a:lnTo>
                    <a:pt x="0" y="2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1" name="Freeform 89"/>
            <p:cNvSpPr>
              <a:spLocks/>
            </p:cNvSpPr>
            <p:nvPr/>
          </p:nvSpPr>
          <p:spPr bwMode="auto">
            <a:xfrm>
              <a:off x="8271" y="3684"/>
              <a:ext cx="869" cy="1309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410" y="20"/>
                </a:cxn>
                <a:cxn ang="0">
                  <a:pos x="324" y="537"/>
                </a:cxn>
                <a:cxn ang="0">
                  <a:pos x="453" y="467"/>
                </a:cxn>
                <a:cxn ang="0">
                  <a:pos x="618" y="467"/>
                </a:cxn>
                <a:cxn ang="0">
                  <a:pos x="722" y="569"/>
                </a:cxn>
                <a:cxn ang="0">
                  <a:pos x="728" y="728"/>
                </a:cxn>
                <a:cxn ang="0">
                  <a:pos x="673" y="913"/>
                </a:cxn>
                <a:cxn ang="0">
                  <a:pos x="624" y="1060"/>
                </a:cxn>
                <a:cxn ang="0">
                  <a:pos x="594" y="1194"/>
                </a:cxn>
                <a:cxn ang="0">
                  <a:pos x="600" y="1239"/>
                </a:cxn>
                <a:cxn ang="0">
                  <a:pos x="636" y="1258"/>
                </a:cxn>
                <a:cxn ang="0">
                  <a:pos x="734" y="1207"/>
                </a:cxn>
                <a:cxn ang="0">
                  <a:pos x="802" y="1092"/>
                </a:cxn>
                <a:cxn ang="0">
                  <a:pos x="826" y="1016"/>
                </a:cxn>
                <a:cxn ang="0">
                  <a:pos x="832" y="996"/>
                </a:cxn>
                <a:cxn ang="0">
                  <a:pos x="869" y="1009"/>
                </a:cxn>
                <a:cxn ang="0">
                  <a:pos x="863" y="1035"/>
                </a:cxn>
                <a:cxn ang="0">
                  <a:pos x="832" y="1137"/>
                </a:cxn>
                <a:cxn ang="0">
                  <a:pos x="753" y="1252"/>
                </a:cxn>
                <a:cxn ang="0">
                  <a:pos x="636" y="1303"/>
                </a:cxn>
                <a:cxn ang="0">
                  <a:pos x="532" y="1258"/>
                </a:cxn>
                <a:cxn ang="0">
                  <a:pos x="490" y="1150"/>
                </a:cxn>
                <a:cxn ang="0">
                  <a:pos x="514" y="1047"/>
                </a:cxn>
                <a:cxn ang="0">
                  <a:pos x="569" y="881"/>
                </a:cxn>
                <a:cxn ang="0">
                  <a:pos x="618" y="703"/>
                </a:cxn>
                <a:cxn ang="0">
                  <a:pos x="618" y="588"/>
                </a:cxn>
                <a:cxn ang="0">
                  <a:pos x="575" y="518"/>
                </a:cxn>
                <a:cxn ang="0">
                  <a:pos x="453" y="511"/>
                </a:cxn>
                <a:cxn ang="0">
                  <a:pos x="355" y="569"/>
                </a:cxn>
                <a:cxn ang="0">
                  <a:pos x="275" y="664"/>
                </a:cxn>
                <a:cxn ang="0">
                  <a:pos x="232" y="741"/>
                </a:cxn>
                <a:cxn ang="0">
                  <a:pos x="226" y="767"/>
                </a:cxn>
                <a:cxn ang="0">
                  <a:pos x="220" y="798"/>
                </a:cxn>
                <a:cxn ang="0">
                  <a:pos x="214" y="824"/>
                </a:cxn>
                <a:cxn ang="0">
                  <a:pos x="147" y="1118"/>
                </a:cxn>
                <a:cxn ang="0">
                  <a:pos x="92" y="1296"/>
                </a:cxn>
                <a:cxn ang="0">
                  <a:pos x="49" y="1309"/>
                </a:cxn>
                <a:cxn ang="0">
                  <a:pos x="24" y="1303"/>
                </a:cxn>
                <a:cxn ang="0">
                  <a:pos x="6" y="1290"/>
                </a:cxn>
                <a:cxn ang="0">
                  <a:pos x="0" y="1233"/>
                </a:cxn>
                <a:cxn ang="0">
                  <a:pos x="263" y="147"/>
                </a:cxn>
                <a:cxn ang="0">
                  <a:pos x="269" y="103"/>
                </a:cxn>
                <a:cxn ang="0">
                  <a:pos x="263" y="90"/>
                </a:cxn>
                <a:cxn ang="0">
                  <a:pos x="232" y="77"/>
                </a:cxn>
                <a:cxn ang="0">
                  <a:pos x="141" y="71"/>
                </a:cxn>
                <a:cxn ang="0">
                  <a:pos x="134" y="39"/>
                </a:cxn>
                <a:cxn ang="0">
                  <a:pos x="153" y="26"/>
                </a:cxn>
                <a:cxn ang="0">
                  <a:pos x="171" y="20"/>
                </a:cxn>
                <a:cxn ang="0">
                  <a:pos x="275" y="7"/>
                </a:cxn>
              </a:cxnLst>
              <a:rect l="0" t="0" r="r" b="b"/>
              <a:pathLst>
                <a:path w="869" h="1309">
                  <a:moveTo>
                    <a:pt x="343" y="0"/>
                  </a:moveTo>
                  <a:lnTo>
                    <a:pt x="398" y="0"/>
                  </a:lnTo>
                  <a:lnTo>
                    <a:pt x="410" y="13"/>
                  </a:lnTo>
                  <a:lnTo>
                    <a:pt x="410" y="20"/>
                  </a:lnTo>
                  <a:lnTo>
                    <a:pt x="269" y="594"/>
                  </a:lnTo>
                  <a:lnTo>
                    <a:pt x="324" y="537"/>
                  </a:lnTo>
                  <a:lnTo>
                    <a:pt x="385" y="492"/>
                  </a:lnTo>
                  <a:lnTo>
                    <a:pt x="453" y="467"/>
                  </a:lnTo>
                  <a:lnTo>
                    <a:pt x="532" y="454"/>
                  </a:lnTo>
                  <a:lnTo>
                    <a:pt x="618" y="467"/>
                  </a:lnTo>
                  <a:lnTo>
                    <a:pt x="679" y="505"/>
                  </a:lnTo>
                  <a:lnTo>
                    <a:pt x="722" y="569"/>
                  </a:lnTo>
                  <a:lnTo>
                    <a:pt x="734" y="652"/>
                  </a:lnTo>
                  <a:lnTo>
                    <a:pt x="728" y="728"/>
                  </a:lnTo>
                  <a:lnTo>
                    <a:pt x="704" y="818"/>
                  </a:lnTo>
                  <a:lnTo>
                    <a:pt x="673" y="913"/>
                  </a:lnTo>
                  <a:lnTo>
                    <a:pt x="649" y="996"/>
                  </a:lnTo>
                  <a:lnTo>
                    <a:pt x="624" y="1060"/>
                  </a:lnTo>
                  <a:lnTo>
                    <a:pt x="606" y="1130"/>
                  </a:lnTo>
                  <a:lnTo>
                    <a:pt x="594" y="1194"/>
                  </a:lnTo>
                  <a:lnTo>
                    <a:pt x="594" y="1220"/>
                  </a:lnTo>
                  <a:lnTo>
                    <a:pt x="600" y="1239"/>
                  </a:lnTo>
                  <a:lnTo>
                    <a:pt x="618" y="1258"/>
                  </a:lnTo>
                  <a:lnTo>
                    <a:pt x="636" y="1258"/>
                  </a:lnTo>
                  <a:lnTo>
                    <a:pt x="692" y="1245"/>
                  </a:lnTo>
                  <a:lnTo>
                    <a:pt x="734" y="1207"/>
                  </a:lnTo>
                  <a:lnTo>
                    <a:pt x="771" y="1150"/>
                  </a:lnTo>
                  <a:lnTo>
                    <a:pt x="802" y="1092"/>
                  </a:lnTo>
                  <a:lnTo>
                    <a:pt x="820" y="1028"/>
                  </a:lnTo>
                  <a:lnTo>
                    <a:pt x="826" y="1016"/>
                  </a:lnTo>
                  <a:lnTo>
                    <a:pt x="826" y="1003"/>
                  </a:lnTo>
                  <a:lnTo>
                    <a:pt x="832" y="996"/>
                  </a:lnTo>
                  <a:lnTo>
                    <a:pt x="857" y="996"/>
                  </a:lnTo>
                  <a:lnTo>
                    <a:pt x="869" y="1009"/>
                  </a:lnTo>
                  <a:lnTo>
                    <a:pt x="869" y="1016"/>
                  </a:lnTo>
                  <a:lnTo>
                    <a:pt x="863" y="1035"/>
                  </a:lnTo>
                  <a:lnTo>
                    <a:pt x="851" y="1079"/>
                  </a:lnTo>
                  <a:lnTo>
                    <a:pt x="832" y="1137"/>
                  </a:lnTo>
                  <a:lnTo>
                    <a:pt x="796" y="1194"/>
                  </a:lnTo>
                  <a:lnTo>
                    <a:pt x="753" y="1252"/>
                  </a:lnTo>
                  <a:lnTo>
                    <a:pt x="704" y="1290"/>
                  </a:lnTo>
                  <a:lnTo>
                    <a:pt x="636" y="1303"/>
                  </a:lnTo>
                  <a:lnTo>
                    <a:pt x="575" y="1290"/>
                  </a:lnTo>
                  <a:lnTo>
                    <a:pt x="532" y="1258"/>
                  </a:lnTo>
                  <a:lnTo>
                    <a:pt x="502" y="1213"/>
                  </a:lnTo>
                  <a:lnTo>
                    <a:pt x="490" y="1150"/>
                  </a:lnTo>
                  <a:lnTo>
                    <a:pt x="496" y="1099"/>
                  </a:lnTo>
                  <a:lnTo>
                    <a:pt x="514" y="1047"/>
                  </a:lnTo>
                  <a:lnTo>
                    <a:pt x="545" y="971"/>
                  </a:lnTo>
                  <a:lnTo>
                    <a:pt x="569" y="881"/>
                  </a:lnTo>
                  <a:lnTo>
                    <a:pt x="600" y="792"/>
                  </a:lnTo>
                  <a:lnTo>
                    <a:pt x="618" y="703"/>
                  </a:lnTo>
                  <a:lnTo>
                    <a:pt x="624" y="633"/>
                  </a:lnTo>
                  <a:lnTo>
                    <a:pt x="618" y="588"/>
                  </a:lnTo>
                  <a:lnTo>
                    <a:pt x="606" y="543"/>
                  </a:lnTo>
                  <a:lnTo>
                    <a:pt x="575" y="518"/>
                  </a:lnTo>
                  <a:lnTo>
                    <a:pt x="526" y="505"/>
                  </a:lnTo>
                  <a:lnTo>
                    <a:pt x="453" y="511"/>
                  </a:lnTo>
                  <a:lnTo>
                    <a:pt x="398" y="537"/>
                  </a:lnTo>
                  <a:lnTo>
                    <a:pt x="355" y="569"/>
                  </a:lnTo>
                  <a:lnTo>
                    <a:pt x="312" y="613"/>
                  </a:lnTo>
                  <a:lnTo>
                    <a:pt x="275" y="664"/>
                  </a:lnTo>
                  <a:lnTo>
                    <a:pt x="245" y="716"/>
                  </a:lnTo>
                  <a:lnTo>
                    <a:pt x="232" y="741"/>
                  </a:lnTo>
                  <a:lnTo>
                    <a:pt x="232" y="754"/>
                  </a:lnTo>
                  <a:lnTo>
                    <a:pt x="226" y="767"/>
                  </a:lnTo>
                  <a:lnTo>
                    <a:pt x="226" y="786"/>
                  </a:lnTo>
                  <a:lnTo>
                    <a:pt x="220" y="798"/>
                  </a:lnTo>
                  <a:lnTo>
                    <a:pt x="220" y="811"/>
                  </a:lnTo>
                  <a:lnTo>
                    <a:pt x="214" y="824"/>
                  </a:lnTo>
                  <a:lnTo>
                    <a:pt x="183" y="952"/>
                  </a:lnTo>
                  <a:lnTo>
                    <a:pt x="147" y="1118"/>
                  </a:lnTo>
                  <a:lnTo>
                    <a:pt x="116" y="1258"/>
                  </a:lnTo>
                  <a:lnTo>
                    <a:pt x="92" y="1296"/>
                  </a:lnTo>
                  <a:lnTo>
                    <a:pt x="73" y="1303"/>
                  </a:lnTo>
                  <a:lnTo>
                    <a:pt x="49" y="1309"/>
                  </a:lnTo>
                  <a:lnTo>
                    <a:pt x="36" y="1309"/>
                  </a:lnTo>
                  <a:lnTo>
                    <a:pt x="24" y="1303"/>
                  </a:lnTo>
                  <a:lnTo>
                    <a:pt x="18" y="1296"/>
                  </a:lnTo>
                  <a:lnTo>
                    <a:pt x="6" y="1290"/>
                  </a:lnTo>
                  <a:lnTo>
                    <a:pt x="0" y="1277"/>
                  </a:lnTo>
                  <a:lnTo>
                    <a:pt x="0" y="1233"/>
                  </a:lnTo>
                  <a:lnTo>
                    <a:pt x="6" y="1220"/>
                  </a:lnTo>
                  <a:lnTo>
                    <a:pt x="263" y="147"/>
                  </a:lnTo>
                  <a:lnTo>
                    <a:pt x="269" y="109"/>
                  </a:lnTo>
                  <a:lnTo>
                    <a:pt x="269" y="103"/>
                  </a:lnTo>
                  <a:lnTo>
                    <a:pt x="263" y="96"/>
                  </a:lnTo>
                  <a:lnTo>
                    <a:pt x="263" y="90"/>
                  </a:lnTo>
                  <a:lnTo>
                    <a:pt x="251" y="83"/>
                  </a:lnTo>
                  <a:lnTo>
                    <a:pt x="232" y="77"/>
                  </a:lnTo>
                  <a:lnTo>
                    <a:pt x="153" y="77"/>
                  </a:lnTo>
                  <a:lnTo>
                    <a:pt x="141" y="71"/>
                  </a:lnTo>
                  <a:lnTo>
                    <a:pt x="134" y="64"/>
                  </a:lnTo>
                  <a:lnTo>
                    <a:pt x="134" y="39"/>
                  </a:lnTo>
                  <a:lnTo>
                    <a:pt x="147" y="32"/>
                  </a:lnTo>
                  <a:lnTo>
                    <a:pt x="153" y="26"/>
                  </a:lnTo>
                  <a:lnTo>
                    <a:pt x="165" y="20"/>
                  </a:lnTo>
                  <a:lnTo>
                    <a:pt x="171" y="20"/>
                  </a:lnTo>
                  <a:lnTo>
                    <a:pt x="214" y="13"/>
                  </a:lnTo>
                  <a:lnTo>
                    <a:pt x="275" y="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2" name="Freeform 90"/>
            <p:cNvSpPr>
              <a:spLocks noEditPoints="1"/>
            </p:cNvSpPr>
            <p:nvPr/>
          </p:nvSpPr>
          <p:spPr bwMode="auto">
            <a:xfrm>
              <a:off x="9391" y="4176"/>
              <a:ext cx="190" cy="792"/>
            </a:xfrm>
            <a:custGeom>
              <a:avLst/>
              <a:gdLst/>
              <a:ahLst/>
              <a:cxnLst>
                <a:cxn ang="0">
                  <a:pos x="98" y="600"/>
                </a:cxn>
                <a:cxn ang="0">
                  <a:pos x="129" y="607"/>
                </a:cxn>
                <a:cxn ang="0">
                  <a:pos x="153" y="619"/>
                </a:cxn>
                <a:cxn ang="0">
                  <a:pos x="172" y="638"/>
                </a:cxn>
                <a:cxn ang="0">
                  <a:pos x="184" y="664"/>
                </a:cxn>
                <a:cxn ang="0">
                  <a:pos x="190" y="696"/>
                </a:cxn>
                <a:cxn ang="0">
                  <a:pos x="184" y="728"/>
                </a:cxn>
                <a:cxn ang="0">
                  <a:pos x="172" y="753"/>
                </a:cxn>
                <a:cxn ang="0">
                  <a:pos x="153" y="773"/>
                </a:cxn>
                <a:cxn ang="0">
                  <a:pos x="129" y="785"/>
                </a:cxn>
                <a:cxn ang="0">
                  <a:pos x="98" y="792"/>
                </a:cxn>
                <a:cxn ang="0">
                  <a:pos x="49" y="779"/>
                </a:cxn>
                <a:cxn ang="0">
                  <a:pos x="12" y="741"/>
                </a:cxn>
                <a:cxn ang="0">
                  <a:pos x="0" y="696"/>
                </a:cxn>
                <a:cxn ang="0">
                  <a:pos x="12" y="651"/>
                </a:cxn>
                <a:cxn ang="0">
                  <a:pos x="49" y="613"/>
                </a:cxn>
                <a:cxn ang="0">
                  <a:pos x="98" y="600"/>
                </a:cxn>
                <a:cxn ang="0">
                  <a:pos x="98" y="0"/>
                </a:cxn>
                <a:cxn ang="0">
                  <a:pos x="129" y="6"/>
                </a:cxn>
                <a:cxn ang="0">
                  <a:pos x="153" y="19"/>
                </a:cxn>
                <a:cxn ang="0">
                  <a:pos x="172" y="38"/>
                </a:cxn>
                <a:cxn ang="0">
                  <a:pos x="184" y="64"/>
                </a:cxn>
                <a:cxn ang="0">
                  <a:pos x="190" y="96"/>
                </a:cxn>
                <a:cxn ang="0">
                  <a:pos x="184" y="128"/>
                </a:cxn>
                <a:cxn ang="0">
                  <a:pos x="172" y="153"/>
                </a:cxn>
                <a:cxn ang="0">
                  <a:pos x="153" y="172"/>
                </a:cxn>
                <a:cxn ang="0">
                  <a:pos x="129" y="185"/>
                </a:cxn>
                <a:cxn ang="0">
                  <a:pos x="98" y="192"/>
                </a:cxn>
                <a:cxn ang="0">
                  <a:pos x="49" y="179"/>
                </a:cxn>
                <a:cxn ang="0">
                  <a:pos x="12" y="141"/>
                </a:cxn>
                <a:cxn ang="0">
                  <a:pos x="0" y="96"/>
                </a:cxn>
                <a:cxn ang="0">
                  <a:pos x="12" y="45"/>
                </a:cxn>
                <a:cxn ang="0">
                  <a:pos x="49" y="13"/>
                </a:cxn>
                <a:cxn ang="0">
                  <a:pos x="98" y="0"/>
                </a:cxn>
              </a:cxnLst>
              <a:rect l="0" t="0" r="r" b="b"/>
              <a:pathLst>
                <a:path w="190" h="792">
                  <a:moveTo>
                    <a:pt x="98" y="600"/>
                  </a:moveTo>
                  <a:lnTo>
                    <a:pt x="129" y="607"/>
                  </a:lnTo>
                  <a:lnTo>
                    <a:pt x="153" y="619"/>
                  </a:lnTo>
                  <a:lnTo>
                    <a:pt x="172" y="638"/>
                  </a:lnTo>
                  <a:lnTo>
                    <a:pt x="184" y="664"/>
                  </a:lnTo>
                  <a:lnTo>
                    <a:pt x="190" y="696"/>
                  </a:lnTo>
                  <a:lnTo>
                    <a:pt x="184" y="728"/>
                  </a:lnTo>
                  <a:lnTo>
                    <a:pt x="172" y="753"/>
                  </a:lnTo>
                  <a:lnTo>
                    <a:pt x="153" y="773"/>
                  </a:lnTo>
                  <a:lnTo>
                    <a:pt x="129" y="785"/>
                  </a:lnTo>
                  <a:lnTo>
                    <a:pt x="98" y="792"/>
                  </a:lnTo>
                  <a:lnTo>
                    <a:pt x="49" y="779"/>
                  </a:lnTo>
                  <a:lnTo>
                    <a:pt x="12" y="741"/>
                  </a:lnTo>
                  <a:lnTo>
                    <a:pt x="0" y="696"/>
                  </a:lnTo>
                  <a:lnTo>
                    <a:pt x="12" y="651"/>
                  </a:lnTo>
                  <a:lnTo>
                    <a:pt x="49" y="613"/>
                  </a:lnTo>
                  <a:lnTo>
                    <a:pt x="98" y="600"/>
                  </a:lnTo>
                  <a:close/>
                  <a:moveTo>
                    <a:pt x="98" y="0"/>
                  </a:moveTo>
                  <a:lnTo>
                    <a:pt x="129" y="6"/>
                  </a:lnTo>
                  <a:lnTo>
                    <a:pt x="153" y="19"/>
                  </a:lnTo>
                  <a:lnTo>
                    <a:pt x="172" y="38"/>
                  </a:lnTo>
                  <a:lnTo>
                    <a:pt x="184" y="64"/>
                  </a:lnTo>
                  <a:lnTo>
                    <a:pt x="190" y="96"/>
                  </a:lnTo>
                  <a:lnTo>
                    <a:pt x="184" y="128"/>
                  </a:lnTo>
                  <a:lnTo>
                    <a:pt x="172" y="153"/>
                  </a:lnTo>
                  <a:lnTo>
                    <a:pt x="153" y="172"/>
                  </a:lnTo>
                  <a:lnTo>
                    <a:pt x="129" y="185"/>
                  </a:lnTo>
                  <a:lnTo>
                    <a:pt x="98" y="192"/>
                  </a:lnTo>
                  <a:lnTo>
                    <a:pt x="49" y="179"/>
                  </a:lnTo>
                  <a:lnTo>
                    <a:pt x="12" y="141"/>
                  </a:lnTo>
                  <a:lnTo>
                    <a:pt x="0" y="96"/>
                  </a:lnTo>
                  <a:lnTo>
                    <a:pt x="12" y="45"/>
                  </a:lnTo>
                  <a:lnTo>
                    <a:pt x="49" y="1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" name="Freeform 91"/>
            <p:cNvSpPr>
              <a:spLocks noEditPoints="1"/>
            </p:cNvSpPr>
            <p:nvPr/>
          </p:nvSpPr>
          <p:spPr bwMode="auto">
            <a:xfrm>
              <a:off x="10567" y="4151"/>
              <a:ext cx="808" cy="868"/>
            </a:xfrm>
            <a:custGeom>
              <a:avLst/>
              <a:gdLst/>
              <a:ahLst/>
              <a:cxnLst>
                <a:cxn ang="0">
                  <a:pos x="398" y="389"/>
                </a:cxn>
                <a:cxn ang="0">
                  <a:pos x="239" y="453"/>
                </a:cxn>
                <a:cxn ang="0">
                  <a:pos x="159" y="549"/>
                </a:cxn>
                <a:cxn ang="0">
                  <a:pos x="141" y="644"/>
                </a:cxn>
                <a:cxn ang="0">
                  <a:pos x="190" y="759"/>
                </a:cxn>
                <a:cxn ang="0">
                  <a:pos x="300" y="804"/>
                </a:cxn>
                <a:cxn ang="0">
                  <a:pos x="392" y="778"/>
                </a:cxn>
                <a:cxn ang="0">
                  <a:pos x="471" y="702"/>
                </a:cxn>
                <a:cxn ang="0">
                  <a:pos x="508" y="561"/>
                </a:cxn>
                <a:cxn ang="0">
                  <a:pos x="331" y="0"/>
                </a:cxn>
                <a:cxn ang="0">
                  <a:pos x="502" y="44"/>
                </a:cxn>
                <a:cxn ang="0">
                  <a:pos x="612" y="153"/>
                </a:cxn>
                <a:cxn ang="0">
                  <a:pos x="637" y="261"/>
                </a:cxn>
                <a:cxn ang="0">
                  <a:pos x="643" y="715"/>
                </a:cxn>
                <a:cxn ang="0">
                  <a:pos x="649" y="740"/>
                </a:cxn>
                <a:cxn ang="0">
                  <a:pos x="673" y="766"/>
                </a:cxn>
                <a:cxn ang="0">
                  <a:pos x="716" y="778"/>
                </a:cxn>
                <a:cxn ang="0">
                  <a:pos x="747" y="746"/>
                </a:cxn>
                <a:cxn ang="0">
                  <a:pos x="765" y="657"/>
                </a:cxn>
                <a:cxn ang="0">
                  <a:pos x="808" y="555"/>
                </a:cxn>
                <a:cxn ang="0">
                  <a:pos x="802" y="721"/>
                </a:cxn>
                <a:cxn ang="0">
                  <a:pos x="747" y="804"/>
                </a:cxn>
                <a:cxn ang="0">
                  <a:pos x="686" y="836"/>
                </a:cxn>
                <a:cxn ang="0">
                  <a:pos x="606" y="823"/>
                </a:cxn>
                <a:cxn ang="0">
                  <a:pos x="533" y="740"/>
                </a:cxn>
                <a:cxn ang="0">
                  <a:pos x="520" y="708"/>
                </a:cxn>
                <a:cxn ang="0">
                  <a:pos x="435" y="817"/>
                </a:cxn>
                <a:cxn ang="0">
                  <a:pos x="288" y="868"/>
                </a:cxn>
                <a:cxn ang="0">
                  <a:pos x="159" y="849"/>
                </a:cxn>
                <a:cxn ang="0">
                  <a:pos x="49" y="785"/>
                </a:cxn>
                <a:cxn ang="0">
                  <a:pos x="0" y="670"/>
                </a:cxn>
                <a:cxn ang="0">
                  <a:pos x="37" y="542"/>
                </a:cxn>
                <a:cxn ang="0">
                  <a:pos x="177" y="427"/>
                </a:cxn>
                <a:cxn ang="0">
                  <a:pos x="410" y="363"/>
                </a:cxn>
                <a:cxn ang="0">
                  <a:pos x="508" y="287"/>
                </a:cxn>
                <a:cxn ang="0">
                  <a:pos x="465" y="134"/>
                </a:cxn>
                <a:cxn ang="0">
                  <a:pos x="373" y="57"/>
                </a:cxn>
                <a:cxn ang="0">
                  <a:pos x="269" y="57"/>
                </a:cxn>
                <a:cxn ang="0">
                  <a:pos x="171" y="95"/>
                </a:cxn>
                <a:cxn ang="0">
                  <a:pos x="153" y="134"/>
                </a:cxn>
                <a:cxn ang="0">
                  <a:pos x="190" y="153"/>
                </a:cxn>
                <a:cxn ang="0">
                  <a:pos x="220" y="197"/>
                </a:cxn>
                <a:cxn ang="0">
                  <a:pos x="196" y="274"/>
                </a:cxn>
                <a:cxn ang="0">
                  <a:pos x="165" y="300"/>
                </a:cxn>
                <a:cxn ang="0">
                  <a:pos x="86" y="274"/>
                </a:cxn>
                <a:cxn ang="0">
                  <a:pos x="61" y="236"/>
                </a:cxn>
                <a:cxn ang="0">
                  <a:pos x="73" y="140"/>
                </a:cxn>
                <a:cxn ang="0">
                  <a:pos x="171" y="38"/>
                </a:cxn>
                <a:cxn ang="0">
                  <a:pos x="331" y="0"/>
                </a:cxn>
              </a:cxnLst>
              <a:rect l="0" t="0" r="r" b="b"/>
              <a:pathLst>
                <a:path w="808" h="868">
                  <a:moveTo>
                    <a:pt x="508" y="376"/>
                  </a:moveTo>
                  <a:lnTo>
                    <a:pt x="398" y="389"/>
                  </a:lnTo>
                  <a:lnTo>
                    <a:pt x="306" y="414"/>
                  </a:lnTo>
                  <a:lnTo>
                    <a:pt x="239" y="453"/>
                  </a:lnTo>
                  <a:lnTo>
                    <a:pt x="196" y="497"/>
                  </a:lnTo>
                  <a:lnTo>
                    <a:pt x="159" y="549"/>
                  </a:lnTo>
                  <a:lnTo>
                    <a:pt x="147" y="600"/>
                  </a:lnTo>
                  <a:lnTo>
                    <a:pt x="141" y="644"/>
                  </a:lnTo>
                  <a:lnTo>
                    <a:pt x="153" y="708"/>
                  </a:lnTo>
                  <a:lnTo>
                    <a:pt x="190" y="759"/>
                  </a:lnTo>
                  <a:lnTo>
                    <a:pt x="239" y="791"/>
                  </a:lnTo>
                  <a:lnTo>
                    <a:pt x="300" y="804"/>
                  </a:lnTo>
                  <a:lnTo>
                    <a:pt x="343" y="798"/>
                  </a:lnTo>
                  <a:lnTo>
                    <a:pt x="392" y="778"/>
                  </a:lnTo>
                  <a:lnTo>
                    <a:pt x="435" y="753"/>
                  </a:lnTo>
                  <a:lnTo>
                    <a:pt x="471" y="702"/>
                  </a:lnTo>
                  <a:lnTo>
                    <a:pt x="496" y="644"/>
                  </a:lnTo>
                  <a:lnTo>
                    <a:pt x="508" y="561"/>
                  </a:lnTo>
                  <a:lnTo>
                    <a:pt x="508" y="376"/>
                  </a:lnTo>
                  <a:close/>
                  <a:moveTo>
                    <a:pt x="331" y="0"/>
                  </a:moveTo>
                  <a:lnTo>
                    <a:pt x="416" y="12"/>
                  </a:lnTo>
                  <a:lnTo>
                    <a:pt x="502" y="44"/>
                  </a:lnTo>
                  <a:lnTo>
                    <a:pt x="575" y="102"/>
                  </a:lnTo>
                  <a:lnTo>
                    <a:pt x="612" y="153"/>
                  </a:lnTo>
                  <a:lnTo>
                    <a:pt x="631" y="204"/>
                  </a:lnTo>
                  <a:lnTo>
                    <a:pt x="637" y="261"/>
                  </a:lnTo>
                  <a:lnTo>
                    <a:pt x="637" y="702"/>
                  </a:lnTo>
                  <a:lnTo>
                    <a:pt x="643" y="715"/>
                  </a:lnTo>
                  <a:lnTo>
                    <a:pt x="643" y="727"/>
                  </a:lnTo>
                  <a:lnTo>
                    <a:pt x="649" y="740"/>
                  </a:lnTo>
                  <a:lnTo>
                    <a:pt x="661" y="759"/>
                  </a:lnTo>
                  <a:lnTo>
                    <a:pt x="673" y="766"/>
                  </a:lnTo>
                  <a:lnTo>
                    <a:pt x="686" y="778"/>
                  </a:lnTo>
                  <a:lnTo>
                    <a:pt x="716" y="778"/>
                  </a:lnTo>
                  <a:lnTo>
                    <a:pt x="735" y="766"/>
                  </a:lnTo>
                  <a:lnTo>
                    <a:pt x="747" y="746"/>
                  </a:lnTo>
                  <a:lnTo>
                    <a:pt x="759" y="715"/>
                  </a:lnTo>
                  <a:lnTo>
                    <a:pt x="765" y="657"/>
                  </a:lnTo>
                  <a:lnTo>
                    <a:pt x="765" y="555"/>
                  </a:lnTo>
                  <a:lnTo>
                    <a:pt x="808" y="555"/>
                  </a:lnTo>
                  <a:lnTo>
                    <a:pt x="808" y="657"/>
                  </a:lnTo>
                  <a:lnTo>
                    <a:pt x="802" y="721"/>
                  </a:lnTo>
                  <a:lnTo>
                    <a:pt x="778" y="772"/>
                  </a:lnTo>
                  <a:lnTo>
                    <a:pt x="747" y="804"/>
                  </a:lnTo>
                  <a:lnTo>
                    <a:pt x="716" y="823"/>
                  </a:lnTo>
                  <a:lnTo>
                    <a:pt x="686" y="836"/>
                  </a:lnTo>
                  <a:lnTo>
                    <a:pt x="661" y="836"/>
                  </a:lnTo>
                  <a:lnTo>
                    <a:pt x="606" y="823"/>
                  </a:lnTo>
                  <a:lnTo>
                    <a:pt x="563" y="791"/>
                  </a:lnTo>
                  <a:lnTo>
                    <a:pt x="533" y="740"/>
                  </a:lnTo>
                  <a:lnTo>
                    <a:pt x="520" y="683"/>
                  </a:lnTo>
                  <a:lnTo>
                    <a:pt x="520" y="708"/>
                  </a:lnTo>
                  <a:lnTo>
                    <a:pt x="490" y="766"/>
                  </a:lnTo>
                  <a:lnTo>
                    <a:pt x="435" y="817"/>
                  </a:lnTo>
                  <a:lnTo>
                    <a:pt x="367" y="855"/>
                  </a:lnTo>
                  <a:lnTo>
                    <a:pt x="288" y="868"/>
                  </a:lnTo>
                  <a:lnTo>
                    <a:pt x="226" y="861"/>
                  </a:lnTo>
                  <a:lnTo>
                    <a:pt x="159" y="849"/>
                  </a:lnTo>
                  <a:lnTo>
                    <a:pt x="98" y="823"/>
                  </a:lnTo>
                  <a:lnTo>
                    <a:pt x="49" y="785"/>
                  </a:lnTo>
                  <a:lnTo>
                    <a:pt x="12" y="734"/>
                  </a:lnTo>
                  <a:lnTo>
                    <a:pt x="0" y="670"/>
                  </a:lnTo>
                  <a:lnTo>
                    <a:pt x="6" y="606"/>
                  </a:lnTo>
                  <a:lnTo>
                    <a:pt x="37" y="542"/>
                  </a:lnTo>
                  <a:lnTo>
                    <a:pt x="92" y="478"/>
                  </a:lnTo>
                  <a:lnTo>
                    <a:pt x="177" y="427"/>
                  </a:lnTo>
                  <a:lnTo>
                    <a:pt x="294" y="383"/>
                  </a:lnTo>
                  <a:lnTo>
                    <a:pt x="410" y="363"/>
                  </a:lnTo>
                  <a:lnTo>
                    <a:pt x="508" y="357"/>
                  </a:lnTo>
                  <a:lnTo>
                    <a:pt x="508" y="287"/>
                  </a:lnTo>
                  <a:lnTo>
                    <a:pt x="496" y="197"/>
                  </a:lnTo>
                  <a:lnTo>
                    <a:pt x="465" y="134"/>
                  </a:lnTo>
                  <a:lnTo>
                    <a:pt x="422" y="89"/>
                  </a:lnTo>
                  <a:lnTo>
                    <a:pt x="373" y="57"/>
                  </a:lnTo>
                  <a:lnTo>
                    <a:pt x="318" y="51"/>
                  </a:lnTo>
                  <a:lnTo>
                    <a:pt x="269" y="57"/>
                  </a:lnTo>
                  <a:lnTo>
                    <a:pt x="220" y="70"/>
                  </a:lnTo>
                  <a:lnTo>
                    <a:pt x="171" y="95"/>
                  </a:lnTo>
                  <a:lnTo>
                    <a:pt x="128" y="134"/>
                  </a:lnTo>
                  <a:lnTo>
                    <a:pt x="153" y="134"/>
                  </a:lnTo>
                  <a:lnTo>
                    <a:pt x="177" y="140"/>
                  </a:lnTo>
                  <a:lnTo>
                    <a:pt x="190" y="153"/>
                  </a:lnTo>
                  <a:lnTo>
                    <a:pt x="202" y="159"/>
                  </a:lnTo>
                  <a:lnTo>
                    <a:pt x="220" y="197"/>
                  </a:lnTo>
                  <a:lnTo>
                    <a:pt x="220" y="236"/>
                  </a:lnTo>
                  <a:lnTo>
                    <a:pt x="196" y="274"/>
                  </a:lnTo>
                  <a:lnTo>
                    <a:pt x="184" y="287"/>
                  </a:lnTo>
                  <a:lnTo>
                    <a:pt x="165" y="300"/>
                  </a:lnTo>
                  <a:lnTo>
                    <a:pt x="122" y="300"/>
                  </a:lnTo>
                  <a:lnTo>
                    <a:pt x="86" y="274"/>
                  </a:lnTo>
                  <a:lnTo>
                    <a:pt x="73" y="261"/>
                  </a:lnTo>
                  <a:lnTo>
                    <a:pt x="61" y="236"/>
                  </a:lnTo>
                  <a:lnTo>
                    <a:pt x="61" y="210"/>
                  </a:lnTo>
                  <a:lnTo>
                    <a:pt x="73" y="140"/>
                  </a:lnTo>
                  <a:lnTo>
                    <a:pt x="116" y="83"/>
                  </a:lnTo>
                  <a:lnTo>
                    <a:pt x="171" y="38"/>
                  </a:lnTo>
                  <a:lnTo>
                    <a:pt x="245" y="1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4" name="Freeform 92"/>
            <p:cNvSpPr>
              <a:spLocks/>
            </p:cNvSpPr>
            <p:nvPr/>
          </p:nvSpPr>
          <p:spPr bwMode="auto">
            <a:xfrm>
              <a:off x="11418" y="3819"/>
              <a:ext cx="563" cy="1155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276" y="0"/>
                </a:cxn>
                <a:cxn ang="0">
                  <a:pos x="276" y="344"/>
                </a:cxn>
                <a:cxn ang="0">
                  <a:pos x="533" y="344"/>
                </a:cxn>
                <a:cxn ang="0">
                  <a:pos x="533" y="402"/>
                </a:cxn>
                <a:cxn ang="0">
                  <a:pos x="276" y="408"/>
                </a:cxn>
                <a:cxn ang="0">
                  <a:pos x="276" y="938"/>
                </a:cxn>
                <a:cxn ang="0">
                  <a:pos x="282" y="976"/>
                </a:cxn>
                <a:cxn ang="0">
                  <a:pos x="288" y="1021"/>
                </a:cxn>
                <a:cxn ang="0">
                  <a:pos x="312" y="1066"/>
                </a:cxn>
                <a:cxn ang="0">
                  <a:pos x="349" y="1098"/>
                </a:cxn>
                <a:cxn ang="0">
                  <a:pos x="398" y="1110"/>
                </a:cxn>
                <a:cxn ang="0">
                  <a:pos x="447" y="1098"/>
                </a:cxn>
                <a:cxn ang="0">
                  <a:pos x="484" y="1053"/>
                </a:cxn>
                <a:cxn ang="0">
                  <a:pos x="508" y="989"/>
                </a:cxn>
                <a:cxn ang="0">
                  <a:pos x="521" y="900"/>
                </a:cxn>
                <a:cxn ang="0">
                  <a:pos x="521" y="798"/>
                </a:cxn>
                <a:cxn ang="0">
                  <a:pos x="563" y="798"/>
                </a:cxn>
                <a:cxn ang="0">
                  <a:pos x="563" y="906"/>
                </a:cxn>
                <a:cxn ang="0">
                  <a:pos x="557" y="964"/>
                </a:cxn>
                <a:cxn ang="0">
                  <a:pos x="545" y="1021"/>
                </a:cxn>
                <a:cxn ang="0">
                  <a:pos x="521" y="1072"/>
                </a:cxn>
                <a:cxn ang="0">
                  <a:pos x="490" y="1117"/>
                </a:cxn>
                <a:cxn ang="0">
                  <a:pos x="441" y="1142"/>
                </a:cxn>
                <a:cxn ang="0">
                  <a:pos x="386" y="1155"/>
                </a:cxn>
                <a:cxn ang="0">
                  <a:pos x="349" y="1155"/>
                </a:cxn>
                <a:cxn ang="0">
                  <a:pos x="312" y="1149"/>
                </a:cxn>
                <a:cxn ang="0">
                  <a:pos x="263" y="1130"/>
                </a:cxn>
                <a:cxn ang="0">
                  <a:pos x="220" y="1098"/>
                </a:cxn>
                <a:cxn ang="0">
                  <a:pos x="190" y="1053"/>
                </a:cxn>
                <a:cxn ang="0">
                  <a:pos x="165" y="989"/>
                </a:cxn>
                <a:cxn ang="0">
                  <a:pos x="153" y="906"/>
                </a:cxn>
                <a:cxn ang="0">
                  <a:pos x="153" y="395"/>
                </a:cxn>
                <a:cxn ang="0">
                  <a:pos x="0" y="395"/>
                </a:cxn>
                <a:cxn ang="0">
                  <a:pos x="0" y="357"/>
                </a:cxn>
                <a:cxn ang="0">
                  <a:pos x="67" y="344"/>
                </a:cxn>
                <a:cxn ang="0">
                  <a:pos x="123" y="312"/>
                </a:cxn>
                <a:cxn ang="0">
                  <a:pos x="165" y="261"/>
                </a:cxn>
                <a:cxn ang="0">
                  <a:pos x="196" y="204"/>
                </a:cxn>
                <a:cxn ang="0">
                  <a:pos x="220" y="134"/>
                </a:cxn>
                <a:cxn ang="0">
                  <a:pos x="227" y="70"/>
                </a:cxn>
                <a:cxn ang="0">
                  <a:pos x="233" y="0"/>
                </a:cxn>
              </a:cxnLst>
              <a:rect l="0" t="0" r="r" b="b"/>
              <a:pathLst>
                <a:path w="563" h="1155">
                  <a:moveTo>
                    <a:pt x="233" y="0"/>
                  </a:moveTo>
                  <a:lnTo>
                    <a:pt x="276" y="0"/>
                  </a:lnTo>
                  <a:lnTo>
                    <a:pt x="276" y="344"/>
                  </a:lnTo>
                  <a:lnTo>
                    <a:pt x="533" y="344"/>
                  </a:lnTo>
                  <a:lnTo>
                    <a:pt x="533" y="402"/>
                  </a:lnTo>
                  <a:lnTo>
                    <a:pt x="276" y="408"/>
                  </a:lnTo>
                  <a:lnTo>
                    <a:pt x="276" y="938"/>
                  </a:lnTo>
                  <a:lnTo>
                    <a:pt x="282" y="976"/>
                  </a:lnTo>
                  <a:lnTo>
                    <a:pt x="288" y="1021"/>
                  </a:lnTo>
                  <a:lnTo>
                    <a:pt x="312" y="1066"/>
                  </a:lnTo>
                  <a:lnTo>
                    <a:pt x="349" y="1098"/>
                  </a:lnTo>
                  <a:lnTo>
                    <a:pt x="398" y="1110"/>
                  </a:lnTo>
                  <a:lnTo>
                    <a:pt x="447" y="1098"/>
                  </a:lnTo>
                  <a:lnTo>
                    <a:pt x="484" y="1053"/>
                  </a:lnTo>
                  <a:lnTo>
                    <a:pt x="508" y="989"/>
                  </a:lnTo>
                  <a:lnTo>
                    <a:pt x="521" y="900"/>
                  </a:lnTo>
                  <a:lnTo>
                    <a:pt x="521" y="798"/>
                  </a:lnTo>
                  <a:lnTo>
                    <a:pt x="563" y="798"/>
                  </a:lnTo>
                  <a:lnTo>
                    <a:pt x="563" y="906"/>
                  </a:lnTo>
                  <a:lnTo>
                    <a:pt x="557" y="964"/>
                  </a:lnTo>
                  <a:lnTo>
                    <a:pt x="545" y="1021"/>
                  </a:lnTo>
                  <a:lnTo>
                    <a:pt x="521" y="1072"/>
                  </a:lnTo>
                  <a:lnTo>
                    <a:pt x="490" y="1117"/>
                  </a:lnTo>
                  <a:lnTo>
                    <a:pt x="441" y="1142"/>
                  </a:lnTo>
                  <a:lnTo>
                    <a:pt x="386" y="1155"/>
                  </a:lnTo>
                  <a:lnTo>
                    <a:pt x="349" y="1155"/>
                  </a:lnTo>
                  <a:lnTo>
                    <a:pt x="312" y="1149"/>
                  </a:lnTo>
                  <a:lnTo>
                    <a:pt x="263" y="1130"/>
                  </a:lnTo>
                  <a:lnTo>
                    <a:pt x="220" y="1098"/>
                  </a:lnTo>
                  <a:lnTo>
                    <a:pt x="190" y="1053"/>
                  </a:lnTo>
                  <a:lnTo>
                    <a:pt x="165" y="989"/>
                  </a:lnTo>
                  <a:lnTo>
                    <a:pt x="153" y="906"/>
                  </a:lnTo>
                  <a:lnTo>
                    <a:pt x="153" y="395"/>
                  </a:lnTo>
                  <a:lnTo>
                    <a:pt x="0" y="395"/>
                  </a:lnTo>
                  <a:lnTo>
                    <a:pt x="0" y="357"/>
                  </a:lnTo>
                  <a:lnTo>
                    <a:pt x="67" y="344"/>
                  </a:lnTo>
                  <a:lnTo>
                    <a:pt x="123" y="312"/>
                  </a:lnTo>
                  <a:lnTo>
                    <a:pt x="165" y="261"/>
                  </a:lnTo>
                  <a:lnTo>
                    <a:pt x="196" y="204"/>
                  </a:lnTo>
                  <a:lnTo>
                    <a:pt x="220" y="134"/>
                  </a:lnTo>
                  <a:lnTo>
                    <a:pt x="227" y="7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5" name="Freeform 93"/>
            <p:cNvSpPr>
              <a:spLocks/>
            </p:cNvSpPr>
            <p:nvPr/>
          </p:nvSpPr>
          <p:spPr bwMode="auto">
            <a:xfrm>
              <a:off x="12698" y="3684"/>
              <a:ext cx="398" cy="1284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257" y="1143"/>
                </a:cxn>
                <a:cxn ang="0">
                  <a:pos x="263" y="1194"/>
                </a:cxn>
                <a:cxn ang="0">
                  <a:pos x="281" y="1213"/>
                </a:cxn>
                <a:cxn ang="0">
                  <a:pos x="324" y="1226"/>
                </a:cxn>
                <a:cxn ang="0">
                  <a:pos x="398" y="1226"/>
                </a:cxn>
                <a:cxn ang="0">
                  <a:pos x="398" y="1284"/>
                </a:cxn>
                <a:cxn ang="0">
                  <a:pos x="0" y="1284"/>
                </a:cxn>
                <a:cxn ang="0">
                  <a:pos x="0" y="1226"/>
                </a:cxn>
                <a:cxn ang="0">
                  <a:pos x="73" y="1226"/>
                </a:cxn>
                <a:cxn ang="0">
                  <a:pos x="116" y="1213"/>
                </a:cxn>
                <a:cxn ang="0">
                  <a:pos x="135" y="1194"/>
                </a:cxn>
                <a:cxn ang="0">
                  <a:pos x="141" y="1143"/>
                </a:cxn>
                <a:cxn ang="0">
                  <a:pos x="141" y="179"/>
                </a:cxn>
                <a:cxn ang="0">
                  <a:pos x="135" y="128"/>
                </a:cxn>
                <a:cxn ang="0">
                  <a:pos x="116" y="96"/>
                </a:cxn>
                <a:cxn ang="0">
                  <a:pos x="73" y="83"/>
                </a:cxn>
                <a:cxn ang="0">
                  <a:pos x="0" y="77"/>
                </a:cxn>
                <a:cxn ang="0">
                  <a:pos x="0" y="20"/>
                </a:cxn>
                <a:cxn ang="0">
                  <a:pos x="257" y="0"/>
                </a:cxn>
              </a:cxnLst>
              <a:rect l="0" t="0" r="r" b="b"/>
              <a:pathLst>
                <a:path w="398" h="1284">
                  <a:moveTo>
                    <a:pt x="257" y="0"/>
                  </a:moveTo>
                  <a:lnTo>
                    <a:pt x="257" y="1143"/>
                  </a:lnTo>
                  <a:lnTo>
                    <a:pt x="263" y="1194"/>
                  </a:lnTo>
                  <a:lnTo>
                    <a:pt x="281" y="1213"/>
                  </a:lnTo>
                  <a:lnTo>
                    <a:pt x="324" y="1226"/>
                  </a:lnTo>
                  <a:lnTo>
                    <a:pt x="398" y="1226"/>
                  </a:lnTo>
                  <a:lnTo>
                    <a:pt x="398" y="1284"/>
                  </a:lnTo>
                  <a:lnTo>
                    <a:pt x="0" y="1284"/>
                  </a:lnTo>
                  <a:lnTo>
                    <a:pt x="0" y="1226"/>
                  </a:lnTo>
                  <a:lnTo>
                    <a:pt x="73" y="1226"/>
                  </a:lnTo>
                  <a:lnTo>
                    <a:pt x="116" y="1213"/>
                  </a:lnTo>
                  <a:lnTo>
                    <a:pt x="135" y="1194"/>
                  </a:lnTo>
                  <a:lnTo>
                    <a:pt x="141" y="1143"/>
                  </a:lnTo>
                  <a:lnTo>
                    <a:pt x="141" y="179"/>
                  </a:lnTo>
                  <a:lnTo>
                    <a:pt x="135" y="128"/>
                  </a:lnTo>
                  <a:lnTo>
                    <a:pt x="116" y="96"/>
                  </a:lnTo>
                  <a:lnTo>
                    <a:pt x="73" y="83"/>
                  </a:lnTo>
                  <a:lnTo>
                    <a:pt x="0" y="77"/>
                  </a:lnTo>
                  <a:lnTo>
                    <a:pt x="0" y="2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6" name="Freeform 94"/>
            <p:cNvSpPr>
              <a:spLocks noEditPoints="1"/>
            </p:cNvSpPr>
            <p:nvPr/>
          </p:nvSpPr>
          <p:spPr bwMode="auto">
            <a:xfrm>
              <a:off x="13218" y="4144"/>
              <a:ext cx="692" cy="849"/>
            </a:xfrm>
            <a:custGeom>
              <a:avLst/>
              <a:gdLst/>
              <a:ahLst/>
              <a:cxnLst>
                <a:cxn ang="0">
                  <a:pos x="349" y="38"/>
                </a:cxn>
                <a:cxn ang="0">
                  <a:pos x="270" y="70"/>
                </a:cxn>
                <a:cxn ang="0">
                  <a:pos x="196" y="173"/>
                </a:cxn>
                <a:cxn ang="0">
                  <a:pos x="160" y="358"/>
                </a:cxn>
                <a:cxn ang="0">
                  <a:pos x="582" y="319"/>
                </a:cxn>
                <a:cxn ang="0">
                  <a:pos x="564" y="224"/>
                </a:cxn>
                <a:cxn ang="0">
                  <a:pos x="527" y="115"/>
                </a:cxn>
                <a:cxn ang="0">
                  <a:pos x="441" y="45"/>
                </a:cxn>
                <a:cxn ang="0">
                  <a:pos x="374" y="0"/>
                </a:cxn>
                <a:cxn ang="0">
                  <a:pos x="533" y="38"/>
                </a:cxn>
                <a:cxn ang="0">
                  <a:pos x="637" y="141"/>
                </a:cxn>
                <a:cxn ang="0">
                  <a:pos x="686" y="287"/>
                </a:cxn>
                <a:cxn ang="0">
                  <a:pos x="692" y="383"/>
                </a:cxn>
                <a:cxn ang="0">
                  <a:pos x="680" y="402"/>
                </a:cxn>
                <a:cxn ang="0">
                  <a:pos x="141" y="396"/>
                </a:cxn>
                <a:cxn ang="0">
                  <a:pos x="147" y="530"/>
                </a:cxn>
                <a:cxn ang="0">
                  <a:pos x="196" y="677"/>
                </a:cxn>
                <a:cxn ang="0">
                  <a:pos x="276" y="766"/>
                </a:cxn>
                <a:cxn ang="0">
                  <a:pos x="398" y="805"/>
                </a:cxn>
                <a:cxn ang="0">
                  <a:pos x="453" y="798"/>
                </a:cxn>
                <a:cxn ang="0">
                  <a:pos x="551" y="747"/>
                </a:cxn>
                <a:cxn ang="0">
                  <a:pos x="637" y="613"/>
                </a:cxn>
                <a:cxn ang="0">
                  <a:pos x="643" y="594"/>
                </a:cxn>
                <a:cxn ang="0">
                  <a:pos x="680" y="587"/>
                </a:cxn>
                <a:cxn ang="0">
                  <a:pos x="686" y="607"/>
                </a:cxn>
                <a:cxn ang="0">
                  <a:pos x="668" y="670"/>
                </a:cxn>
                <a:cxn ang="0">
                  <a:pos x="600" y="766"/>
                </a:cxn>
                <a:cxn ang="0">
                  <a:pos x="478" y="836"/>
                </a:cxn>
                <a:cxn ang="0">
                  <a:pos x="294" y="836"/>
                </a:cxn>
                <a:cxn ang="0">
                  <a:pos x="123" y="728"/>
                </a:cxn>
                <a:cxn ang="0">
                  <a:pos x="13" y="543"/>
                </a:cxn>
                <a:cxn ang="0">
                  <a:pos x="13" y="313"/>
                </a:cxn>
                <a:cxn ang="0">
                  <a:pos x="111" y="128"/>
                </a:cxn>
                <a:cxn ang="0">
                  <a:pos x="276" y="13"/>
                </a:cxn>
              </a:cxnLst>
              <a:rect l="0" t="0" r="r" b="b"/>
              <a:pathLst>
                <a:path w="692" h="849">
                  <a:moveTo>
                    <a:pt x="380" y="32"/>
                  </a:moveTo>
                  <a:lnTo>
                    <a:pt x="349" y="38"/>
                  </a:lnTo>
                  <a:lnTo>
                    <a:pt x="313" y="45"/>
                  </a:lnTo>
                  <a:lnTo>
                    <a:pt x="270" y="70"/>
                  </a:lnTo>
                  <a:lnTo>
                    <a:pt x="233" y="109"/>
                  </a:lnTo>
                  <a:lnTo>
                    <a:pt x="196" y="173"/>
                  </a:lnTo>
                  <a:lnTo>
                    <a:pt x="172" y="249"/>
                  </a:lnTo>
                  <a:lnTo>
                    <a:pt x="160" y="358"/>
                  </a:lnTo>
                  <a:lnTo>
                    <a:pt x="582" y="358"/>
                  </a:lnTo>
                  <a:lnTo>
                    <a:pt x="582" y="319"/>
                  </a:lnTo>
                  <a:lnTo>
                    <a:pt x="576" y="275"/>
                  </a:lnTo>
                  <a:lnTo>
                    <a:pt x="564" y="224"/>
                  </a:lnTo>
                  <a:lnTo>
                    <a:pt x="551" y="166"/>
                  </a:lnTo>
                  <a:lnTo>
                    <a:pt x="527" y="115"/>
                  </a:lnTo>
                  <a:lnTo>
                    <a:pt x="490" y="70"/>
                  </a:lnTo>
                  <a:lnTo>
                    <a:pt x="441" y="45"/>
                  </a:lnTo>
                  <a:lnTo>
                    <a:pt x="380" y="32"/>
                  </a:lnTo>
                  <a:close/>
                  <a:moveTo>
                    <a:pt x="374" y="0"/>
                  </a:moveTo>
                  <a:lnTo>
                    <a:pt x="460" y="13"/>
                  </a:lnTo>
                  <a:lnTo>
                    <a:pt x="533" y="38"/>
                  </a:lnTo>
                  <a:lnTo>
                    <a:pt x="594" y="83"/>
                  </a:lnTo>
                  <a:lnTo>
                    <a:pt x="637" y="141"/>
                  </a:lnTo>
                  <a:lnTo>
                    <a:pt x="668" y="211"/>
                  </a:lnTo>
                  <a:lnTo>
                    <a:pt x="686" y="287"/>
                  </a:lnTo>
                  <a:lnTo>
                    <a:pt x="692" y="364"/>
                  </a:lnTo>
                  <a:lnTo>
                    <a:pt x="692" y="383"/>
                  </a:lnTo>
                  <a:lnTo>
                    <a:pt x="686" y="396"/>
                  </a:lnTo>
                  <a:lnTo>
                    <a:pt x="680" y="402"/>
                  </a:lnTo>
                  <a:lnTo>
                    <a:pt x="153" y="402"/>
                  </a:lnTo>
                  <a:lnTo>
                    <a:pt x="141" y="396"/>
                  </a:lnTo>
                  <a:lnTo>
                    <a:pt x="141" y="460"/>
                  </a:lnTo>
                  <a:lnTo>
                    <a:pt x="147" y="530"/>
                  </a:lnTo>
                  <a:lnTo>
                    <a:pt x="166" y="607"/>
                  </a:lnTo>
                  <a:lnTo>
                    <a:pt x="196" y="677"/>
                  </a:lnTo>
                  <a:lnTo>
                    <a:pt x="233" y="728"/>
                  </a:lnTo>
                  <a:lnTo>
                    <a:pt x="276" y="766"/>
                  </a:lnTo>
                  <a:lnTo>
                    <a:pt x="331" y="792"/>
                  </a:lnTo>
                  <a:lnTo>
                    <a:pt x="398" y="805"/>
                  </a:lnTo>
                  <a:lnTo>
                    <a:pt x="417" y="805"/>
                  </a:lnTo>
                  <a:lnTo>
                    <a:pt x="453" y="798"/>
                  </a:lnTo>
                  <a:lnTo>
                    <a:pt x="502" y="779"/>
                  </a:lnTo>
                  <a:lnTo>
                    <a:pt x="551" y="747"/>
                  </a:lnTo>
                  <a:lnTo>
                    <a:pt x="600" y="696"/>
                  </a:lnTo>
                  <a:lnTo>
                    <a:pt x="637" y="613"/>
                  </a:lnTo>
                  <a:lnTo>
                    <a:pt x="643" y="607"/>
                  </a:lnTo>
                  <a:lnTo>
                    <a:pt x="643" y="594"/>
                  </a:lnTo>
                  <a:lnTo>
                    <a:pt x="649" y="587"/>
                  </a:lnTo>
                  <a:lnTo>
                    <a:pt x="680" y="587"/>
                  </a:lnTo>
                  <a:lnTo>
                    <a:pt x="686" y="594"/>
                  </a:lnTo>
                  <a:lnTo>
                    <a:pt x="686" y="607"/>
                  </a:lnTo>
                  <a:lnTo>
                    <a:pt x="680" y="632"/>
                  </a:lnTo>
                  <a:lnTo>
                    <a:pt x="668" y="670"/>
                  </a:lnTo>
                  <a:lnTo>
                    <a:pt x="637" y="715"/>
                  </a:lnTo>
                  <a:lnTo>
                    <a:pt x="600" y="766"/>
                  </a:lnTo>
                  <a:lnTo>
                    <a:pt x="545" y="811"/>
                  </a:lnTo>
                  <a:lnTo>
                    <a:pt x="478" y="836"/>
                  </a:lnTo>
                  <a:lnTo>
                    <a:pt x="392" y="849"/>
                  </a:lnTo>
                  <a:lnTo>
                    <a:pt x="294" y="836"/>
                  </a:lnTo>
                  <a:lnTo>
                    <a:pt x="202" y="792"/>
                  </a:lnTo>
                  <a:lnTo>
                    <a:pt x="123" y="728"/>
                  </a:lnTo>
                  <a:lnTo>
                    <a:pt x="55" y="645"/>
                  </a:lnTo>
                  <a:lnTo>
                    <a:pt x="13" y="543"/>
                  </a:lnTo>
                  <a:lnTo>
                    <a:pt x="0" y="421"/>
                  </a:lnTo>
                  <a:lnTo>
                    <a:pt x="13" y="313"/>
                  </a:lnTo>
                  <a:lnTo>
                    <a:pt x="49" y="211"/>
                  </a:lnTo>
                  <a:lnTo>
                    <a:pt x="111" y="128"/>
                  </a:lnTo>
                  <a:lnTo>
                    <a:pt x="184" y="58"/>
                  </a:lnTo>
                  <a:lnTo>
                    <a:pt x="276" y="1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7" name="Freeform 95"/>
            <p:cNvSpPr>
              <a:spLocks noEditPoints="1"/>
            </p:cNvSpPr>
            <p:nvPr/>
          </p:nvSpPr>
          <p:spPr bwMode="auto">
            <a:xfrm>
              <a:off x="13965" y="4151"/>
              <a:ext cx="809" cy="868"/>
            </a:xfrm>
            <a:custGeom>
              <a:avLst/>
              <a:gdLst/>
              <a:ahLst/>
              <a:cxnLst>
                <a:cxn ang="0">
                  <a:pos x="398" y="389"/>
                </a:cxn>
                <a:cxn ang="0">
                  <a:pos x="239" y="453"/>
                </a:cxn>
                <a:cxn ang="0">
                  <a:pos x="160" y="549"/>
                </a:cxn>
                <a:cxn ang="0">
                  <a:pos x="141" y="644"/>
                </a:cxn>
                <a:cxn ang="0">
                  <a:pos x="190" y="759"/>
                </a:cxn>
                <a:cxn ang="0">
                  <a:pos x="300" y="804"/>
                </a:cxn>
                <a:cxn ang="0">
                  <a:pos x="392" y="778"/>
                </a:cxn>
                <a:cxn ang="0">
                  <a:pos x="472" y="702"/>
                </a:cxn>
                <a:cxn ang="0">
                  <a:pos x="509" y="561"/>
                </a:cxn>
                <a:cxn ang="0">
                  <a:pos x="331" y="0"/>
                </a:cxn>
                <a:cxn ang="0">
                  <a:pos x="502" y="44"/>
                </a:cxn>
                <a:cxn ang="0">
                  <a:pos x="613" y="153"/>
                </a:cxn>
                <a:cxn ang="0">
                  <a:pos x="637" y="261"/>
                </a:cxn>
                <a:cxn ang="0">
                  <a:pos x="643" y="715"/>
                </a:cxn>
                <a:cxn ang="0">
                  <a:pos x="649" y="740"/>
                </a:cxn>
                <a:cxn ang="0">
                  <a:pos x="674" y="766"/>
                </a:cxn>
                <a:cxn ang="0">
                  <a:pos x="717" y="778"/>
                </a:cxn>
                <a:cxn ang="0">
                  <a:pos x="747" y="746"/>
                </a:cxn>
                <a:cxn ang="0">
                  <a:pos x="766" y="657"/>
                </a:cxn>
                <a:cxn ang="0">
                  <a:pos x="809" y="555"/>
                </a:cxn>
                <a:cxn ang="0">
                  <a:pos x="802" y="721"/>
                </a:cxn>
                <a:cxn ang="0">
                  <a:pos x="747" y="804"/>
                </a:cxn>
                <a:cxn ang="0">
                  <a:pos x="686" y="836"/>
                </a:cxn>
                <a:cxn ang="0">
                  <a:pos x="607" y="823"/>
                </a:cxn>
                <a:cxn ang="0">
                  <a:pos x="533" y="740"/>
                </a:cxn>
                <a:cxn ang="0">
                  <a:pos x="521" y="708"/>
                </a:cxn>
                <a:cxn ang="0">
                  <a:pos x="435" y="817"/>
                </a:cxn>
                <a:cxn ang="0">
                  <a:pos x="288" y="868"/>
                </a:cxn>
                <a:cxn ang="0">
                  <a:pos x="160" y="849"/>
                </a:cxn>
                <a:cxn ang="0">
                  <a:pos x="49" y="785"/>
                </a:cxn>
                <a:cxn ang="0">
                  <a:pos x="0" y="670"/>
                </a:cxn>
                <a:cxn ang="0">
                  <a:pos x="37" y="542"/>
                </a:cxn>
                <a:cxn ang="0">
                  <a:pos x="178" y="427"/>
                </a:cxn>
                <a:cxn ang="0">
                  <a:pos x="411" y="363"/>
                </a:cxn>
                <a:cxn ang="0">
                  <a:pos x="509" y="287"/>
                </a:cxn>
                <a:cxn ang="0">
                  <a:pos x="466" y="134"/>
                </a:cxn>
                <a:cxn ang="0">
                  <a:pos x="374" y="57"/>
                </a:cxn>
                <a:cxn ang="0">
                  <a:pos x="270" y="57"/>
                </a:cxn>
                <a:cxn ang="0">
                  <a:pos x="172" y="95"/>
                </a:cxn>
                <a:cxn ang="0">
                  <a:pos x="153" y="134"/>
                </a:cxn>
                <a:cxn ang="0">
                  <a:pos x="190" y="153"/>
                </a:cxn>
                <a:cxn ang="0">
                  <a:pos x="221" y="197"/>
                </a:cxn>
                <a:cxn ang="0">
                  <a:pos x="209" y="255"/>
                </a:cxn>
                <a:cxn ang="0">
                  <a:pos x="166" y="300"/>
                </a:cxn>
                <a:cxn ang="0">
                  <a:pos x="86" y="274"/>
                </a:cxn>
                <a:cxn ang="0">
                  <a:pos x="62" y="236"/>
                </a:cxn>
                <a:cxn ang="0">
                  <a:pos x="74" y="140"/>
                </a:cxn>
                <a:cxn ang="0">
                  <a:pos x="172" y="38"/>
                </a:cxn>
                <a:cxn ang="0">
                  <a:pos x="331" y="0"/>
                </a:cxn>
              </a:cxnLst>
              <a:rect l="0" t="0" r="r" b="b"/>
              <a:pathLst>
                <a:path w="809" h="868">
                  <a:moveTo>
                    <a:pt x="509" y="376"/>
                  </a:moveTo>
                  <a:lnTo>
                    <a:pt x="398" y="389"/>
                  </a:lnTo>
                  <a:lnTo>
                    <a:pt x="307" y="414"/>
                  </a:lnTo>
                  <a:lnTo>
                    <a:pt x="239" y="453"/>
                  </a:lnTo>
                  <a:lnTo>
                    <a:pt x="196" y="497"/>
                  </a:lnTo>
                  <a:lnTo>
                    <a:pt x="160" y="549"/>
                  </a:lnTo>
                  <a:lnTo>
                    <a:pt x="147" y="600"/>
                  </a:lnTo>
                  <a:lnTo>
                    <a:pt x="141" y="644"/>
                  </a:lnTo>
                  <a:lnTo>
                    <a:pt x="153" y="708"/>
                  </a:lnTo>
                  <a:lnTo>
                    <a:pt x="190" y="759"/>
                  </a:lnTo>
                  <a:lnTo>
                    <a:pt x="239" y="791"/>
                  </a:lnTo>
                  <a:lnTo>
                    <a:pt x="300" y="804"/>
                  </a:lnTo>
                  <a:lnTo>
                    <a:pt x="343" y="798"/>
                  </a:lnTo>
                  <a:lnTo>
                    <a:pt x="392" y="778"/>
                  </a:lnTo>
                  <a:lnTo>
                    <a:pt x="435" y="753"/>
                  </a:lnTo>
                  <a:lnTo>
                    <a:pt x="472" y="702"/>
                  </a:lnTo>
                  <a:lnTo>
                    <a:pt x="496" y="644"/>
                  </a:lnTo>
                  <a:lnTo>
                    <a:pt x="509" y="561"/>
                  </a:lnTo>
                  <a:lnTo>
                    <a:pt x="509" y="376"/>
                  </a:lnTo>
                  <a:close/>
                  <a:moveTo>
                    <a:pt x="331" y="0"/>
                  </a:moveTo>
                  <a:lnTo>
                    <a:pt x="417" y="12"/>
                  </a:lnTo>
                  <a:lnTo>
                    <a:pt x="502" y="44"/>
                  </a:lnTo>
                  <a:lnTo>
                    <a:pt x="576" y="102"/>
                  </a:lnTo>
                  <a:lnTo>
                    <a:pt x="613" y="153"/>
                  </a:lnTo>
                  <a:lnTo>
                    <a:pt x="631" y="204"/>
                  </a:lnTo>
                  <a:lnTo>
                    <a:pt x="637" y="261"/>
                  </a:lnTo>
                  <a:lnTo>
                    <a:pt x="637" y="702"/>
                  </a:lnTo>
                  <a:lnTo>
                    <a:pt x="643" y="715"/>
                  </a:lnTo>
                  <a:lnTo>
                    <a:pt x="643" y="727"/>
                  </a:lnTo>
                  <a:lnTo>
                    <a:pt x="649" y="740"/>
                  </a:lnTo>
                  <a:lnTo>
                    <a:pt x="662" y="759"/>
                  </a:lnTo>
                  <a:lnTo>
                    <a:pt x="674" y="766"/>
                  </a:lnTo>
                  <a:lnTo>
                    <a:pt x="686" y="778"/>
                  </a:lnTo>
                  <a:lnTo>
                    <a:pt x="717" y="778"/>
                  </a:lnTo>
                  <a:lnTo>
                    <a:pt x="735" y="766"/>
                  </a:lnTo>
                  <a:lnTo>
                    <a:pt x="747" y="746"/>
                  </a:lnTo>
                  <a:lnTo>
                    <a:pt x="760" y="715"/>
                  </a:lnTo>
                  <a:lnTo>
                    <a:pt x="766" y="657"/>
                  </a:lnTo>
                  <a:lnTo>
                    <a:pt x="766" y="555"/>
                  </a:lnTo>
                  <a:lnTo>
                    <a:pt x="809" y="555"/>
                  </a:lnTo>
                  <a:lnTo>
                    <a:pt x="809" y="657"/>
                  </a:lnTo>
                  <a:lnTo>
                    <a:pt x="802" y="721"/>
                  </a:lnTo>
                  <a:lnTo>
                    <a:pt x="778" y="772"/>
                  </a:lnTo>
                  <a:lnTo>
                    <a:pt x="747" y="804"/>
                  </a:lnTo>
                  <a:lnTo>
                    <a:pt x="717" y="823"/>
                  </a:lnTo>
                  <a:lnTo>
                    <a:pt x="686" y="836"/>
                  </a:lnTo>
                  <a:lnTo>
                    <a:pt x="662" y="836"/>
                  </a:lnTo>
                  <a:lnTo>
                    <a:pt x="607" y="823"/>
                  </a:lnTo>
                  <a:lnTo>
                    <a:pt x="564" y="791"/>
                  </a:lnTo>
                  <a:lnTo>
                    <a:pt x="533" y="740"/>
                  </a:lnTo>
                  <a:lnTo>
                    <a:pt x="521" y="683"/>
                  </a:lnTo>
                  <a:lnTo>
                    <a:pt x="521" y="708"/>
                  </a:lnTo>
                  <a:lnTo>
                    <a:pt x="490" y="766"/>
                  </a:lnTo>
                  <a:lnTo>
                    <a:pt x="435" y="817"/>
                  </a:lnTo>
                  <a:lnTo>
                    <a:pt x="368" y="855"/>
                  </a:lnTo>
                  <a:lnTo>
                    <a:pt x="288" y="868"/>
                  </a:lnTo>
                  <a:lnTo>
                    <a:pt x="227" y="861"/>
                  </a:lnTo>
                  <a:lnTo>
                    <a:pt x="160" y="849"/>
                  </a:lnTo>
                  <a:lnTo>
                    <a:pt x="98" y="823"/>
                  </a:lnTo>
                  <a:lnTo>
                    <a:pt x="49" y="785"/>
                  </a:lnTo>
                  <a:lnTo>
                    <a:pt x="13" y="734"/>
                  </a:lnTo>
                  <a:lnTo>
                    <a:pt x="0" y="670"/>
                  </a:lnTo>
                  <a:lnTo>
                    <a:pt x="6" y="606"/>
                  </a:lnTo>
                  <a:lnTo>
                    <a:pt x="37" y="542"/>
                  </a:lnTo>
                  <a:lnTo>
                    <a:pt x="92" y="478"/>
                  </a:lnTo>
                  <a:lnTo>
                    <a:pt x="178" y="427"/>
                  </a:lnTo>
                  <a:lnTo>
                    <a:pt x="294" y="383"/>
                  </a:lnTo>
                  <a:lnTo>
                    <a:pt x="411" y="363"/>
                  </a:lnTo>
                  <a:lnTo>
                    <a:pt x="509" y="357"/>
                  </a:lnTo>
                  <a:lnTo>
                    <a:pt x="509" y="287"/>
                  </a:lnTo>
                  <a:lnTo>
                    <a:pt x="496" y="197"/>
                  </a:lnTo>
                  <a:lnTo>
                    <a:pt x="466" y="134"/>
                  </a:lnTo>
                  <a:lnTo>
                    <a:pt x="423" y="89"/>
                  </a:lnTo>
                  <a:lnTo>
                    <a:pt x="374" y="57"/>
                  </a:lnTo>
                  <a:lnTo>
                    <a:pt x="319" y="51"/>
                  </a:lnTo>
                  <a:lnTo>
                    <a:pt x="270" y="57"/>
                  </a:lnTo>
                  <a:lnTo>
                    <a:pt x="221" y="70"/>
                  </a:lnTo>
                  <a:lnTo>
                    <a:pt x="172" y="95"/>
                  </a:lnTo>
                  <a:lnTo>
                    <a:pt x="129" y="134"/>
                  </a:lnTo>
                  <a:lnTo>
                    <a:pt x="153" y="134"/>
                  </a:lnTo>
                  <a:lnTo>
                    <a:pt x="178" y="140"/>
                  </a:lnTo>
                  <a:lnTo>
                    <a:pt x="190" y="153"/>
                  </a:lnTo>
                  <a:lnTo>
                    <a:pt x="202" y="159"/>
                  </a:lnTo>
                  <a:lnTo>
                    <a:pt x="221" y="197"/>
                  </a:lnTo>
                  <a:lnTo>
                    <a:pt x="221" y="236"/>
                  </a:lnTo>
                  <a:lnTo>
                    <a:pt x="209" y="255"/>
                  </a:lnTo>
                  <a:lnTo>
                    <a:pt x="202" y="274"/>
                  </a:lnTo>
                  <a:lnTo>
                    <a:pt x="166" y="300"/>
                  </a:lnTo>
                  <a:lnTo>
                    <a:pt x="123" y="300"/>
                  </a:lnTo>
                  <a:lnTo>
                    <a:pt x="86" y="274"/>
                  </a:lnTo>
                  <a:lnTo>
                    <a:pt x="74" y="261"/>
                  </a:lnTo>
                  <a:lnTo>
                    <a:pt x="62" y="236"/>
                  </a:lnTo>
                  <a:lnTo>
                    <a:pt x="62" y="210"/>
                  </a:lnTo>
                  <a:lnTo>
                    <a:pt x="74" y="140"/>
                  </a:lnTo>
                  <a:lnTo>
                    <a:pt x="117" y="83"/>
                  </a:lnTo>
                  <a:lnTo>
                    <a:pt x="172" y="38"/>
                  </a:lnTo>
                  <a:lnTo>
                    <a:pt x="245" y="1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8" name="Freeform 96"/>
            <p:cNvSpPr>
              <a:spLocks/>
            </p:cNvSpPr>
            <p:nvPr/>
          </p:nvSpPr>
          <p:spPr bwMode="auto">
            <a:xfrm>
              <a:off x="14841" y="4138"/>
              <a:ext cx="582" cy="849"/>
            </a:xfrm>
            <a:custGeom>
              <a:avLst/>
              <a:gdLst/>
              <a:ahLst/>
              <a:cxnLst>
                <a:cxn ang="0">
                  <a:pos x="533" y="0"/>
                </a:cxn>
                <a:cxn ang="0">
                  <a:pos x="539" y="268"/>
                </a:cxn>
                <a:cxn ang="0">
                  <a:pos x="508" y="274"/>
                </a:cxn>
                <a:cxn ang="0">
                  <a:pos x="496" y="223"/>
                </a:cxn>
                <a:cxn ang="0">
                  <a:pos x="478" y="140"/>
                </a:cxn>
                <a:cxn ang="0">
                  <a:pos x="416" y="64"/>
                </a:cxn>
                <a:cxn ang="0">
                  <a:pos x="288" y="32"/>
                </a:cxn>
                <a:cxn ang="0">
                  <a:pos x="153" y="64"/>
                </a:cxn>
                <a:cxn ang="0">
                  <a:pos x="92" y="134"/>
                </a:cxn>
                <a:cxn ang="0">
                  <a:pos x="98" y="230"/>
                </a:cxn>
                <a:cxn ang="0">
                  <a:pos x="184" y="293"/>
                </a:cxn>
                <a:cxn ang="0">
                  <a:pos x="306" y="325"/>
                </a:cxn>
                <a:cxn ang="0">
                  <a:pos x="447" y="370"/>
                </a:cxn>
                <a:cxn ang="0">
                  <a:pos x="527" y="440"/>
                </a:cxn>
                <a:cxn ang="0">
                  <a:pos x="576" y="523"/>
                </a:cxn>
                <a:cxn ang="0">
                  <a:pos x="576" y="657"/>
                </a:cxn>
                <a:cxn ang="0">
                  <a:pos x="514" y="772"/>
                </a:cxn>
                <a:cxn ang="0">
                  <a:pos x="386" y="836"/>
                </a:cxn>
                <a:cxn ang="0">
                  <a:pos x="245" y="842"/>
                </a:cxn>
                <a:cxn ang="0">
                  <a:pos x="98" y="766"/>
                </a:cxn>
                <a:cxn ang="0">
                  <a:pos x="73" y="791"/>
                </a:cxn>
                <a:cxn ang="0">
                  <a:pos x="61" y="811"/>
                </a:cxn>
                <a:cxn ang="0">
                  <a:pos x="37" y="836"/>
                </a:cxn>
                <a:cxn ang="0">
                  <a:pos x="6" y="849"/>
                </a:cxn>
                <a:cxn ang="0">
                  <a:pos x="0" y="530"/>
                </a:cxn>
                <a:cxn ang="0">
                  <a:pos x="37" y="517"/>
                </a:cxn>
                <a:cxn ang="0">
                  <a:pos x="43" y="536"/>
                </a:cxn>
                <a:cxn ang="0">
                  <a:pos x="73" y="632"/>
                </a:cxn>
                <a:cxn ang="0">
                  <a:pos x="153" y="759"/>
                </a:cxn>
                <a:cxn ang="0">
                  <a:pos x="294" y="811"/>
                </a:cxn>
                <a:cxn ang="0">
                  <a:pos x="429" y="779"/>
                </a:cxn>
                <a:cxn ang="0">
                  <a:pos x="490" y="696"/>
                </a:cxn>
                <a:cxn ang="0">
                  <a:pos x="484" y="587"/>
                </a:cxn>
                <a:cxn ang="0">
                  <a:pos x="422" y="510"/>
                </a:cxn>
                <a:cxn ang="0">
                  <a:pos x="343" y="479"/>
                </a:cxn>
                <a:cxn ang="0">
                  <a:pos x="312" y="479"/>
                </a:cxn>
                <a:cxn ang="0">
                  <a:pos x="171" y="447"/>
                </a:cxn>
                <a:cxn ang="0">
                  <a:pos x="80" y="396"/>
                </a:cxn>
                <a:cxn ang="0">
                  <a:pos x="12" y="293"/>
                </a:cxn>
                <a:cxn ang="0">
                  <a:pos x="6" y="185"/>
                </a:cxn>
                <a:cxn ang="0">
                  <a:pos x="61" y="83"/>
                </a:cxn>
                <a:cxn ang="0">
                  <a:pos x="190" y="19"/>
                </a:cxn>
                <a:cxn ang="0">
                  <a:pos x="325" y="6"/>
                </a:cxn>
                <a:cxn ang="0">
                  <a:pos x="453" y="57"/>
                </a:cxn>
                <a:cxn ang="0">
                  <a:pos x="508" y="6"/>
                </a:cxn>
              </a:cxnLst>
              <a:rect l="0" t="0" r="r" b="b"/>
              <a:pathLst>
                <a:path w="582" h="849">
                  <a:moveTo>
                    <a:pt x="514" y="0"/>
                  </a:moveTo>
                  <a:lnTo>
                    <a:pt x="533" y="0"/>
                  </a:lnTo>
                  <a:lnTo>
                    <a:pt x="539" y="13"/>
                  </a:lnTo>
                  <a:lnTo>
                    <a:pt x="539" y="268"/>
                  </a:lnTo>
                  <a:lnTo>
                    <a:pt x="527" y="274"/>
                  </a:lnTo>
                  <a:lnTo>
                    <a:pt x="508" y="274"/>
                  </a:lnTo>
                  <a:lnTo>
                    <a:pt x="496" y="262"/>
                  </a:lnTo>
                  <a:lnTo>
                    <a:pt x="496" y="223"/>
                  </a:lnTo>
                  <a:lnTo>
                    <a:pt x="490" y="185"/>
                  </a:lnTo>
                  <a:lnTo>
                    <a:pt x="478" y="140"/>
                  </a:lnTo>
                  <a:lnTo>
                    <a:pt x="453" y="102"/>
                  </a:lnTo>
                  <a:lnTo>
                    <a:pt x="416" y="64"/>
                  </a:lnTo>
                  <a:lnTo>
                    <a:pt x="361" y="38"/>
                  </a:lnTo>
                  <a:lnTo>
                    <a:pt x="288" y="32"/>
                  </a:lnTo>
                  <a:lnTo>
                    <a:pt x="208" y="38"/>
                  </a:lnTo>
                  <a:lnTo>
                    <a:pt x="153" y="64"/>
                  </a:lnTo>
                  <a:lnTo>
                    <a:pt x="110" y="96"/>
                  </a:lnTo>
                  <a:lnTo>
                    <a:pt x="92" y="134"/>
                  </a:lnTo>
                  <a:lnTo>
                    <a:pt x="86" y="172"/>
                  </a:lnTo>
                  <a:lnTo>
                    <a:pt x="98" y="230"/>
                  </a:lnTo>
                  <a:lnTo>
                    <a:pt x="135" y="268"/>
                  </a:lnTo>
                  <a:lnTo>
                    <a:pt x="184" y="293"/>
                  </a:lnTo>
                  <a:lnTo>
                    <a:pt x="245" y="313"/>
                  </a:lnTo>
                  <a:lnTo>
                    <a:pt x="306" y="325"/>
                  </a:lnTo>
                  <a:lnTo>
                    <a:pt x="380" y="344"/>
                  </a:lnTo>
                  <a:lnTo>
                    <a:pt x="447" y="370"/>
                  </a:lnTo>
                  <a:lnTo>
                    <a:pt x="508" y="415"/>
                  </a:lnTo>
                  <a:lnTo>
                    <a:pt x="527" y="440"/>
                  </a:lnTo>
                  <a:lnTo>
                    <a:pt x="551" y="479"/>
                  </a:lnTo>
                  <a:lnTo>
                    <a:pt x="576" y="523"/>
                  </a:lnTo>
                  <a:lnTo>
                    <a:pt x="582" y="593"/>
                  </a:lnTo>
                  <a:lnTo>
                    <a:pt x="576" y="657"/>
                  </a:lnTo>
                  <a:lnTo>
                    <a:pt x="551" y="715"/>
                  </a:lnTo>
                  <a:lnTo>
                    <a:pt x="514" y="772"/>
                  </a:lnTo>
                  <a:lnTo>
                    <a:pt x="459" y="811"/>
                  </a:lnTo>
                  <a:lnTo>
                    <a:pt x="386" y="836"/>
                  </a:lnTo>
                  <a:lnTo>
                    <a:pt x="294" y="849"/>
                  </a:lnTo>
                  <a:lnTo>
                    <a:pt x="245" y="842"/>
                  </a:lnTo>
                  <a:lnTo>
                    <a:pt x="178" y="823"/>
                  </a:lnTo>
                  <a:lnTo>
                    <a:pt x="98" y="766"/>
                  </a:lnTo>
                  <a:lnTo>
                    <a:pt x="86" y="785"/>
                  </a:lnTo>
                  <a:lnTo>
                    <a:pt x="73" y="791"/>
                  </a:lnTo>
                  <a:lnTo>
                    <a:pt x="73" y="798"/>
                  </a:lnTo>
                  <a:lnTo>
                    <a:pt x="61" y="811"/>
                  </a:lnTo>
                  <a:lnTo>
                    <a:pt x="49" y="830"/>
                  </a:lnTo>
                  <a:lnTo>
                    <a:pt x="37" y="836"/>
                  </a:lnTo>
                  <a:lnTo>
                    <a:pt x="24" y="849"/>
                  </a:lnTo>
                  <a:lnTo>
                    <a:pt x="6" y="849"/>
                  </a:lnTo>
                  <a:lnTo>
                    <a:pt x="0" y="836"/>
                  </a:lnTo>
                  <a:lnTo>
                    <a:pt x="0" y="530"/>
                  </a:lnTo>
                  <a:lnTo>
                    <a:pt x="12" y="517"/>
                  </a:lnTo>
                  <a:lnTo>
                    <a:pt x="37" y="517"/>
                  </a:lnTo>
                  <a:lnTo>
                    <a:pt x="43" y="523"/>
                  </a:lnTo>
                  <a:lnTo>
                    <a:pt x="43" y="536"/>
                  </a:lnTo>
                  <a:lnTo>
                    <a:pt x="49" y="549"/>
                  </a:lnTo>
                  <a:lnTo>
                    <a:pt x="73" y="632"/>
                  </a:lnTo>
                  <a:lnTo>
                    <a:pt x="104" y="708"/>
                  </a:lnTo>
                  <a:lnTo>
                    <a:pt x="153" y="759"/>
                  </a:lnTo>
                  <a:lnTo>
                    <a:pt x="214" y="798"/>
                  </a:lnTo>
                  <a:lnTo>
                    <a:pt x="294" y="811"/>
                  </a:lnTo>
                  <a:lnTo>
                    <a:pt x="367" y="804"/>
                  </a:lnTo>
                  <a:lnTo>
                    <a:pt x="429" y="779"/>
                  </a:lnTo>
                  <a:lnTo>
                    <a:pt x="465" y="747"/>
                  </a:lnTo>
                  <a:lnTo>
                    <a:pt x="490" y="696"/>
                  </a:lnTo>
                  <a:lnTo>
                    <a:pt x="496" y="645"/>
                  </a:lnTo>
                  <a:lnTo>
                    <a:pt x="484" y="587"/>
                  </a:lnTo>
                  <a:lnTo>
                    <a:pt x="459" y="542"/>
                  </a:lnTo>
                  <a:lnTo>
                    <a:pt x="422" y="510"/>
                  </a:lnTo>
                  <a:lnTo>
                    <a:pt x="380" y="491"/>
                  </a:lnTo>
                  <a:lnTo>
                    <a:pt x="343" y="47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227" y="459"/>
                  </a:lnTo>
                  <a:lnTo>
                    <a:pt x="171" y="447"/>
                  </a:lnTo>
                  <a:lnTo>
                    <a:pt x="122" y="427"/>
                  </a:lnTo>
                  <a:lnTo>
                    <a:pt x="80" y="396"/>
                  </a:lnTo>
                  <a:lnTo>
                    <a:pt x="37" y="351"/>
                  </a:lnTo>
                  <a:lnTo>
                    <a:pt x="12" y="293"/>
                  </a:lnTo>
                  <a:lnTo>
                    <a:pt x="0" y="236"/>
                  </a:lnTo>
                  <a:lnTo>
                    <a:pt x="6" y="185"/>
                  </a:lnTo>
                  <a:lnTo>
                    <a:pt x="24" y="134"/>
                  </a:lnTo>
                  <a:lnTo>
                    <a:pt x="61" y="83"/>
                  </a:lnTo>
                  <a:lnTo>
                    <a:pt x="116" y="44"/>
                  </a:lnTo>
                  <a:lnTo>
                    <a:pt x="190" y="19"/>
                  </a:lnTo>
                  <a:lnTo>
                    <a:pt x="288" y="6"/>
                  </a:lnTo>
                  <a:lnTo>
                    <a:pt x="325" y="6"/>
                  </a:lnTo>
                  <a:lnTo>
                    <a:pt x="386" y="19"/>
                  </a:lnTo>
                  <a:lnTo>
                    <a:pt x="453" y="57"/>
                  </a:lnTo>
                  <a:lnTo>
                    <a:pt x="496" y="13"/>
                  </a:lnTo>
                  <a:lnTo>
                    <a:pt x="508" y="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15533" y="3819"/>
              <a:ext cx="563" cy="1155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275" y="0"/>
                </a:cxn>
                <a:cxn ang="0">
                  <a:pos x="275" y="344"/>
                </a:cxn>
                <a:cxn ang="0">
                  <a:pos x="533" y="344"/>
                </a:cxn>
                <a:cxn ang="0">
                  <a:pos x="533" y="402"/>
                </a:cxn>
                <a:cxn ang="0">
                  <a:pos x="275" y="408"/>
                </a:cxn>
                <a:cxn ang="0">
                  <a:pos x="275" y="938"/>
                </a:cxn>
                <a:cxn ang="0">
                  <a:pos x="282" y="976"/>
                </a:cxn>
                <a:cxn ang="0">
                  <a:pos x="294" y="1021"/>
                </a:cxn>
                <a:cxn ang="0">
                  <a:pos x="312" y="1066"/>
                </a:cxn>
                <a:cxn ang="0">
                  <a:pos x="349" y="1098"/>
                </a:cxn>
                <a:cxn ang="0">
                  <a:pos x="398" y="1110"/>
                </a:cxn>
                <a:cxn ang="0">
                  <a:pos x="447" y="1098"/>
                </a:cxn>
                <a:cxn ang="0">
                  <a:pos x="484" y="1053"/>
                </a:cxn>
                <a:cxn ang="0">
                  <a:pos x="508" y="989"/>
                </a:cxn>
                <a:cxn ang="0">
                  <a:pos x="520" y="900"/>
                </a:cxn>
                <a:cxn ang="0">
                  <a:pos x="520" y="798"/>
                </a:cxn>
                <a:cxn ang="0">
                  <a:pos x="563" y="798"/>
                </a:cxn>
                <a:cxn ang="0">
                  <a:pos x="563" y="906"/>
                </a:cxn>
                <a:cxn ang="0">
                  <a:pos x="557" y="964"/>
                </a:cxn>
                <a:cxn ang="0">
                  <a:pos x="545" y="1021"/>
                </a:cxn>
                <a:cxn ang="0">
                  <a:pos x="520" y="1072"/>
                </a:cxn>
                <a:cxn ang="0">
                  <a:pos x="490" y="1117"/>
                </a:cxn>
                <a:cxn ang="0">
                  <a:pos x="441" y="1142"/>
                </a:cxn>
                <a:cxn ang="0">
                  <a:pos x="386" y="1155"/>
                </a:cxn>
                <a:cxn ang="0">
                  <a:pos x="349" y="1155"/>
                </a:cxn>
                <a:cxn ang="0">
                  <a:pos x="312" y="1149"/>
                </a:cxn>
                <a:cxn ang="0">
                  <a:pos x="263" y="1130"/>
                </a:cxn>
                <a:cxn ang="0">
                  <a:pos x="220" y="1098"/>
                </a:cxn>
                <a:cxn ang="0">
                  <a:pos x="190" y="1053"/>
                </a:cxn>
                <a:cxn ang="0">
                  <a:pos x="165" y="989"/>
                </a:cxn>
                <a:cxn ang="0">
                  <a:pos x="153" y="906"/>
                </a:cxn>
                <a:cxn ang="0">
                  <a:pos x="153" y="395"/>
                </a:cxn>
                <a:cxn ang="0">
                  <a:pos x="0" y="395"/>
                </a:cxn>
                <a:cxn ang="0">
                  <a:pos x="0" y="357"/>
                </a:cxn>
                <a:cxn ang="0">
                  <a:pos x="67" y="344"/>
                </a:cxn>
                <a:cxn ang="0">
                  <a:pos x="122" y="312"/>
                </a:cxn>
                <a:cxn ang="0">
                  <a:pos x="165" y="261"/>
                </a:cxn>
                <a:cxn ang="0">
                  <a:pos x="196" y="204"/>
                </a:cxn>
                <a:cxn ang="0">
                  <a:pos x="220" y="134"/>
                </a:cxn>
                <a:cxn ang="0">
                  <a:pos x="226" y="70"/>
                </a:cxn>
                <a:cxn ang="0">
                  <a:pos x="233" y="0"/>
                </a:cxn>
              </a:cxnLst>
              <a:rect l="0" t="0" r="r" b="b"/>
              <a:pathLst>
                <a:path w="563" h="1155">
                  <a:moveTo>
                    <a:pt x="233" y="0"/>
                  </a:moveTo>
                  <a:lnTo>
                    <a:pt x="275" y="0"/>
                  </a:lnTo>
                  <a:lnTo>
                    <a:pt x="275" y="344"/>
                  </a:lnTo>
                  <a:lnTo>
                    <a:pt x="533" y="344"/>
                  </a:lnTo>
                  <a:lnTo>
                    <a:pt x="533" y="402"/>
                  </a:lnTo>
                  <a:lnTo>
                    <a:pt x="275" y="408"/>
                  </a:lnTo>
                  <a:lnTo>
                    <a:pt x="275" y="938"/>
                  </a:lnTo>
                  <a:lnTo>
                    <a:pt x="282" y="976"/>
                  </a:lnTo>
                  <a:lnTo>
                    <a:pt x="294" y="1021"/>
                  </a:lnTo>
                  <a:lnTo>
                    <a:pt x="312" y="1066"/>
                  </a:lnTo>
                  <a:lnTo>
                    <a:pt x="349" y="1098"/>
                  </a:lnTo>
                  <a:lnTo>
                    <a:pt x="398" y="1110"/>
                  </a:lnTo>
                  <a:lnTo>
                    <a:pt x="447" y="1098"/>
                  </a:lnTo>
                  <a:lnTo>
                    <a:pt x="484" y="1053"/>
                  </a:lnTo>
                  <a:lnTo>
                    <a:pt x="508" y="989"/>
                  </a:lnTo>
                  <a:lnTo>
                    <a:pt x="520" y="900"/>
                  </a:lnTo>
                  <a:lnTo>
                    <a:pt x="520" y="798"/>
                  </a:lnTo>
                  <a:lnTo>
                    <a:pt x="563" y="798"/>
                  </a:lnTo>
                  <a:lnTo>
                    <a:pt x="563" y="906"/>
                  </a:lnTo>
                  <a:lnTo>
                    <a:pt x="557" y="964"/>
                  </a:lnTo>
                  <a:lnTo>
                    <a:pt x="545" y="1021"/>
                  </a:lnTo>
                  <a:lnTo>
                    <a:pt x="520" y="1072"/>
                  </a:lnTo>
                  <a:lnTo>
                    <a:pt x="490" y="1117"/>
                  </a:lnTo>
                  <a:lnTo>
                    <a:pt x="441" y="1142"/>
                  </a:lnTo>
                  <a:lnTo>
                    <a:pt x="386" y="1155"/>
                  </a:lnTo>
                  <a:lnTo>
                    <a:pt x="349" y="1155"/>
                  </a:lnTo>
                  <a:lnTo>
                    <a:pt x="312" y="1149"/>
                  </a:lnTo>
                  <a:lnTo>
                    <a:pt x="263" y="1130"/>
                  </a:lnTo>
                  <a:lnTo>
                    <a:pt x="220" y="1098"/>
                  </a:lnTo>
                  <a:lnTo>
                    <a:pt x="190" y="1053"/>
                  </a:lnTo>
                  <a:lnTo>
                    <a:pt x="165" y="989"/>
                  </a:lnTo>
                  <a:lnTo>
                    <a:pt x="153" y="906"/>
                  </a:lnTo>
                  <a:lnTo>
                    <a:pt x="153" y="395"/>
                  </a:lnTo>
                  <a:lnTo>
                    <a:pt x="0" y="395"/>
                  </a:lnTo>
                  <a:lnTo>
                    <a:pt x="0" y="357"/>
                  </a:lnTo>
                  <a:lnTo>
                    <a:pt x="67" y="344"/>
                  </a:lnTo>
                  <a:lnTo>
                    <a:pt x="122" y="312"/>
                  </a:lnTo>
                  <a:lnTo>
                    <a:pt x="165" y="261"/>
                  </a:lnTo>
                  <a:lnTo>
                    <a:pt x="196" y="204"/>
                  </a:lnTo>
                  <a:lnTo>
                    <a:pt x="220" y="134"/>
                  </a:lnTo>
                  <a:lnTo>
                    <a:pt x="226" y="7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0" name="Freeform 98"/>
            <p:cNvSpPr>
              <a:spLocks/>
            </p:cNvSpPr>
            <p:nvPr/>
          </p:nvSpPr>
          <p:spPr bwMode="auto">
            <a:xfrm>
              <a:off x="16837" y="3736"/>
              <a:ext cx="717" cy="1232"/>
            </a:xfrm>
            <a:custGeom>
              <a:avLst/>
              <a:gdLst/>
              <a:ahLst/>
              <a:cxnLst>
                <a:cxn ang="0">
                  <a:pos x="441" y="12"/>
                </a:cxn>
                <a:cxn ang="0">
                  <a:pos x="613" y="102"/>
                </a:cxn>
                <a:cxn ang="0">
                  <a:pos x="704" y="255"/>
                </a:cxn>
                <a:cxn ang="0">
                  <a:pos x="710" y="434"/>
                </a:cxn>
                <a:cxn ang="0">
                  <a:pos x="649" y="568"/>
                </a:cxn>
                <a:cxn ang="0">
                  <a:pos x="527" y="715"/>
                </a:cxn>
                <a:cxn ang="0">
                  <a:pos x="331" y="900"/>
                </a:cxn>
                <a:cxn ang="0">
                  <a:pos x="459" y="1085"/>
                </a:cxn>
                <a:cxn ang="0">
                  <a:pos x="606" y="1078"/>
                </a:cxn>
                <a:cxn ang="0">
                  <a:pos x="649" y="1027"/>
                </a:cxn>
                <a:cxn ang="0">
                  <a:pos x="668" y="906"/>
                </a:cxn>
                <a:cxn ang="0">
                  <a:pos x="661" y="1232"/>
                </a:cxn>
                <a:cxn ang="0">
                  <a:pos x="0" y="1193"/>
                </a:cxn>
                <a:cxn ang="0">
                  <a:pos x="12" y="1174"/>
                </a:cxn>
                <a:cxn ang="0">
                  <a:pos x="361" y="766"/>
                </a:cxn>
                <a:cxn ang="0">
                  <a:pos x="496" y="574"/>
                </a:cxn>
                <a:cxn ang="0">
                  <a:pos x="551" y="357"/>
                </a:cxn>
                <a:cxn ang="0">
                  <a:pos x="527" y="217"/>
                </a:cxn>
                <a:cxn ang="0">
                  <a:pos x="447" y="102"/>
                </a:cxn>
                <a:cxn ang="0">
                  <a:pos x="312" y="57"/>
                </a:cxn>
                <a:cxn ang="0">
                  <a:pos x="172" y="108"/>
                </a:cxn>
                <a:cxn ang="0">
                  <a:pos x="74" y="249"/>
                </a:cxn>
                <a:cxn ang="0">
                  <a:pos x="141" y="261"/>
                </a:cxn>
                <a:cxn ang="0">
                  <a:pos x="184" y="306"/>
                </a:cxn>
                <a:cxn ang="0">
                  <a:pos x="190" y="370"/>
                </a:cxn>
                <a:cxn ang="0">
                  <a:pos x="172" y="408"/>
                </a:cxn>
                <a:cxn ang="0">
                  <a:pos x="141" y="427"/>
                </a:cxn>
                <a:cxn ang="0">
                  <a:pos x="110" y="440"/>
                </a:cxn>
                <a:cxn ang="0">
                  <a:pos x="61" y="434"/>
                </a:cxn>
                <a:cxn ang="0">
                  <a:pos x="12" y="389"/>
                </a:cxn>
                <a:cxn ang="0">
                  <a:pos x="19" y="255"/>
                </a:cxn>
                <a:cxn ang="0">
                  <a:pos x="98" y="108"/>
                </a:cxn>
                <a:cxn ang="0">
                  <a:pos x="245" y="12"/>
                </a:cxn>
              </a:cxnLst>
              <a:rect l="0" t="0" r="r" b="b"/>
              <a:pathLst>
                <a:path w="717" h="1232">
                  <a:moveTo>
                    <a:pt x="337" y="0"/>
                  </a:moveTo>
                  <a:lnTo>
                    <a:pt x="441" y="12"/>
                  </a:lnTo>
                  <a:lnTo>
                    <a:pt x="533" y="44"/>
                  </a:lnTo>
                  <a:lnTo>
                    <a:pt x="613" y="102"/>
                  </a:lnTo>
                  <a:lnTo>
                    <a:pt x="668" y="172"/>
                  </a:lnTo>
                  <a:lnTo>
                    <a:pt x="704" y="255"/>
                  </a:lnTo>
                  <a:lnTo>
                    <a:pt x="717" y="357"/>
                  </a:lnTo>
                  <a:lnTo>
                    <a:pt x="710" y="434"/>
                  </a:lnTo>
                  <a:lnTo>
                    <a:pt x="686" y="504"/>
                  </a:lnTo>
                  <a:lnTo>
                    <a:pt x="649" y="568"/>
                  </a:lnTo>
                  <a:lnTo>
                    <a:pt x="600" y="638"/>
                  </a:lnTo>
                  <a:lnTo>
                    <a:pt x="527" y="715"/>
                  </a:lnTo>
                  <a:lnTo>
                    <a:pt x="441" y="798"/>
                  </a:lnTo>
                  <a:lnTo>
                    <a:pt x="331" y="900"/>
                  </a:lnTo>
                  <a:lnTo>
                    <a:pt x="141" y="1091"/>
                  </a:lnTo>
                  <a:lnTo>
                    <a:pt x="459" y="1085"/>
                  </a:lnTo>
                  <a:lnTo>
                    <a:pt x="557" y="1085"/>
                  </a:lnTo>
                  <a:lnTo>
                    <a:pt x="606" y="1078"/>
                  </a:lnTo>
                  <a:lnTo>
                    <a:pt x="631" y="1072"/>
                  </a:lnTo>
                  <a:lnTo>
                    <a:pt x="649" y="1027"/>
                  </a:lnTo>
                  <a:lnTo>
                    <a:pt x="661" y="970"/>
                  </a:lnTo>
                  <a:lnTo>
                    <a:pt x="668" y="906"/>
                  </a:lnTo>
                  <a:lnTo>
                    <a:pt x="710" y="906"/>
                  </a:lnTo>
                  <a:lnTo>
                    <a:pt x="661" y="1232"/>
                  </a:lnTo>
                  <a:lnTo>
                    <a:pt x="0" y="1232"/>
                  </a:lnTo>
                  <a:lnTo>
                    <a:pt x="0" y="1193"/>
                  </a:lnTo>
                  <a:lnTo>
                    <a:pt x="6" y="1181"/>
                  </a:lnTo>
                  <a:lnTo>
                    <a:pt x="12" y="1174"/>
                  </a:lnTo>
                  <a:lnTo>
                    <a:pt x="19" y="1161"/>
                  </a:lnTo>
                  <a:lnTo>
                    <a:pt x="361" y="766"/>
                  </a:lnTo>
                  <a:lnTo>
                    <a:pt x="435" y="676"/>
                  </a:lnTo>
                  <a:lnTo>
                    <a:pt x="496" y="574"/>
                  </a:lnTo>
                  <a:lnTo>
                    <a:pt x="539" y="466"/>
                  </a:lnTo>
                  <a:lnTo>
                    <a:pt x="551" y="357"/>
                  </a:lnTo>
                  <a:lnTo>
                    <a:pt x="545" y="287"/>
                  </a:lnTo>
                  <a:lnTo>
                    <a:pt x="527" y="217"/>
                  </a:lnTo>
                  <a:lnTo>
                    <a:pt x="490" y="153"/>
                  </a:lnTo>
                  <a:lnTo>
                    <a:pt x="447" y="102"/>
                  </a:lnTo>
                  <a:lnTo>
                    <a:pt x="386" y="70"/>
                  </a:lnTo>
                  <a:lnTo>
                    <a:pt x="312" y="57"/>
                  </a:lnTo>
                  <a:lnTo>
                    <a:pt x="239" y="70"/>
                  </a:lnTo>
                  <a:lnTo>
                    <a:pt x="172" y="108"/>
                  </a:lnTo>
                  <a:lnTo>
                    <a:pt x="117" y="166"/>
                  </a:lnTo>
                  <a:lnTo>
                    <a:pt x="74" y="249"/>
                  </a:lnTo>
                  <a:lnTo>
                    <a:pt x="123" y="249"/>
                  </a:lnTo>
                  <a:lnTo>
                    <a:pt x="141" y="261"/>
                  </a:lnTo>
                  <a:lnTo>
                    <a:pt x="159" y="268"/>
                  </a:lnTo>
                  <a:lnTo>
                    <a:pt x="184" y="306"/>
                  </a:lnTo>
                  <a:lnTo>
                    <a:pt x="190" y="325"/>
                  </a:lnTo>
                  <a:lnTo>
                    <a:pt x="190" y="370"/>
                  </a:lnTo>
                  <a:lnTo>
                    <a:pt x="178" y="389"/>
                  </a:lnTo>
                  <a:lnTo>
                    <a:pt x="172" y="408"/>
                  </a:lnTo>
                  <a:lnTo>
                    <a:pt x="153" y="421"/>
                  </a:lnTo>
                  <a:lnTo>
                    <a:pt x="141" y="427"/>
                  </a:lnTo>
                  <a:lnTo>
                    <a:pt x="123" y="434"/>
                  </a:lnTo>
                  <a:lnTo>
                    <a:pt x="110" y="440"/>
                  </a:lnTo>
                  <a:lnTo>
                    <a:pt x="86" y="440"/>
                  </a:lnTo>
                  <a:lnTo>
                    <a:pt x="61" y="434"/>
                  </a:lnTo>
                  <a:lnTo>
                    <a:pt x="37" y="421"/>
                  </a:lnTo>
                  <a:lnTo>
                    <a:pt x="12" y="389"/>
                  </a:lnTo>
                  <a:lnTo>
                    <a:pt x="6" y="338"/>
                  </a:lnTo>
                  <a:lnTo>
                    <a:pt x="19" y="255"/>
                  </a:lnTo>
                  <a:lnTo>
                    <a:pt x="49" y="178"/>
                  </a:lnTo>
                  <a:lnTo>
                    <a:pt x="98" y="108"/>
                  </a:lnTo>
                  <a:lnTo>
                    <a:pt x="159" y="51"/>
                  </a:lnTo>
                  <a:lnTo>
                    <a:pt x="245" y="1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17921" y="3327"/>
              <a:ext cx="674" cy="913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00" y="25"/>
                </a:cxn>
                <a:cxn ang="0">
                  <a:pos x="196" y="447"/>
                </a:cxn>
                <a:cxn ang="0">
                  <a:pos x="282" y="370"/>
                </a:cxn>
                <a:cxn ang="0">
                  <a:pos x="398" y="338"/>
                </a:cxn>
                <a:cxn ang="0">
                  <a:pos x="490" y="351"/>
                </a:cxn>
                <a:cxn ang="0">
                  <a:pos x="551" y="415"/>
                </a:cxn>
                <a:cxn ang="0">
                  <a:pos x="563" y="485"/>
                </a:cxn>
                <a:cxn ang="0">
                  <a:pos x="545" y="594"/>
                </a:cxn>
                <a:cxn ang="0">
                  <a:pos x="508" y="702"/>
                </a:cxn>
                <a:cxn ang="0">
                  <a:pos x="478" y="779"/>
                </a:cxn>
                <a:cxn ang="0">
                  <a:pos x="465" y="849"/>
                </a:cxn>
                <a:cxn ang="0">
                  <a:pos x="484" y="881"/>
                </a:cxn>
                <a:cxn ang="0">
                  <a:pos x="545" y="862"/>
                </a:cxn>
                <a:cxn ang="0">
                  <a:pos x="631" y="721"/>
                </a:cxn>
                <a:cxn ang="0">
                  <a:pos x="637" y="702"/>
                </a:cxn>
                <a:cxn ang="0">
                  <a:pos x="661" y="696"/>
                </a:cxn>
                <a:cxn ang="0">
                  <a:pos x="674" y="715"/>
                </a:cxn>
                <a:cxn ang="0">
                  <a:pos x="631" y="824"/>
                </a:cxn>
                <a:cxn ang="0">
                  <a:pos x="551" y="894"/>
                </a:cxn>
                <a:cxn ang="0">
                  <a:pos x="453" y="907"/>
                </a:cxn>
                <a:cxn ang="0">
                  <a:pos x="392" y="843"/>
                </a:cxn>
                <a:cxn ang="0">
                  <a:pos x="380" y="785"/>
                </a:cxn>
                <a:cxn ang="0">
                  <a:pos x="392" y="753"/>
                </a:cxn>
                <a:cxn ang="0">
                  <a:pos x="416" y="677"/>
                </a:cxn>
                <a:cxn ang="0">
                  <a:pos x="471" y="453"/>
                </a:cxn>
                <a:cxn ang="0">
                  <a:pos x="465" y="409"/>
                </a:cxn>
                <a:cxn ang="0">
                  <a:pos x="441" y="370"/>
                </a:cxn>
                <a:cxn ang="0">
                  <a:pos x="398" y="364"/>
                </a:cxn>
                <a:cxn ang="0">
                  <a:pos x="276" y="409"/>
                </a:cxn>
                <a:cxn ang="0">
                  <a:pos x="196" y="504"/>
                </a:cxn>
                <a:cxn ang="0">
                  <a:pos x="178" y="536"/>
                </a:cxn>
                <a:cxn ang="0">
                  <a:pos x="171" y="555"/>
                </a:cxn>
                <a:cxn ang="0">
                  <a:pos x="159" y="606"/>
                </a:cxn>
                <a:cxn ang="0">
                  <a:pos x="147" y="651"/>
                </a:cxn>
                <a:cxn ang="0">
                  <a:pos x="141" y="683"/>
                </a:cxn>
                <a:cxn ang="0">
                  <a:pos x="104" y="817"/>
                </a:cxn>
                <a:cxn ang="0">
                  <a:pos x="98" y="855"/>
                </a:cxn>
                <a:cxn ang="0">
                  <a:pos x="67" y="907"/>
                </a:cxn>
                <a:cxn ang="0">
                  <a:pos x="24" y="913"/>
                </a:cxn>
                <a:cxn ang="0">
                  <a:pos x="6" y="894"/>
                </a:cxn>
                <a:cxn ang="0">
                  <a:pos x="0" y="855"/>
                </a:cxn>
                <a:cxn ang="0">
                  <a:pos x="184" y="108"/>
                </a:cxn>
                <a:cxn ang="0">
                  <a:pos x="190" y="70"/>
                </a:cxn>
                <a:cxn ang="0">
                  <a:pos x="171" y="64"/>
                </a:cxn>
                <a:cxn ang="0">
                  <a:pos x="98" y="51"/>
                </a:cxn>
                <a:cxn ang="0">
                  <a:pos x="104" y="19"/>
                </a:cxn>
                <a:cxn ang="0">
                  <a:pos x="159" y="13"/>
                </a:cxn>
                <a:cxn ang="0">
                  <a:pos x="251" y="0"/>
                </a:cxn>
              </a:cxnLst>
              <a:rect l="0" t="0" r="r" b="b"/>
              <a:pathLst>
                <a:path w="674" h="913">
                  <a:moveTo>
                    <a:pt x="251" y="0"/>
                  </a:moveTo>
                  <a:lnTo>
                    <a:pt x="288" y="0"/>
                  </a:lnTo>
                  <a:lnTo>
                    <a:pt x="300" y="13"/>
                  </a:lnTo>
                  <a:lnTo>
                    <a:pt x="300" y="25"/>
                  </a:lnTo>
                  <a:lnTo>
                    <a:pt x="294" y="38"/>
                  </a:lnTo>
                  <a:lnTo>
                    <a:pt x="196" y="447"/>
                  </a:lnTo>
                  <a:lnTo>
                    <a:pt x="233" y="409"/>
                  </a:lnTo>
                  <a:lnTo>
                    <a:pt x="282" y="370"/>
                  </a:lnTo>
                  <a:lnTo>
                    <a:pt x="337" y="345"/>
                  </a:lnTo>
                  <a:lnTo>
                    <a:pt x="398" y="338"/>
                  </a:lnTo>
                  <a:lnTo>
                    <a:pt x="453" y="345"/>
                  </a:lnTo>
                  <a:lnTo>
                    <a:pt x="490" y="351"/>
                  </a:lnTo>
                  <a:lnTo>
                    <a:pt x="514" y="370"/>
                  </a:lnTo>
                  <a:lnTo>
                    <a:pt x="551" y="415"/>
                  </a:lnTo>
                  <a:lnTo>
                    <a:pt x="563" y="453"/>
                  </a:lnTo>
                  <a:lnTo>
                    <a:pt x="563" y="485"/>
                  </a:lnTo>
                  <a:lnTo>
                    <a:pt x="557" y="536"/>
                  </a:lnTo>
                  <a:lnTo>
                    <a:pt x="545" y="594"/>
                  </a:lnTo>
                  <a:lnTo>
                    <a:pt x="527" y="651"/>
                  </a:lnTo>
                  <a:lnTo>
                    <a:pt x="508" y="702"/>
                  </a:lnTo>
                  <a:lnTo>
                    <a:pt x="496" y="734"/>
                  </a:lnTo>
                  <a:lnTo>
                    <a:pt x="478" y="779"/>
                  </a:lnTo>
                  <a:lnTo>
                    <a:pt x="465" y="811"/>
                  </a:lnTo>
                  <a:lnTo>
                    <a:pt x="465" y="849"/>
                  </a:lnTo>
                  <a:lnTo>
                    <a:pt x="478" y="875"/>
                  </a:lnTo>
                  <a:lnTo>
                    <a:pt x="484" y="881"/>
                  </a:lnTo>
                  <a:lnTo>
                    <a:pt x="496" y="881"/>
                  </a:lnTo>
                  <a:lnTo>
                    <a:pt x="545" y="862"/>
                  </a:lnTo>
                  <a:lnTo>
                    <a:pt x="594" y="811"/>
                  </a:lnTo>
                  <a:lnTo>
                    <a:pt x="631" y="721"/>
                  </a:lnTo>
                  <a:lnTo>
                    <a:pt x="637" y="709"/>
                  </a:lnTo>
                  <a:lnTo>
                    <a:pt x="637" y="702"/>
                  </a:lnTo>
                  <a:lnTo>
                    <a:pt x="643" y="696"/>
                  </a:lnTo>
                  <a:lnTo>
                    <a:pt x="661" y="696"/>
                  </a:lnTo>
                  <a:lnTo>
                    <a:pt x="674" y="709"/>
                  </a:lnTo>
                  <a:lnTo>
                    <a:pt x="674" y="715"/>
                  </a:lnTo>
                  <a:lnTo>
                    <a:pt x="655" y="772"/>
                  </a:lnTo>
                  <a:lnTo>
                    <a:pt x="631" y="824"/>
                  </a:lnTo>
                  <a:lnTo>
                    <a:pt x="594" y="868"/>
                  </a:lnTo>
                  <a:lnTo>
                    <a:pt x="551" y="894"/>
                  </a:lnTo>
                  <a:lnTo>
                    <a:pt x="496" y="913"/>
                  </a:lnTo>
                  <a:lnTo>
                    <a:pt x="453" y="907"/>
                  </a:lnTo>
                  <a:lnTo>
                    <a:pt x="416" y="881"/>
                  </a:lnTo>
                  <a:lnTo>
                    <a:pt x="392" y="843"/>
                  </a:lnTo>
                  <a:lnTo>
                    <a:pt x="380" y="798"/>
                  </a:lnTo>
                  <a:lnTo>
                    <a:pt x="380" y="785"/>
                  </a:lnTo>
                  <a:lnTo>
                    <a:pt x="386" y="772"/>
                  </a:lnTo>
                  <a:lnTo>
                    <a:pt x="392" y="753"/>
                  </a:lnTo>
                  <a:lnTo>
                    <a:pt x="398" y="728"/>
                  </a:lnTo>
                  <a:lnTo>
                    <a:pt x="416" y="677"/>
                  </a:lnTo>
                  <a:lnTo>
                    <a:pt x="465" y="523"/>
                  </a:lnTo>
                  <a:lnTo>
                    <a:pt x="471" y="453"/>
                  </a:lnTo>
                  <a:lnTo>
                    <a:pt x="471" y="428"/>
                  </a:lnTo>
                  <a:lnTo>
                    <a:pt x="465" y="409"/>
                  </a:lnTo>
                  <a:lnTo>
                    <a:pt x="453" y="383"/>
                  </a:lnTo>
                  <a:lnTo>
                    <a:pt x="441" y="370"/>
                  </a:lnTo>
                  <a:lnTo>
                    <a:pt x="423" y="364"/>
                  </a:lnTo>
                  <a:lnTo>
                    <a:pt x="398" y="364"/>
                  </a:lnTo>
                  <a:lnTo>
                    <a:pt x="331" y="377"/>
                  </a:lnTo>
                  <a:lnTo>
                    <a:pt x="276" y="409"/>
                  </a:lnTo>
                  <a:lnTo>
                    <a:pt x="227" y="453"/>
                  </a:lnTo>
                  <a:lnTo>
                    <a:pt x="196" y="504"/>
                  </a:lnTo>
                  <a:lnTo>
                    <a:pt x="184" y="523"/>
                  </a:lnTo>
                  <a:lnTo>
                    <a:pt x="178" y="536"/>
                  </a:lnTo>
                  <a:lnTo>
                    <a:pt x="171" y="543"/>
                  </a:lnTo>
                  <a:lnTo>
                    <a:pt x="171" y="555"/>
                  </a:lnTo>
                  <a:lnTo>
                    <a:pt x="159" y="594"/>
                  </a:lnTo>
                  <a:lnTo>
                    <a:pt x="159" y="606"/>
                  </a:lnTo>
                  <a:lnTo>
                    <a:pt x="153" y="626"/>
                  </a:lnTo>
                  <a:lnTo>
                    <a:pt x="147" y="651"/>
                  </a:lnTo>
                  <a:lnTo>
                    <a:pt x="147" y="670"/>
                  </a:lnTo>
                  <a:lnTo>
                    <a:pt x="141" y="683"/>
                  </a:lnTo>
                  <a:lnTo>
                    <a:pt x="110" y="798"/>
                  </a:lnTo>
                  <a:lnTo>
                    <a:pt x="104" y="817"/>
                  </a:lnTo>
                  <a:lnTo>
                    <a:pt x="104" y="836"/>
                  </a:lnTo>
                  <a:lnTo>
                    <a:pt x="98" y="855"/>
                  </a:lnTo>
                  <a:lnTo>
                    <a:pt x="98" y="875"/>
                  </a:lnTo>
                  <a:lnTo>
                    <a:pt x="67" y="907"/>
                  </a:lnTo>
                  <a:lnTo>
                    <a:pt x="55" y="913"/>
                  </a:lnTo>
                  <a:lnTo>
                    <a:pt x="24" y="913"/>
                  </a:lnTo>
                  <a:lnTo>
                    <a:pt x="12" y="907"/>
                  </a:lnTo>
                  <a:lnTo>
                    <a:pt x="6" y="894"/>
                  </a:lnTo>
                  <a:lnTo>
                    <a:pt x="0" y="887"/>
                  </a:lnTo>
                  <a:lnTo>
                    <a:pt x="0" y="855"/>
                  </a:lnTo>
                  <a:lnTo>
                    <a:pt x="6" y="843"/>
                  </a:lnTo>
                  <a:lnTo>
                    <a:pt x="184" y="108"/>
                  </a:lnTo>
                  <a:lnTo>
                    <a:pt x="190" y="102"/>
                  </a:lnTo>
                  <a:lnTo>
                    <a:pt x="190" y="70"/>
                  </a:lnTo>
                  <a:lnTo>
                    <a:pt x="184" y="70"/>
                  </a:lnTo>
                  <a:lnTo>
                    <a:pt x="171" y="64"/>
                  </a:lnTo>
                  <a:lnTo>
                    <a:pt x="110" y="64"/>
                  </a:lnTo>
                  <a:lnTo>
                    <a:pt x="98" y="51"/>
                  </a:lnTo>
                  <a:lnTo>
                    <a:pt x="98" y="32"/>
                  </a:lnTo>
                  <a:lnTo>
                    <a:pt x="104" y="19"/>
                  </a:lnTo>
                  <a:lnTo>
                    <a:pt x="110" y="13"/>
                  </a:lnTo>
                  <a:lnTo>
                    <a:pt x="159" y="13"/>
                  </a:lnTo>
                  <a:lnTo>
                    <a:pt x="202" y="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19305" y="4144"/>
              <a:ext cx="894" cy="830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251" y="198"/>
                </a:cxn>
                <a:cxn ang="0">
                  <a:pos x="294" y="115"/>
                </a:cxn>
                <a:cxn ang="0">
                  <a:pos x="355" y="51"/>
                </a:cxn>
                <a:cxn ang="0">
                  <a:pos x="428" y="13"/>
                </a:cxn>
                <a:cxn ang="0">
                  <a:pos x="514" y="0"/>
                </a:cxn>
                <a:cxn ang="0">
                  <a:pos x="582" y="7"/>
                </a:cxn>
                <a:cxn ang="0">
                  <a:pos x="637" y="26"/>
                </a:cxn>
                <a:cxn ang="0">
                  <a:pos x="673" y="45"/>
                </a:cxn>
                <a:cxn ang="0">
                  <a:pos x="698" y="70"/>
                </a:cxn>
                <a:cxn ang="0">
                  <a:pos x="729" y="121"/>
                </a:cxn>
                <a:cxn ang="0">
                  <a:pos x="747" y="173"/>
                </a:cxn>
                <a:cxn ang="0">
                  <a:pos x="753" y="249"/>
                </a:cxn>
                <a:cxn ang="0">
                  <a:pos x="753" y="709"/>
                </a:cxn>
                <a:cxn ang="0">
                  <a:pos x="765" y="741"/>
                </a:cxn>
                <a:cxn ang="0">
                  <a:pos x="790" y="760"/>
                </a:cxn>
                <a:cxn ang="0">
                  <a:pos x="833" y="766"/>
                </a:cxn>
                <a:cxn ang="0">
                  <a:pos x="894" y="766"/>
                </a:cxn>
                <a:cxn ang="0">
                  <a:pos x="894" y="824"/>
                </a:cxn>
                <a:cxn ang="0">
                  <a:pos x="496" y="824"/>
                </a:cxn>
                <a:cxn ang="0">
                  <a:pos x="496" y="766"/>
                </a:cxn>
                <a:cxn ang="0">
                  <a:pos x="569" y="766"/>
                </a:cxn>
                <a:cxn ang="0">
                  <a:pos x="612" y="753"/>
                </a:cxn>
                <a:cxn ang="0">
                  <a:pos x="631" y="734"/>
                </a:cxn>
                <a:cxn ang="0">
                  <a:pos x="637" y="683"/>
                </a:cxn>
                <a:cxn ang="0">
                  <a:pos x="637" y="249"/>
                </a:cxn>
                <a:cxn ang="0">
                  <a:pos x="631" y="192"/>
                </a:cxn>
                <a:cxn ang="0">
                  <a:pos x="618" y="134"/>
                </a:cxn>
                <a:cxn ang="0">
                  <a:pos x="600" y="90"/>
                </a:cxn>
                <a:cxn ang="0">
                  <a:pos x="557" y="58"/>
                </a:cxn>
                <a:cxn ang="0">
                  <a:pos x="502" y="45"/>
                </a:cxn>
                <a:cxn ang="0">
                  <a:pos x="447" y="51"/>
                </a:cxn>
                <a:cxn ang="0">
                  <a:pos x="392" y="77"/>
                </a:cxn>
                <a:cxn ang="0">
                  <a:pos x="343" y="121"/>
                </a:cxn>
                <a:cxn ang="0">
                  <a:pos x="300" y="179"/>
                </a:cxn>
                <a:cxn ang="0">
                  <a:pos x="275" y="256"/>
                </a:cxn>
                <a:cxn ang="0">
                  <a:pos x="263" y="345"/>
                </a:cxn>
                <a:cxn ang="0">
                  <a:pos x="263" y="690"/>
                </a:cxn>
                <a:cxn ang="0">
                  <a:pos x="269" y="741"/>
                </a:cxn>
                <a:cxn ang="0">
                  <a:pos x="288" y="760"/>
                </a:cxn>
                <a:cxn ang="0">
                  <a:pos x="331" y="773"/>
                </a:cxn>
                <a:cxn ang="0">
                  <a:pos x="404" y="773"/>
                </a:cxn>
                <a:cxn ang="0">
                  <a:pos x="404" y="830"/>
                </a:cxn>
                <a:cxn ang="0">
                  <a:pos x="6" y="830"/>
                </a:cxn>
                <a:cxn ang="0">
                  <a:pos x="6" y="773"/>
                </a:cxn>
                <a:cxn ang="0">
                  <a:pos x="79" y="773"/>
                </a:cxn>
                <a:cxn ang="0">
                  <a:pos x="122" y="760"/>
                </a:cxn>
                <a:cxn ang="0">
                  <a:pos x="141" y="741"/>
                </a:cxn>
                <a:cxn ang="0">
                  <a:pos x="147" y="690"/>
                </a:cxn>
                <a:cxn ang="0">
                  <a:pos x="147" y="192"/>
                </a:cxn>
                <a:cxn ang="0">
                  <a:pos x="141" y="179"/>
                </a:cxn>
                <a:cxn ang="0">
                  <a:pos x="135" y="128"/>
                </a:cxn>
                <a:cxn ang="0">
                  <a:pos x="116" y="96"/>
                </a:cxn>
                <a:cxn ang="0">
                  <a:pos x="73" y="77"/>
                </a:cxn>
                <a:cxn ang="0">
                  <a:pos x="0" y="77"/>
                </a:cxn>
                <a:cxn ang="0">
                  <a:pos x="0" y="19"/>
                </a:cxn>
                <a:cxn ang="0">
                  <a:pos x="251" y="0"/>
                </a:cxn>
              </a:cxnLst>
              <a:rect l="0" t="0" r="r" b="b"/>
              <a:pathLst>
                <a:path w="894" h="830">
                  <a:moveTo>
                    <a:pt x="251" y="0"/>
                  </a:moveTo>
                  <a:lnTo>
                    <a:pt x="251" y="198"/>
                  </a:lnTo>
                  <a:lnTo>
                    <a:pt x="294" y="115"/>
                  </a:lnTo>
                  <a:lnTo>
                    <a:pt x="355" y="51"/>
                  </a:lnTo>
                  <a:lnTo>
                    <a:pt x="428" y="13"/>
                  </a:lnTo>
                  <a:lnTo>
                    <a:pt x="514" y="0"/>
                  </a:lnTo>
                  <a:lnTo>
                    <a:pt x="582" y="7"/>
                  </a:lnTo>
                  <a:lnTo>
                    <a:pt x="637" y="26"/>
                  </a:lnTo>
                  <a:lnTo>
                    <a:pt x="673" y="45"/>
                  </a:lnTo>
                  <a:lnTo>
                    <a:pt x="698" y="70"/>
                  </a:lnTo>
                  <a:lnTo>
                    <a:pt x="729" y="121"/>
                  </a:lnTo>
                  <a:lnTo>
                    <a:pt x="747" y="173"/>
                  </a:lnTo>
                  <a:lnTo>
                    <a:pt x="753" y="249"/>
                  </a:lnTo>
                  <a:lnTo>
                    <a:pt x="753" y="709"/>
                  </a:lnTo>
                  <a:lnTo>
                    <a:pt x="765" y="741"/>
                  </a:lnTo>
                  <a:lnTo>
                    <a:pt x="790" y="760"/>
                  </a:lnTo>
                  <a:lnTo>
                    <a:pt x="833" y="766"/>
                  </a:lnTo>
                  <a:lnTo>
                    <a:pt x="894" y="766"/>
                  </a:lnTo>
                  <a:lnTo>
                    <a:pt x="894" y="824"/>
                  </a:lnTo>
                  <a:lnTo>
                    <a:pt x="496" y="824"/>
                  </a:lnTo>
                  <a:lnTo>
                    <a:pt x="496" y="766"/>
                  </a:lnTo>
                  <a:lnTo>
                    <a:pt x="569" y="766"/>
                  </a:lnTo>
                  <a:lnTo>
                    <a:pt x="612" y="753"/>
                  </a:lnTo>
                  <a:lnTo>
                    <a:pt x="631" y="734"/>
                  </a:lnTo>
                  <a:lnTo>
                    <a:pt x="637" y="683"/>
                  </a:lnTo>
                  <a:lnTo>
                    <a:pt x="637" y="249"/>
                  </a:lnTo>
                  <a:lnTo>
                    <a:pt x="631" y="192"/>
                  </a:lnTo>
                  <a:lnTo>
                    <a:pt x="618" y="134"/>
                  </a:lnTo>
                  <a:lnTo>
                    <a:pt x="600" y="90"/>
                  </a:lnTo>
                  <a:lnTo>
                    <a:pt x="557" y="58"/>
                  </a:lnTo>
                  <a:lnTo>
                    <a:pt x="502" y="45"/>
                  </a:lnTo>
                  <a:lnTo>
                    <a:pt x="447" y="51"/>
                  </a:lnTo>
                  <a:lnTo>
                    <a:pt x="392" y="77"/>
                  </a:lnTo>
                  <a:lnTo>
                    <a:pt x="343" y="121"/>
                  </a:lnTo>
                  <a:lnTo>
                    <a:pt x="300" y="179"/>
                  </a:lnTo>
                  <a:lnTo>
                    <a:pt x="275" y="256"/>
                  </a:lnTo>
                  <a:lnTo>
                    <a:pt x="263" y="345"/>
                  </a:lnTo>
                  <a:lnTo>
                    <a:pt x="263" y="690"/>
                  </a:lnTo>
                  <a:lnTo>
                    <a:pt x="269" y="741"/>
                  </a:lnTo>
                  <a:lnTo>
                    <a:pt x="288" y="760"/>
                  </a:lnTo>
                  <a:lnTo>
                    <a:pt x="331" y="773"/>
                  </a:lnTo>
                  <a:lnTo>
                    <a:pt x="404" y="773"/>
                  </a:lnTo>
                  <a:lnTo>
                    <a:pt x="404" y="830"/>
                  </a:lnTo>
                  <a:lnTo>
                    <a:pt x="6" y="830"/>
                  </a:lnTo>
                  <a:lnTo>
                    <a:pt x="6" y="773"/>
                  </a:lnTo>
                  <a:lnTo>
                    <a:pt x="79" y="773"/>
                  </a:lnTo>
                  <a:lnTo>
                    <a:pt x="122" y="760"/>
                  </a:lnTo>
                  <a:lnTo>
                    <a:pt x="141" y="741"/>
                  </a:lnTo>
                  <a:lnTo>
                    <a:pt x="147" y="690"/>
                  </a:lnTo>
                  <a:lnTo>
                    <a:pt x="147" y="192"/>
                  </a:lnTo>
                  <a:lnTo>
                    <a:pt x="141" y="179"/>
                  </a:lnTo>
                  <a:lnTo>
                    <a:pt x="135" y="128"/>
                  </a:lnTo>
                  <a:lnTo>
                    <a:pt x="116" y="96"/>
                  </a:lnTo>
                  <a:lnTo>
                    <a:pt x="73" y="77"/>
                  </a:lnTo>
                  <a:lnTo>
                    <a:pt x="0" y="77"/>
                  </a:lnTo>
                  <a:lnTo>
                    <a:pt x="0" y="1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3" name="Freeform 101"/>
            <p:cNvSpPr>
              <a:spLocks noEditPoints="1"/>
            </p:cNvSpPr>
            <p:nvPr/>
          </p:nvSpPr>
          <p:spPr bwMode="auto">
            <a:xfrm>
              <a:off x="20199" y="4144"/>
              <a:ext cx="790" cy="849"/>
            </a:xfrm>
            <a:custGeom>
              <a:avLst/>
              <a:gdLst/>
              <a:ahLst/>
              <a:cxnLst>
                <a:cxn ang="0">
                  <a:pos x="398" y="38"/>
                </a:cxn>
                <a:cxn ang="0">
                  <a:pos x="343" y="45"/>
                </a:cxn>
                <a:cxn ang="0">
                  <a:pos x="288" y="70"/>
                </a:cxn>
                <a:cxn ang="0">
                  <a:pos x="239" y="109"/>
                </a:cxn>
                <a:cxn ang="0">
                  <a:pos x="196" y="160"/>
                </a:cxn>
                <a:cxn ang="0">
                  <a:pos x="165" y="249"/>
                </a:cxn>
                <a:cxn ang="0">
                  <a:pos x="153" y="338"/>
                </a:cxn>
                <a:cxn ang="0">
                  <a:pos x="153" y="498"/>
                </a:cxn>
                <a:cxn ang="0">
                  <a:pos x="165" y="587"/>
                </a:cxn>
                <a:cxn ang="0">
                  <a:pos x="196" y="677"/>
                </a:cxn>
                <a:cxn ang="0">
                  <a:pos x="239" y="734"/>
                </a:cxn>
                <a:cxn ang="0">
                  <a:pos x="288" y="773"/>
                </a:cxn>
                <a:cxn ang="0">
                  <a:pos x="337" y="798"/>
                </a:cxn>
                <a:cxn ang="0">
                  <a:pos x="398" y="805"/>
                </a:cxn>
                <a:cxn ang="0">
                  <a:pos x="404" y="805"/>
                </a:cxn>
                <a:cxn ang="0">
                  <a:pos x="471" y="798"/>
                </a:cxn>
                <a:cxn ang="0">
                  <a:pos x="526" y="766"/>
                </a:cxn>
                <a:cxn ang="0">
                  <a:pos x="575" y="728"/>
                </a:cxn>
                <a:cxn ang="0">
                  <a:pos x="612" y="670"/>
                </a:cxn>
                <a:cxn ang="0">
                  <a:pos x="637" y="581"/>
                </a:cxn>
                <a:cxn ang="0">
                  <a:pos x="649" y="498"/>
                </a:cxn>
                <a:cxn ang="0">
                  <a:pos x="649" y="338"/>
                </a:cxn>
                <a:cxn ang="0">
                  <a:pos x="637" y="249"/>
                </a:cxn>
                <a:cxn ang="0">
                  <a:pos x="600" y="160"/>
                </a:cxn>
                <a:cxn ang="0">
                  <a:pos x="545" y="90"/>
                </a:cxn>
                <a:cxn ang="0">
                  <a:pos x="477" y="51"/>
                </a:cxn>
                <a:cxn ang="0">
                  <a:pos x="398" y="38"/>
                </a:cxn>
                <a:cxn ang="0">
                  <a:pos x="398" y="0"/>
                </a:cxn>
                <a:cxn ang="0">
                  <a:pos x="502" y="13"/>
                </a:cxn>
                <a:cxn ang="0">
                  <a:pos x="594" y="58"/>
                </a:cxn>
                <a:cxn ang="0">
                  <a:pos x="673" y="128"/>
                </a:cxn>
                <a:cxn ang="0">
                  <a:pos x="735" y="217"/>
                </a:cxn>
                <a:cxn ang="0">
                  <a:pos x="778" y="319"/>
                </a:cxn>
                <a:cxn ang="0">
                  <a:pos x="790" y="434"/>
                </a:cxn>
                <a:cxn ang="0">
                  <a:pos x="778" y="543"/>
                </a:cxn>
                <a:cxn ang="0">
                  <a:pos x="735" y="645"/>
                </a:cxn>
                <a:cxn ang="0">
                  <a:pos x="673" y="728"/>
                </a:cxn>
                <a:cxn ang="0">
                  <a:pos x="588" y="792"/>
                </a:cxn>
                <a:cxn ang="0">
                  <a:pos x="496" y="836"/>
                </a:cxn>
                <a:cxn ang="0">
                  <a:pos x="392" y="849"/>
                </a:cxn>
                <a:cxn ang="0">
                  <a:pos x="288" y="836"/>
                </a:cxn>
                <a:cxn ang="0">
                  <a:pos x="196" y="798"/>
                </a:cxn>
                <a:cxn ang="0">
                  <a:pos x="116" y="734"/>
                </a:cxn>
                <a:cxn ang="0">
                  <a:pos x="55" y="651"/>
                </a:cxn>
                <a:cxn ang="0">
                  <a:pos x="12" y="549"/>
                </a:cxn>
                <a:cxn ang="0">
                  <a:pos x="0" y="434"/>
                </a:cxn>
                <a:cxn ang="0">
                  <a:pos x="12" y="319"/>
                </a:cxn>
                <a:cxn ang="0">
                  <a:pos x="55" y="217"/>
                </a:cxn>
                <a:cxn ang="0">
                  <a:pos x="116" y="134"/>
                </a:cxn>
                <a:cxn ang="0">
                  <a:pos x="196" y="64"/>
                </a:cxn>
                <a:cxn ang="0">
                  <a:pos x="294" y="19"/>
                </a:cxn>
                <a:cxn ang="0">
                  <a:pos x="398" y="0"/>
                </a:cxn>
              </a:cxnLst>
              <a:rect l="0" t="0" r="r" b="b"/>
              <a:pathLst>
                <a:path w="790" h="849">
                  <a:moveTo>
                    <a:pt x="398" y="38"/>
                  </a:moveTo>
                  <a:lnTo>
                    <a:pt x="343" y="45"/>
                  </a:lnTo>
                  <a:lnTo>
                    <a:pt x="288" y="70"/>
                  </a:lnTo>
                  <a:lnTo>
                    <a:pt x="239" y="109"/>
                  </a:lnTo>
                  <a:lnTo>
                    <a:pt x="196" y="160"/>
                  </a:lnTo>
                  <a:lnTo>
                    <a:pt x="165" y="249"/>
                  </a:lnTo>
                  <a:lnTo>
                    <a:pt x="153" y="338"/>
                  </a:lnTo>
                  <a:lnTo>
                    <a:pt x="153" y="498"/>
                  </a:lnTo>
                  <a:lnTo>
                    <a:pt x="165" y="587"/>
                  </a:lnTo>
                  <a:lnTo>
                    <a:pt x="196" y="677"/>
                  </a:lnTo>
                  <a:lnTo>
                    <a:pt x="239" y="734"/>
                  </a:lnTo>
                  <a:lnTo>
                    <a:pt x="288" y="773"/>
                  </a:lnTo>
                  <a:lnTo>
                    <a:pt x="337" y="798"/>
                  </a:lnTo>
                  <a:lnTo>
                    <a:pt x="398" y="805"/>
                  </a:lnTo>
                  <a:lnTo>
                    <a:pt x="404" y="805"/>
                  </a:lnTo>
                  <a:lnTo>
                    <a:pt x="471" y="798"/>
                  </a:lnTo>
                  <a:lnTo>
                    <a:pt x="526" y="766"/>
                  </a:lnTo>
                  <a:lnTo>
                    <a:pt x="575" y="728"/>
                  </a:lnTo>
                  <a:lnTo>
                    <a:pt x="612" y="670"/>
                  </a:lnTo>
                  <a:lnTo>
                    <a:pt x="637" y="581"/>
                  </a:lnTo>
                  <a:lnTo>
                    <a:pt x="649" y="498"/>
                  </a:lnTo>
                  <a:lnTo>
                    <a:pt x="649" y="338"/>
                  </a:lnTo>
                  <a:lnTo>
                    <a:pt x="637" y="249"/>
                  </a:lnTo>
                  <a:lnTo>
                    <a:pt x="600" y="160"/>
                  </a:lnTo>
                  <a:lnTo>
                    <a:pt x="545" y="90"/>
                  </a:lnTo>
                  <a:lnTo>
                    <a:pt x="477" y="51"/>
                  </a:lnTo>
                  <a:lnTo>
                    <a:pt x="398" y="38"/>
                  </a:lnTo>
                  <a:close/>
                  <a:moveTo>
                    <a:pt x="398" y="0"/>
                  </a:moveTo>
                  <a:lnTo>
                    <a:pt x="502" y="13"/>
                  </a:lnTo>
                  <a:lnTo>
                    <a:pt x="594" y="58"/>
                  </a:lnTo>
                  <a:lnTo>
                    <a:pt x="673" y="128"/>
                  </a:lnTo>
                  <a:lnTo>
                    <a:pt x="735" y="217"/>
                  </a:lnTo>
                  <a:lnTo>
                    <a:pt x="778" y="319"/>
                  </a:lnTo>
                  <a:lnTo>
                    <a:pt x="790" y="434"/>
                  </a:lnTo>
                  <a:lnTo>
                    <a:pt x="778" y="543"/>
                  </a:lnTo>
                  <a:lnTo>
                    <a:pt x="735" y="645"/>
                  </a:lnTo>
                  <a:lnTo>
                    <a:pt x="673" y="728"/>
                  </a:lnTo>
                  <a:lnTo>
                    <a:pt x="588" y="792"/>
                  </a:lnTo>
                  <a:lnTo>
                    <a:pt x="496" y="836"/>
                  </a:lnTo>
                  <a:lnTo>
                    <a:pt x="392" y="849"/>
                  </a:lnTo>
                  <a:lnTo>
                    <a:pt x="288" y="836"/>
                  </a:lnTo>
                  <a:lnTo>
                    <a:pt x="196" y="798"/>
                  </a:lnTo>
                  <a:lnTo>
                    <a:pt x="116" y="734"/>
                  </a:lnTo>
                  <a:lnTo>
                    <a:pt x="55" y="651"/>
                  </a:lnTo>
                  <a:lnTo>
                    <a:pt x="12" y="549"/>
                  </a:lnTo>
                  <a:lnTo>
                    <a:pt x="0" y="434"/>
                  </a:lnTo>
                  <a:lnTo>
                    <a:pt x="12" y="319"/>
                  </a:lnTo>
                  <a:lnTo>
                    <a:pt x="55" y="217"/>
                  </a:lnTo>
                  <a:lnTo>
                    <a:pt x="116" y="134"/>
                  </a:lnTo>
                  <a:lnTo>
                    <a:pt x="196" y="64"/>
                  </a:lnTo>
                  <a:lnTo>
                    <a:pt x="294" y="19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4" name="Freeform 102"/>
            <p:cNvSpPr>
              <a:spLocks noEditPoints="1"/>
            </p:cNvSpPr>
            <p:nvPr/>
          </p:nvSpPr>
          <p:spPr bwMode="auto">
            <a:xfrm>
              <a:off x="21283" y="3684"/>
              <a:ext cx="881" cy="1309"/>
            </a:xfrm>
            <a:custGeom>
              <a:avLst/>
              <a:gdLst/>
              <a:ahLst/>
              <a:cxnLst>
                <a:cxn ang="0">
                  <a:pos x="410" y="505"/>
                </a:cxn>
                <a:cxn ang="0">
                  <a:pos x="343" y="518"/>
                </a:cxn>
                <a:cxn ang="0">
                  <a:pos x="287" y="543"/>
                </a:cxn>
                <a:cxn ang="0">
                  <a:pos x="239" y="581"/>
                </a:cxn>
                <a:cxn ang="0">
                  <a:pos x="208" y="626"/>
                </a:cxn>
                <a:cxn ang="0">
                  <a:pos x="171" y="716"/>
                </a:cxn>
                <a:cxn ang="0">
                  <a:pos x="159" y="805"/>
                </a:cxn>
                <a:cxn ang="0">
                  <a:pos x="153" y="888"/>
                </a:cxn>
                <a:cxn ang="0">
                  <a:pos x="153" y="952"/>
                </a:cxn>
                <a:cxn ang="0">
                  <a:pos x="159" y="1022"/>
                </a:cxn>
                <a:cxn ang="0">
                  <a:pos x="171" y="1086"/>
                </a:cxn>
                <a:cxn ang="0">
                  <a:pos x="202" y="1150"/>
                </a:cxn>
                <a:cxn ang="0">
                  <a:pos x="251" y="1213"/>
                </a:cxn>
                <a:cxn ang="0">
                  <a:pos x="318" y="1258"/>
                </a:cxn>
                <a:cxn ang="0">
                  <a:pos x="392" y="1271"/>
                </a:cxn>
                <a:cxn ang="0">
                  <a:pos x="447" y="1265"/>
                </a:cxn>
                <a:cxn ang="0">
                  <a:pos x="502" y="1239"/>
                </a:cxn>
                <a:cxn ang="0">
                  <a:pos x="557" y="1201"/>
                </a:cxn>
                <a:cxn ang="0">
                  <a:pos x="600" y="1143"/>
                </a:cxn>
                <a:cxn ang="0">
                  <a:pos x="606" y="1124"/>
                </a:cxn>
                <a:cxn ang="0">
                  <a:pos x="612" y="1111"/>
                </a:cxn>
                <a:cxn ang="0">
                  <a:pos x="618" y="1105"/>
                </a:cxn>
                <a:cxn ang="0">
                  <a:pos x="618" y="652"/>
                </a:cxn>
                <a:cxn ang="0">
                  <a:pos x="600" y="613"/>
                </a:cxn>
                <a:cxn ang="0">
                  <a:pos x="557" y="562"/>
                </a:cxn>
                <a:cxn ang="0">
                  <a:pos x="508" y="530"/>
                </a:cxn>
                <a:cxn ang="0">
                  <a:pos x="459" y="511"/>
                </a:cxn>
                <a:cxn ang="0">
                  <a:pos x="410" y="505"/>
                </a:cxn>
                <a:cxn ang="0">
                  <a:pos x="741" y="0"/>
                </a:cxn>
                <a:cxn ang="0">
                  <a:pos x="741" y="1130"/>
                </a:cxn>
                <a:cxn ang="0">
                  <a:pos x="747" y="1182"/>
                </a:cxn>
                <a:cxn ang="0">
                  <a:pos x="765" y="1213"/>
                </a:cxn>
                <a:cxn ang="0">
                  <a:pos x="808" y="1226"/>
                </a:cxn>
                <a:cxn ang="0">
                  <a:pos x="881" y="1233"/>
                </a:cxn>
                <a:cxn ang="0">
                  <a:pos x="881" y="1290"/>
                </a:cxn>
                <a:cxn ang="0">
                  <a:pos x="618" y="1309"/>
                </a:cxn>
                <a:cxn ang="0">
                  <a:pos x="618" y="1188"/>
                </a:cxn>
                <a:cxn ang="0">
                  <a:pos x="581" y="1233"/>
                </a:cxn>
                <a:cxn ang="0">
                  <a:pos x="526" y="1271"/>
                </a:cxn>
                <a:cxn ang="0">
                  <a:pos x="459" y="1296"/>
                </a:cxn>
                <a:cxn ang="0">
                  <a:pos x="379" y="1309"/>
                </a:cxn>
                <a:cxn ang="0">
                  <a:pos x="281" y="1296"/>
                </a:cxn>
                <a:cxn ang="0">
                  <a:pos x="190" y="1252"/>
                </a:cxn>
                <a:cxn ang="0">
                  <a:pos x="116" y="1188"/>
                </a:cxn>
                <a:cxn ang="0">
                  <a:pos x="55" y="1105"/>
                </a:cxn>
                <a:cxn ang="0">
                  <a:pos x="12" y="1003"/>
                </a:cxn>
                <a:cxn ang="0">
                  <a:pos x="0" y="888"/>
                </a:cxn>
                <a:cxn ang="0">
                  <a:pos x="12" y="773"/>
                </a:cxn>
                <a:cxn ang="0">
                  <a:pos x="55" y="671"/>
                </a:cxn>
                <a:cxn ang="0">
                  <a:pos x="122" y="588"/>
                </a:cxn>
                <a:cxn ang="0">
                  <a:pos x="202" y="524"/>
                </a:cxn>
                <a:cxn ang="0">
                  <a:pos x="294" y="479"/>
                </a:cxn>
                <a:cxn ang="0">
                  <a:pos x="398" y="467"/>
                </a:cxn>
                <a:cxn ang="0">
                  <a:pos x="490" y="479"/>
                </a:cxn>
                <a:cxn ang="0">
                  <a:pos x="563" y="518"/>
                </a:cxn>
                <a:cxn ang="0">
                  <a:pos x="624" y="581"/>
                </a:cxn>
                <a:cxn ang="0">
                  <a:pos x="624" y="179"/>
                </a:cxn>
                <a:cxn ang="0">
                  <a:pos x="618" y="128"/>
                </a:cxn>
                <a:cxn ang="0">
                  <a:pos x="600" y="96"/>
                </a:cxn>
                <a:cxn ang="0">
                  <a:pos x="557" y="83"/>
                </a:cxn>
                <a:cxn ang="0">
                  <a:pos x="483" y="77"/>
                </a:cxn>
                <a:cxn ang="0">
                  <a:pos x="483" y="20"/>
                </a:cxn>
                <a:cxn ang="0">
                  <a:pos x="741" y="0"/>
                </a:cxn>
              </a:cxnLst>
              <a:rect l="0" t="0" r="r" b="b"/>
              <a:pathLst>
                <a:path w="881" h="1309">
                  <a:moveTo>
                    <a:pt x="410" y="505"/>
                  </a:moveTo>
                  <a:lnTo>
                    <a:pt x="343" y="518"/>
                  </a:lnTo>
                  <a:lnTo>
                    <a:pt x="287" y="543"/>
                  </a:lnTo>
                  <a:lnTo>
                    <a:pt x="239" y="581"/>
                  </a:lnTo>
                  <a:lnTo>
                    <a:pt x="208" y="626"/>
                  </a:lnTo>
                  <a:lnTo>
                    <a:pt x="171" y="716"/>
                  </a:lnTo>
                  <a:lnTo>
                    <a:pt x="159" y="805"/>
                  </a:lnTo>
                  <a:lnTo>
                    <a:pt x="153" y="888"/>
                  </a:lnTo>
                  <a:lnTo>
                    <a:pt x="153" y="952"/>
                  </a:lnTo>
                  <a:lnTo>
                    <a:pt x="159" y="1022"/>
                  </a:lnTo>
                  <a:lnTo>
                    <a:pt x="171" y="1086"/>
                  </a:lnTo>
                  <a:lnTo>
                    <a:pt x="202" y="1150"/>
                  </a:lnTo>
                  <a:lnTo>
                    <a:pt x="251" y="1213"/>
                  </a:lnTo>
                  <a:lnTo>
                    <a:pt x="318" y="1258"/>
                  </a:lnTo>
                  <a:lnTo>
                    <a:pt x="392" y="1271"/>
                  </a:lnTo>
                  <a:lnTo>
                    <a:pt x="447" y="1265"/>
                  </a:lnTo>
                  <a:lnTo>
                    <a:pt x="502" y="1239"/>
                  </a:lnTo>
                  <a:lnTo>
                    <a:pt x="557" y="1201"/>
                  </a:lnTo>
                  <a:lnTo>
                    <a:pt x="600" y="1143"/>
                  </a:lnTo>
                  <a:lnTo>
                    <a:pt x="606" y="1124"/>
                  </a:lnTo>
                  <a:lnTo>
                    <a:pt x="612" y="1111"/>
                  </a:lnTo>
                  <a:lnTo>
                    <a:pt x="618" y="1105"/>
                  </a:lnTo>
                  <a:lnTo>
                    <a:pt x="618" y="652"/>
                  </a:lnTo>
                  <a:lnTo>
                    <a:pt x="600" y="613"/>
                  </a:lnTo>
                  <a:lnTo>
                    <a:pt x="557" y="562"/>
                  </a:lnTo>
                  <a:lnTo>
                    <a:pt x="508" y="530"/>
                  </a:lnTo>
                  <a:lnTo>
                    <a:pt x="459" y="511"/>
                  </a:lnTo>
                  <a:lnTo>
                    <a:pt x="410" y="505"/>
                  </a:lnTo>
                  <a:close/>
                  <a:moveTo>
                    <a:pt x="741" y="0"/>
                  </a:moveTo>
                  <a:lnTo>
                    <a:pt x="741" y="1130"/>
                  </a:lnTo>
                  <a:lnTo>
                    <a:pt x="747" y="1182"/>
                  </a:lnTo>
                  <a:lnTo>
                    <a:pt x="765" y="1213"/>
                  </a:lnTo>
                  <a:lnTo>
                    <a:pt x="808" y="1226"/>
                  </a:lnTo>
                  <a:lnTo>
                    <a:pt x="881" y="1233"/>
                  </a:lnTo>
                  <a:lnTo>
                    <a:pt x="881" y="1290"/>
                  </a:lnTo>
                  <a:lnTo>
                    <a:pt x="618" y="1309"/>
                  </a:lnTo>
                  <a:lnTo>
                    <a:pt x="618" y="1188"/>
                  </a:lnTo>
                  <a:lnTo>
                    <a:pt x="581" y="1233"/>
                  </a:lnTo>
                  <a:lnTo>
                    <a:pt x="526" y="1271"/>
                  </a:lnTo>
                  <a:lnTo>
                    <a:pt x="459" y="1296"/>
                  </a:lnTo>
                  <a:lnTo>
                    <a:pt x="379" y="1309"/>
                  </a:lnTo>
                  <a:lnTo>
                    <a:pt x="281" y="1296"/>
                  </a:lnTo>
                  <a:lnTo>
                    <a:pt x="190" y="1252"/>
                  </a:lnTo>
                  <a:lnTo>
                    <a:pt x="116" y="1188"/>
                  </a:lnTo>
                  <a:lnTo>
                    <a:pt x="55" y="1105"/>
                  </a:lnTo>
                  <a:lnTo>
                    <a:pt x="12" y="1003"/>
                  </a:lnTo>
                  <a:lnTo>
                    <a:pt x="0" y="888"/>
                  </a:lnTo>
                  <a:lnTo>
                    <a:pt x="12" y="773"/>
                  </a:lnTo>
                  <a:lnTo>
                    <a:pt x="55" y="671"/>
                  </a:lnTo>
                  <a:lnTo>
                    <a:pt x="122" y="588"/>
                  </a:lnTo>
                  <a:lnTo>
                    <a:pt x="202" y="524"/>
                  </a:lnTo>
                  <a:lnTo>
                    <a:pt x="294" y="479"/>
                  </a:lnTo>
                  <a:lnTo>
                    <a:pt x="398" y="467"/>
                  </a:lnTo>
                  <a:lnTo>
                    <a:pt x="490" y="479"/>
                  </a:lnTo>
                  <a:lnTo>
                    <a:pt x="563" y="518"/>
                  </a:lnTo>
                  <a:lnTo>
                    <a:pt x="624" y="581"/>
                  </a:lnTo>
                  <a:lnTo>
                    <a:pt x="624" y="179"/>
                  </a:lnTo>
                  <a:lnTo>
                    <a:pt x="618" y="128"/>
                  </a:lnTo>
                  <a:lnTo>
                    <a:pt x="600" y="96"/>
                  </a:lnTo>
                  <a:lnTo>
                    <a:pt x="557" y="83"/>
                  </a:lnTo>
                  <a:lnTo>
                    <a:pt x="483" y="77"/>
                  </a:lnTo>
                  <a:lnTo>
                    <a:pt x="483" y="20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5" name="Freeform 103"/>
            <p:cNvSpPr>
              <a:spLocks noEditPoints="1"/>
            </p:cNvSpPr>
            <p:nvPr/>
          </p:nvSpPr>
          <p:spPr bwMode="auto">
            <a:xfrm>
              <a:off x="22158" y="4144"/>
              <a:ext cx="692" cy="849"/>
            </a:xfrm>
            <a:custGeom>
              <a:avLst/>
              <a:gdLst/>
              <a:ahLst/>
              <a:cxnLst>
                <a:cxn ang="0">
                  <a:pos x="349" y="38"/>
                </a:cxn>
                <a:cxn ang="0">
                  <a:pos x="270" y="70"/>
                </a:cxn>
                <a:cxn ang="0">
                  <a:pos x="196" y="173"/>
                </a:cxn>
                <a:cxn ang="0">
                  <a:pos x="160" y="358"/>
                </a:cxn>
                <a:cxn ang="0">
                  <a:pos x="582" y="319"/>
                </a:cxn>
                <a:cxn ang="0">
                  <a:pos x="564" y="224"/>
                </a:cxn>
                <a:cxn ang="0">
                  <a:pos x="527" y="115"/>
                </a:cxn>
                <a:cxn ang="0">
                  <a:pos x="441" y="45"/>
                </a:cxn>
                <a:cxn ang="0">
                  <a:pos x="374" y="0"/>
                </a:cxn>
                <a:cxn ang="0">
                  <a:pos x="533" y="38"/>
                </a:cxn>
                <a:cxn ang="0">
                  <a:pos x="637" y="141"/>
                </a:cxn>
                <a:cxn ang="0">
                  <a:pos x="686" y="287"/>
                </a:cxn>
                <a:cxn ang="0">
                  <a:pos x="692" y="383"/>
                </a:cxn>
                <a:cxn ang="0">
                  <a:pos x="680" y="402"/>
                </a:cxn>
                <a:cxn ang="0">
                  <a:pos x="141" y="396"/>
                </a:cxn>
                <a:cxn ang="0">
                  <a:pos x="147" y="530"/>
                </a:cxn>
                <a:cxn ang="0">
                  <a:pos x="196" y="677"/>
                </a:cxn>
                <a:cxn ang="0">
                  <a:pos x="282" y="766"/>
                </a:cxn>
                <a:cxn ang="0">
                  <a:pos x="398" y="805"/>
                </a:cxn>
                <a:cxn ang="0">
                  <a:pos x="453" y="798"/>
                </a:cxn>
                <a:cxn ang="0">
                  <a:pos x="551" y="747"/>
                </a:cxn>
                <a:cxn ang="0">
                  <a:pos x="637" y="613"/>
                </a:cxn>
                <a:cxn ang="0">
                  <a:pos x="643" y="594"/>
                </a:cxn>
                <a:cxn ang="0">
                  <a:pos x="680" y="587"/>
                </a:cxn>
                <a:cxn ang="0">
                  <a:pos x="686" y="607"/>
                </a:cxn>
                <a:cxn ang="0">
                  <a:pos x="668" y="670"/>
                </a:cxn>
                <a:cxn ang="0">
                  <a:pos x="600" y="766"/>
                </a:cxn>
                <a:cxn ang="0">
                  <a:pos x="478" y="836"/>
                </a:cxn>
                <a:cxn ang="0">
                  <a:pos x="294" y="836"/>
                </a:cxn>
                <a:cxn ang="0">
                  <a:pos x="123" y="728"/>
                </a:cxn>
                <a:cxn ang="0">
                  <a:pos x="13" y="543"/>
                </a:cxn>
                <a:cxn ang="0">
                  <a:pos x="13" y="313"/>
                </a:cxn>
                <a:cxn ang="0">
                  <a:pos x="111" y="128"/>
                </a:cxn>
                <a:cxn ang="0">
                  <a:pos x="276" y="13"/>
                </a:cxn>
              </a:cxnLst>
              <a:rect l="0" t="0" r="r" b="b"/>
              <a:pathLst>
                <a:path w="692" h="849">
                  <a:moveTo>
                    <a:pt x="380" y="32"/>
                  </a:moveTo>
                  <a:lnTo>
                    <a:pt x="349" y="38"/>
                  </a:lnTo>
                  <a:lnTo>
                    <a:pt x="313" y="45"/>
                  </a:lnTo>
                  <a:lnTo>
                    <a:pt x="270" y="70"/>
                  </a:lnTo>
                  <a:lnTo>
                    <a:pt x="233" y="109"/>
                  </a:lnTo>
                  <a:lnTo>
                    <a:pt x="196" y="173"/>
                  </a:lnTo>
                  <a:lnTo>
                    <a:pt x="172" y="249"/>
                  </a:lnTo>
                  <a:lnTo>
                    <a:pt x="160" y="358"/>
                  </a:lnTo>
                  <a:lnTo>
                    <a:pt x="582" y="358"/>
                  </a:lnTo>
                  <a:lnTo>
                    <a:pt x="582" y="319"/>
                  </a:lnTo>
                  <a:lnTo>
                    <a:pt x="576" y="275"/>
                  </a:lnTo>
                  <a:lnTo>
                    <a:pt x="564" y="224"/>
                  </a:lnTo>
                  <a:lnTo>
                    <a:pt x="551" y="166"/>
                  </a:lnTo>
                  <a:lnTo>
                    <a:pt x="527" y="115"/>
                  </a:lnTo>
                  <a:lnTo>
                    <a:pt x="490" y="70"/>
                  </a:lnTo>
                  <a:lnTo>
                    <a:pt x="441" y="45"/>
                  </a:lnTo>
                  <a:lnTo>
                    <a:pt x="380" y="32"/>
                  </a:lnTo>
                  <a:close/>
                  <a:moveTo>
                    <a:pt x="374" y="0"/>
                  </a:moveTo>
                  <a:lnTo>
                    <a:pt x="460" y="13"/>
                  </a:lnTo>
                  <a:lnTo>
                    <a:pt x="533" y="38"/>
                  </a:lnTo>
                  <a:lnTo>
                    <a:pt x="594" y="83"/>
                  </a:lnTo>
                  <a:lnTo>
                    <a:pt x="637" y="141"/>
                  </a:lnTo>
                  <a:lnTo>
                    <a:pt x="668" y="211"/>
                  </a:lnTo>
                  <a:lnTo>
                    <a:pt x="686" y="287"/>
                  </a:lnTo>
                  <a:lnTo>
                    <a:pt x="692" y="364"/>
                  </a:lnTo>
                  <a:lnTo>
                    <a:pt x="692" y="383"/>
                  </a:lnTo>
                  <a:lnTo>
                    <a:pt x="686" y="396"/>
                  </a:lnTo>
                  <a:lnTo>
                    <a:pt x="680" y="402"/>
                  </a:lnTo>
                  <a:lnTo>
                    <a:pt x="153" y="402"/>
                  </a:lnTo>
                  <a:lnTo>
                    <a:pt x="141" y="396"/>
                  </a:lnTo>
                  <a:lnTo>
                    <a:pt x="141" y="460"/>
                  </a:lnTo>
                  <a:lnTo>
                    <a:pt x="147" y="530"/>
                  </a:lnTo>
                  <a:lnTo>
                    <a:pt x="166" y="607"/>
                  </a:lnTo>
                  <a:lnTo>
                    <a:pt x="196" y="677"/>
                  </a:lnTo>
                  <a:lnTo>
                    <a:pt x="233" y="728"/>
                  </a:lnTo>
                  <a:lnTo>
                    <a:pt x="282" y="766"/>
                  </a:lnTo>
                  <a:lnTo>
                    <a:pt x="337" y="792"/>
                  </a:lnTo>
                  <a:lnTo>
                    <a:pt x="398" y="805"/>
                  </a:lnTo>
                  <a:lnTo>
                    <a:pt x="417" y="805"/>
                  </a:lnTo>
                  <a:lnTo>
                    <a:pt x="453" y="798"/>
                  </a:lnTo>
                  <a:lnTo>
                    <a:pt x="502" y="779"/>
                  </a:lnTo>
                  <a:lnTo>
                    <a:pt x="551" y="747"/>
                  </a:lnTo>
                  <a:lnTo>
                    <a:pt x="600" y="696"/>
                  </a:lnTo>
                  <a:lnTo>
                    <a:pt x="637" y="613"/>
                  </a:lnTo>
                  <a:lnTo>
                    <a:pt x="643" y="607"/>
                  </a:lnTo>
                  <a:lnTo>
                    <a:pt x="643" y="594"/>
                  </a:lnTo>
                  <a:lnTo>
                    <a:pt x="649" y="587"/>
                  </a:lnTo>
                  <a:lnTo>
                    <a:pt x="680" y="587"/>
                  </a:lnTo>
                  <a:lnTo>
                    <a:pt x="686" y="594"/>
                  </a:lnTo>
                  <a:lnTo>
                    <a:pt x="686" y="607"/>
                  </a:lnTo>
                  <a:lnTo>
                    <a:pt x="680" y="632"/>
                  </a:lnTo>
                  <a:lnTo>
                    <a:pt x="668" y="670"/>
                  </a:lnTo>
                  <a:lnTo>
                    <a:pt x="637" y="715"/>
                  </a:lnTo>
                  <a:lnTo>
                    <a:pt x="600" y="766"/>
                  </a:lnTo>
                  <a:lnTo>
                    <a:pt x="545" y="811"/>
                  </a:lnTo>
                  <a:lnTo>
                    <a:pt x="478" y="836"/>
                  </a:lnTo>
                  <a:lnTo>
                    <a:pt x="392" y="849"/>
                  </a:lnTo>
                  <a:lnTo>
                    <a:pt x="294" y="836"/>
                  </a:lnTo>
                  <a:lnTo>
                    <a:pt x="202" y="792"/>
                  </a:lnTo>
                  <a:lnTo>
                    <a:pt x="123" y="728"/>
                  </a:lnTo>
                  <a:lnTo>
                    <a:pt x="55" y="645"/>
                  </a:lnTo>
                  <a:lnTo>
                    <a:pt x="13" y="543"/>
                  </a:lnTo>
                  <a:lnTo>
                    <a:pt x="0" y="421"/>
                  </a:lnTo>
                  <a:lnTo>
                    <a:pt x="13" y="313"/>
                  </a:lnTo>
                  <a:lnTo>
                    <a:pt x="49" y="211"/>
                  </a:lnTo>
                  <a:lnTo>
                    <a:pt x="111" y="128"/>
                  </a:lnTo>
                  <a:lnTo>
                    <a:pt x="184" y="58"/>
                  </a:lnTo>
                  <a:lnTo>
                    <a:pt x="276" y="1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23071" y="4138"/>
              <a:ext cx="581" cy="849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539" y="268"/>
                </a:cxn>
                <a:cxn ang="0">
                  <a:pos x="508" y="274"/>
                </a:cxn>
                <a:cxn ang="0">
                  <a:pos x="496" y="223"/>
                </a:cxn>
                <a:cxn ang="0">
                  <a:pos x="477" y="140"/>
                </a:cxn>
                <a:cxn ang="0">
                  <a:pos x="416" y="64"/>
                </a:cxn>
                <a:cxn ang="0">
                  <a:pos x="287" y="32"/>
                </a:cxn>
                <a:cxn ang="0">
                  <a:pos x="153" y="64"/>
                </a:cxn>
                <a:cxn ang="0">
                  <a:pos x="92" y="134"/>
                </a:cxn>
                <a:cxn ang="0">
                  <a:pos x="98" y="230"/>
                </a:cxn>
                <a:cxn ang="0">
                  <a:pos x="183" y="293"/>
                </a:cxn>
                <a:cxn ang="0">
                  <a:pos x="306" y="325"/>
                </a:cxn>
                <a:cxn ang="0">
                  <a:pos x="447" y="370"/>
                </a:cxn>
                <a:cxn ang="0">
                  <a:pos x="526" y="440"/>
                </a:cxn>
                <a:cxn ang="0">
                  <a:pos x="575" y="523"/>
                </a:cxn>
                <a:cxn ang="0">
                  <a:pos x="575" y="657"/>
                </a:cxn>
                <a:cxn ang="0">
                  <a:pos x="514" y="772"/>
                </a:cxn>
                <a:cxn ang="0">
                  <a:pos x="385" y="836"/>
                </a:cxn>
                <a:cxn ang="0">
                  <a:pos x="245" y="842"/>
                </a:cxn>
                <a:cxn ang="0">
                  <a:pos x="98" y="766"/>
                </a:cxn>
                <a:cxn ang="0">
                  <a:pos x="73" y="791"/>
                </a:cxn>
                <a:cxn ang="0">
                  <a:pos x="61" y="811"/>
                </a:cxn>
                <a:cxn ang="0">
                  <a:pos x="36" y="836"/>
                </a:cxn>
                <a:cxn ang="0">
                  <a:pos x="6" y="849"/>
                </a:cxn>
                <a:cxn ang="0">
                  <a:pos x="0" y="530"/>
                </a:cxn>
                <a:cxn ang="0">
                  <a:pos x="36" y="517"/>
                </a:cxn>
                <a:cxn ang="0">
                  <a:pos x="43" y="536"/>
                </a:cxn>
                <a:cxn ang="0">
                  <a:pos x="73" y="632"/>
                </a:cxn>
                <a:cxn ang="0">
                  <a:pos x="153" y="759"/>
                </a:cxn>
                <a:cxn ang="0">
                  <a:pos x="294" y="811"/>
                </a:cxn>
                <a:cxn ang="0">
                  <a:pos x="428" y="779"/>
                </a:cxn>
                <a:cxn ang="0">
                  <a:pos x="490" y="696"/>
                </a:cxn>
                <a:cxn ang="0">
                  <a:pos x="483" y="587"/>
                </a:cxn>
                <a:cxn ang="0">
                  <a:pos x="422" y="510"/>
                </a:cxn>
                <a:cxn ang="0">
                  <a:pos x="343" y="479"/>
                </a:cxn>
                <a:cxn ang="0">
                  <a:pos x="312" y="479"/>
                </a:cxn>
                <a:cxn ang="0">
                  <a:pos x="171" y="447"/>
                </a:cxn>
                <a:cxn ang="0">
                  <a:pos x="79" y="396"/>
                </a:cxn>
                <a:cxn ang="0">
                  <a:pos x="12" y="293"/>
                </a:cxn>
                <a:cxn ang="0">
                  <a:pos x="6" y="185"/>
                </a:cxn>
                <a:cxn ang="0">
                  <a:pos x="61" y="83"/>
                </a:cxn>
                <a:cxn ang="0">
                  <a:pos x="190" y="19"/>
                </a:cxn>
                <a:cxn ang="0">
                  <a:pos x="324" y="6"/>
                </a:cxn>
                <a:cxn ang="0">
                  <a:pos x="453" y="57"/>
                </a:cxn>
                <a:cxn ang="0">
                  <a:pos x="508" y="6"/>
                </a:cxn>
              </a:cxnLst>
              <a:rect l="0" t="0" r="r" b="b"/>
              <a:pathLst>
                <a:path w="581" h="849">
                  <a:moveTo>
                    <a:pt x="514" y="0"/>
                  </a:moveTo>
                  <a:lnTo>
                    <a:pt x="532" y="0"/>
                  </a:lnTo>
                  <a:lnTo>
                    <a:pt x="539" y="13"/>
                  </a:lnTo>
                  <a:lnTo>
                    <a:pt x="539" y="268"/>
                  </a:lnTo>
                  <a:lnTo>
                    <a:pt x="526" y="274"/>
                  </a:lnTo>
                  <a:lnTo>
                    <a:pt x="508" y="274"/>
                  </a:lnTo>
                  <a:lnTo>
                    <a:pt x="496" y="262"/>
                  </a:lnTo>
                  <a:lnTo>
                    <a:pt x="496" y="223"/>
                  </a:lnTo>
                  <a:lnTo>
                    <a:pt x="490" y="185"/>
                  </a:lnTo>
                  <a:lnTo>
                    <a:pt x="477" y="140"/>
                  </a:lnTo>
                  <a:lnTo>
                    <a:pt x="453" y="102"/>
                  </a:lnTo>
                  <a:lnTo>
                    <a:pt x="416" y="64"/>
                  </a:lnTo>
                  <a:lnTo>
                    <a:pt x="361" y="38"/>
                  </a:lnTo>
                  <a:lnTo>
                    <a:pt x="287" y="32"/>
                  </a:lnTo>
                  <a:lnTo>
                    <a:pt x="208" y="38"/>
                  </a:lnTo>
                  <a:lnTo>
                    <a:pt x="153" y="64"/>
                  </a:lnTo>
                  <a:lnTo>
                    <a:pt x="110" y="96"/>
                  </a:lnTo>
                  <a:lnTo>
                    <a:pt x="92" y="134"/>
                  </a:lnTo>
                  <a:lnTo>
                    <a:pt x="85" y="172"/>
                  </a:lnTo>
                  <a:lnTo>
                    <a:pt x="98" y="230"/>
                  </a:lnTo>
                  <a:lnTo>
                    <a:pt x="134" y="268"/>
                  </a:lnTo>
                  <a:lnTo>
                    <a:pt x="183" y="293"/>
                  </a:lnTo>
                  <a:lnTo>
                    <a:pt x="245" y="313"/>
                  </a:lnTo>
                  <a:lnTo>
                    <a:pt x="306" y="325"/>
                  </a:lnTo>
                  <a:lnTo>
                    <a:pt x="379" y="344"/>
                  </a:lnTo>
                  <a:lnTo>
                    <a:pt x="447" y="370"/>
                  </a:lnTo>
                  <a:lnTo>
                    <a:pt x="508" y="415"/>
                  </a:lnTo>
                  <a:lnTo>
                    <a:pt x="526" y="440"/>
                  </a:lnTo>
                  <a:lnTo>
                    <a:pt x="551" y="479"/>
                  </a:lnTo>
                  <a:lnTo>
                    <a:pt x="575" y="523"/>
                  </a:lnTo>
                  <a:lnTo>
                    <a:pt x="581" y="593"/>
                  </a:lnTo>
                  <a:lnTo>
                    <a:pt x="575" y="657"/>
                  </a:lnTo>
                  <a:lnTo>
                    <a:pt x="551" y="715"/>
                  </a:lnTo>
                  <a:lnTo>
                    <a:pt x="514" y="772"/>
                  </a:lnTo>
                  <a:lnTo>
                    <a:pt x="459" y="811"/>
                  </a:lnTo>
                  <a:lnTo>
                    <a:pt x="385" y="836"/>
                  </a:lnTo>
                  <a:lnTo>
                    <a:pt x="294" y="849"/>
                  </a:lnTo>
                  <a:lnTo>
                    <a:pt x="245" y="842"/>
                  </a:lnTo>
                  <a:lnTo>
                    <a:pt x="177" y="823"/>
                  </a:lnTo>
                  <a:lnTo>
                    <a:pt x="98" y="766"/>
                  </a:lnTo>
                  <a:lnTo>
                    <a:pt x="85" y="785"/>
                  </a:lnTo>
                  <a:lnTo>
                    <a:pt x="73" y="791"/>
                  </a:lnTo>
                  <a:lnTo>
                    <a:pt x="73" y="798"/>
                  </a:lnTo>
                  <a:lnTo>
                    <a:pt x="61" y="811"/>
                  </a:lnTo>
                  <a:lnTo>
                    <a:pt x="49" y="830"/>
                  </a:lnTo>
                  <a:lnTo>
                    <a:pt x="36" y="836"/>
                  </a:lnTo>
                  <a:lnTo>
                    <a:pt x="24" y="849"/>
                  </a:lnTo>
                  <a:lnTo>
                    <a:pt x="6" y="849"/>
                  </a:lnTo>
                  <a:lnTo>
                    <a:pt x="0" y="836"/>
                  </a:lnTo>
                  <a:lnTo>
                    <a:pt x="0" y="530"/>
                  </a:lnTo>
                  <a:lnTo>
                    <a:pt x="12" y="517"/>
                  </a:lnTo>
                  <a:lnTo>
                    <a:pt x="36" y="517"/>
                  </a:lnTo>
                  <a:lnTo>
                    <a:pt x="43" y="523"/>
                  </a:lnTo>
                  <a:lnTo>
                    <a:pt x="43" y="536"/>
                  </a:lnTo>
                  <a:lnTo>
                    <a:pt x="49" y="549"/>
                  </a:lnTo>
                  <a:lnTo>
                    <a:pt x="73" y="632"/>
                  </a:lnTo>
                  <a:lnTo>
                    <a:pt x="104" y="708"/>
                  </a:lnTo>
                  <a:lnTo>
                    <a:pt x="153" y="759"/>
                  </a:lnTo>
                  <a:lnTo>
                    <a:pt x="214" y="798"/>
                  </a:lnTo>
                  <a:lnTo>
                    <a:pt x="294" y="811"/>
                  </a:lnTo>
                  <a:lnTo>
                    <a:pt x="367" y="804"/>
                  </a:lnTo>
                  <a:lnTo>
                    <a:pt x="428" y="779"/>
                  </a:lnTo>
                  <a:lnTo>
                    <a:pt x="465" y="747"/>
                  </a:lnTo>
                  <a:lnTo>
                    <a:pt x="490" y="696"/>
                  </a:lnTo>
                  <a:lnTo>
                    <a:pt x="496" y="645"/>
                  </a:lnTo>
                  <a:lnTo>
                    <a:pt x="483" y="587"/>
                  </a:lnTo>
                  <a:lnTo>
                    <a:pt x="459" y="542"/>
                  </a:lnTo>
                  <a:lnTo>
                    <a:pt x="422" y="510"/>
                  </a:lnTo>
                  <a:lnTo>
                    <a:pt x="379" y="491"/>
                  </a:lnTo>
                  <a:lnTo>
                    <a:pt x="343" y="47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226" y="459"/>
                  </a:lnTo>
                  <a:lnTo>
                    <a:pt x="171" y="447"/>
                  </a:lnTo>
                  <a:lnTo>
                    <a:pt x="122" y="427"/>
                  </a:lnTo>
                  <a:lnTo>
                    <a:pt x="79" y="396"/>
                  </a:lnTo>
                  <a:lnTo>
                    <a:pt x="36" y="351"/>
                  </a:lnTo>
                  <a:lnTo>
                    <a:pt x="12" y="293"/>
                  </a:lnTo>
                  <a:lnTo>
                    <a:pt x="0" y="236"/>
                  </a:lnTo>
                  <a:lnTo>
                    <a:pt x="6" y="185"/>
                  </a:lnTo>
                  <a:lnTo>
                    <a:pt x="24" y="134"/>
                  </a:lnTo>
                  <a:lnTo>
                    <a:pt x="61" y="83"/>
                  </a:lnTo>
                  <a:lnTo>
                    <a:pt x="116" y="44"/>
                  </a:lnTo>
                  <a:lnTo>
                    <a:pt x="190" y="19"/>
                  </a:lnTo>
                  <a:lnTo>
                    <a:pt x="287" y="6"/>
                  </a:lnTo>
                  <a:lnTo>
                    <a:pt x="324" y="6"/>
                  </a:lnTo>
                  <a:lnTo>
                    <a:pt x="385" y="19"/>
                  </a:lnTo>
                  <a:lnTo>
                    <a:pt x="453" y="57"/>
                  </a:lnTo>
                  <a:lnTo>
                    <a:pt x="496" y="13"/>
                  </a:lnTo>
                  <a:lnTo>
                    <a:pt x="508" y="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72-B2F3-47D6-9816-6F5DF9F86582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670317" name="Rectangle 11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Height = </a:t>
            </a:r>
            <a:r>
              <a:rPr lang="en-US" altLang="zh-TW" i="1" dirty="0"/>
              <a:t>O</a:t>
            </a:r>
            <a:r>
              <a:rPr lang="en-US" altLang="zh-TW" dirty="0"/>
              <a:t>(log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43608" y="2708920"/>
            <a:ext cx="6482715" cy="289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1160-96EB-439D-88E4-ADC018A51AE1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time</a:t>
            </a:r>
          </a:p>
        </p:txBody>
      </p:sp>
      <p:pic>
        <p:nvPicPr>
          <p:cNvPr id="1677484" name="Picture 172" descr="A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4168" y="908720"/>
            <a:ext cx="2438400" cy="1828800"/>
          </a:xfrm>
          <a:prstGeom prst="rect">
            <a:avLst/>
          </a:prstGeom>
          <a:noFill/>
          <a:effectLst>
            <a:softEdge rad="127000"/>
          </a:effectLst>
        </p:spPr>
      </p:pic>
      <p:grpSp>
        <p:nvGrpSpPr>
          <p:cNvPr id="4100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55576" y="2564903"/>
            <a:ext cx="4824536" cy="2096949"/>
            <a:chOff x="907" y="1509"/>
            <a:chExt cx="20189" cy="8775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907" y="1509"/>
              <a:ext cx="20189" cy="89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969" y="2732"/>
              <a:ext cx="1142" cy="122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117" y="0"/>
                </a:cxn>
                <a:cxn ang="0">
                  <a:pos x="1142" y="404"/>
                </a:cxn>
                <a:cxn ang="0">
                  <a:pos x="1098" y="404"/>
                </a:cxn>
                <a:cxn ang="0">
                  <a:pos x="1086" y="296"/>
                </a:cxn>
                <a:cxn ang="0">
                  <a:pos x="1073" y="208"/>
                </a:cxn>
                <a:cxn ang="0">
                  <a:pos x="1049" y="145"/>
                </a:cxn>
                <a:cxn ang="0">
                  <a:pos x="1011" y="101"/>
                </a:cxn>
                <a:cxn ang="0">
                  <a:pos x="955" y="76"/>
                </a:cxn>
                <a:cxn ang="0">
                  <a:pos x="881" y="63"/>
                </a:cxn>
                <a:cxn ang="0">
                  <a:pos x="782" y="57"/>
                </a:cxn>
                <a:cxn ang="0">
                  <a:pos x="707" y="57"/>
                </a:cxn>
                <a:cxn ang="0">
                  <a:pos x="682" y="63"/>
                </a:cxn>
                <a:cxn ang="0">
                  <a:pos x="670" y="69"/>
                </a:cxn>
                <a:cxn ang="0">
                  <a:pos x="658" y="82"/>
                </a:cxn>
                <a:cxn ang="0">
                  <a:pos x="651" y="95"/>
                </a:cxn>
                <a:cxn ang="0">
                  <a:pos x="651" y="1116"/>
                </a:cxn>
                <a:cxn ang="0">
                  <a:pos x="658" y="1135"/>
                </a:cxn>
                <a:cxn ang="0">
                  <a:pos x="676" y="1154"/>
                </a:cxn>
                <a:cxn ang="0">
                  <a:pos x="707" y="1166"/>
                </a:cxn>
                <a:cxn ang="0">
                  <a:pos x="757" y="1173"/>
                </a:cxn>
                <a:cxn ang="0">
                  <a:pos x="906" y="1173"/>
                </a:cxn>
                <a:cxn ang="0">
                  <a:pos x="906" y="1229"/>
                </a:cxn>
                <a:cxn ang="0">
                  <a:pos x="236" y="1229"/>
                </a:cxn>
                <a:cxn ang="0">
                  <a:pos x="236" y="1173"/>
                </a:cxn>
                <a:cxn ang="0">
                  <a:pos x="385" y="1173"/>
                </a:cxn>
                <a:cxn ang="0">
                  <a:pos x="434" y="1166"/>
                </a:cxn>
                <a:cxn ang="0">
                  <a:pos x="465" y="1154"/>
                </a:cxn>
                <a:cxn ang="0">
                  <a:pos x="484" y="1135"/>
                </a:cxn>
                <a:cxn ang="0">
                  <a:pos x="490" y="1116"/>
                </a:cxn>
                <a:cxn ang="0">
                  <a:pos x="490" y="88"/>
                </a:cxn>
                <a:cxn ang="0">
                  <a:pos x="484" y="76"/>
                </a:cxn>
                <a:cxn ang="0">
                  <a:pos x="472" y="69"/>
                </a:cxn>
                <a:cxn ang="0">
                  <a:pos x="453" y="63"/>
                </a:cxn>
                <a:cxn ang="0">
                  <a:pos x="441" y="63"/>
                </a:cxn>
                <a:cxn ang="0">
                  <a:pos x="422" y="57"/>
                </a:cxn>
                <a:cxn ang="0">
                  <a:pos x="360" y="57"/>
                </a:cxn>
                <a:cxn ang="0">
                  <a:pos x="261" y="63"/>
                </a:cxn>
                <a:cxn ang="0">
                  <a:pos x="186" y="76"/>
                </a:cxn>
                <a:cxn ang="0">
                  <a:pos x="130" y="101"/>
                </a:cxn>
                <a:cxn ang="0">
                  <a:pos x="93" y="145"/>
                </a:cxn>
                <a:cxn ang="0">
                  <a:pos x="68" y="208"/>
                </a:cxn>
                <a:cxn ang="0">
                  <a:pos x="56" y="290"/>
                </a:cxn>
                <a:cxn ang="0">
                  <a:pos x="43" y="404"/>
                </a:cxn>
                <a:cxn ang="0">
                  <a:pos x="0" y="404"/>
                </a:cxn>
                <a:cxn ang="0">
                  <a:pos x="31" y="0"/>
                </a:cxn>
              </a:cxnLst>
              <a:rect l="0" t="0" r="r" b="b"/>
              <a:pathLst>
                <a:path w="1142" h="1229">
                  <a:moveTo>
                    <a:pt x="31" y="0"/>
                  </a:moveTo>
                  <a:lnTo>
                    <a:pt x="1117" y="0"/>
                  </a:lnTo>
                  <a:lnTo>
                    <a:pt x="1142" y="404"/>
                  </a:lnTo>
                  <a:lnTo>
                    <a:pt x="1098" y="404"/>
                  </a:lnTo>
                  <a:lnTo>
                    <a:pt x="1086" y="296"/>
                  </a:lnTo>
                  <a:lnTo>
                    <a:pt x="1073" y="208"/>
                  </a:lnTo>
                  <a:lnTo>
                    <a:pt x="1049" y="145"/>
                  </a:lnTo>
                  <a:lnTo>
                    <a:pt x="1011" y="101"/>
                  </a:lnTo>
                  <a:lnTo>
                    <a:pt x="955" y="76"/>
                  </a:lnTo>
                  <a:lnTo>
                    <a:pt x="881" y="63"/>
                  </a:lnTo>
                  <a:lnTo>
                    <a:pt x="782" y="57"/>
                  </a:lnTo>
                  <a:lnTo>
                    <a:pt x="707" y="57"/>
                  </a:lnTo>
                  <a:lnTo>
                    <a:pt x="682" y="63"/>
                  </a:lnTo>
                  <a:lnTo>
                    <a:pt x="670" y="69"/>
                  </a:lnTo>
                  <a:lnTo>
                    <a:pt x="658" y="82"/>
                  </a:lnTo>
                  <a:lnTo>
                    <a:pt x="651" y="95"/>
                  </a:lnTo>
                  <a:lnTo>
                    <a:pt x="651" y="1116"/>
                  </a:lnTo>
                  <a:lnTo>
                    <a:pt x="658" y="1135"/>
                  </a:lnTo>
                  <a:lnTo>
                    <a:pt x="676" y="1154"/>
                  </a:lnTo>
                  <a:lnTo>
                    <a:pt x="707" y="1166"/>
                  </a:lnTo>
                  <a:lnTo>
                    <a:pt x="757" y="1173"/>
                  </a:lnTo>
                  <a:lnTo>
                    <a:pt x="906" y="1173"/>
                  </a:lnTo>
                  <a:lnTo>
                    <a:pt x="906" y="1229"/>
                  </a:lnTo>
                  <a:lnTo>
                    <a:pt x="236" y="1229"/>
                  </a:lnTo>
                  <a:lnTo>
                    <a:pt x="236" y="1173"/>
                  </a:lnTo>
                  <a:lnTo>
                    <a:pt x="385" y="1173"/>
                  </a:lnTo>
                  <a:lnTo>
                    <a:pt x="434" y="1166"/>
                  </a:lnTo>
                  <a:lnTo>
                    <a:pt x="465" y="1154"/>
                  </a:lnTo>
                  <a:lnTo>
                    <a:pt x="484" y="1135"/>
                  </a:lnTo>
                  <a:lnTo>
                    <a:pt x="490" y="1116"/>
                  </a:lnTo>
                  <a:lnTo>
                    <a:pt x="490" y="88"/>
                  </a:lnTo>
                  <a:lnTo>
                    <a:pt x="484" y="76"/>
                  </a:lnTo>
                  <a:lnTo>
                    <a:pt x="472" y="69"/>
                  </a:lnTo>
                  <a:lnTo>
                    <a:pt x="453" y="63"/>
                  </a:lnTo>
                  <a:lnTo>
                    <a:pt x="441" y="63"/>
                  </a:lnTo>
                  <a:lnTo>
                    <a:pt x="422" y="57"/>
                  </a:lnTo>
                  <a:lnTo>
                    <a:pt x="360" y="57"/>
                  </a:lnTo>
                  <a:lnTo>
                    <a:pt x="261" y="63"/>
                  </a:lnTo>
                  <a:lnTo>
                    <a:pt x="186" y="76"/>
                  </a:lnTo>
                  <a:lnTo>
                    <a:pt x="130" y="101"/>
                  </a:lnTo>
                  <a:lnTo>
                    <a:pt x="93" y="145"/>
                  </a:lnTo>
                  <a:lnTo>
                    <a:pt x="68" y="208"/>
                  </a:lnTo>
                  <a:lnTo>
                    <a:pt x="56" y="290"/>
                  </a:lnTo>
                  <a:lnTo>
                    <a:pt x="43" y="404"/>
                  </a:lnTo>
                  <a:lnTo>
                    <a:pt x="0" y="40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2210" y="2694"/>
              <a:ext cx="893" cy="126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60" y="631"/>
                </a:cxn>
                <a:cxn ang="0">
                  <a:pos x="279" y="587"/>
                </a:cxn>
                <a:cxn ang="0">
                  <a:pos x="316" y="536"/>
                </a:cxn>
                <a:cxn ang="0">
                  <a:pos x="366" y="498"/>
                </a:cxn>
                <a:cxn ang="0">
                  <a:pos x="434" y="467"/>
                </a:cxn>
                <a:cxn ang="0">
                  <a:pos x="515" y="454"/>
                </a:cxn>
                <a:cxn ang="0">
                  <a:pos x="583" y="460"/>
                </a:cxn>
                <a:cxn ang="0">
                  <a:pos x="639" y="479"/>
                </a:cxn>
                <a:cxn ang="0">
                  <a:pos x="676" y="498"/>
                </a:cxn>
                <a:cxn ang="0">
                  <a:pos x="701" y="523"/>
                </a:cxn>
                <a:cxn ang="0">
                  <a:pos x="732" y="574"/>
                </a:cxn>
                <a:cxn ang="0">
                  <a:pos x="751" y="631"/>
                </a:cxn>
                <a:cxn ang="0">
                  <a:pos x="757" y="700"/>
                </a:cxn>
                <a:cxn ang="0">
                  <a:pos x="757" y="1148"/>
                </a:cxn>
                <a:cxn ang="0">
                  <a:pos x="763" y="1179"/>
                </a:cxn>
                <a:cxn ang="0">
                  <a:pos x="788" y="1198"/>
                </a:cxn>
                <a:cxn ang="0">
                  <a:pos x="831" y="1204"/>
                </a:cxn>
                <a:cxn ang="0">
                  <a:pos x="893" y="1204"/>
                </a:cxn>
                <a:cxn ang="0">
                  <a:pos x="893" y="1261"/>
                </a:cxn>
                <a:cxn ang="0">
                  <a:pos x="496" y="1261"/>
                </a:cxn>
                <a:cxn ang="0">
                  <a:pos x="496" y="1204"/>
                </a:cxn>
                <a:cxn ang="0">
                  <a:pos x="564" y="1204"/>
                </a:cxn>
                <a:cxn ang="0">
                  <a:pos x="608" y="1192"/>
                </a:cxn>
                <a:cxn ang="0">
                  <a:pos x="627" y="1173"/>
                </a:cxn>
                <a:cxn ang="0">
                  <a:pos x="633" y="1122"/>
                </a:cxn>
                <a:cxn ang="0">
                  <a:pos x="633" y="637"/>
                </a:cxn>
                <a:cxn ang="0">
                  <a:pos x="620" y="580"/>
                </a:cxn>
                <a:cxn ang="0">
                  <a:pos x="596" y="536"/>
                </a:cxn>
                <a:cxn ang="0">
                  <a:pos x="558" y="511"/>
                </a:cxn>
                <a:cxn ang="0">
                  <a:pos x="502" y="498"/>
                </a:cxn>
                <a:cxn ang="0">
                  <a:pos x="447" y="505"/>
                </a:cxn>
                <a:cxn ang="0">
                  <a:pos x="385" y="530"/>
                </a:cxn>
                <a:cxn ang="0">
                  <a:pos x="335" y="574"/>
                </a:cxn>
                <a:cxn ang="0">
                  <a:pos x="298" y="631"/>
                </a:cxn>
                <a:cxn ang="0">
                  <a:pos x="273" y="700"/>
                </a:cxn>
                <a:cxn ang="0">
                  <a:pos x="260" y="788"/>
                </a:cxn>
                <a:cxn ang="0">
                  <a:pos x="260" y="1122"/>
                </a:cxn>
                <a:cxn ang="0">
                  <a:pos x="267" y="1173"/>
                </a:cxn>
                <a:cxn ang="0">
                  <a:pos x="285" y="1192"/>
                </a:cxn>
                <a:cxn ang="0">
                  <a:pos x="329" y="1204"/>
                </a:cxn>
                <a:cxn ang="0">
                  <a:pos x="397" y="1204"/>
                </a:cxn>
                <a:cxn ang="0">
                  <a:pos x="397" y="1261"/>
                </a:cxn>
                <a:cxn ang="0">
                  <a:pos x="0" y="1261"/>
                </a:cxn>
                <a:cxn ang="0">
                  <a:pos x="0" y="1204"/>
                </a:cxn>
                <a:cxn ang="0">
                  <a:pos x="68" y="1204"/>
                </a:cxn>
                <a:cxn ang="0">
                  <a:pos x="112" y="1192"/>
                </a:cxn>
                <a:cxn ang="0">
                  <a:pos x="130" y="1173"/>
                </a:cxn>
                <a:cxn ang="0">
                  <a:pos x="136" y="1122"/>
                </a:cxn>
                <a:cxn ang="0">
                  <a:pos x="143" y="177"/>
                </a:cxn>
                <a:cxn ang="0">
                  <a:pos x="136" y="126"/>
                </a:cxn>
                <a:cxn ang="0">
                  <a:pos x="118" y="95"/>
                </a:cxn>
                <a:cxn ang="0">
                  <a:pos x="81" y="82"/>
                </a:cxn>
                <a:cxn ang="0">
                  <a:pos x="6" y="76"/>
                </a:cxn>
                <a:cxn ang="0">
                  <a:pos x="6" y="19"/>
                </a:cxn>
                <a:cxn ang="0">
                  <a:pos x="260" y="0"/>
                </a:cxn>
              </a:cxnLst>
              <a:rect l="0" t="0" r="r" b="b"/>
              <a:pathLst>
                <a:path w="893" h="1261">
                  <a:moveTo>
                    <a:pt x="260" y="0"/>
                  </a:moveTo>
                  <a:lnTo>
                    <a:pt x="260" y="631"/>
                  </a:lnTo>
                  <a:lnTo>
                    <a:pt x="279" y="587"/>
                  </a:lnTo>
                  <a:lnTo>
                    <a:pt x="316" y="536"/>
                  </a:lnTo>
                  <a:lnTo>
                    <a:pt x="366" y="498"/>
                  </a:lnTo>
                  <a:lnTo>
                    <a:pt x="434" y="467"/>
                  </a:lnTo>
                  <a:lnTo>
                    <a:pt x="515" y="454"/>
                  </a:lnTo>
                  <a:lnTo>
                    <a:pt x="583" y="460"/>
                  </a:lnTo>
                  <a:lnTo>
                    <a:pt x="639" y="479"/>
                  </a:lnTo>
                  <a:lnTo>
                    <a:pt x="676" y="498"/>
                  </a:lnTo>
                  <a:lnTo>
                    <a:pt x="701" y="523"/>
                  </a:lnTo>
                  <a:lnTo>
                    <a:pt x="732" y="574"/>
                  </a:lnTo>
                  <a:lnTo>
                    <a:pt x="751" y="631"/>
                  </a:lnTo>
                  <a:lnTo>
                    <a:pt x="757" y="700"/>
                  </a:lnTo>
                  <a:lnTo>
                    <a:pt x="757" y="1148"/>
                  </a:lnTo>
                  <a:lnTo>
                    <a:pt x="763" y="1179"/>
                  </a:lnTo>
                  <a:lnTo>
                    <a:pt x="788" y="1198"/>
                  </a:lnTo>
                  <a:lnTo>
                    <a:pt x="831" y="1204"/>
                  </a:lnTo>
                  <a:lnTo>
                    <a:pt x="893" y="1204"/>
                  </a:lnTo>
                  <a:lnTo>
                    <a:pt x="893" y="1261"/>
                  </a:lnTo>
                  <a:lnTo>
                    <a:pt x="496" y="1261"/>
                  </a:lnTo>
                  <a:lnTo>
                    <a:pt x="496" y="1204"/>
                  </a:lnTo>
                  <a:lnTo>
                    <a:pt x="564" y="1204"/>
                  </a:lnTo>
                  <a:lnTo>
                    <a:pt x="608" y="1192"/>
                  </a:lnTo>
                  <a:lnTo>
                    <a:pt x="627" y="1173"/>
                  </a:lnTo>
                  <a:lnTo>
                    <a:pt x="633" y="1122"/>
                  </a:lnTo>
                  <a:lnTo>
                    <a:pt x="633" y="637"/>
                  </a:lnTo>
                  <a:lnTo>
                    <a:pt x="620" y="580"/>
                  </a:lnTo>
                  <a:lnTo>
                    <a:pt x="596" y="536"/>
                  </a:lnTo>
                  <a:lnTo>
                    <a:pt x="558" y="511"/>
                  </a:lnTo>
                  <a:lnTo>
                    <a:pt x="502" y="498"/>
                  </a:lnTo>
                  <a:lnTo>
                    <a:pt x="447" y="505"/>
                  </a:lnTo>
                  <a:lnTo>
                    <a:pt x="385" y="530"/>
                  </a:lnTo>
                  <a:lnTo>
                    <a:pt x="335" y="574"/>
                  </a:lnTo>
                  <a:lnTo>
                    <a:pt x="298" y="631"/>
                  </a:lnTo>
                  <a:lnTo>
                    <a:pt x="273" y="700"/>
                  </a:lnTo>
                  <a:lnTo>
                    <a:pt x="260" y="788"/>
                  </a:lnTo>
                  <a:lnTo>
                    <a:pt x="260" y="1122"/>
                  </a:lnTo>
                  <a:lnTo>
                    <a:pt x="267" y="1173"/>
                  </a:lnTo>
                  <a:lnTo>
                    <a:pt x="285" y="1192"/>
                  </a:lnTo>
                  <a:lnTo>
                    <a:pt x="329" y="1204"/>
                  </a:lnTo>
                  <a:lnTo>
                    <a:pt x="397" y="1204"/>
                  </a:lnTo>
                  <a:lnTo>
                    <a:pt x="397" y="1261"/>
                  </a:lnTo>
                  <a:lnTo>
                    <a:pt x="0" y="1261"/>
                  </a:lnTo>
                  <a:lnTo>
                    <a:pt x="0" y="1204"/>
                  </a:lnTo>
                  <a:lnTo>
                    <a:pt x="68" y="1204"/>
                  </a:lnTo>
                  <a:lnTo>
                    <a:pt x="112" y="1192"/>
                  </a:lnTo>
                  <a:lnTo>
                    <a:pt x="130" y="1173"/>
                  </a:lnTo>
                  <a:lnTo>
                    <a:pt x="136" y="1122"/>
                  </a:lnTo>
                  <a:lnTo>
                    <a:pt x="143" y="177"/>
                  </a:lnTo>
                  <a:lnTo>
                    <a:pt x="136" y="126"/>
                  </a:lnTo>
                  <a:lnTo>
                    <a:pt x="118" y="95"/>
                  </a:lnTo>
                  <a:lnTo>
                    <a:pt x="81" y="82"/>
                  </a:lnTo>
                  <a:lnTo>
                    <a:pt x="6" y="76"/>
                  </a:lnTo>
                  <a:lnTo>
                    <a:pt x="6" y="1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5" name="Freeform 9"/>
            <p:cNvSpPr>
              <a:spLocks noEditPoints="1"/>
            </p:cNvSpPr>
            <p:nvPr/>
          </p:nvSpPr>
          <p:spPr bwMode="auto">
            <a:xfrm>
              <a:off x="3265" y="3142"/>
              <a:ext cx="688" cy="826"/>
            </a:xfrm>
            <a:custGeom>
              <a:avLst/>
              <a:gdLst/>
              <a:ahLst/>
              <a:cxnLst>
                <a:cxn ang="0">
                  <a:pos x="341" y="44"/>
                </a:cxn>
                <a:cxn ang="0">
                  <a:pos x="266" y="75"/>
                </a:cxn>
                <a:cxn ang="0">
                  <a:pos x="192" y="170"/>
                </a:cxn>
                <a:cxn ang="0">
                  <a:pos x="155" y="353"/>
                </a:cxn>
                <a:cxn ang="0">
                  <a:pos x="570" y="315"/>
                </a:cxn>
                <a:cxn ang="0">
                  <a:pos x="552" y="202"/>
                </a:cxn>
                <a:cxn ang="0">
                  <a:pos x="490" y="88"/>
                </a:cxn>
                <a:cxn ang="0">
                  <a:pos x="372" y="38"/>
                </a:cxn>
                <a:cxn ang="0">
                  <a:pos x="459" y="12"/>
                </a:cxn>
                <a:cxn ang="0">
                  <a:pos x="589" y="82"/>
                </a:cxn>
                <a:cxn ang="0">
                  <a:pos x="664" y="208"/>
                </a:cxn>
                <a:cxn ang="0">
                  <a:pos x="688" y="353"/>
                </a:cxn>
                <a:cxn ang="0">
                  <a:pos x="682" y="384"/>
                </a:cxn>
                <a:cxn ang="0">
                  <a:pos x="142" y="391"/>
                </a:cxn>
                <a:cxn ang="0">
                  <a:pos x="149" y="517"/>
                </a:cxn>
                <a:cxn ang="0">
                  <a:pos x="198" y="662"/>
                </a:cxn>
                <a:cxn ang="0">
                  <a:pos x="316" y="763"/>
                </a:cxn>
                <a:cxn ang="0">
                  <a:pos x="415" y="781"/>
                </a:cxn>
                <a:cxn ang="0">
                  <a:pos x="502" y="756"/>
                </a:cxn>
                <a:cxn ang="0">
                  <a:pos x="601" y="674"/>
                </a:cxn>
                <a:cxn ang="0">
                  <a:pos x="645" y="592"/>
                </a:cxn>
                <a:cxn ang="0">
                  <a:pos x="651" y="573"/>
                </a:cxn>
                <a:cxn ang="0">
                  <a:pos x="688" y="580"/>
                </a:cxn>
                <a:cxn ang="0">
                  <a:pos x="682" y="618"/>
                </a:cxn>
                <a:cxn ang="0">
                  <a:pos x="639" y="700"/>
                </a:cxn>
                <a:cxn ang="0">
                  <a:pos x="546" y="788"/>
                </a:cxn>
                <a:cxn ang="0">
                  <a:pos x="391" y="826"/>
                </a:cxn>
                <a:cxn ang="0">
                  <a:pos x="198" y="769"/>
                </a:cxn>
                <a:cxn ang="0">
                  <a:pos x="55" y="624"/>
                </a:cxn>
                <a:cxn ang="0">
                  <a:pos x="0" y="410"/>
                </a:cxn>
                <a:cxn ang="0">
                  <a:pos x="49" y="202"/>
                </a:cxn>
                <a:cxn ang="0">
                  <a:pos x="186" y="57"/>
                </a:cxn>
                <a:cxn ang="0">
                  <a:pos x="372" y="0"/>
                </a:cxn>
              </a:cxnLst>
              <a:rect l="0" t="0" r="r" b="b"/>
              <a:pathLst>
                <a:path w="688" h="826">
                  <a:moveTo>
                    <a:pt x="372" y="38"/>
                  </a:moveTo>
                  <a:lnTo>
                    <a:pt x="341" y="44"/>
                  </a:lnTo>
                  <a:lnTo>
                    <a:pt x="304" y="50"/>
                  </a:lnTo>
                  <a:lnTo>
                    <a:pt x="266" y="75"/>
                  </a:lnTo>
                  <a:lnTo>
                    <a:pt x="229" y="113"/>
                  </a:lnTo>
                  <a:lnTo>
                    <a:pt x="192" y="170"/>
                  </a:lnTo>
                  <a:lnTo>
                    <a:pt x="167" y="252"/>
                  </a:lnTo>
                  <a:lnTo>
                    <a:pt x="155" y="353"/>
                  </a:lnTo>
                  <a:lnTo>
                    <a:pt x="570" y="353"/>
                  </a:lnTo>
                  <a:lnTo>
                    <a:pt x="570" y="315"/>
                  </a:lnTo>
                  <a:lnTo>
                    <a:pt x="564" y="258"/>
                  </a:lnTo>
                  <a:lnTo>
                    <a:pt x="552" y="202"/>
                  </a:lnTo>
                  <a:lnTo>
                    <a:pt x="527" y="139"/>
                  </a:lnTo>
                  <a:lnTo>
                    <a:pt x="490" y="88"/>
                  </a:lnTo>
                  <a:lnTo>
                    <a:pt x="440" y="50"/>
                  </a:lnTo>
                  <a:lnTo>
                    <a:pt x="372" y="38"/>
                  </a:lnTo>
                  <a:close/>
                  <a:moveTo>
                    <a:pt x="372" y="0"/>
                  </a:moveTo>
                  <a:lnTo>
                    <a:pt x="459" y="12"/>
                  </a:lnTo>
                  <a:lnTo>
                    <a:pt x="533" y="38"/>
                  </a:lnTo>
                  <a:lnTo>
                    <a:pt x="589" y="82"/>
                  </a:lnTo>
                  <a:lnTo>
                    <a:pt x="633" y="139"/>
                  </a:lnTo>
                  <a:lnTo>
                    <a:pt x="664" y="208"/>
                  </a:lnTo>
                  <a:lnTo>
                    <a:pt x="682" y="277"/>
                  </a:lnTo>
                  <a:lnTo>
                    <a:pt x="688" y="353"/>
                  </a:lnTo>
                  <a:lnTo>
                    <a:pt x="688" y="372"/>
                  </a:lnTo>
                  <a:lnTo>
                    <a:pt x="682" y="384"/>
                  </a:lnTo>
                  <a:lnTo>
                    <a:pt x="676" y="391"/>
                  </a:lnTo>
                  <a:lnTo>
                    <a:pt x="142" y="391"/>
                  </a:lnTo>
                  <a:lnTo>
                    <a:pt x="142" y="447"/>
                  </a:lnTo>
                  <a:lnTo>
                    <a:pt x="149" y="517"/>
                  </a:lnTo>
                  <a:lnTo>
                    <a:pt x="167" y="592"/>
                  </a:lnTo>
                  <a:lnTo>
                    <a:pt x="198" y="662"/>
                  </a:lnTo>
                  <a:lnTo>
                    <a:pt x="248" y="718"/>
                  </a:lnTo>
                  <a:lnTo>
                    <a:pt x="316" y="763"/>
                  </a:lnTo>
                  <a:lnTo>
                    <a:pt x="397" y="781"/>
                  </a:lnTo>
                  <a:lnTo>
                    <a:pt x="415" y="781"/>
                  </a:lnTo>
                  <a:lnTo>
                    <a:pt x="453" y="775"/>
                  </a:lnTo>
                  <a:lnTo>
                    <a:pt x="502" y="756"/>
                  </a:lnTo>
                  <a:lnTo>
                    <a:pt x="552" y="725"/>
                  </a:lnTo>
                  <a:lnTo>
                    <a:pt x="601" y="674"/>
                  </a:lnTo>
                  <a:lnTo>
                    <a:pt x="639" y="599"/>
                  </a:lnTo>
                  <a:lnTo>
                    <a:pt x="645" y="592"/>
                  </a:lnTo>
                  <a:lnTo>
                    <a:pt x="645" y="580"/>
                  </a:lnTo>
                  <a:lnTo>
                    <a:pt x="651" y="573"/>
                  </a:lnTo>
                  <a:lnTo>
                    <a:pt x="682" y="573"/>
                  </a:lnTo>
                  <a:lnTo>
                    <a:pt x="688" y="580"/>
                  </a:lnTo>
                  <a:lnTo>
                    <a:pt x="688" y="592"/>
                  </a:lnTo>
                  <a:lnTo>
                    <a:pt x="682" y="618"/>
                  </a:lnTo>
                  <a:lnTo>
                    <a:pt x="670" y="655"/>
                  </a:lnTo>
                  <a:lnTo>
                    <a:pt x="639" y="700"/>
                  </a:lnTo>
                  <a:lnTo>
                    <a:pt x="601" y="744"/>
                  </a:lnTo>
                  <a:lnTo>
                    <a:pt x="546" y="788"/>
                  </a:lnTo>
                  <a:lnTo>
                    <a:pt x="477" y="813"/>
                  </a:lnTo>
                  <a:lnTo>
                    <a:pt x="391" y="826"/>
                  </a:lnTo>
                  <a:lnTo>
                    <a:pt x="291" y="813"/>
                  </a:lnTo>
                  <a:lnTo>
                    <a:pt x="198" y="769"/>
                  </a:lnTo>
                  <a:lnTo>
                    <a:pt x="118" y="706"/>
                  </a:lnTo>
                  <a:lnTo>
                    <a:pt x="55" y="624"/>
                  </a:lnTo>
                  <a:lnTo>
                    <a:pt x="12" y="523"/>
                  </a:lnTo>
                  <a:lnTo>
                    <a:pt x="0" y="410"/>
                  </a:lnTo>
                  <a:lnTo>
                    <a:pt x="12" y="302"/>
                  </a:lnTo>
                  <a:lnTo>
                    <a:pt x="49" y="202"/>
                  </a:lnTo>
                  <a:lnTo>
                    <a:pt x="111" y="120"/>
                  </a:lnTo>
                  <a:lnTo>
                    <a:pt x="186" y="57"/>
                  </a:lnTo>
                  <a:lnTo>
                    <a:pt x="273" y="1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6" name="Freeform 10"/>
            <p:cNvSpPr>
              <a:spLocks noEditPoints="1"/>
            </p:cNvSpPr>
            <p:nvPr/>
          </p:nvSpPr>
          <p:spPr bwMode="auto">
            <a:xfrm>
              <a:off x="4530" y="3154"/>
              <a:ext cx="869" cy="1148"/>
            </a:xfrm>
            <a:custGeom>
              <a:avLst/>
              <a:gdLst/>
              <a:ahLst/>
              <a:cxnLst>
                <a:cxn ang="0">
                  <a:pos x="329" y="63"/>
                </a:cxn>
                <a:cxn ang="0">
                  <a:pos x="199" y="190"/>
                </a:cxn>
                <a:cxn ang="0">
                  <a:pos x="149" y="410"/>
                </a:cxn>
                <a:cxn ang="0">
                  <a:pos x="193" y="631"/>
                </a:cxn>
                <a:cxn ang="0">
                  <a:pos x="311" y="757"/>
                </a:cxn>
                <a:cxn ang="0">
                  <a:pos x="441" y="769"/>
                </a:cxn>
                <a:cxn ang="0">
                  <a:pos x="522" y="725"/>
                </a:cxn>
                <a:cxn ang="0">
                  <a:pos x="584" y="656"/>
                </a:cxn>
                <a:cxn ang="0">
                  <a:pos x="615" y="549"/>
                </a:cxn>
                <a:cxn ang="0">
                  <a:pos x="621" y="297"/>
                </a:cxn>
                <a:cxn ang="0">
                  <a:pos x="596" y="190"/>
                </a:cxn>
                <a:cxn ang="0">
                  <a:pos x="522" y="89"/>
                </a:cxn>
                <a:cxn ang="0">
                  <a:pos x="404" y="45"/>
                </a:cxn>
                <a:cxn ang="0">
                  <a:pos x="466" y="13"/>
                </a:cxn>
                <a:cxn ang="0">
                  <a:pos x="577" y="82"/>
                </a:cxn>
                <a:cxn ang="0">
                  <a:pos x="627" y="164"/>
                </a:cxn>
                <a:cxn ang="0">
                  <a:pos x="732" y="0"/>
                </a:cxn>
                <a:cxn ang="0">
                  <a:pos x="739" y="1059"/>
                </a:cxn>
                <a:cxn ang="0">
                  <a:pos x="801" y="1091"/>
                </a:cxn>
                <a:cxn ang="0">
                  <a:pos x="869" y="1148"/>
                </a:cxn>
                <a:cxn ang="0">
                  <a:pos x="472" y="1091"/>
                </a:cxn>
                <a:cxn ang="0">
                  <a:pos x="584" y="1078"/>
                </a:cxn>
                <a:cxn ang="0">
                  <a:pos x="608" y="1009"/>
                </a:cxn>
                <a:cxn ang="0">
                  <a:pos x="615" y="688"/>
                </a:cxn>
                <a:cxn ang="0">
                  <a:pos x="608" y="694"/>
                </a:cxn>
                <a:cxn ang="0">
                  <a:pos x="528" y="776"/>
                </a:cxn>
                <a:cxn ang="0">
                  <a:pos x="379" y="820"/>
                </a:cxn>
                <a:cxn ang="0">
                  <a:pos x="193" y="763"/>
                </a:cxn>
                <a:cxn ang="0">
                  <a:pos x="50" y="618"/>
                </a:cxn>
                <a:cxn ang="0">
                  <a:pos x="0" y="410"/>
                </a:cxn>
                <a:cxn ang="0">
                  <a:pos x="56" y="202"/>
                </a:cxn>
                <a:cxn ang="0">
                  <a:pos x="199" y="57"/>
                </a:cxn>
                <a:cxn ang="0">
                  <a:pos x="391" y="0"/>
                </a:cxn>
              </a:cxnLst>
              <a:rect l="0" t="0" r="r" b="b"/>
              <a:pathLst>
                <a:path w="869" h="1148">
                  <a:moveTo>
                    <a:pt x="404" y="45"/>
                  </a:moveTo>
                  <a:lnTo>
                    <a:pt x="329" y="63"/>
                  </a:lnTo>
                  <a:lnTo>
                    <a:pt x="255" y="114"/>
                  </a:lnTo>
                  <a:lnTo>
                    <a:pt x="199" y="190"/>
                  </a:lnTo>
                  <a:lnTo>
                    <a:pt x="162" y="290"/>
                  </a:lnTo>
                  <a:lnTo>
                    <a:pt x="149" y="410"/>
                  </a:lnTo>
                  <a:lnTo>
                    <a:pt x="162" y="530"/>
                  </a:lnTo>
                  <a:lnTo>
                    <a:pt x="193" y="631"/>
                  </a:lnTo>
                  <a:lnTo>
                    <a:pt x="249" y="706"/>
                  </a:lnTo>
                  <a:lnTo>
                    <a:pt x="311" y="757"/>
                  </a:lnTo>
                  <a:lnTo>
                    <a:pt x="385" y="776"/>
                  </a:lnTo>
                  <a:lnTo>
                    <a:pt x="441" y="769"/>
                  </a:lnTo>
                  <a:lnTo>
                    <a:pt x="484" y="744"/>
                  </a:lnTo>
                  <a:lnTo>
                    <a:pt x="522" y="725"/>
                  </a:lnTo>
                  <a:lnTo>
                    <a:pt x="546" y="700"/>
                  </a:lnTo>
                  <a:lnTo>
                    <a:pt x="584" y="656"/>
                  </a:lnTo>
                  <a:lnTo>
                    <a:pt x="602" y="606"/>
                  </a:lnTo>
                  <a:lnTo>
                    <a:pt x="615" y="549"/>
                  </a:lnTo>
                  <a:lnTo>
                    <a:pt x="615" y="297"/>
                  </a:lnTo>
                  <a:lnTo>
                    <a:pt x="621" y="297"/>
                  </a:lnTo>
                  <a:lnTo>
                    <a:pt x="615" y="246"/>
                  </a:lnTo>
                  <a:lnTo>
                    <a:pt x="596" y="190"/>
                  </a:lnTo>
                  <a:lnTo>
                    <a:pt x="565" y="133"/>
                  </a:lnTo>
                  <a:lnTo>
                    <a:pt x="522" y="89"/>
                  </a:lnTo>
                  <a:lnTo>
                    <a:pt x="472" y="57"/>
                  </a:lnTo>
                  <a:lnTo>
                    <a:pt x="404" y="45"/>
                  </a:lnTo>
                  <a:close/>
                  <a:moveTo>
                    <a:pt x="391" y="0"/>
                  </a:moveTo>
                  <a:lnTo>
                    <a:pt x="466" y="13"/>
                  </a:lnTo>
                  <a:lnTo>
                    <a:pt x="528" y="45"/>
                  </a:lnTo>
                  <a:lnTo>
                    <a:pt x="577" y="82"/>
                  </a:lnTo>
                  <a:lnTo>
                    <a:pt x="608" y="127"/>
                  </a:lnTo>
                  <a:lnTo>
                    <a:pt x="627" y="164"/>
                  </a:lnTo>
                  <a:lnTo>
                    <a:pt x="695" y="0"/>
                  </a:lnTo>
                  <a:lnTo>
                    <a:pt x="732" y="0"/>
                  </a:lnTo>
                  <a:lnTo>
                    <a:pt x="732" y="1009"/>
                  </a:lnTo>
                  <a:lnTo>
                    <a:pt x="739" y="1059"/>
                  </a:lnTo>
                  <a:lnTo>
                    <a:pt x="757" y="1078"/>
                  </a:lnTo>
                  <a:lnTo>
                    <a:pt x="801" y="1091"/>
                  </a:lnTo>
                  <a:lnTo>
                    <a:pt x="869" y="1091"/>
                  </a:lnTo>
                  <a:lnTo>
                    <a:pt x="869" y="1148"/>
                  </a:lnTo>
                  <a:lnTo>
                    <a:pt x="472" y="1148"/>
                  </a:lnTo>
                  <a:lnTo>
                    <a:pt x="472" y="1091"/>
                  </a:lnTo>
                  <a:lnTo>
                    <a:pt x="540" y="1091"/>
                  </a:lnTo>
                  <a:lnTo>
                    <a:pt x="584" y="1078"/>
                  </a:lnTo>
                  <a:lnTo>
                    <a:pt x="602" y="1059"/>
                  </a:lnTo>
                  <a:lnTo>
                    <a:pt x="608" y="1009"/>
                  </a:lnTo>
                  <a:lnTo>
                    <a:pt x="608" y="694"/>
                  </a:lnTo>
                  <a:lnTo>
                    <a:pt x="615" y="688"/>
                  </a:lnTo>
                  <a:lnTo>
                    <a:pt x="608" y="688"/>
                  </a:lnTo>
                  <a:lnTo>
                    <a:pt x="608" y="694"/>
                  </a:lnTo>
                  <a:lnTo>
                    <a:pt x="577" y="732"/>
                  </a:lnTo>
                  <a:lnTo>
                    <a:pt x="528" y="776"/>
                  </a:lnTo>
                  <a:lnTo>
                    <a:pt x="466" y="807"/>
                  </a:lnTo>
                  <a:lnTo>
                    <a:pt x="379" y="820"/>
                  </a:lnTo>
                  <a:lnTo>
                    <a:pt x="280" y="807"/>
                  </a:lnTo>
                  <a:lnTo>
                    <a:pt x="193" y="763"/>
                  </a:lnTo>
                  <a:lnTo>
                    <a:pt x="112" y="700"/>
                  </a:lnTo>
                  <a:lnTo>
                    <a:pt x="50" y="618"/>
                  </a:lnTo>
                  <a:lnTo>
                    <a:pt x="13" y="517"/>
                  </a:lnTo>
                  <a:lnTo>
                    <a:pt x="0" y="410"/>
                  </a:lnTo>
                  <a:lnTo>
                    <a:pt x="13" y="297"/>
                  </a:lnTo>
                  <a:lnTo>
                    <a:pt x="56" y="202"/>
                  </a:lnTo>
                  <a:lnTo>
                    <a:pt x="118" y="120"/>
                  </a:lnTo>
                  <a:lnTo>
                    <a:pt x="199" y="57"/>
                  </a:lnTo>
                  <a:lnTo>
                    <a:pt x="292" y="1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5591" y="3161"/>
              <a:ext cx="894" cy="813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261" y="643"/>
                </a:cxn>
                <a:cxn ang="0">
                  <a:pos x="267" y="687"/>
                </a:cxn>
                <a:cxn ang="0">
                  <a:pos x="280" y="725"/>
                </a:cxn>
                <a:cxn ang="0">
                  <a:pos x="311" y="750"/>
                </a:cxn>
                <a:cxn ang="0">
                  <a:pos x="354" y="769"/>
                </a:cxn>
                <a:cxn ang="0">
                  <a:pos x="416" y="775"/>
                </a:cxn>
                <a:cxn ang="0">
                  <a:pos x="490" y="762"/>
                </a:cxn>
                <a:cxn ang="0">
                  <a:pos x="546" y="725"/>
                </a:cxn>
                <a:cxn ang="0">
                  <a:pos x="596" y="662"/>
                </a:cxn>
                <a:cxn ang="0">
                  <a:pos x="621" y="586"/>
                </a:cxn>
                <a:cxn ang="0">
                  <a:pos x="633" y="498"/>
                </a:cxn>
                <a:cxn ang="0">
                  <a:pos x="633" y="176"/>
                </a:cxn>
                <a:cxn ang="0">
                  <a:pos x="627" y="126"/>
                </a:cxn>
                <a:cxn ang="0">
                  <a:pos x="608" y="94"/>
                </a:cxn>
                <a:cxn ang="0">
                  <a:pos x="571" y="82"/>
                </a:cxn>
                <a:cxn ang="0">
                  <a:pos x="497" y="75"/>
                </a:cxn>
                <a:cxn ang="0">
                  <a:pos x="497" y="19"/>
                </a:cxn>
                <a:cxn ang="0">
                  <a:pos x="757" y="0"/>
                </a:cxn>
                <a:cxn ang="0">
                  <a:pos x="757" y="636"/>
                </a:cxn>
                <a:cxn ang="0">
                  <a:pos x="763" y="687"/>
                </a:cxn>
                <a:cxn ang="0">
                  <a:pos x="776" y="718"/>
                </a:cxn>
                <a:cxn ang="0">
                  <a:pos x="819" y="731"/>
                </a:cxn>
                <a:cxn ang="0">
                  <a:pos x="894" y="737"/>
                </a:cxn>
                <a:cxn ang="0">
                  <a:pos x="894" y="794"/>
                </a:cxn>
                <a:cxn ang="0">
                  <a:pos x="639" y="813"/>
                </a:cxn>
                <a:cxn ang="0">
                  <a:pos x="639" y="649"/>
                </a:cxn>
                <a:cxn ang="0">
                  <a:pos x="633" y="649"/>
                </a:cxn>
                <a:cxn ang="0">
                  <a:pos x="590" y="725"/>
                </a:cxn>
                <a:cxn ang="0">
                  <a:pos x="534" y="775"/>
                </a:cxn>
                <a:cxn ang="0">
                  <a:pos x="472" y="800"/>
                </a:cxn>
                <a:cxn ang="0">
                  <a:pos x="404" y="813"/>
                </a:cxn>
                <a:cxn ang="0">
                  <a:pos x="317" y="807"/>
                </a:cxn>
                <a:cxn ang="0">
                  <a:pos x="248" y="788"/>
                </a:cxn>
                <a:cxn ang="0">
                  <a:pos x="199" y="756"/>
                </a:cxn>
                <a:cxn ang="0">
                  <a:pos x="168" y="712"/>
                </a:cxn>
                <a:cxn ang="0">
                  <a:pos x="149" y="668"/>
                </a:cxn>
                <a:cxn ang="0">
                  <a:pos x="143" y="617"/>
                </a:cxn>
                <a:cxn ang="0">
                  <a:pos x="137" y="561"/>
                </a:cxn>
                <a:cxn ang="0">
                  <a:pos x="137" y="164"/>
                </a:cxn>
                <a:cxn ang="0">
                  <a:pos x="131" y="113"/>
                </a:cxn>
                <a:cxn ang="0">
                  <a:pos x="106" y="88"/>
                </a:cxn>
                <a:cxn ang="0">
                  <a:pos x="69" y="75"/>
                </a:cxn>
                <a:cxn ang="0">
                  <a:pos x="0" y="75"/>
                </a:cxn>
                <a:cxn ang="0">
                  <a:pos x="0" y="19"/>
                </a:cxn>
                <a:cxn ang="0">
                  <a:pos x="261" y="0"/>
                </a:cxn>
              </a:cxnLst>
              <a:rect l="0" t="0" r="r" b="b"/>
              <a:pathLst>
                <a:path w="894" h="813">
                  <a:moveTo>
                    <a:pt x="261" y="0"/>
                  </a:moveTo>
                  <a:lnTo>
                    <a:pt x="261" y="643"/>
                  </a:lnTo>
                  <a:lnTo>
                    <a:pt x="267" y="687"/>
                  </a:lnTo>
                  <a:lnTo>
                    <a:pt x="280" y="725"/>
                  </a:lnTo>
                  <a:lnTo>
                    <a:pt x="311" y="750"/>
                  </a:lnTo>
                  <a:lnTo>
                    <a:pt x="354" y="769"/>
                  </a:lnTo>
                  <a:lnTo>
                    <a:pt x="416" y="775"/>
                  </a:lnTo>
                  <a:lnTo>
                    <a:pt x="490" y="762"/>
                  </a:lnTo>
                  <a:lnTo>
                    <a:pt x="546" y="725"/>
                  </a:lnTo>
                  <a:lnTo>
                    <a:pt x="596" y="662"/>
                  </a:lnTo>
                  <a:lnTo>
                    <a:pt x="621" y="586"/>
                  </a:lnTo>
                  <a:lnTo>
                    <a:pt x="633" y="498"/>
                  </a:lnTo>
                  <a:lnTo>
                    <a:pt x="633" y="176"/>
                  </a:lnTo>
                  <a:lnTo>
                    <a:pt x="627" y="126"/>
                  </a:lnTo>
                  <a:lnTo>
                    <a:pt x="608" y="94"/>
                  </a:lnTo>
                  <a:lnTo>
                    <a:pt x="571" y="82"/>
                  </a:lnTo>
                  <a:lnTo>
                    <a:pt x="497" y="75"/>
                  </a:lnTo>
                  <a:lnTo>
                    <a:pt x="497" y="19"/>
                  </a:lnTo>
                  <a:lnTo>
                    <a:pt x="757" y="0"/>
                  </a:lnTo>
                  <a:lnTo>
                    <a:pt x="757" y="636"/>
                  </a:lnTo>
                  <a:lnTo>
                    <a:pt x="763" y="687"/>
                  </a:lnTo>
                  <a:lnTo>
                    <a:pt x="776" y="718"/>
                  </a:lnTo>
                  <a:lnTo>
                    <a:pt x="819" y="731"/>
                  </a:lnTo>
                  <a:lnTo>
                    <a:pt x="894" y="737"/>
                  </a:lnTo>
                  <a:lnTo>
                    <a:pt x="894" y="794"/>
                  </a:lnTo>
                  <a:lnTo>
                    <a:pt x="639" y="813"/>
                  </a:lnTo>
                  <a:lnTo>
                    <a:pt x="639" y="649"/>
                  </a:lnTo>
                  <a:lnTo>
                    <a:pt x="633" y="649"/>
                  </a:lnTo>
                  <a:lnTo>
                    <a:pt x="590" y="725"/>
                  </a:lnTo>
                  <a:lnTo>
                    <a:pt x="534" y="775"/>
                  </a:lnTo>
                  <a:lnTo>
                    <a:pt x="472" y="800"/>
                  </a:lnTo>
                  <a:lnTo>
                    <a:pt x="404" y="813"/>
                  </a:lnTo>
                  <a:lnTo>
                    <a:pt x="317" y="807"/>
                  </a:lnTo>
                  <a:lnTo>
                    <a:pt x="248" y="788"/>
                  </a:lnTo>
                  <a:lnTo>
                    <a:pt x="199" y="756"/>
                  </a:lnTo>
                  <a:lnTo>
                    <a:pt x="168" y="712"/>
                  </a:lnTo>
                  <a:lnTo>
                    <a:pt x="149" y="668"/>
                  </a:lnTo>
                  <a:lnTo>
                    <a:pt x="143" y="617"/>
                  </a:lnTo>
                  <a:lnTo>
                    <a:pt x="137" y="561"/>
                  </a:lnTo>
                  <a:lnTo>
                    <a:pt x="137" y="164"/>
                  </a:lnTo>
                  <a:lnTo>
                    <a:pt x="131" y="113"/>
                  </a:lnTo>
                  <a:lnTo>
                    <a:pt x="106" y="88"/>
                  </a:lnTo>
                  <a:lnTo>
                    <a:pt x="69" y="75"/>
                  </a:lnTo>
                  <a:lnTo>
                    <a:pt x="0" y="75"/>
                  </a:lnTo>
                  <a:lnTo>
                    <a:pt x="0" y="19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8" name="Freeform 12"/>
            <p:cNvSpPr>
              <a:spLocks noEditPoints="1"/>
            </p:cNvSpPr>
            <p:nvPr/>
          </p:nvSpPr>
          <p:spPr bwMode="auto">
            <a:xfrm>
              <a:off x="6472" y="3142"/>
              <a:ext cx="689" cy="826"/>
            </a:xfrm>
            <a:custGeom>
              <a:avLst/>
              <a:gdLst/>
              <a:ahLst/>
              <a:cxnLst>
                <a:cxn ang="0">
                  <a:pos x="335" y="44"/>
                </a:cxn>
                <a:cxn ang="0">
                  <a:pos x="261" y="75"/>
                </a:cxn>
                <a:cxn ang="0">
                  <a:pos x="186" y="170"/>
                </a:cxn>
                <a:cxn ang="0">
                  <a:pos x="149" y="353"/>
                </a:cxn>
                <a:cxn ang="0">
                  <a:pos x="565" y="315"/>
                </a:cxn>
                <a:cxn ang="0">
                  <a:pos x="546" y="202"/>
                </a:cxn>
                <a:cxn ang="0">
                  <a:pos x="484" y="88"/>
                </a:cxn>
                <a:cxn ang="0">
                  <a:pos x="366" y="38"/>
                </a:cxn>
                <a:cxn ang="0">
                  <a:pos x="459" y="12"/>
                </a:cxn>
                <a:cxn ang="0">
                  <a:pos x="590" y="82"/>
                </a:cxn>
                <a:cxn ang="0">
                  <a:pos x="664" y="208"/>
                </a:cxn>
                <a:cxn ang="0">
                  <a:pos x="689" y="353"/>
                </a:cxn>
                <a:cxn ang="0">
                  <a:pos x="683" y="384"/>
                </a:cxn>
                <a:cxn ang="0">
                  <a:pos x="143" y="391"/>
                </a:cxn>
                <a:cxn ang="0">
                  <a:pos x="149" y="517"/>
                </a:cxn>
                <a:cxn ang="0">
                  <a:pos x="199" y="662"/>
                </a:cxn>
                <a:cxn ang="0">
                  <a:pos x="317" y="763"/>
                </a:cxn>
                <a:cxn ang="0">
                  <a:pos x="416" y="781"/>
                </a:cxn>
                <a:cxn ang="0">
                  <a:pos x="503" y="756"/>
                </a:cxn>
                <a:cxn ang="0">
                  <a:pos x="602" y="674"/>
                </a:cxn>
                <a:cxn ang="0">
                  <a:pos x="646" y="592"/>
                </a:cxn>
                <a:cxn ang="0">
                  <a:pos x="652" y="573"/>
                </a:cxn>
                <a:cxn ang="0">
                  <a:pos x="689" y="580"/>
                </a:cxn>
                <a:cxn ang="0">
                  <a:pos x="683" y="618"/>
                </a:cxn>
                <a:cxn ang="0">
                  <a:pos x="639" y="700"/>
                </a:cxn>
                <a:cxn ang="0">
                  <a:pos x="546" y="788"/>
                </a:cxn>
                <a:cxn ang="0">
                  <a:pos x="391" y="826"/>
                </a:cxn>
                <a:cxn ang="0">
                  <a:pos x="199" y="769"/>
                </a:cxn>
                <a:cxn ang="0">
                  <a:pos x="56" y="624"/>
                </a:cxn>
                <a:cxn ang="0">
                  <a:pos x="0" y="410"/>
                </a:cxn>
                <a:cxn ang="0">
                  <a:pos x="50" y="202"/>
                </a:cxn>
                <a:cxn ang="0">
                  <a:pos x="186" y="57"/>
                </a:cxn>
                <a:cxn ang="0">
                  <a:pos x="373" y="0"/>
                </a:cxn>
              </a:cxnLst>
              <a:rect l="0" t="0" r="r" b="b"/>
              <a:pathLst>
                <a:path w="689" h="826">
                  <a:moveTo>
                    <a:pt x="366" y="38"/>
                  </a:moveTo>
                  <a:lnTo>
                    <a:pt x="335" y="44"/>
                  </a:lnTo>
                  <a:lnTo>
                    <a:pt x="298" y="50"/>
                  </a:lnTo>
                  <a:lnTo>
                    <a:pt x="261" y="75"/>
                  </a:lnTo>
                  <a:lnTo>
                    <a:pt x="224" y="113"/>
                  </a:lnTo>
                  <a:lnTo>
                    <a:pt x="186" y="170"/>
                  </a:lnTo>
                  <a:lnTo>
                    <a:pt x="162" y="252"/>
                  </a:lnTo>
                  <a:lnTo>
                    <a:pt x="149" y="353"/>
                  </a:lnTo>
                  <a:lnTo>
                    <a:pt x="565" y="353"/>
                  </a:lnTo>
                  <a:lnTo>
                    <a:pt x="565" y="315"/>
                  </a:lnTo>
                  <a:lnTo>
                    <a:pt x="559" y="258"/>
                  </a:lnTo>
                  <a:lnTo>
                    <a:pt x="546" y="202"/>
                  </a:lnTo>
                  <a:lnTo>
                    <a:pt x="522" y="139"/>
                  </a:lnTo>
                  <a:lnTo>
                    <a:pt x="484" y="88"/>
                  </a:lnTo>
                  <a:lnTo>
                    <a:pt x="435" y="50"/>
                  </a:lnTo>
                  <a:lnTo>
                    <a:pt x="366" y="38"/>
                  </a:lnTo>
                  <a:close/>
                  <a:moveTo>
                    <a:pt x="373" y="0"/>
                  </a:moveTo>
                  <a:lnTo>
                    <a:pt x="459" y="12"/>
                  </a:lnTo>
                  <a:lnTo>
                    <a:pt x="534" y="38"/>
                  </a:lnTo>
                  <a:lnTo>
                    <a:pt x="590" y="82"/>
                  </a:lnTo>
                  <a:lnTo>
                    <a:pt x="633" y="139"/>
                  </a:lnTo>
                  <a:lnTo>
                    <a:pt x="664" y="208"/>
                  </a:lnTo>
                  <a:lnTo>
                    <a:pt x="683" y="277"/>
                  </a:lnTo>
                  <a:lnTo>
                    <a:pt x="689" y="353"/>
                  </a:lnTo>
                  <a:lnTo>
                    <a:pt x="689" y="372"/>
                  </a:lnTo>
                  <a:lnTo>
                    <a:pt x="683" y="384"/>
                  </a:lnTo>
                  <a:lnTo>
                    <a:pt x="677" y="391"/>
                  </a:lnTo>
                  <a:lnTo>
                    <a:pt x="143" y="391"/>
                  </a:lnTo>
                  <a:lnTo>
                    <a:pt x="143" y="447"/>
                  </a:lnTo>
                  <a:lnTo>
                    <a:pt x="149" y="517"/>
                  </a:lnTo>
                  <a:lnTo>
                    <a:pt x="168" y="592"/>
                  </a:lnTo>
                  <a:lnTo>
                    <a:pt x="199" y="662"/>
                  </a:lnTo>
                  <a:lnTo>
                    <a:pt x="249" y="718"/>
                  </a:lnTo>
                  <a:lnTo>
                    <a:pt x="317" y="763"/>
                  </a:lnTo>
                  <a:lnTo>
                    <a:pt x="397" y="781"/>
                  </a:lnTo>
                  <a:lnTo>
                    <a:pt x="416" y="781"/>
                  </a:lnTo>
                  <a:lnTo>
                    <a:pt x="453" y="775"/>
                  </a:lnTo>
                  <a:lnTo>
                    <a:pt x="503" y="756"/>
                  </a:lnTo>
                  <a:lnTo>
                    <a:pt x="553" y="725"/>
                  </a:lnTo>
                  <a:lnTo>
                    <a:pt x="602" y="674"/>
                  </a:lnTo>
                  <a:lnTo>
                    <a:pt x="639" y="599"/>
                  </a:lnTo>
                  <a:lnTo>
                    <a:pt x="646" y="592"/>
                  </a:lnTo>
                  <a:lnTo>
                    <a:pt x="646" y="580"/>
                  </a:lnTo>
                  <a:lnTo>
                    <a:pt x="652" y="573"/>
                  </a:lnTo>
                  <a:lnTo>
                    <a:pt x="683" y="573"/>
                  </a:lnTo>
                  <a:lnTo>
                    <a:pt x="689" y="580"/>
                  </a:lnTo>
                  <a:lnTo>
                    <a:pt x="689" y="592"/>
                  </a:lnTo>
                  <a:lnTo>
                    <a:pt x="683" y="618"/>
                  </a:lnTo>
                  <a:lnTo>
                    <a:pt x="670" y="655"/>
                  </a:lnTo>
                  <a:lnTo>
                    <a:pt x="639" y="700"/>
                  </a:lnTo>
                  <a:lnTo>
                    <a:pt x="602" y="744"/>
                  </a:lnTo>
                  <a:lnTo>
                    <a:pt x="546" y="788"/>
                  </a:lnTo>
                  <a:lnTo>
                    <a:pt x="478" y="813"/>
                  </a:lnTo>
                  <a:lnTo>
                    <a:pt x="391" y="826"/>
                  </a:lnTo>
                  <a:lnTo>
                    <a:pt x="292" y="813"/>
                  </a:lnTo>
                  <a:lnTo>
                    <a:pt x="199" y="769"/>
                  </a:lnTo>
                  <a:lnTo>
                    <a:pt x="118" y="706"/>
                  </a:lnTo>
                  <a:lnTo>
                    <a:pt x="56" y="624"/>
                  </a:lnTo>
                  <a:lnTo>
                    <a:pt x="13" y="523"/>
                  </a:lnTo>
                  <a:lnTo>
                    <a:pt x="0" y="410"/>
                  </a:lnTo>
                  <a:lnTo>
                    <a:pt x="13" y="302"/>
                  </a:lnTo>
                  <a:lnTo>
                    <a:pt x="50" y="202"/>
                  </a:lnTo>
                  <a:lnTo>
                    <a:pt x="112" y="120"/>
                  </a:lnTo>
                  <a:lnTo>
                    <a:pt x="186" y="57"/>
                  </a:lnTo>
                  <a:lnTo>
                    <a:pt x="273" y="1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360" y="3154"/>
              <a:ext cx="589" cy="80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48" y="177"/>
                </a:cxn>
                <a:cxn ang="0">
                  <a:pos x="242" y="196"/>
                </a:cxn>
                <a:cxn ang="0">
                  <a:pos x="248" y="196"/>
                </a:cxn>
                <a:cxn ang="0">
                  <a:pos x="248" y="177"/>
                </a:cxn>
                <a:cxn ang="0">
                  <a:pos x="260" y="145"/>
                </a:cxn>
                <a:cxn ang="0">
                  <a:pos x="291" y="95"/>
                </a:cxn>
                <a:cxn ang="0">
                  <a:pos x="335" y="45"/>
                </a:cxn>
                <a:cxn ang="0">
                  <a:pos x="390" y="13"/>
                </a:cxn>
                <a:cxn ang="0">
                  <a:pos x="459" y="0"/>
                </a:cxn>
                <a:cxn ang="0">
                  <a:pos x="527" y="13"/>
                </a:cxn>
                <a:cxn ang="0">
                  <a:pos x="570" y="57"/>
                </a:cxn>
                <a:cxn ang="0">
                  <a:pos x="589" y="108"/>
                </a:cxn>
                <a:cxn ang="0">
                  <a:pos x="589" y="133"/>
                </a:cxn>
                <a:cxn ang="0">
                  <a:pos x="577" y="152"/>
                </a:cxn>
                <a:cxn ang="0">
                  <a:pos x="570" y="164"/>
                </a:cxn>
                <a:cxn ang="0">
                  <a:pos x="558" y="177"/>
                </a:cxn>
                <a:cxn ang="0">
                  <a:pos x="546" y="183"/>
                </a:cxn>
                <a:cxn ang="0">
                  <a:pos x="527" y="190"/>
                </a:cxn>
                <a:cxn ang="0">
                  <a:pos x="496" y="190"/>
                </a:cxn>
                <a:cxn ang="0">
                  <a:pos x="477" y="183"/>
                </a:cxn>
                <a:cxn ang="0">
                  <a:pos x="453" y="158"/>
                </a:cxn>
                <a:cxn ang="0">
                  <a:pos x="440" y="139"/>
                </a:cxn>
                <a:cxn ang="0">
                  <a:pos x="440" y="95"/>
                </a:cxn>
                <a:cxn ang="0">
                  <a:pos x="453" y="76"/>
                </a:cxn>
                <a:cxn ang="0">
                  <a:pos x="459" y="63"/>
                </a:cxn>
                <a:cxn ang="0">
                  <a:pos x="477" y="45"/>
                </a:cxn>
                <a:cxn ang="0">
                  <a:pos x="465" y="45"/>
                </a:cxn>
                <a:cxn ang="0">
                  <a:pos x="403" y="57"/>
                </a:cxn>
                <a:cxn ang="0">
                  <a:pos x="347" y="95"/>
                </a:cxn>
                <a:cxn ang="0">
                  <a:pos x="310" y="145"/>
                </a:cxn>
                <a:cxn ang="0">
                  <a:pos x="279" y="221"/>
                </a:cxn>
                <a:cxn ang="0">
                  <a:pos x="260" y="297"/>
                </a:cxn>
                <a:cxn ang="0">
                  <a:pos x="254" y="385"/>
                </a:cxn>
                <a:cxn ang="0">
                  <a:pos x="254" y="694"/>
                </a:cxn>
                <a:cxn ang="0">
                  <a:pos x="266" y="719"/>
                </a:cxn>
                <a:cxn ang="0">
                  <a:pos x="285" y="732"/>
                </a:cxn>
                <a:cxn ang="0">
                  <a:pos x="328" y="744"/>
                </a:cxn>
                <a:cxn ang="0">
                  <a:pos x="428" y="744"/>
                </a:cxn>
                <a:cxn ang="0">
                  <a:pos x="428" y="801"/>
                </a:cxn>
                <a:cxn ang="0">
                  <a:pos x="0" y="801"/>
                </a:cxn>
                <a:cxn ang="0">
                  <a:pos x="0" y="744"/>
                </a:cxn>
                <a:cxn ang="0">
                  <a:pos x="68" y="744"/>
                </a:cxn>
                <a:cxn ang="0">
                  <a:pos x="111" y="732"/>
                </a:cxn>
                <a:cxn ang="0">
                  <a:pos x="130" y="713"/>
                </a:cxn>
                <a:cxn ang="0">
                  <a:pos x="136" y="662"/>
                </a:cxn>
                <a:cxn ang="0">
                  <a:pos x="136" y="177"/>
                </a:cxn>
                <a:cxn ang="0">
                  <a:pos x="130" y="127"/>
                </a:cxn>
                <a:cxn ang="0">
                  <a:pos x="111" y="95"/>
                </a:cxn>
                <a:cxn ang="0">
                  <a:pos x="74" y="82"/>
                </a:cxn>
                <a:cxn ang="0">
                  <a:pos x="0" y="76"/>
                </a:cxn>
                <a:cxn ang="0">
                  <a:pos x="0" y="19"/>
                </a:cxn>
                <a:cxn ang="0">
                  <a:pos x="248" y="0"/>
                </a:cxn>
              </a:cxnLst>
              <a:rect l="0" t="0" r="r" b="b"/>
              <a:pathLst>
                <a:path w="589" h="801">
                  <a:moveTo>
                    <a:pt x="248" y="0"/>
                  </a:moveTo>
                  <a:lnTo>
                    <a:pt x="248" y="177"/>
                  </a:lnTo>
                  <a:lnTo>
                    <a:pt x="242" y="196"/>
                  </a:lnTo>
                  <a:lnTo>
                    <a:pt x="248" y="196"/>
                  </a:lnTo>
                  <a:lnTo>
                    <a:pt x="248" y="177"/>
                  </a:lnTo>
                  <a:lnTo>
                    <a:pt x="260" y="145"/>
                  </a:lnTo>
                  <a:lnTo>
                    <a:pt x="291" y="95"/>
                  </a:lnTo>
                  <a:lnTo>
                    <a:pt x="335" y="45"/>
                  </a:lnTo>
                  <a:lnTo>
                    <a:pt x="390" y="13"/>
                  </a:lnTo>
                  <a:lnTo>
                    <a:pt x="459" y="0"/>
                  </a:lnTo>
                  <a:lnTo>
                    <a:pt x="527" y="13"/>
                  </a:lnTo>
                  <a:lnTo>
                    <a:pt x="570" y="57"/>
                  </a:lnTo>
                  <a:lnTo>
                    <a:pt x="589" y="108"/>
                  </a:lnTo>
                  <a:lnTo>
                    <a:pt x="589" y="133"/>
                  </a:lnTo>
                  <a:lnTo>
                    <a:pt x="577" y="152"/>
                  </a:lnTo>
                  <a:lnTo>
                    <a:pt x="570" y="164"/>
                  </a:lnTo>
                  <a:lnTo>
                    <a:pt x="558" y="177"/>
                  </a:lnTo>
                  <a:lnTo>
                    <a:pt x="546" y="183"/>
                  </a:lnTo>
                  <a:lnTo>
                    <a:pt x="527" y="190"/>
                  </a:lnTo>
                  <a:lnTo>
                    <a:pt x="496" y="190"/>
                  </a:lnTo>
                  <a:lnTo>
                    <a:pt x="477" y="183"/>
                  </a:lnTo>
                  <a:lnTo>
                    <a:pt x="453" y="158"/>
                  </a:lnTo>
                  <a:lnTo>
                    <a:pt x="440" y="139"/>
                  </a:lnTo>
                  <a:lnTo>
                    <a:pt x="440" y="95"/>
                  </a:lnTo>
                  <a:lnTo>
                    <a:pt x="453" y="76"/>
                  </a:lnTo>
                  <a:lnTo>
                    <a:pt x="459" y="63"/>
                  </a:lnTo>
                  <a:lnTo>
                    <a:pt x="477" y="45"/>
                  </a:lnTo>
                  <a:lnTo>
                    <a:pt x="465" y="45"/>
                  </a:lnTo>
                  <a:lnTo>
                    <a:pt x="403" y="57"/>
                  </a:lnTo>
                  <a:lnTo>
                    <a:pt x="347" y="95"/>
                  </a:lnTo>
                  <a:lnTo>
                    <a:pt x="310" y="145"/>
                  </a:lnTo>
                  <a:lnTo>
                    <a:pt x="279" y="221"/>
                  </a:lnTo>
                  <a:lnTo>
                    <a:pt x="260" y="297"/>
                  </a:lnTo>
                  <a:lnTo>
                    <a:pt x="254" y="385"/>
                  </a:lnTo>
                  <a:lnTo>
                    <a:pt x="254" y="694"/>
                  </a:lnTo>
                  <a:lnTo>
                    <a:pt x="266" y="719"/>
                  </a:lnTo>
                  <a:lnTo>
                    <a:pt x="285" y="732"/>
                  </a:lnTo>
                  <a:lnTo>
                    <a:pt x="328" y="744"/>
                  </a:lnTo>
                  <a:lnTo>
                    <a:pt x="428" y="744"/>
                  </a:lnTo>
                  <a:lnTo>
                    <a:pt x="428" y="801"/>
                  </a:lnTo>
                  <a:lnTo>
                    <a:pt x="0" y="801"/>
                  </a:lnTo>
                  <a:lnTo>
                    <a:pt x="0" y="744"/>
                  </a:lnTo>
                  <a:lnTo>
                    <a:pt x="68" y="744"/>
                  </a:lnTo>
                  <a:lnTo>
                    <a:pt x="111" y="732"/>
                  </a:lnTo>
                  <a:lnTo>
                    <a:pt x="130" y="713"/>
                  </a:lnTo>
                  <a:lnTo>
                    <a:pt x="136" y="662"/>
                  </a:lnTo>
                  <a:lnTo>
                    <a:pt x="136" y="177"/>
                  </a:lnTo>
                  <a:lnTo>
                    <a:pt x="130" y="127"/>
                  </a:lnTo>
                  <a:lnTo>
                    <a:pt x="111" y="95"/>
                  </a:lnTo>
                  <a:lnTo>
                    <a:pt x="74" y="82"/>
                  </a:lnTo>
                  <a:lnTo>
                    <a:pt x="0" y="76"/>
                  </a:lnTo>
                  <a:lnTo>
                    <a:pt x="0" y="1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8054" y="3173"/>
              <a:ext cx="875" cy="1148"/>
            </a:xfrm>
            <a:custGeom>
              <a:avLst/>
              <a:gdLst/>
              <a:ahLst/>
              <a:cxnLst>
                <a:cxn ang="0">
                  <a:pos x="367" y="0"/>
                </a:cxn>
                <a:cxn ang="0">
                  <a:pos x="336" y="57"/>
                </a:cxn>
                <a:cxn ang="0">
                  <a:pos x="280" y="76"/>
                </a:cxn>
                <a:cxn ang="0">
                  <a:pos x="267" y="108"/>
                </a:cxn>
                <a:cxn ang="0">
                  <a:pos x="478" y="618"/>
                </a:cxn>
                <a:cxn ang="0">
                  <a:pos x="664" y="164"/>
                </a:cxn>
                <a:cxn ang="0">
                  <a:pos x="671" y="114"/>
                </a:cxn>
                <a:cxn ang="0">
                  <a:pos x="652" y="76"/>
                </a:cxn>
                <a:cxn ang="0">
                  <a:pos x="615" y="57"/>
                </a:cxn>
                <a:cxn ang="0">
                  <a:pos x="590" y="0"/>
                </a:cxn>
                <a:cxn ang="0">
                  <a:pos x="875" y="57"/>
                </a:cxn>
                <a:cxn ang="0">
                  <a:pos x="819" y="63"/>
                </a:cxn>
                <a:cxn ang="0">
                  <a:pos x="739" y="114"/>
                </a:cxn>
                <a:cxn ang="0">
                  <a:pos x="391" y="940"/>
                </a:cxn>
                <a:cxn ang="0">
                  <a:pos x="323" y="1059"/>
                </a:cxn>
                <a:cxn ang="0">
                  <a:pos x="224" y="1135"/>
                </a:cxn>
                <a:cxn ang="0">
                  <a:pos x="100" y="1135"/>
                </a:cxn>
                <a:cxn ang="0">
                  <a:pos x="13" y="1059"/>
                </a:cxn>
                <a:cxn ang="0">
                  <a:pos x="0" y="977"/>
                </a:cxn>
                <a:cxn ang="0">
                  <a:pos x="38" y="933"/>
                </a:cxn>
                <a:cxn ang="0">
                  <a:pos x="94" y="927"/>
                </a:cxn>
                <a:cxn ang="0">
                  <a:pos x="131" y="946"/>
                </a:cxn>
                <a:cxn ang="0">
                  <a:pos x="149" y="977"/>
                </a:cxn>
                <a:cxn ang="0">
                  <a:pos x="143" y="1028"/>
                </a:cxn>
                <a:cxn ang="0">
                  <a:pos x="131" y="1053"/>
                </a:cxn>
                <a:cxn ang="0">
                  <a:pos x="81" y="1078"/>
                </a:cxn>
                <a:cxn ang="0">
                  <a:pos x="137" y="1110"/>
                </a:cxn>
                <a:cxn ang="0">
                  <a:pos x="224" y="1097"/>
                </a:cxn>
                <a:cxn ang="0">
                  <a:pos x="311" y="1009"/>
                </a:cxn>
                <a:cxn ang="0">
                  <a:pos x="379" y="851"/>
                </a:cxn>
                <a:cxn ang="0">
                  <a:pos x="410" y="776"/>
                </a:cxn>
                <a:cxn ang="0">
                  <a:pos x="112" y="76"/>
                </a:cxn>
                <a:cxn ang="0">
                  <a:pos x="0" y="57"/>
                </a:cxn>
              </a:cxnLst>
              <a:rect l="0" t="0" r="r" b="b"/>
              <a:pathLst>
                <a:path w="875" h="1148">
                  <a:moveTo>
                    <a:pt x="0" y="0"/>
                  </a:moveTo>
                  <a:lnTo>
                    <a:pt x="367" y="0"/>
                  </a:lnTo>
                  <a:lnTo>
                    <a:pt x="367" y="57"/>
                  </a:lnTo>
                  <a:lnTo>
                    <a:pt x="336" y="57"/>
                  </a:lnTo>
                  <a:lnTo>
                    <a:pt x="305" y="63"/>
                  </a:lnTo>
                  <a:lnTo>
                    <a:pt x="280" y="76"/>
                  </a:lnTo>
                  <a:lnTo>
                    <a:pt x="267" y="101"/>
                  </a:lnTo>
                  <a:lnTo>
                    <a:pt x="267" y="108"/>
                  </a:lnTo>
                  <a:lnTo>
                    <a:pt x="280" y="133"/>
                  </a:lnTo>
                  <a:lnTo>
                    <a:pt x="478" y="618"/>
                  </a:lnTo>
                  <a:lnTo>
                    <a:pt x="658" y="177"/>
                  </a:lnTo>
                  <a:lnTo>
                    <a:pt x="664" y="164"/>
                  </a:lnTo>
                  <a:lnTo>
                    <a:pt x="671" y="158"/>
                  </a:lnTo>
                  <a:lnTo>
                    <a:pt x="671" y="114"/>
                  </a:lnTo>
                  <a:lnTo>
                    <a:pt x="664" y="95"/>
                  </a:lnTo>
                  <a:lnTo>
                    <a:pt x="652" y="76"/>
                  </a:lnTo>
                  <a:lnTo>
                    <a:pt x="633" y="70"/>
                  </a:lnTo>
                  <a:lnTo>
                    <a:pt x="615" y="57"/>
                  </a:lnTo>
                  <a:lnTo>
                    <a:pt x="590" y="57"/>
                  </a:lnTo>
                  <a:lnTo>
                    <a:pt x="590" y="0"/>
                  </a:lnTo>
                  <a:lnTo>
                    <a:pt x="875" y="0"/>
                  </a:lnTo>
                  <a:lnTo>
                    <a:pt x="875" y="57"/>
                  </a:lnTo>
                  <a:lnTo>
                    <a:pt x="850" y="57"/>
                  </a:lnTo>
                  <a:lnTo>
                    <a:pt x="819" y="63"/>
                  </a:lnTo>
                  <a:lnTo>
                    <a:pt x="782" y="82"/>
                  </a:lnTo>
                  <a:lnTo>
                    <a:pt x="739" y="114"/>
                  </a:lnTo>
                  <a:lnTo>
                    <a:pt x="708" y="171"/>
                  </a:lnTo>
                  <a:lnTo>
                    <a:pt x="391" y="940"/>
                  </a:lnTo>
                  <a:lnTo>
                    <a:pt x="360" y="1003"/>
                  </a:lnTo>
                  <a:lnTo>
                    <a:pt x="323" y="1059"/>
                  </a:lnTo>
                  <a:lnTo>
                    <a:pt x="280" y="1103"/>
                  </a:lnTo>
                  <a:lnTo>
                    <a:pt x="224" y="1135"/>
                  </a:lnTo>
                  <a:lnTo>
                    <a:pt x="162" y="1148"/>
                  </a:lnTo>
                  <a:lnTo>
                    <a:pt x="100" y="1135"/>
                  </a:lnTo>
                  <a:lnTo>
                    <a:pt x="50" y="1103"/>
                  </a:lnTo>
                  <a:lnTo>
                    <a:pt x="13" y="1059"/>
                  </a:lnTo>
                  <a:lnTo>
                    <a:pt x="0" y="1003"/>
                  </a:lnTo>
                  <a:lnTo>
                    <a:pt x="0" y="977"/>
                  </a:lnTo>
                  <a:lnTo>
                    <a:pt x="13" y="958"/>
                  </a:lnTo>
                  <a:lnTo>
                    <a:pt x="38" y="933"/>
                  </a:lnTo>
                  <a:lnTo>
                    <a:pt x="56" y="927"/>
                  </a:lnTo>
                  <a:lnTo>
                    <a:pt x="94" y="927"/>
                  </a:lnTo>
                  <a:lnTo>
                    <a:pt x="112" y="933"/>
                  </a:lnTo>
                  <a:lnTo>
                    <a:pt x="131" y="946"/>
                  </a:lnTo>
                  <a:lnTo>
                    <a:pt x="137" y="958"/>
                  </a:lnTo>
                  <a:lnTo>
                    <a:pt x="149" y="977"/>
                  </a:lnTo>
                  <a:lnTo>
                    <a:pt x="149" y="1015"/>
                  </a:lnTo>
                  <a:lnTo>
                    <a:pt x="143" y="1028"/>
                  </a:lnTo>
                  <a:lnTo>
                    <a:pt x="143" y="1047"/>
                  </a:lnTo>
                  <a:lnTo>
                    <a:pt x="131" y="1053"/>
                  </a:lnTo>
                  <a:lnTo>
                    <a:pt x="118" y="1066"/>
                  </a:lnTo>
                  <a:lnTo>
                    <a:pt x="81" y="1078"/>
                  </a:lnTo>
                  <a:lnTo>
                    <a:pt x="118" y="1103"/>
                  </a:lnTo>
                  <a:lnTo>
                    <a:pt x="137" y="1110"/>
                  </a:lnTo>
                  <a:lnTo>
                    <a:pt x="162" y="1110"/>
                  </a:lnTo>
                  <a:lnTo>
                    <a:pt x="224" y="1097"/>
                  </a:lnTo>
                  <a:lnTo>
                    <a:pt x="273" y="1059"/>
                  </a:lnTo>
                  <a:lnTo>
                    <a:pt x="311" y="1009"/>
                  </a:lnTo>
                  <a:lnTo>
                    <a:pt x="342" y="946"/>
                  </a:lnTo>
                  <a:lnTo>
                    <a:pt x="379" y="851"/>
                  </a:lnTo>
                  <a:lnTo>
                    <a:pt x="398" y="807"/>
                  </a:lnTo>
                  <a:lnTo>
                    <a:pt x="410" y="776"/>
                  </a:lnTo>
                  <a:lnTo>
                    <a:pt x="143" y="120"/>
                  </a:lnTo>
                  <a:lnTo>
                    <a:pt x="112" y="76"/>
                  </a:lnTo>
                  <a:lnTo>
                    <a:pt x="69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9488" y="2839"/>
              <a:ext cx="552" cy="1129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273" y="0"/>
                </a:cxn>
                <a:cxn ang="0">
                  <a:pos x="273" y="334"/>
                </a:cxn>
                <a:cxn ang="0">
                  <a:pos x="527" y="334"/>
                </a:cxn>
                <a:cxn ang="0">
                  <a:pos x="527" y="391"/>
                </a:cxn>
                <a:cxn ang="0">
                  <a:pos x="273" y="391"/>
                </a:cxn>
                <a:cxn ang="0">
                  <a:pos x="273" y="914"/>
                </a:cxn>
                <a:cxn ang="0">
                  <a:pos x="279" y="952"/>
                </a:cxn>
                <a:cxn ang="0">
                  <a:pos x="285" y="996"/>
                </a:cxn>
                <a:cxn ang="0">
                  <a:pos x="310" y="1040"/>
                </a:cxn>
                <a:cxn ang="0">
                  <a:pos x="341" y="1072"/>
                </a:cxn>
                <a:cxn ang="0">
                  <a:pos x="391" y="1084"/>
                </a:cxn>
                <a:cxn ang="0">
                  <a:pos x="434" y="1072"/>
                </a:cxn>
                <a:cxn ang="0">
                  <a:pos x="471" y="1034"/>
                </a:cxn>
                <a:cxn ang="0">
                  <a:pos x="496" y="971"/>
                </a:cxn>
                <a:cxn ang="0">
                  <a:pos x="508" y="883"/>
                </a:cxn>
                <a:cxn ang="0">
                  <a:pos x="508" y="782"/>
                </a:cxn>
                <a:cxn ang="0">
                  <a:pos x="552" y="782"/>
                </a:cxn>
                <a:cxn ang="0">
                  <a:pos x="552" y="883"/>
                </a:cxn>
                <a:cxn ang="0">
                  <a:pos x="546" y="952"/>
                </a:cxn>
                <a:cxn ang="0">
                  <a:pos x="527" y="1021"/>
                </a:cxn>
                <a:cxn ang="0">
                  <a:pos x="490" y="1078"/>
                </a:cxn>
                <a:cxn ang="0">
                  <a:pos x="446" y="1116"/>
                </a:cxn>
                <a:cxn ang="0">
                  <a:pos x="378" y="1129"/>
                </a:cxn>
                <a:cxn ang="0">
                  <a:pos x="347" y="1129"/>
                </a:cxn>
                <a:cxn ang="0">
                  <a:pos x="260" y="1103"/>
                </a:cxn>
                <a:cxn ang="0">
                  <a:pos x="217" y="1072"/>
                </a:cxn>
                <a:cxn ang="0">
                  <a:pos x="186" y="1028"/>
                </a:cxn>
                <a:cxn ang="0">
                  <a:pos x="161" y="965"/>
                </a:cxn>
                <a:cxn ang="0">
                  <a:pos x="149" y="883"/>
                </a:cxn>
                <a:cxn ang="0">
                  <a:pos x="149" y="385"/>
                </a:cxn>
                <a:cxn ang="0">
                  <a:pos x="0" y="385"/>
                </a:cxn>
                <a:cxn ang="0">
                  <a:pos x="0" y="347"/>
                </a:cxn>
                <a:cxn ang="0">
                  <a:pos x="68" y="334"/>
                </a:cxn>
                <a:cxn ang="0">
                  <a:pos x="124" y="303"/>
                </a:cxn>
                <a:cxn ang="0">
                  <a:pos x="161" y="252"/>
                </a:cxn>
                <a:cxn ang="0">
                  <a:pos x="192" y="196"/>
                </a:cxn>
                <a:cxn ang="0">
                  <a:pos x="217" y="133"/>
                </a:cxn>
                <a:cxn ang="0">
                  <a:pos x="223" y="70"/>
                </a:cxn>
                <a:cxn ang="0">
                  <a:pos x="229" y="0"/>
                </a:cxn>
              </a:cxnLst>
              <a:rect l="0" t="0" r="r" b="b"/>
              <a:pathLst>
                <a:path w="552" h="1129">
                  <a:moveTo>
                    <a:pt x="229" y="0"/>
                  </a:moveTo>
                  <a:lnTo>
                    <a:pt x="273" y="0"/>
                  </a:lnTo>
                  <a:lnTo>
                    <a:pt x="273" y="334"/>
                  </a:lnTo>
                  <a:lnTo>
                    <a:pt x="527" y="334"/>
                  </a:lnTo>
                  <a:lnTo>
                    <a:pt x="527" y="391"/>
                  </a:lnTo>
                  <a:lnTo>
                    <a:pt x="273" y="391"/>
                  </a:lnTo>
                  <a:lnTo>
                    <a:pt x="273" y="914"/>
                  </a:lnTo>
                  <a:lnTo>
                    <a:pt x="279" y="952"/>
                  </a:lnTo>
                  <a:lnTo>
                    <a:pt x="285" y="996"/>
                  </a:lnTo>
                  <a:lnTo>
                    <a:pt x="310" y="1040"/>
                  </a:lnTo>
                  <a:lnTo>
                    <a:pt x="341" y="1072"/>
                  </a:lnTo>
                  <a:lnTo>
                    <a:pt x="391" y="1084"/>
                  </a:lnTo>
                  <a:lnTo>
                    <a:pt x="434" y="1072"/>
                  </a:lnTo>
                  <a:lnTo>
                    <a:pt x="471" y="1034"/>
                  </a:lnTo>
                  <a:lnTo>
                    <a:pt x="496" y="971"/>
                  </a:lnTo>
                  <a:lnTo>
                    <a:pt x="508" y="883"/>
                  </a:lnTo>
                  <a:lnTo>
                    <a:pt x="508" y="782"/>
                  </a:lnTo>
                  <a:lnTo>
                    <a:pt x="552" y="782"/>
                  </a:lnTo>
                  <a:lnTo>
                    <a:pt x="552" y="883"/>
                  </a:lnTo>
                  <a:lnTo>
                    <a:pt x="546" y="952"/>
                  </a:lnTo>
                  <a:lnTo>
                    <a:pt x="527" y="1021"/>
                  </a:lnTo>
                  <a:lnTo>
                    <a:pt x="490" y="1078"/>
                  </a:lnTo>
                  <a:lnTo>
                    <a:pt x="446" y="1116"/>
                  </a:lnTo>
                  <a:lnTo>
                    <a:pt x="378" y="1129"/>
                  </a:lnTo>
                  <a:lnTo>
                    <a:pt x="347" y="1129"/>
                  </a:lnTo>
                  <a:lnTo>
                    <a:pt x="260" y="1103"/>
                  </a:lnTo>
                  <a:lnTo>
                    <a:pt x="217" y="1072"/>
                  </a:lnTo>
                  <a:lnTo>
                    <a:pt x="186" y="1028"/>
                  </a:lnTo>
                  <a:lnTo>
                    <a:pt x="161" y="965"/>
                  </a:lnTo>
                  <a:lnTo>
                    <a:pt x="149" y="883"/>
                  </a:lnTo>
                  <a:lnTo>
                    <a:pt x="149" y="385"/>
                  </a:lnTo>
                  <a:lnTo>
                    <a:pt x="0" y="385"/>
                  </a:lnTo>
                  <a:lnTo>
                    <a:pt x="0" y="347"/>
                  </a:lnTo>
                  <a:lnTo>
                    <a:pt x="68" y="334"/>
                  </a:lnTo>
                  <a:lnTo>
                    <a:pt x="124" y="303"/>
                  </a:lnTo>
                  <a:lnTo>
                    <a:pt x="161" y="252"/>
                  </a:lnTo>
                  <a:lnTo>
                    <a:pt x="192" y="196"/>
                  </a:lnTo>
                  <a:lnTo>
                    <a:pt x="217" y="133"/>
                  </a:lnTo>
                  <a:lnTo>
                    <a:pt x="223" y="7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2" name="Freeform 16"/>
            <p:cNvSpPr>
              <a:spLocks noEditPoints="1"/>
            </p:cNvSpPr>
            <p:nvPr/>
          </p:nvSpPr>
          <p:spPr bwMode="auto">
            <a:xfrm>
              <a:off x="10220" y="2745"/>
              <a:ext cx="378" cy="1210"/>
            </a:xfrm>
            <a:custGeom>
              <a:avLst/>
              <a:gdLst/>
              <a:ahLst/>
              <a:cxnLst>
                <a:cxn ang="0">
                  <a:pos x="254" y="409"/>
                </a:cxn>
                <a:cxn ang="0">
                  <a:pos x="254" y="1115"/>
                </a:cxn>
                <a:cxn ang="0">
                  <a:pos x="273" y="1141"/>
                </a:cxn>
                <a:cxn ang="0">
                  <a:pos x="310" y="1153"/>
                </a:cxn>
                <a:cxn ang="0">
                  <a:pos x="378" y="1153"/>
                </a:cxn>
                <a:cxn ang="0">
                  <a:pos x="378" y="1210"/>
                </a:cxn>
                <a:cxn ang="0">
                  <a:pos x="0" y="1210"/>
                </a:cxn>
                <a:cxn ang="0">
                  <a:pos x="0" y="1153"/>
                </a:cxn>
                <a:cxn ang="0">
                  <a:pos x="68" y="1153"/>
                </a:cxn>
                <a:cxn ang="0">
                  <a:pos x="112" y="1141"/>
                </a:cxn>
                <a:cxn ang="0">
                  <a:pos x="130" y="1122"/>
                </a:cxn>
                <a:cxn ang="0">
                  <a:pos x="136" y="1071"/>
                </a:cxn>
                <a:cxn ang="0">
                  <a:pos x="136" y="586"/>
                </a:cxn>
                <a:cxn ang="0">
                  <a:pos x="130" y="536"/>
                </a:cxn>
                <a:cxn ang="0">
                  <a:pos x="118" y="504"/>
                </a:cxn>
                <a:cxn ang="0">
                  <a:pos x="74" y="491"/>
                </a:cxn>
                <a:cxn ang="0">
                  <a:pos x="6" y="485"/>
                </a:cxn>
                <a:cxn ang="0">
                  <a:pos x="6" y="428"/>
                </a:cxn>
                <a:cxn ang="0">
                  <a:pos x="254" y="409"/>
                </a:cxn>
                <a:cxn ang="0">
                  <a:pos x="174" y="0"/>
                </a:cxn>
                <a:cxn ang="0">
                  <a:pos x="198" y="0"/>
                </a:cxn>
                <a:cxn ang="0">
                  <a:pos x="236" y="25"/>
                </a:cxn>
                <a:cxn ang="0">
                  <a:pos x="254" y="44"/>
                </a:cxn>
                <a:cxn ang="0">
                  <a:pos x="267" y="94"/>
                </a:cxn>
                <a:cxn ang="0">
                  <a:pos x="254" y="145"/>
                </a:cxn>
                <a:cxn ang="0">
                  <a:pos x="236" y="164"/>
                </a:cxn>
                <a:cxn ang="0">
                  <a:pos x="198" y="189"/>
                </a:cxn>
                <a:cxn ang="0">
                  <a:pos x="174" y="189"/>
                </a:cxn>
                <a:cxn ang="0">
                  <a:pos x="124" y="176"/>
                </a:cxn>
                <a:cxn ang="0">
                  <a:pos x="105" y="157"/>
                </a:cxn>
                <a:cxn ang="0">
                  <a:pos x="80" y="119"/>
                </a:cxn>
                <a:cxn ang="0">
                  <a:pos x="80" y="69"/>
                </a:cxn>
                <a:cxn ang="0">
                  <a:pos x="105" y="31"/>
                </a:cxn>
                <a:cxn ang="0">
                  <a:pos x="124" y="12"/>
                </a:cxn>
                <a:cxn ang="0">
                  <a:pos x="174" y="0"/>
                </a:cxn>
              </a:cxnLst>
              <a:rect l="0" t="0" r="r" b="b"/>
              <a:pathLst>
                <a:path w="378" h="1210">
                  <a:moveTo>
                    <a:pt x="254" y="409"/>
                  </a:moveTo>
                  <a:lnTo>
                    <a:pt x="254" y="1115"/>
                  </a:lnTo>
                  <a:lnTo>
                    <a:pt x="273" y="1141"/>
                  </a:lnTo>
                  <a:lnTo>
                    <a:pt x="310" y="1153"/>
                  </a:lnTo>
                  <a:lnTo>
                    <a:pt x="378" y="1153"/>
                  </a:lnTo>
                  <a:lnTo>
                    <a:pt x="378" y="1210"/>
                  </a:lnTo>
                  <a:lnTo>
                    <a:pt x="0" y="1210"/>
                  </a:lnTo>
                  <a:lnTo>
                    <a:pt x="0" y="1153"/>
                  </a:lnTo>
                  <a:lnTo>
                    <a:pt x="68" y="1153"/>
                  </a:lnTo>
                  <a:lnTo>
                    <a:pt x="112" y="1141"/>
                  </a:lnTo>
                  <a:lnTo>
                    <a:pt x="130" y="1122"/>
                  </a:lnTo>
                  <a:lnTo>
                    <a:pt x="136" y="1071"/>
                  </a:lnTo>
                  <a:lnTo>
                    <a:pt x="136" y="586"/>
                  </a:lnTo>
                  <a:lnTo>
                    <a:pt x="130" y="536"/>
                  </a:lnTo>
                  <a:lnTo>
                    <a:pt x="118" y="504"/>
                  </a:lnTo>
                  <a:lnTo>
                    <a:pt x="74" y="491"/>
                  </a:lnTo>
                  <a:lnTo>
                    <a:pt x="6" y="485"/>
                  </a:lnTo>
                  <a:lnTo>
                    <a:pt x="6" y="428"/>
                  </a:lnTo>
                  <a:lnTo>
                    <a:pt x="254" y="409"/>
                  </a:lnTo>
                  <a:close/>
                  <a:moveTo>
                    <a:pt x="174" y="0"/>
                  </a:moveTo>
                  <a:lnTo>
                    <a:pt x="198" y="0"/>
                  </a:lnTo>
                  <a:lnTo>
                    <a:pt x="236" y="25"/>
                  </a:lnTo>
                  <a:lnTo>
                    <a:pt x="254" y="44"/>
                  </a:lnTo>
                  <a:lnTo>
                    <a:pt x="267" y="94"/>
                  </a:lnTo>
                  <a:lnTo>
                    <a:pt x="254" y="145"/>
                  </a:lnTo>
                  <a:lnTo>
                    <a:pt x="236" y="164"/>
                  </a:lnTo>
                  <a:lnTo>
                    <a:pt x="198" y="189"/>
                  </a:lnTo>
                  <a:lnTo>
                    <a:pt x="174" y="189"/>
                  </a:lnTo>
                  <a:lnTo>
                    <a:pt x="124" y="176"/>
                  </a:lnTo>
                  <a:lnTo>
                    <a:pt x="105" y="157"/>
                  </a:lnTo>
                  <a:lnTo>
                    <a:pt x="80" y="119"/>
                  </a:lnTo>
                  <a:lnTo>
                    <a:pt x="80" y="69"/>
                  </a:lnTo>
                  <a:lnTo>
                    <a:pt x="105" y="31"/>
                  </a:lnTo>
                  <a:lnTo>
                    <a:pt x="124" y="1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10753" y="3148"/>
              <a:ext cx="1390" cy="807"/>
            </a:xfrm>
            <a:custGeom>
              <a:avLst/>
              <a:gdLst/>
              <a:ahLst/>
              <a:cxnLst>
                <a:cxn ang="0">
                  <a:pos x="261" y="189"/>
                </a:cxn>
                <a:cxn ang="0">
                  <a:pos x="360" y="51"/>
                </a:cxn>
                <a:cxn ang="0">
                  <a:pos x="522" y="0"/>
                </a:cxn>
                <a:cxn ang="0">
                  <a:pos x="615" y="13"/>
                </a:cxn>
                <a:cxn ang="0">
                  <a:pos x="702" y="63"/>
                </a:cxn>
                <a:cxn ang="0">
                  <a:pos x="757" y="177"/>
                </a:cxn>
                <a:cxn ang="0">
                  <a:pos x="813" y="82"/>
                </a:cxn>
                <a:cxn ang="0">
                  <a:pos x="931" y="13"/>
                </a:cxn>
                <a:cxn ang="0">
                  <a:pos x="1080" y="6"/>
                </a:cxn>
                <a:cxn ang="0">
                  <a:pos x="1173" y="44"/>
                </a:cxn>
                <a:cxn ang="0">
                  <a:pos x="1229" y="120"/>
                </a:cxn>
                <a:cxn ang="0">
                  <a:pos x="1254" y="246"/>
                </a:cxn>
                <a:cxn ang="0">
                  <a:pos x="1260" y="725"/>
                </a:cxn>
                <a:cxn ang="0">
                  <a:pos x="1328" y="750"/>
                </a:cxn>
                <a:cxn ang="0">
                  <a:pos x="1390" y="807"/>
                </a:cxn>
                <a:cxn ang="0">
                  <a:pos x="993" y="750"/>
                </a:cxn>
                <a:cxn ang="0">
                  <a:pos x="1105" y="738"/>
                </a:cxn>
                <a:cxn ang="0">
                  <a:pos x="1130" y="668"/>
                </a:cxn>
                <a:cxn ang="0">
                  <a:pos x="1117" y="126"/>
                </a:cxn>
                <a:cxn ang="0">
                  <a:pos x="1055" y="57"/>
                </a:cxn>
                <a:cxn ang="0">
                  <a:pos x="944" y="51"/>
                </a:cxn>
                <a:cxn ang="0">
                  <a:pos x="832" y="120"/>
                </a:cxn>
                <a:cxn ang="0">
                  <a:pos x="770" y="246"/>
                </a:cxn>
                <a:cxn ang="0">
                  <a:pos x="757" y="668"/>
                </a:cxn>
                <a:cxn ang="0">
                  <a:pos x="782" y="738"/>
                </a:cxn>
                <a:cxn ang="0">
                  <a:pos x="894" y="750"/>
                </a:cxn>
                <a:cxn ang="0">
                  <a:pos x="497" y="807"/>
                </a:cxn>
                <a:cxn ang="0">
                  <a:pos x="565" y="750"/>
                </a:cxn>
                <a:cxn ang="0">
                  <a:pos x="627" y="719"/>
                </a:cxn>
                <a:cxn ang="0">
                  <a:pos x="633" y="183"/>
                </a:cxn>
                <a:cxn ang="0">
                  <a:pos x="596" y="82"/>
                </a:cxn>
                <a:cxn ang="0">
                  <a:pos x="503" y="44"/>
                </a:cxn>
                <a:cxn ang="0">
                  <a:pos x="385" y="76"/>
                </a:cxn>
                <a:cxn ang="0">
                  <a:pos x="298" y="177"/>
                </a:cxn>
                <a:cxn ang="0">
                  <a:pos x="261" y="334"/>
                </a:cxn>
                <a:cxn ang="0">
                  <a:pos x="267" y="719"/>
                </a:cxn>
                <a:cxn ang="0">
                  <a:pos x="329" y="750"/>
                </a:cxn>
                <a:cxn ang="0">
                  <a:pos x="398" y="807"/>
                </a:cxn>
                <a:cxn ang="0">
                  <a:pos x="0" y="750"/>
                </a:cxn>
                <a:cxn ang="0">
                  <a:pos x="112" y="738"/>
                </a:cxn>
                <a:cxn ang="0">
                  <a:pos x="137" y="668"/>
                </a:cxn>
                <a:cxn ang="0">
                  <a:pos x="149" y="177"/>
                </a:cxn>
                <a:cxn ang="0">
                  <a:pos x="125" y="95"/>
                </a:cxn>
                <a:cxn ang="0">
                  <a:pos x="13" y="76"/>
                </a:cxn>
                <a:cxn ang="0">
                  <a:pos x="261" y="0"/>
                </a:cxn>
              </a:cxnLst>
              <a:rect l="0" t="0" r="r" b="b"/>
              <a:pathLst>
                <a:path w="1390" h="807">
                  <a:moveTo>
                    <a:pt x="261" y="0"/>
                  </a:moveTo>
                  <a:lnTo>
                    <a:pt x="261" y="189"/>
                  </a:lnTo>
                  <a:lnTo>
                    <a:pt x="304" y="114"/>
                  </a:lnTo>
                  <a:lnTo>
                    <a:pt x="360" y="51"/>
                  </a:lnTo>
                  <a:lnTo>
                    <a:pt x="435" y="13"/>
                  </a:lnTo>
                  <a:lnTo>
                    <a:pt x="522" y="0"/>
                  </a:lnTo>
                  <a:lnTo>
                    <a:pt x="565" y="0"/>
                  </a:lnTo>
                  <a:lnTo>
                    <a:pt x="615" y="13"/>
                  </a:lnTo>
                  <a:lnTo>
                    <a:pt x="658" y="32"/>
                  </a:lnTo>
                  <a:lnTo>
                    <a:pt x="702" y="63"/>
                  </a:lnTo>
                  <a:lnTo>
                    <a:pt x="739" y="107"/>
                  </a:lnTo>
                  <a:lnTo>
                    <a:pt x="757" y="177"/>
                  </a:lnTo>
                  <a:lnTo>
                    <a:pt x="776" y="133"/>
                  </a:lnTo>
                  <a:lnTo>
                    <a:pt x="813" y="82"/>
                  </a:lnTo>
                  <a:lnTo>
                    <a:pt x="863" y="44"/>
                  </a:lnTo>
                  <a:lnTo>
                    <a:pt x="931" y="13"/>
                  </a:lnTo>
                  <a:lnTo>
                    <a:pt x="1012" y="0"/>
                  </a:lnTo>
                  <a:lnTo>
                    <a:pt x="1080" y="6"/>
                  </a:lnTo>
                  <a:lnTo>
                    <a:pt x="1136" y="25"/>
                  </a:lnTo>
                  <a:lnTo>
                    <a:pt x="1173" y="44"/>
                  </a:lnTo>
                  <a:lnTo>
                    <a:pt x="1198" y="69"/>
                  </a:lnTo>
                  <a:lnTo>
                    <a:pt x="1229" y="120"/>
                  </a:lnTo>
                  <a:lnTo>
                    <a:pt x="1248" y="177"/>
                  </a:lnTo>
                  <a:lnTo>
                    <a:pt x="1254" y="246"/>
                  </a:lnTo>
                  <a:lnTo>
                    <a:pt x="1254" y="694"/>
                  </a:lnTo>
                  <a:lnTo>
                    <a:pt x="1260" y="725"/>
                  </a:lnTo>
                  <a:lnTo>
                    <a:pt x="1285" y="744"/>
                  </a:lnTo>
                  <a:lnTo>
                    <a:pt x="1328" y="750"/>
                  </a:lnTo>
                  <a:lnTo>
                    <a:pt x="1390" y="750"/>
                  </a:lnTo>
                  <a:lnTo>
                    <a:pt x="1390" y="807"/>
                  </a:lnTo>
                  <a:lnTo>
                    <a:pt x="993" y="807"/>
                  </a:lnTo>
                  <a:lnTo>
                    <a:pt x="993" y="750"/>
                  </a:lnTo>
                  <a:lnTo>
                    <a:pt x="1061" y="750"/>
                  </a:lnTo>
                  <a:lnTo>
                    <a:pt x="1105" y="738"/>
                  </a:lnTo>
                  <a:lnTo>
                    <a:pt x="1123" y="719"/>
                  </a:lnTo>
                  <a:lnTo>
                    <a:pt x="1130" y="668"/>
                  </a:lnTo>
                  <a:lnTo>
                    <a:pt x="1130" y="183"/>
                  </a:lnTo>
                  <a:lnTo>
                    <a:pt x="1117" y="126"/>
                  </a:lnTo>
                  <a:lnTo>
                    <a:pt x="1092" y="82"/>
                  </a:lnTo>
                  <a:lnTo>
                    <a:pt x="1055" y="57"/>
                  </a:lnTo>
                  <a:lnTo>
                    <a:pt x="999" y="44"/>
                  </a:lnTo>
                  <a:lnTo>
                    <a:pt x="944" y="51"/>
                  </a:lnTo>
                  <a:lnTo>
                    <a:pt x="881" y="76"/>
                  </a:lnTo>
                  <a:lnTo>
                    <a:pt x="832" y="120"/>
                  </a:lnTo>
                  <a:lnTo>
                    <a:pt x="795" y="177"/>
                  </a:lnTo>
                  <a:lnTo>
                    <a:pt x="770" y="246"/>
                  </a:lnTo>
                  <a:lnTo>
                    <a:pt x="757" y="334"/>
                  </a:lnTo>
                  <a:lnTo>
                    <a:pt x="757" y="668"/>
                  </a:lnTo>
                  <a:lnTo>
                    <a:pt x="764" y="719"/>
                  </a:lnTo>
                  <a:lnTo>
                    <a:pt x="782" y="738"/>
                  </a:lnTo>
                  <a:lnTo>
                    <a:pt x="826" y="750"/>
                  </a:lnTo>
                  <a:lnTo>
                    <a:pt x="894" y="750"/>
                  </a:lnTo>
                  <a:lnTo>
                    <a:pt x="894" y="807"/>
                  </a:lnTo>
                  <a:lnTo>
                    <a:pt x="497" y="807"/>
                  </a:lnTo>
                  <a:lnTo>
                    <a:pt x="497" y="750"/>
                  </a:lnTo>
                  <a:lnTo>
                    <a:pt x="565" y="750"/>
                  </a:lnTo>
                  <a:lnTo>
                    <a:pt x="608" y="738"/>
                  </a:lnTo>
                  <a:lnTo>
                    <a:pt x="627" y="719"/>
                  </a:lnTo>
                  <a:lnTo>
                    <a:pt x="633" y="668"/>
                  </a:lnTo>
                  <a:lnTo>
                    <a:pt x="633" y="183"/>
                  </a:lnTo>
                  <a:lnTo>
                    <a:pt x="621" y="126"/>
                  </a:lnTo>
                  <a:lnTo>
                    <a:pt x="596" y="82"/>
                  </a:lnTo>
                  <a:lnTo>
                    <a:pt x="559" y="57"/>
                  </a:lnTo>
                  <a:lnTo>
                    <a:pt x="503" y="44"/>
                  </a:lnTo>
                  <a:lnTo>
                    <a:pt x="447" y="51"/>
                  </a:lnTo>
                  <a:lnTo>
                    <a:pt x="385" y="76"/>
                  </a:lnTo>
                  <a:lnTo>
                    <a:pt x="335" y="120"/>
                  </a:lnTo>
                  <a:lnTo>
                    <a:pt x="298" y="177"/>
                  </a:lnTo>
                  <a:lnTo>
                    <a:pt x="273" y="246"/>
                  </a:lnTo>
                  <a:lnTo>
                    <a:pt x="261" y="334"/>
                  </a:lnTo>
                  <a:lnTo>
                    <a:pt x="261" y="668"/>
                  </a:lnTo>
                  <a:lnTo>
                    <a:pt x="267" y="719"/>
                  </a:lnTo>
                  <a:lnTo>
                    <a:pt x="286" y="738"/>
                  </a:lnTo>
                  <a:lnTo>
                    <a:pt x="329" y="750"/>
                  </a:lnTo>
                  <a:lnTo>
                    <a:pt x="398" y="750"/>
                  </a:lnTo>
                  <a:lnTo>
                    <a:pt x="398" y="807"/>
                  </a:lnTo>
                  <a:lnTo>
                    <a:pt x="0" y="807"/>
                  </a:lnTo>
                  <a:lnTo>
                    <a:pt x="0" y="750"/>
                  </a:lnTo>
                  <a:lnTo>
                    <a:pt x="69" y="750"/>
                  </a:lnTo>
                  <a:lnTo>
                    <a:pt x="112" y="738"/>
                  </a:lnTo>
                  <a:lnTo>
                    <a:pt x="131" y="719"/>
                  </a:lnTo>
                  <a:lnTo>
                    <a:pt x="137" y="668"/>
                  </a:lnTo>
                  <a:lnTo>
                    <a:pt x="137" y="183"/>
                  </a:lnTo>
                  <a:lnTo>
                    <a:pt x="149" y="177"/>
                  </a:lnTo>
                  <a:lnTo>
                    <a:pt x="143" y="126"/>
                  </a:lnTo>
                  <a:lnTo>
                    <a:pt x="125" y="95"/>
                  </a:lnTo>
                  <a:lnTo>
                    <a:pt x="87" y="82"/>
                  </a:lnTo>
                  <a:lnTo>
                    <a:pt x="13" y="76"/>
                  </a:lnTo>
                  <a:lnTo>
                    <a:pt x="13" y="19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4" name="Freeform 18"/>
            <p:cNvSpPr>
              <a:spLocks noEditPoints="1"/>
            </p:cNvSpPr>
            <p:nvPr/>
          </p:nvSpPr>
          <p:spPr bwMode="auto">
            <a:xfrm>
              <a:off x="12168" y="3142"/>
              <a:ext cx="689" cy="826"/>
            </a:xfrm>
            <a:custGeom>
              <a:avLst/>
              <a:gdLst/>
              <a:ahLst/>
              <a:cxnLst>
                <a:cxn ang="0">
                  <a:pos x="341" y="44"/>
                </a:cxn>
                <a:cxn ang="0">
                  <a:pos x="267" y="75"/>
                </a:cxn>
                <a:cxn ang="0">
                  <a:pos x="192" y="170"/>
                </a:cxn>
                <a:cxn ang="0">
                  <a:pos x="155" y="353"/>
                </a:cxn>
                <a:cxn ang="0">
                  <a:pos x="571" y="315"/>
                </a:cxn>
                <a:cxn ang="0">
                  <a:pos x="552" y="202"/>
                </a:cxn>
                <a:cxn ang="0">
                  <a:pos x="490" y="88"/>
                </a:cxn>
                <a:cxn ang="0">
                  <a:pos x="372" y="38"/>
                </a:cxn>
                <a:cxn ang="0">
                  <a:pos x="459" y="12"/>
                </a:cxn>
                <a:cxn ang="0">
                  <a:pos x="589" y="82"/>
                </a:cxn>
                <a:cxn ang="0">
                  <a:pos x="664" y="208"/>
                </a:cxn>
                <a:cxn ang="0">
                  <a:pos x="689" y="353"/>
                </a:cxn>
                <a:cxn ang="0">
                  <a:pos x="683" y="384"/>
                </a:cxn>
                <a:cxn ang="0">
                  <a:pos x="143" y="391"/>
                </a:cxn>
                <a:cxn ang="0">
                  <a:pos x="149" y="517"/>
                </a:cxn>
                <a:cxn ang="0">
                  <a:pos x="199" y="662"/>
                </a:cxn>
                <a:cxn ang="0">
                  <a:pos x="316" y="763"/>
                </a:cxn>
                <a:cxn ang="0">
                  <a:pos x="416" y="781"/>
                </a:cxn>
                <a:cxn ang="0">
                  <a:pos x="503" y="756"/>
                </a:cxn>
                <a:cxn ang="0">
                  <a:pos x="602" y="674"/>
                </a:cxn>
                <a:cxn ang="0">
                  <a:pos x="645" y="592"/>
                </a:cxn>
                <a:cxn ang="0">
                  <a:pos x="652" y="573"/>
                </a:cxn>
                <a:cxn ang="0">
                  <a:pos x="689" y="580"/>
                </a:cxn>
                <a:cxn ang="0">
                  <a:pos x="683" y="618"/>
                </a:cxn>
                <a:cxn ang="0">
                  <a:pos x="639" y="700"/>
                </a:cxn>
                <a:cxn ang="0">
                  <a:pos x="546" y="788"/>
                </a:cxn>
                <a:cxn ang="0">
                  <a:pos x="391" y="826"/>
                </a:cxn>
                <a:cxn ang="0">
                  <a:pos x="199" y="769"/>
                </a:cxn>
                <a:cxn ang="0">
                  <a:pos x="56" y="624"/>
                </a:cxn>
                <a:cxn ang="0">
                  <a:pos x="0" y="410"/>
                </a:cxn>
                <a:cxn ang="0">
                  <a:pos x="50" y="202"/>
                </a:cxn>
                <a:cxn ang="0">
                  <a:pos x="186" y="57"/>
                </a:cxn>
                <a:cxn ang="0">
                  <a:pos x="372" y="0"/>
                </a:cxn>
              </a:cxnLst>
              <a:rect l="0" t="0" r="r" b="b"/>
              <a:pathLst>
                <a:path w="689" h="826">
                  <a:moveTo>
                    <a:pt x="372" y="38"/>
                  </a:moveTo>
                  <a:lnTo>
                    <a:pt x="341" y="44"/>
                  </a:lnTo>
                  <a:lnTo>
                    <a:pt x="304" y="50"/>
                  </a:lnTo>
                  <a:lnTo>
                    <a:pt x="267" y="75"/>
                  </a:lnTo>
                  <a:lnTo>
                    <a:pt x="230" y="113"/>
                  </a:lnTo>
                  <a:lnTo>
                    <a:pt x="192" y="170"/>
                  </a:lnTo>
                  <a:lnTo>
                    <a:pt x="168" y="252"/>
                  </a:lnTo>
                  <a:lnTo>
                    <a:pt x="155" y="353"/>
                  </a:lnTo>
                  <a:lnTo>
                    <a:pt x="571" y="353"/>
                  </a:lnTo>
                  <a:lnTo>
                    <a:pt x="571" y="315"/>
                  </a:lnTo>
                  <a:lnTo>
                    <a:pt x="565" y="258"/>
                  </a:lnTo>
                  <a:lnTo>
                    <a:pt x="552" y="202"/>
                  </a:lnTo>
                  <a:lnTo>
                    <a:pt x="527" y="139"/>
                  </a:lnTo>
                  <a:lnTo>
                    <a:pt x="490" y="88"/>
                  </a:lnTo>
                  <a:lnTo>
                    <a:pt x="441" y="50"/>
                  </a:lnTo>
                  <a:lnTo>
                    <a:pt x="372" y="38"/>
                  </a:lnTo>
                  <a:close/>
                  <a:moveTo>
                    <a:pt x="372" y="0"/>
                  </a:moveTo>
                  <a:lnTo>
                    <a:pt x="459" y="12"/>
                  </a:lnTo>
                  <a:lnTo>
                    <a:pt x="534" y="38"/>
                  </a:lnTo>
                  <a:lnTo>
                    <a:pt x="589" y="82"/>
                  </a:lnTo>
                  <a:lnTo>
                    <a:pt x="633" y="139"/>
                  </a:lnTo>
                  <a:lnTo>
                    <a:pt x="664" y="208"/>
                  </a:lnTo>
                  <a:lnTo>
                    <a:pt x="683" y="277"/>
                  </a:lnTo>
                  <a:lnTo>
                    <a:pt x="689" y="353"/>
                  </a:lnTo>
                  <a:lnTo>
                    <a:pt x="689" y="372"/>
                  </a:lnTo>
                  <a:lnTo>
                    <a:pt x="683" y="384"/>
                  </a:lnTo>
                  <a:lnTo>
                    <a:pt x="676" y="391"/>
                  </a:lnTo>
                  <a:lnTo>
                    <a:pt x="143" y="391"/>
                  </a:lnTo>
                  <a:lnTo>
                    <a:pt x="143" y="447"/>
                  </a:lnTo>
                  <a:lnTo>
                    <a:pt x="149" y="517"/>
                  </a:lnTo>
                  <a:lnTo>
                    <a:pt x="168" y="592"/>
                  </a:lnTo>
                  <a:lnTo>
                    <a:pt x="199" y="662"/>
                  </a:lnTo>
                  <a:lnTo>
                    <a:pt x="248" y="718"/>
                  </a:lnTo>
                  <a:lnTo>
                    <a:pt x="316" y="763"/>
                  </a:lnTo>
                  <a:lnTo>
                    <a:pt x="397" y="781"/>
                  </a:lnTo>
                  <a:lnTo>
                    <a:pt x="416" y="781"/>
                  </a:lnTo>
                  <a:lnTo>
                    <a:pt x="453" y="775"/>
                  </a:lnTo>
                  <a:lnTo>
                    <a:pt x="503" y="756"/>
                  </a:lnTo>
                  <a:lnTo>
                    <a:pt x="552" y="725"/>
                  </a:lnTo>
                  <a:lnTo>
                    <a:pt x="602" y="674"/>
                  </a:lnTo>
                  <a:lnTo>
                    <a:pt x="639" y="599"/>
                  </a:lnTo>
                  <a:lnTo>
                    <a:pt x="645" y="592"/>
                  </a:lnTo>
                  <a:lnTo>
                    <a:pt x="645" y="580"/>
                  </a:lnTo>
                  <a:lnTo>
                    <a:pt x="652" y="573"/>
                  </a:lnTo>
                  <a:lnTo>
                    <a:pt x="683" y="573"/>
                  </a:lnTo>
                  <a:lnTo>
                    <a:pt x="689" y="580"/>
                  </a:lnTo>
                  <a:lnTo>
                    <a:pt x="689" y="592"/>
                  </a:lnTo>
                  <a:lnTo>
                    <a:pt x="683" y="618"/>
                  </a:lnTo>
                  <a:lnTo>
                    <a:pt x="670" y="655"/>
                  </a:lnTo>
                  <a:lnTo>
                    <a:pt x="639" y="700"/>
                  </a:lnTo>
                  <a:lnTo>
                    <a:pt x="602" y="744"/>
                  </a:lnTo>
                  <a:lnTo>
                    <a:pt x="546" y="788"/>
                  </a:lnTo>
                  <a:lnTo>
                    <a:pt x="478" y="813"/>
                  </a:lnTo>
                  <a:lnTo>
                    <a:pt x="391" y="826"/>
                  </a:lnTo>
                  <a:lnTo>
                    <a:pt x="292" y="813"/>
                  </a:lnTo>
                  <a:lnTo>
                    <a:pt x="199" y="769"/>
                  </a:lnTo>
                  <a:lnTo>
                    <a:pt x="118" y="706"/>
                  </a:lnTo>
                  <a:lnTo>
                    <a:pt x="56" y="624"/>
                  </a:lnTo>
                  <a:lnTo>
                    <a:pt x="12" y="523"/>
                  </a:lnTo>
                  <a:lnTo>
                    <a:pt x="0" y="410"/>
                  </a:lnTo>
                  <a:lnTo>
                    <a:pt x="12" y="302"/>
                  </a:lnTo>
                  <a:lnTo>
                    <a:pt x="50" y="202"/>
                  </a:lnTo>
                  <a:lnTo>
                    <a:pt x="112" y="120"/>
                  </a:lnTo>
                  <a:lnTo>
                    <a:pt x="186" y="57"/>
                  </a:lnTo>
                  <a:lnTo>
                    <a:pt x="273" y="1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5" name="Freeform 19"/>
            <p:cNvSpPr>
              <a:spLocks noEditPoints="1"/>
            </p:cNvSpPr>
            <p:nvPr/>
          </p:nvSpPr>
          <p:spPr bwMode="auto">
            <a:xfrm>
              <a:off x="13607" y="2745"/>
              <a:ext cx="379" cy="1210"/>
            </a:xfrm>
            <a:custGeom>
              <a:avLst/>
              <a:gdLst/>
              <a:ahLst/>
              <a:cxnLst>
                <a:cxn ang="0">
                  <a:pos x="255" y="409"/>
                </a:cxn>
                <a:cxn ang="0">
                  <a:pos x="255" y="1115"/>
                </a:cxn>
                <a:cxn ang="0">
                  <a:pos x="273" y="1141"/>
                </a:cxn>
                <a:cxn ang="0">
                  <a:pos x="311" y="1153"/>
                </a:cxn>
                <a:cxn ang="0">
                  <a:pos x="379" y="1153"/>
                </a:cxn>
                <a:cxn ang="0">
                  <a:pos x="379" y="1210"/>
                </a:cxn>
                <a:cxn ang="0">
                  <a:pos x="0" y="1210"/>
                </a:cxn>
                <a:cxn ang="0">
                  <a:pos x="0" y="1153"/>
                </a:cxn>
                <a:cxn ang="0">
                  <a:pos x="69" y="1153"/>
                </a:cxn>
                <a:cxn ang="0">
                  <a:pos x="112" y="1141"/>
                </a:cxn>
                <a:cxn ang="0">
                  <a:pos x="131" y="1122"/>
                </a:cxn>
                <a:cxn ang="0">
                  <a:pos x="137" y="1071"/>
                </a:cxn>
                <a:cxn ang="0">
                  <a:pos x="137" y="586"/>
                </a:cxn>
                <a:cxn ang="0">
                  <a:pos x="131" y="536"/>
                </a:cxn>
                <a:cxn ang="0">
                  <a:pos x="118" y="504"/>
                </a:cxn>
                <a:cxn ang="0">
                  <a:pos x="75" y="491"/>
                </a:cxn>
                <a:cxn ang="0">
                  <a:pos x="7" y="485"/>
                </a:cxn>
                <a:cxn ang="0">
                  <a:pos x="7" y="428"/>
                </a:cxn>
                <a:cxn ang="0">
                  <a:pos x="255" y="409"/>
                </a:cxn>
                <a:cxn ang="0">
                  <a:pos x="168" y="0"/>
                </a:cxn>
                <a:cxn ang="0">
                  <a:pos x="193" y="0"/>
                </a:cxn>
                <a:cxn ang="0">
                  <a:pos x="211" y="12"/>
                </a:cxn>
                <a:cxn ang="0">
                  <a:pos x="236" y="25"/>
                </a:cxn>
                <a:cxn ang="0">
                  <a:pos x="249" y="44"/>
                </a:cxn>
                <a:cxn ang="0">
                  <a:pos x="261" y="94"/>
                </a:cxn>
                <a:cxn ang="0">
                  <a:pos x="249" y="145"/>
                </a:cxn>
                <a:cxn ang="0">
                  <a:pos x="236" y="164"/>
                </a:cxn>
                <a:cxn ang="0">
                  <a:pos x="211" y="176"/>
                </a:cxn>
                <a:cxn ang="0">
                  <a:pos x="193" y="189"/>
                </a:cxn>
                <a:cxn ang="0">
                  <a:pos x="168" y="189"/>
                </a:cxn>
                <a:cxn ang="0">
                  <a:pos x="118" y="176"/>
                </a:cxn>
                <a:cxn ang="0">
                  <a:pos x="100" y="157"/>
                </a:cxn>
                <a:cxn ang="0">
                  <a:pos x="75" y="119"/>
                </a:cxn>
                <a:cxn ang="0">
                  <a:pos x="75" y="69"/>
                </a:cxn>
                <a:cxn ang="0">
                  <a:pos x="100" y="31"/>
                </a:cxn>
                <a:cxn ang="0">
                  <a:pos x="118" y="12"/>
                </a:cxn>
                <a:cxn ang="0">
                  <a:pos x="168" y="0"/>
                </a:cxn>
              </a:cxnLst>
              <a:rect l="0" t="0" r="r" b="b"/>
              <a:pathLst>
                <a:path w="379" h="1210">
                  <a:moveTo>
                    <a:pt x="255" y="409"/>
                  </a:moveTo>
                  <a:lnTo>
                    <a:pt x="255" y="1115"/>
                  </a:lnTo>
                  <a:lnTo>
                    <a:pt x="273" y="1141"/>
                  </a:lnTo>
                  <a:lnTo>
                    <a:pt x="311" y="1153"/>
                  </a:lnTo>
                  <a:lnTo>
                    <a:pt x="379" y="1153"/>
                  </a:lnTo>
                  <a:lnTo>
                    <a:pt x="379" y="1210"/>
                  </a:lnTo>
                  <a:lnTo>
                    <a:pt x="0" y="1210"/>
                  </a:lnTo>
                  <a:lnTo>
                    <a:pt x="0" y="1153"/>
                  </a:lnTo>
                  <a:lnTo>
                    <a:pt x="69" y="1153"/>
                  </a:lnTo>
                  <a:lnTo>
                    <a:pt x="112" y="1141"/>
                  </a:lnTo>
                  <a:lnTo>
                    <a:pt x="131" y="1122"/>
                  </a:lnTo>
                  <a:lnTo>
                    <a:pt x="137" y="1071"/>
                  </a:lnTo>
                  <a:lnTo>
                    <a:pt x="137" y="586"/>
                  </a:lnTo>
                  <a:lnTo>
                    <a:pt x="131" y="536"/>
                  </a:lnTo>
                  <a:lnTo>
                    <a:pt x="118" y="504"/>
                  </a:lnTo>
                  <a:lnTo>
                    <a:pt x="75" y="491"/>
                  </a:lnTo>
                  <a:lnTo>
                    <a:pt x="7" y="485"/>
                  </a:lnTo>
                  <a:lnTo>
                    <a:pt x="7" y="428"/>
                  </a:lnTo>
                  <a:lnTo>
                    <a:pt x="255" y="409"/>
                  </a:lnTo>
                  <a:close/>
                  <a:moveTo>
                    <a:pt x="168" y="0"/>
                  </a:moveTo>
                  <a:lnTo>
                    <a:pt x="193" y="0"/>
                  </a:lnTo>
                  <a:lnTo>
                    <a:pt x="211" y="12"/>
                  </a:lnTo>
                  <a:lnTo>
                    <a:pt x="236" y="25"/>
                  </a:lnTo>
                  <a:lnTo>
                    <a:pt x="249" y="44"/>
                  </a:lnTo>
                  <a:lnTo>
                    <a:pt x="261" y="94"/>
                  </a:lnTo>
                  <a:lnTo>
                    <a:pt x="249" y="145"/>
                  </a:lnTo>
                  <a:lnTo>
                    <a:pt x="236" y="164"/>
                  </a:lnTo>
                  <a:lnTo>
                    <a:pt x="211" y="176"/>
                  </a:lnTo>
                  <a:lnTo>
                    <a:pt x="193" y="189"/>
                  </a:lnTo>
                  <a:lnTo>
                    <a:pt x="168" y="189"/>
                  </a:lnTo>
                  <a:lnTo>
                    <a:pt x="118" y="176"/>
                  </a:lnTo>
                  <a:lnTo>
                    <a:pt x="100" y="157"/>
                  </a:lnTo>
                  <a:lnTo>
                    <a:pt x="75" y="119"/>
                  </a:lnTo>
                  <a:lnTo>
                    <a:pt x="75" y="69"/>
                  </a:lnTo>
                  <a:lnTo>
                    <a:pt x="100" y="31"/>
                  </a:lnTo>
                  <a:lnTo>
                    <a:pt x="118" y="1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14135" y="3136"/>
              <a:ext cx="583" cy="832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453" y="50"/>
                </a:cxn>
                <a:cxn ang="0">
                  <a:pos x="509" y="6"/>
                </a:cxn>
                <a:cxn ang="0">
                  <a:pos x="533" y="0"/>
                </a:cxn>
                <a:cxn ang="0">
                  <a:pos x="540" y="264"/>
                </a:cxn>
                <a:cxn ang="0">
                  <a:pos x="509" y="271"/>
                </a:cxn>
                <a:cxn ang="0">
                  <a:pos x="496" y="252"/>
                </a:cxn>
                <a:cxn ang="0">
                  <a:pos x="484" y="182"/>
                </a:cxn>
                <a:cxn ang="0">
                  <a:pos x="453" y="100"/>
                </a:cxn>
                <a:cxn ang="0">
                  <a:pos x="360" y="37"/>
                </a:cxn>
                <a:cxn ang="0">
                  <a:pos x="205" y="37"/>
                </a:cxn>
                <a:cxn ang="0">
                  <a:pos x="112" y="94"/>
                </a:cxn>
                <a:cxn ang="0">
                  <a:pos x="87" y="170"/>
                </a:cxn>
                <a:cxn ang="0">
                  <a:pos x="136" y="258"/>
                </a:cxn>
                <a:cxn ang="0">
                  <a:pos x="242" y="302"/>
                </a:cxn>
                <a:cxn ang="0">
                  <a:pos x="378" y="334"/>
                </a:cxn>
                <a:cxn ang="0">
                  <a:pos x="509" y="403"/>
                </a:cxn>
                <a:cxn ang="0">
                  <a:pos x="552" y="460"/>
                </a:cxn>
                <a:cxn ang="0">
                  <a:pos x="583" y="573"/>
                </a:cxn>
                <a:cxn ang="0">
                  <a:pos x="552" y="699"/>
                </a:cxn>
                <a:cxn ang="0">
                  <a:pos x="465" y="787"/>
                </a:cxn>
                <a:cxn ang="0">
                  <a:pos x="298" y="825"/>
                </a:cxn>
                <a:cxn ang="0">
                  <a:pos x="217" y="813"/>
                </a:cxn>
                <a:cxn ang="0">
                  <a:pos x="105" y="750"/>
                </a:cxn>
                <a:cxn ang="0">
                  <a:pos x="81" y="775"/>
                </a:cxn>
                <a:cxn ang="0">
                  <a:pos x="68" y="794"/>
                </a:cxn>
                <a:cxn ang="0">
                  <a:pos x="43" y="819"/>
                </a:cxn>
                <a:cxn ang="0">
                  <a:pos x="12" y="832"/>
                </a:cxn>
                <a:cxn ang="0">
                  <a:pos x="6" y="516"/>
                </a:cxn>
                <a:cxn ang="0">
                  <a:pos x="43" y="504"/>
                </a:cxn>
                <a:cxn ang="0">
                  <a:pos x="49" y="523"/>
                </a:cxn>
                <a:cxn ang="0">
                  <a:pos x="81" y="624"/>
                </a:cxn>
                <a:cxn ang="0">
                  <a:pos x="161" y="750"/>
                </a:cxn>
                <a:cxn ang="0">
                  <a:pos x="304" y="794"/>
                </a:cxn>
                <a:cxn ang="0">
                  <a:pos x="434" y="762"/>
                </a:cxn>
                <a:cxn ang="0">
                  <a:pos x="496" y="680"/>
                </a:cxn>
                <a:cxn ang="0">
                  <a:pos x="490" y="573"/>
                </a:cxn>
                <a:cxn ang="0">
                  <a:pos x="422" y="504"/>
                </a:cxn>
                <a:cxn ang="0">
                  <a:pos x="341" y="472"/>
                </a:cxn>
                <a:cxn ang="0">
                  <a:pos x="310" y="453"/>
                </a:cxn>
                <a:cxn ang="0">
                  <a:pos x="167" y="422"/>
                </a:cxn>
                <a:cxn ang="0">
                  <a:pos x="74" y="371"/>
                </a:cxn>
                <a:cxn ang="0">
                  <a:pos x="12" y="277"/>
                </a:cxn>
                <a:cxn ang="0">
                  <a:pos x="6" y="170"/>
                </a:cxn>
                <a:cxn ang="0">
                  <a:pos x="62" y="69"/>
                </a:cxn>
                <a:cxn ang="0">
                  <a:pos x="186" y="6"/>
                </a:cxn>
              </a:cxnLst>
              <a:rect l="0" t="0" r="r" b="b"/>
              <a:pathLst>
                <a:path w="583" h="832">
                  <a:moveTo>
                    <a:pt x="285" y="0"/>
                  </a:moveTo>
                  <a:lnTo>
                    <a:pt x="322" y="0"/>
                  </a:lnTo>
                  <a:lnTo>
                    <a:pt x="385" y="12"/>
                  </a:lnTo>
                  <a:lnTo>
                    <a:pt x="453" y="50"/>
                  </a:lnTo>
                  <a:lnTo>
                    <a:pt x="484" y="18"/>
                  </a:lnTo>
                  <a:lnTo>
                    <a:pt x="509" y="6"/>
                  </a:lnTo>
                  <a:lnTo>
                    <a:pt x="515" y="0"/>
                  </a:lnTo>
                  <a:lnTo>
                    <a:pt x="533" y="0"/>
                  </a:lnTo>
                  <a:lnTo>
                    <a:pt x="540" y="12"/>
                  </a:lnTo>
                  <a:lnTo>
                    <a:pt x="540" y="264"/>
                  </a:lnTo>
                  <a:lnTo>
                    <a:pt x="527" y="271"/>
                  </a:lnTo>
                  <a:lnTo>
                    <a:pt x="509" y="271"/>
                  </a:lnTo>
                  <a:lnTo>
                    <a:pt x="496" y="258"/>
                  </a:lnTo>
                  <a:lnTo>
                    <a:pt x="496" y="252"/>
                  </a:lnTo>
                  <a:lnTo>
                    <a:pt x="490" y="220"/>
                  </a:lnTo>
                  <a:lnTo>
                    <a:pt x="484" y="182"/>
                  </a:lnTo>
                  <a:lnTo>
                    <a:pt x="471" y="138"/>
                  </a:lnTo>
                  <a:lnTo>
                    <a:pt x="453" y="100"/>
                  </a:lnTo>
                  <a:lnTo>
                    <a:pt x="416" y="63"/>
                  </a:lnTo>
                  <a:lnTo>
                    <a:pt x="360" y="37"/>
                  </a:lnTo>
                  <a:lnTo>
                    <a:pt x="285" y="31"/>
                  </a:lnTo>
                  <a:lnTo>
                    <a:pt x="205" y="37"/>
                  </a:lnTo>
                  <a:lnTo>
                    <a:pt x="149" y="63"/>
                  </a:lnTo>
                  <a:lnTo>
                    <a:pt x="112" y="94"/>
                  </a:lnTo>
                  <a:lnTo>
                    <a:pt x="93" y="132"/>
                  </a:lnTo>
                  <a:lnTo>
                    <a:pt x="87" y="170"/>
                  </a:lnTo>
                  <a:lnTo>
                    <a:pt x="99" y="220"/>
                  </a:lnTo>
                  <a:lnTo>
                    <a:pt x="136" y="258"/>
                  </a:lnTo>
                  <a:lnTo>
                    <a:pt x="186" y="283"/>
                  </a:lnTo>
                  <a:lnTo>
                    <a:pt x="242" y="302"/>
                  </a:lnTo>
                  <a:lnTo>
                    <a:pt x="304" y="315"/>
                  </a:lnTo>
                  <a:lnTo>
                    <a:pt x="378" y="334"/>
                  </a:lnTo>
                  <a:lnTo>
                    <a:pt x="447" y="359"/>
                  </a:lnTo>
                  <a:lnTo>
                    <a:pt x="509" y="403"/>
                  </a:lnTo>
                  <a:lnTo>
                    <a:pt x="527" y="422"/>
                  </a:lnTo>
                  <a:lnTo>
                    <a:pt x="552" y="460"/>
                  </a:lnTo>
                  <a:lnTo>
                    <a:pt x="577" y="510"/>
                  </a:lnTo>
                  <a:lnTo>
                    <a:pt x="583" y="573"/>
                  </a:lnTo>
                  <a:lnTo>
                    <a:pt x="577" y="636"/>
                  </a:lnTo>
                  <a:lnTo>
                    <a:pt x="552" y="699"/>
                  </a:lnTo>
                  <a:lnTo>
                    <a:pt x="515" y="750"/>
                  </a:lnTo>
                  <a:lnTo>
                    <a:pt x="465" y="787"/>
                  </a:lnTo>
                  <a:lnTo>
                    <a:pt x="391" y="813"/>
                  </a:lnTo>
                  <a:lnTo>
                    <a:pt x="298" y="825"/>
                  </a:lnTo>
                  <a:lnTo>
                    <a:pt x="260" y="825"/>
                  </a:lnTo>
                  <a:lnTo>
                    <a:pt x="217" y="813"/>
                  </a:lnTo>
                  <a:lnTo>
                    <a:pt x="161" y="794"/>
                  </a:lnTo>
                  <a:lnTo>
                    <a:pt x="105" y="750"/>
                  </a:lnTo>
                  <a:lnTo>
                    <a:pt x="93" y="769"/>
                  </a:lnTo>
                  <a:lnTo>
                    <a:pt x="81" y="775"/>
                  </a:lnTo>
                  <a:lnTo>
                    <a:pt x="81" y="781"/>
                  </a:lnTo>
                  <a:lnTo>
                    <a:pt x="68" y="794"/>
                  </a:lnTo>
                  <a:lnTo>
                    <a:pt x="56" y="813"/>
                  </a:lnTo>
                  <a:lnTo>
                    <a:pt x="43" y="819"/>
                  </a:lnTo>
                  <a:lnTo>
                    <a:pt x="31" y="832"/>
                  </a:lnTo>
                  <a:lnTo>
                    <a:pt x="12" y="832"/>
                  </a:lnTo>
                  <a:lnTo>
                    <a:pt x="6" y="819"/>
                  </a:lnTo>
                  <a:lnTo>
                    <a:pt x="6" y="516"/>
                  </a:lnTo>
                  <a:lnTo>
                    <a:pt x="18" y="504"/>
                  </a:lnTo>
                  <a:lnTo>
                    <a:pt x="43" y="504"/>
                  </a:lnTo>
                  <a:lnTo>
                    <a:pt x="49" y="510"/>
                  </a:lnTo>
                  <a:lnTo>
                    <a:pt x="49" y="523"/>
                  </a:lnTo>
                  <a:lnTo>
                    <a:pt x="56" y="535"/>
                  </a:lnTo>
                  <a:lnTo>
                    <a:pt x="81" y="624"/>
                  </a:lnTo>
                  <a:lnTo>
                    <a:pt x="118" y="693"/>
                  </a:lnTo>
                  <a:lnTo>
                    <a:pt x="161" y="750"/>
                  </a:lnTo>
                  <a:lnTo>
                    <a:pt x="223" y="781"/>
                  </a:lnTo>
                  <a:lnTo>
                    <a:pt x="304" y="794"/>
                  </a:lnTo>
                  <a:lnTo>
                    <a:pt x="378" y="787"/>
                  </a:lnTo>
                  <a:lnTo>
                    <a:pt x="434" y="762"/>
                  </a:lnTo>
                  <a:lnTo>
                    <a:pt x="471" y="731"/>
                  </a:lnTo>
                  <a:lnTo>
                    <a:pt x="496" y="680"/>
                  </a:lnTo>
                  <a:lnTo>
                    <a:pt x="502" y="630"/>
                  </a:lnTo>
                  <a:lnTo>
                    <a:pt x="490" y="573"/>
                  </a:lnTo>
                  <a:lnTo>
                    <a:pt x="465" y="535"/>
                  </a:lnTo>
                  <a:lnTo>
                    <a:pt x="422" y="504"/>
                  </a:lnTo>
                  <a:lnTo>
                    <a:pt x="378" y="485"/>
                  </a:lnTo>
                  <a:lnTo>
                    <a:pt x="341" y="472"/>
                  </a:lnTo>
                  <a:lnTo>
                    <a:pt x="316" y="466"/>
                  </a:lnTo>
                  <a:lnTo>
                    <a:pt x="310" y="453"/>
                  </a:lnTo>
                  <a:lnTo>
                    <a:pt x="223" y="434"/>
                  </a:lnTo>
                  <a:lnTo>
                    <a:pt x="167" y="422"/>
                  </a:lnTo>
                  <a:lnTo>
                    <a:pt x="118" y="397"/>
                  </a:lnTo>
                  <a:lnTo>
                    <a:pt x="74" y="371"/>
                  </a:lnTo>
                  <a:lnTo>
                    <a:pt x="37" y="327"/>
                  </a:lnTo>
                  <a:lnTo>
                    <a:pt x="12" y="277"/>
                  </a:lnTo>
                  <a:lnTo>
                    <a:pt x="0" y="220"/>
                  </a:lnTo>
                  <a:lnTo>
                    <a:pt x="6" y="170"/>
                  </a:lnTo>
                  <a:lnTo>
                    <a:pt x="25" y="119"/>
                  </a:lnTo>
                  <a:lnTo>
                    <a:pt x="62" y="69"/>
                  </a:lnTo>
                  <a:lnTo>
                    <a:pt x="118" y="37"/>
                  </a:lnTo>
                  <a:lnTo>
                    <a:pt x="186" y="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7" name="Freeform 21"/>
            <p:cNvSpPr>
              <a:spLocks noEditPoints="1"/>
            </p:cNvSpPr>
            <p:nvPr/>
          </p:nvSpPr>
          <p:spPr bwMode="auto">
            <a:xfrm>
              <a:off x="7577" y="6659"/>
              <a:ext cx="1228" cy="1305"/>
            </a:xfrm>
            <a:custGeom>
              <a:avLst/>
              <a:gdLst/>
              <a:ahLst/>
              <a:cxnLst>
                <a:cxn ang="0">
                  <a:pos x="676" y="57"/>
                </a:cxn>
                <a:cxn ang="0">
                  <a:pos x="496" y="145"/>
                </a:cxn>
                <a:cxn ang="0">
                  <a:pos x="329" y="328"/>
                </a:cxn>
                <a:cxn ang="0">
                  <a:pos x="211" y="593"/>
                </a:cxn>
                <a:cxn ang="0">
                  <a:pos x="173" y="813"/>
                </a:cxn>
                <a:cxn ang="0">
                  <a:pos x="180" y="996"/>
                </a:cxn>
                <a:cxn ang="0">
                  <a:pos x="248" y="1166"/>
                </a:cxn>
                <a:cxn ang="0">
                  <a:pos x="384" y="1255"/>
                </a:cxn>
                <a:cxn ang="0">
                  <a:pos x="465" y="1261"/>
                </a:cxn>
                <a:cxn ang="0">
                  <a:pos x="676" y="1191"/>
                </a:cxn>
                <a:cxn ang="0">
                  <a:pos x="844" y="1047"/>
                </a:cxn>
                <a:cxn ang="0">
                  <a:pos x="999" y="763"/>
                </a:cxn>
                <a:cxn ang="0">
                  <a:pos x="1061" y="511"/>
                </a:cxn>
                <a:cxn ang="0">
                  <a:pos x="1055" y="309"/>
                </a:cxn>
                <a:cxn ang="0">
                  <a:pos x="992" y="158"/>
                </a:cxn>
                <a:cxn ang="0">
                  <a:pos x="887" y="69"/>
                </a:cxn>
                <a:cxn ang="0">
                  <a:pos x="763" y="44"/>
                </a:cxn>
                <a:cxn ang="0">
                  <a:pos x="899" y="19"/>
                </a:cxn>
                <a:cxn ang="0">
                  <a:pos x="1104" y="133"/>
                </a:cxn>
                <a:cxn ang="0">
                  <a:pos x="1216" y="347"/>
                </a:cxn>
                <a:cxn ang="0">
                  <a:pos x="1222" y="479"/>
                </a:cxn>
                <a:cxn ang="0">
                  <a:pos x="1154" y="788"/>
                </a:cxn>
                <a:cxn ang="0">
                  <a:pos x="980" y="1053"/>
                </a:cxn>
                <a:cxn ang="0">
                  <a:pos x="732" y="1236"/>
                </a:cxn>
                <a:cxn ang="0">
                  <a:pos x="453" y="1305"/>
                </a:cxn>
                <a:cxn ang="0">
                  <a:pos x="254" y="1261"/>
                </a:cxn>
                <a:cxn ang="0">
                  <a:pos x="99" y="1141"/>
                </a:cxn>
                <a:cxn ang="0">
                  <a:pos x="12" y="946"/>
                </a:cxn>
                <a:cxn ang="0">
                  <a:pos x="18" y="668"/>
                </a:cxn>
                <a:cxn ang="0">
                  <a:pos x="142" y="385"/>
                </a:cxn>
                <a:cxn ang="0">
                  <a:pos x="360" y="151"/>
                </a:cxn>
                <a:cxn ang="0">
                  <a:pos x="633" y="19"/>
                </a:cxn>
              </a:cxnLst>
              <a:rect l="0" t="0" r="r" b="b"/>
              <a:pathLst>
                <a:path w="1228" h="1305">
                  <a:moveTo>
                    <a:pt x="763" y="44"/>
                  </a:moveTo>
                  <a:lnTo>
                    <a:pt x="676" y="57"/>
                  </a:lnTo>
                  <a:lnTo>
                    <a:pt x="589" y="88"/>
                  </a:lnTo>
                  <a:lnTo>
                    <a:pt x="496" y="145"/>
                  </a:lnTo>
                  <a:lnTo>
                    <a:pt x="409" y="227"/>
                  </a:lnTo>
                  <a:lnTo>
                    <a:pt x="329" y="328"/>
                  </a:lnTo>
                  <a:lnTo>
                    <a:pt x="260" y="460"/>
                  </a:lnTo>
                  <a:lnTo>
                    <a:pt x="211" y="593"/>
                  </a:lnTo>
                  <a:lnTo>
                    <a:pt x="186" y="712"/>
                  </a:lnTo>
                  <a:lnTo>
                    <a:pt x="173" y="813"/>
                  </a:lnTo>
                  <a:lnTo>
                    <a:pt x="167" y="883"/>
                  </a:lnTo>
                  <a:lnTo>
                    <a:pt x="180" y="996"/>
                  </a:lnTo>
                  <a:lnTo>
                    <a:pt x="204" y="1091"/>
                  </a:lnTo>
                  <a:lnTo>
                    <a:pt x="248" y="1166"/>
                  </a:lnTo>
                  <a:lnTo>
                    <a:pt x="310" y="1223"/>
                  </a:lnTo>
                  <a:lnTo>
                    <a:pt x="384" y="1255"/>
                  </a:lnTo>
                  <a:lnTo>
                    <a:pt x="465" y="1267"/>
                  </a:lnTo>
                  <a:lnTo>
                    <a:pt x="465" y="1261"/>
                  </a:lnTo>
                  <a:lnTo>
                    <a:pt x="577" y="1242"/>
                  </a:lnTo>
                  <a:lnTo>
                    <a:pt x="676" y="1191"/>
                  </a:lnTo>
                  <a:lnTo>
                    <a:pt x="769" y="1122"/>
                  </a:lnTo>
                  <a:lnTo>
                    <a:pt x="844" y="1047"/>
                  </a:lnTo>
                  <a:lnTo>
                    <a:pt x="930" y="908"/>
                  </a:lnTo>
                  <a:lnTo>
                    <a:pt x="999" y="763"/>
                  </a:lnTo>
                  <a:lnTo>
                    <a:pt x="1036" y="630"/>
                  </a:lnTo>
                  <a:lnTo>
                    <a:pt x="1061" y="511"/>
                  </a:lnTo>
                  <a:lnTo>
                    <a:pt x="1067" y="416"/>
                  </a:lnTo>
                  <a:lnTo>
                    <a:pt x="1055" y="309"/>
                  </a:lnTo>
                  <a:lnTo>
                    <a:pt x="1030" y="221"/>
                  </a:lnTo>
                  <a:lnTo>
                    <a:pt x="992" y="158"/>
                  </a:lnTo>
                  <a:lnTo>
                    <a:pt x="943" y="107"/>
                  </a:lnTo>
                  <a:lnTo>
                    <a:pt x="887" y="69"/>
                  </a:lnTo>
                  <a:lnTo>
                    <a:pt x="825" y="51"/>
                  </a:lnTo>
                  <a:lnTo>
                    <a:pt x="763" y="44"/>
                  </a:lnTo>
                  <a:close/>
                  <a:moveTo>
                    <a:pt x="775" y="0"/>
                  </a:moveTo>
                  <a:lnTo>
                    <a:pt x="899" y="19"/>
                  </a:lnTo>
                  <a:lnTo>
                    <a:pt x="1011" y="63"/>
                  </a:lnTo>
                  <a:lnTo>
                    <a:pt x="1104" y="133"/>
                  </a:lnTo>
                  <a:lnTo>
                    <a:pt x="1172" y="233"/>
                  </a:lnTo>
                  <a:lnTo>
                    <a:pt x="1216" y="347"/>
                  </a:lnTo>
                  <a:lnTo>
                    <a:pt x="1228" y="486"/>
                  </a:lnTo>
                  <a:lnTo>
                    <a:pt x="1222" y="479"/>
                  </a:lnTo>
                  <a:lnTo>
                    <a:pt x="1203" y="637"/>
                  </a:lnTo>
                  <a:lnTo>
                    <a:pt x="1154" y="788"/>
                  </a:lnTo>
                  <a:lnTo>
                    <a:pt x="1079" y="927"/>
                  </a:lnTo>
                  <a:lnTo>
                    <a:pt x="980" y="1053"/>
                  </a:lnTo>
                  <a:lnTo>
                    <a:pt x="862" y="1154"/>
                  </a:lnTo>
                  <a:lnTo>
                    <a:pt x="732" y="1236"/>
                  </a:lnTo>
                  <a:lnTo>
                    <a:pt x="595" y="1286"/>
                  </a:lnTo>
                  <a:lnTo>
                    <a:pt x="453" y="1305"/>
                  </a:lnTo>
                  <a:lnTo>
                    <a:pt x="347" y="1292"/>
                  </a:lnTo>
                  <a:lnTo>
                    <a:pt x="254" y="1261"/>
                  </a:lnTo>
                  <a:lnTo>
                    <a:pt x="167" y="1210"/>
                  </a:lnTo>
                  <a:lnTo>
                    <a:pt x="99" y="1141"/>
                  </a:lnTo>
                  <a:lnTo>
                    <a:pt x="43" y="1053"/>
                  </a:lnTo>
                  <a:lnTo>
                    <a:pt x="12" y="946"/>
                  </a:lnTo>
                  <a:lnTo>
                    <a:pt x="0" y="826"/>
                  </a:lnTo>
                  <a:lnTo>
                    <a:pt x="18" y="668"/>
                  </a:lnTo>
                  <a:lnTo>
                    <a:pt x="68" y="523"/>
                  </a:lnTo>
                  <a:lnTo>
                    <a:pt x="142" y="385"/>
                  </a:lnTo>
                  <a:lnTo>
                    <a:pt x="242" y="259"/>
                  </a:lnTo>
                  <a:lnTo>
                    <a:pt x="360" y="151"/>
                  </a:lnTo>
                  <a:lnTo>
                    <a:pt x="490" y="69"/>
                  </a:lnTo>
                  <a:lnTo>
                    <a:pt x="633" y="1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9091" y="6577"/>
              <a:ext cx="415" cy="1803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409" y="0"/>
                </a:cxn>
                <a:cxn ang="0">
                  <a:pos x="415" y="7"/>
                </a:cxn>
                <a:cxn ang="0">
                  <a:pos x="415" y="25"/>
                </a:cxn>
                <a:cxn ang="0">
                  <a:pos x="391" y="51"/>
                </a:cxn>
                <a:cxn ang="0">
                  <a:pos x="291" y="170"/>
                </a:cxn>
                <a:cxn ang="0">
                  <a:pos x="223" y="303"/>
                </a:cxn>
                <a:cxn ang="0">
                  <a:pos x="167" y="441"/>
                </a:cxn>
                <a:cxn ang="0">
                  <a:pos x="130" y="593"/>
                </a:cxn>
                <a:cxn ang="0">
                  <a:pos x="111" y="744"/>
                </a:cxn>
                <a:cxn ang="0">
                  <a:pos x="105" y="902"/>
                </a:cxn>
                <a:cxn ang="0">
                  <a:pos x="111" y="1047"/>
                </a:cxn>
                <a:cxn ang="0">
                  <a:pos x="130" y="1192"/>
                </a:cxn>
                <a:cxn ang="0">
                  <a:pos x="161" y="1343"/>
                </a:cxn>
                <a:cxn ang="0">
                  <a:pos x="211" y="1488"/>
                </a:cxn>
                <a:cxn ang="0">
                  <a:pos x="285" y="1626"/>
                </a:cxn>
                <a:cxn ang="0">
                  <a:pos x="384" y="1746"/>
                </a:cxn>
                <a:cxn ang="0">
                  <a:pos x="409" y="1771"/>
                </a:cxn>
                <a:cxn ang="0">
                  <a:pos x="409" y="1778"/>
                </a:cxn>
                <a:cxn ang="0">
                  <a:pos x="415" y="1778"/>
                </a:cxn>
                <a:cxn ang="0">
                  <a:pos x="415" y="1797"/>
                </a:cxn>
                <a:cxn ang="0">
                  <a:pos x="409" y="1803"/>
                </a:cxn>
                <a:cxn ang="0">
                  <a:pos x="397" y="1803"/>
                </a:cxn>
                <a:cxn ang="0">
                  <a:pos x="341" y="1765"/>
                </a:cxn>
                <a:cxn ang="0">
                  <a:pos x="291" y="1715"/>
                </a:cxn>
                <a:cxn ang="0">
                  <a:pos x="235" y="1652"/>
                </a:cxn>
                <a:cxn ang="0">
                  <a:pos x="173" y="1563"/>
                </a:cxn>
                <a:cxn ang="0">
                  <a:pos x="118" y="1463"/>
                </a:cxn>
                <a:cxn ang="0">
                  <a:pos x="55" y="1311"/>
                </a:cxn>
                <a:cxn ang="0">
                  <a:pos x="18" y="1160"/>
                </a:cxn>
                <a:cxn ang="0">
                  <a:pos x="6" y="1021"/>
                </a:cxn>
                <a:cxn ang="0">
                  <a:pos x="0" y="902"/>
                </a:cxn>
                <a:cxn ang="0">
                  <a:pos x="6" y="782"/>
                </a:cxn>
                <a:cxn ang="0">
                  <a:pos x="18" y="643"/>
                </a:cxn>
                <a:cxn ang="0">
                  <a:pos x="55" y="498"/>
                </a:cxn>
                <a:cxn ang="0">
                  <a:pos x="111" y="353"/>
                </a:cxn>
                <a:cxn ang="0">
                  <a:pos x="167" y="246"/>
                </a:cxn>
                <a:cxn ang="0">
                  <a:pos x="229" y="158"/>
                </a:cxn>
                <a:cxn ang="0">
                  <a:pos x="285" y="95"/>
                </a:cxn>
                <a:cxn ang="0">
                  <a:pos x="341" y="44"/>
                </a:cxn>
                <a:cxn ang="0">
                  <a:pos x="378" y="13"/>
                </a:cxn>
                <a:cxn ang="0">
                  <a:pos x="397" y="0"/>
                </a:cxn>
              </a:cxnLst>
              <a:rect l="0" t="0" r="r" b="b"/>
              <a:pathLst>
                <a:path w="415" h="1803">
                  <a:moveTo>
                    <a:pt x="397" y="0"/>
                  </a:moveTo>
                  <a:lnTo>
                    <a:pt x="409" y="0"/>
                  </a:lnTo>
                  <a:lnTo>
                    <a:pt x="415" y="7"/>
                  </a:lnTo>
                  <a:lnTo>
                    <a:pt x="415" y="25"/>
                  </a:lnTo>
                  <a:lnTo>
                    <a:pt x="391" y="51"/>
                  </a:lnTo>
                  <a:lnTo>
                    <a:pt x="291" y="170"/>
                  </a:lnTo>
                  <a:lnTo>
                    <a:pt x="223" y="303"/>
                  </a:lnTo>
                  <a:lnTo>
                    <a:pt x="167" y="441"/>
                  </a:lnTo>
                  <a:lnTo>
                    <a:pt x="130" y="593"/>
                  </a:lnTo>
                  <a:lnTo>
                    <a:pt x="111" y="744"/>
                  </a:lnTo>
                  <a:lnTo>
                    <a:pt x="105" y="902"/>
                  </a:lnTo>
                  <a:lnTo>
                    <a:pt x="111" y="1047"/>
                  </a:lnTo>
                  <a:lnTo>
                    <a:pt x="130" y="1192"/>
                  </a:lnTo>
                  <a:lnTo>
                    <a:pt x="161" y="1343"/>
                  </a:lnTo>
                  <a:lnTo>
                    <a:pt x="211" y="1488"/>
                  </a:lnTo>
                  <a:lnTo>
                    <a:pt x="285" y="1626"/>
                  </a:lnTo>
                  <a:lnTo>
                    <a:pt x="384" y="1746"/>
                  </a:lnTo>
                  <a:lnTo>
                    <a:pt x="409" y="1771"/>
                  </a:lnTo>
                  <a:lnTo>
                    <a:pt x="409" y="1778"/>
                  </a:lnTo>
                  <a:lnTo>
                    <a:pt x="415" y="1778"/>
                  </a:lnTo>
                  <a:lnTo>
                    <a:pt x="415" y="1797"/>
                  </a:lnTo>
                  <a:lnTo>
                    <a:pt x="409" y="1803"/>
                  </a:lnTo>
                  <a:lnTo>
                    <a:pt x="397" y="1803"/>
                  </a:lnTo>
                  <a:lnTo>
                    <a:pt x="341" y="1765"/>
                  </a:lnTo>
                  <a:lnTo>
                    <a:pt x="291" y="1715"/>
                  </a:lnTo>
                  <a:lnTo>
                    <a:pt x="235" y="1652"/>
                  </a:lnTo>
                  <a:lnTo>
                    <a:pt x="173" y="1563"/>
                  </a:lnTo>
                  <a:lnTo>
                    <a:pt x="118" y="1463"/>
                  </a:lnTo>
                  <a:lnTo>
                    <a:pt x="55" y="1311"/>
                  </a:lnTo>
                  <a:lnTo>
                    <a:pt x="18" y="1160"/>
                  </a:lnTo>
                  <a:lnTo>
                    <a:pt x="6" y="1021"/>
                  </a:lnTo>
                  <a:lnTo>
                    <a:pt x="0" y="902"/>
                  </a:lnTo>
                  <a:lnTo>
                    <a:pt x="6" y="782"/>
                  </a:lnTo>
                  <a:lnTo>
                    <a:pt x="18" y="643"/>
                  </a:lnTo>
                  <a:lnTo>
                    <a:pt x="55" y="498"/>
                  </a:lnTo>
                  <a:lnTo>
                    <a:pt x="111" y="353"/>
                  </a:lnTo>
                  <a:lnTo>
                    <a:pt x="167" y="246"/>
                  </a:lnTo>
                  <a:lnTo>
                    <a:pt x="229" y="158"/>
                  </a:lnTo>
                  <a:lnTo>
                    <a:pt x="285" y="95"/>
                  </a:lnTo>
                  <a:lnTo>
                    <a:pt x="341" y="44"/>
                  </a:lnTo>
                  <a:lnTo>
                    <a:pt x="378" y="1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9686" y="6678"/>
              <a:ext cx="391" cy="1254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116"/>
                </a:cxn>
                <a:cxn ang="0">
                  <a:pos x="261" y="1166"/>
                </a:cxn>
                <a:cxn ang="0">
                  <a:pos x="279" y="1185"/>
                </a:cxn>
                <a:cxn ang="0">
                  <a:pos x="323" y="1198"/>
                </a:cxn>
                <a:cxn ang="0">
                  <a:pos x="391" y="1198"/>
                </a:cxn>
                <a:cxn ang="0">
                  <a:pos x="391" y="1254"/>
                </a:cxn>
                <a:cxn ang="0">
                  <a:pos x="0" y="1254"/>
                </a:cxn>
                <a:cxn ang="0">
                  <a:pos x="0" y="1198"/>
                </a:cxn>
                <a:cxn ang="0">
                  <a:pos x="69" y="1198"/>
                </a:cxn>
                <a:cxn ang="0">
                  <a:pos x="112" y="1185"/>
                </a:cxn>
                <a:cxn ang="0">
                  <a:pos x="131" y="1166"/>
                </a:cxn>
                <a:cxn ang="0">
                  <a:pos x="137" y="1116"/>
                </a:cxn>
                <a:cxn ang="0">
                  <a:pos x="137" y="177"/>
                </a:cxn>
                <a:cxn ang="0">
                  <a:pos x="131" y="126"/>
                </a:cxn>
                <a:cxn ang="0">
                  <a:pos x="112" y="95"/>
                </a:cxn>
                <a:cxn ang="0">
                  <a:pos x="75" y="82"/>
                </a:cxn>
                <a:cxn ang="0">
                  <a:pos x="0" y="76"/>
                </a:cxn>
                <a:cxn ang="0">
                  <a:pos x="0" y="19"/>
                </a:cxn>
                <a:cxn ang="0">
                  <a:pos x="255" y="0"/>
                </a:cxn>
              </a:cxnLst>
              <a:rect l="0" t="0" r="r" b="b"/>
              <a:pathLst>
                <a:path w="391" h="1254">
                  <a:moveTo>
                    <a:pt x="255" y="0"/>
                  </a:moveTo>
                  <a:lnTo>
                    <a:pt x="255" y="1116"/>
                  </a:lnTo>
                  <a:lnTo>
                    <a:pt x="261" y="1166"/>
                  </a:lnTo>
                  <a:lnTo>
                    <a:pt x="279" y="1185"/>
                  </a:lnTo>
                  <a:lnTo>
                    <a:pt x="323" y="1198"/>
                  </a:lnTo>
                  <a:lnTo>
                    <a:pt x="391" y="1198"/>
                  </a:lnTo>
                  <a:lnTo>
                    <a:pt x="391" y="1254"/>
                  </a:lnTo>
                  <a:lnTo>
                    <a:pt x="0" y="1254"/>
                  </a:lnTo>
                  <a:lnTo>
                    <a:pt x="0" y="1198"/>
                  </a:lnTo>
                  <a:lnTo>
                    <a:pt x="69" y="1198"/>
                  </a:lnTo>
                  <a:lnTo>
                    <a:pt x="112" y="1185"/>
                  </a:lnTo>
                  <a:lnTo>
                    <a:pt x="131" y="1166"/>
                  </a:lnTo>
                  <a:lnTo>
                    <a:pt x="137" y="1116"/>
                  </a:lnTo>
                  <a:lnTo>
                    <a:pt x="137" y="177"/>
                  </a:lnTo>
                  <a:lnTo>
                    <a:pt x="131" y="126"/>
                  </a:lnTo>
                  <a:lnTo>
                    <a:pt x="112" y="95"/>
                  </a:lnTo>
                  <a:lnTo>
                    <a:pt x="75" y="82"/>
                  </a:lnTo>
                  <a:lnTo>
                    <a:pt x="0" y="76"/>
                  </a:lnTo>
                  <a:lnTo>
                    <a:pt x="0" y="1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0" name="Freeform 24"/>
            <p:cNvSpPr>
              <a:spLocks noEditPoints="1"/>
            </p:cNvSpPr>
            <p:nvPr/>
          </p:nvSpPr>
          <p:spPr bwMode="auto">
            <a:xfrm>
              <a:off x="10207" y="7119"/>
              <a:ext cx="788" cy="826"/>
            </a:xfrm>
            <a:custGeom>
              <a:avLst/>
              <a:gdLst/>
              <a:ahLst/>
              <a:cxnLst>
                <a:cxn ang="0">
                  <a:pos x="398" y="51"/>
                </a:cxn>
                <a:cxn ang="0">
                  <a:pos x="342" y="57"/>
                </a:cxn>
                <a:cxn ang="0">
                  <a:pos x="286" y="82"/>
                </a:cxn>
                <a:cxn ang="0">
                  <a:pos x="236" y="120"/>
                </a:cxn>
                <a:cxn ang="0">
                  <a:pos x="193" y="170"/>
                </a:cxn>
                <a:cxn ang="0">
                  <a:pos x="162" y="252"/>
                </a:cxn>
                <a:cxn ang="0">
                  <a:pos x="149" y="341"/>
                </a:cxn>
                <a:cxn ang="0">
                  <a:pos x="149" y="492"/>
                </a:cxn>
                <a:cxn ang="0">
                  <a:pos x="162" y="580"/>
                </a:cxn>
                <a:cxn ang="0">
                  <a:pos x="193" y="668"/>
                </a:cxn>
                <a:cxn ang="0">
                  <a:pos x="236" y="719"/>
                </a:cxn>
                <a:cxn ang="0">
                  <a:pos x="286" y="757"/>
                </a:cxn>
                <a:cxn ang="0">
                  <a:pos x="342" y="782"/>
                </a:cxn>
                <a:cxn ang="0">
                  <a:pos x="398" y="788"/>
                </a:cxn>
                <a:cxn ang="0">
                  <a:pos x="404" y="788"/>
                </a:cxn>
                <a:cxn ang="0">
                  <a:pos x="466" y="782"/>
                </a:cxn>
                <a:cxn ang="0">
                  <a:pos x="522" y="750"/>
                </a:cxn>
                <a:cxn ang="0">
                  <a:pos x="571" y="713"/>
                </a:cxn>
                <a:cxn ang="0">
                  <a:pos x="608" y="656"/>
                </a:cxn>
                <a:cxn ang="0">
                  <a:pos x="633" y="574"/>
                </a:cxn>
                <a:cxn ang="0">
                  <a:pos x="646" y="492"/>
                </a:cxn>
                <a:cxn ang="0">
                  <a:pos x="646" y="360"/>
                </a:cxn>
                <a:cxn ang="0">
                  <a:pos x="639" y="290"/>
                </a:cxn>
                <a:cxn ang="0">
                  <a:pos x="627" y="227"/>
                </a:cxn>
                <a:cxn ang="0">
                  <a:pos x="596" y="164"/>
                </a:cxn>
                <a:cxn ang="0">
                  <a:pos x="540" y="101"/>
                </a:cxn>
                <a:cxn ang="0">
                  <a:pos x="478" y="63"/>
                </a:cxn>
                <a:cxn ang="0">
                  <a:pos x="398" y="51"/>
                </a:cxn>
                <a:cxn ang="0">
                  <a:pos x="398" y="0"/>
                </a:cxn>
                <a:cxn ang="0">
                  <a:pos x="497" y="13"/>
                </a:cxn>
                <a:cxn ang="0">
                  <a:pos x="590" y="57"/>
                </a:cxn>
                <a:cxn ang="0">
                  <a:pos x="671" y="126"/>
                </a:cxn>
                <a:cxn ang="0">
                  <a:pos x="733" y="208"/>
                </a:cxn>
                <a:cxn ang="0">
                  <a:pos x="776" y="309"/>
                </a:cxn>
                <a:cxn ang="0">
                  <a:pos x="788" y="423"/>
                </a:cxn>
                <a:cxn ang="0">
                  <a:pos x="782" y="423"/>
                </a:cxn>
                <a:cxn ang="0">
                  <a:pos x="770" y="530"/>
                </a:cxn>
                <a:cxn ang="0">
                  <a:pos x="726" y="631"/>
                </a:cxn>
                <a:cxn ang="0">
                  <a:pos x="671" y="713"/>
                </a:cxn>
                <a:cxn ang="0">
                  <a:pos x="590" y="769"/>
                </a:cxn>
                <a:cxn ang="0">
                  <a:pos x="497" y="813"/>
                </a:cxn>
                <a:cxn ang="0">
                  <a:pos x="391" y="826"/>
                </a:cxn>
                <a:cxn ang="0">
                  <a:pos x="292" y="813"/>
                </a:cxn>
                <a:cxn ang="0">
                  <a:pos x="199" y="776"/>
                </a:cxn>
                <a:cxn ang="0">
                  <a:pos x="118" y="713"/>
                </a:cxn>
                <a:cxn ang="0">
                  <a:pos x="56" y="631"/>
                </a:cxn>
                <a:cxn ang="0">
                  <a:pos x="13" y="536"/>
                </a:cxn>
                <a:cxn ang="0">
                  <a:pos x="0" y="423"/>
                </a:cxn>
                <a:cxn ang="0">
                  <a:pos x="13" y="315"/>
                </a:cxn>
                <a:cxn ang="0">
                  <a:pos x="56" y="215"/>
                </a:cxn>
                <a:cxn ang="0">
                  <a:pos x="112" y="126"/>
                </a:cxn>
                <a:cxn ang="0">
                  <a:pos x="193" y="57"/>
                </a:cxn>
                <a:cxn ang="0">
                  <a:pos x="292" y="13"/>
                </a:cxn>
                <a:cxn ang="0">
                  <a:pos x="398" y="0"/>
                </a:cxn>
              </a:cxnLst>
              <a:rect l="0" t="0" r="r" b="b"/>
              <a:pathLst>
                <a:path w="788" h="826">
                  <a:moveTo>
                    <a:pt x="398" y="51"/>
                  </a:moveTo>
                  <a:lnTo>
                    <a:pt x="342" y="57"/>
                  </a:lnTo>
                  <a:lnTo>
                    <a:pt x="286" y="82"/>
                  </a:lnTo>
                  <a:lnTo>
                    <a:pt x="236" y="120"/>
                  </a:lnTo>
                  <a:lnTo>
                    <a:pt x="193" y="170"/>
                  </a:lnTo>
                  <a:lnTo>
                    <a:pt x="162" y="252"/>
                  </a:lnTo>
                  <a:lnTo>
                    <a:pt x="149" y="341"/>
                  </a:lnTo>
                  <a:lnTo>
                    <a:pt x="149" y="492"/>
                  </a:lnTo>
                  <a:lnTo>
                    <a:pt x="162" y="580"/>
                  </a:lnTo>
                  <a:lnTo>
                    <a:pt x="193" y="668"/>
                  </a:lnTo>
                  <a:lnTo>
                    <a:pt x="236" y="719"/>
                  </a:lnTo>
                  <a:lnTo>
                    <a:pt x="286" y="757"/>
                  </a:lnTo>
                  <a:lnTo>
                    <a:pt x="342" y="782"/>
                  </a:lnTo>
                  <a:lnTo>
                    <a:pt x="398" y="788"/>
                  </a:lnTo>
                  <a:lnTo>
                    <a:pt x="404" y="788"/>
                  </a:lnTo>
                  <a:lnTo>
                    <a:pt x="466" y="782"/>
                  </a:lnTo>
                  <a:lnTo>
                    <a:pt x="522" y="750"/>
                  </a:lnTo>
                  <a:lnTo>
                    <a:pt x="571" y="713"/>
                  </a:lnTo>
                  <a:lnTo>
                    <a:pt x="608" y="656"/>
                  </a:lnTo>
                  <a:lnTo>
                    <a:pt x="633" y="574"/>
                  </a:lnTo>
                  <a:lnTo>
                    <a:pt x="646" y="492"/>
                  </a:lnTo>
                  <a:lnTo>
                    <a:pt x="646" y="360"/>
                  </a:lnTo>
                  <a:lnTo>
                    <a:pt x="639" y="290"/>
                  </a:lnTo>
                  <a:lnTo>
                    <a:pt x="627" y="227"/>
                  </a:lnTo>
                  <a:lnTo>
                    <a:pt x="596" y="164"/>
                  </a:lnTo>
                  <a:lnTo>
                    <a:pt x="540" y="101"/>
                  </a:lnTo>
                  <a:lnTo>
                    <a:pt x="478" y="63"/>
                  </a:lnTo>
                  <a:lnTo>
                    <a:pt x="398" y="51"/>
                  </a:lnTo>
                  <a:close/>
                  <a:moveTo>
                    <a:pt x="398" y="0"/>
                  </a:moveTo>
                  <a:lnTo>
                    <a:pt x="497" y="13"/>
                  </a:lnTo>
                  <a:lnTo>
                    <a:pt x="590" y="57"/>
                  </a:lnTo>
                  <a:lnTo>
                    <a:pt x="671" y="126"/>
                  </a:lnTo>
                  <a:lnTo>
                    <a:pt x="733" y="208"/>
                  </a:lnTo>
                  <a:lnTo>
                    <a:pt x="776" y="309"/>
                  </a:lnTo>
                  <a:lnTo>
                    <a:pt x="788" y="423"/>
                  </a:lnTo>
                  <a:lnTo>
                    <a:pt x="782" y="423"/>
                  </a:lnTo>
                  <a:lnTo>
                    <a:pt x="770" y="530"/>
                  </a:lnTo>
                  <a:lnTo>
                    <a:pt x="726" y="631"/>
                  </a:lnTo>
                  <a:lnTo>
                    <a:pt x="671" y="713"/>
                  </a:lnTo>
                  <a:lnTo>
                    <a:pt x="590" y="769"/>
                  </a:lnTo>
                  <a:lnTo>
                    <a:pt x="497" y="813"/>
                  </a:lnTo>
                  <a:lnTo>
                    <a:pt x="391" y="826"/>
                  </a:lnTo>
                  <a:lnTo>
                    <a:pt x="292" y="813"/>
                  </a:lnTo>
                  <a:lnTo>
                    <a:pt x="199" y="776"/>
                  </a:lnTo>
                  <a:lnTo>
                    <a:pt x="118" y="713"/>
                  </a:lnTo>
                  <a:lnTo>
                    <a:pt x="56" y="631"/>
                  </a:lnTo>
                  <a:lnTo>
                    <a:pt x="13" y="536"/>
                  </a:lnTo>
                  <a:lnTo>
                    <a:pt x="0" y="423"/>
                  </a:lnTo>
                  <a:lnTo>
                    <a:pt x="13" y="315"/>
                  </a:lnTo>
                  <a:lnTo>
                    <a:pt x="56" y="215"/>
                  </a:lnTo>
                  <a:lnTo>
                    <a:pt x="112" y="126"/>
                  </a:lnTo>
                  <a:lnTo>
                    <a:pt x="193" y="57"/>
                  </a:lnTo>
                  <a:lnTo>
                    <a:pt x="292" y="13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1" name="Freeform 25"/>
            <p:cNvSpPr>
              <a:spLocks noEditPoints="1"/>
            </p:cNvSpPr>
            <p:nvPr/>
          </p:nvSpPr>
          <p:spPr bwMode="auto">
            <a:xfrm>
              <a:off x="11101" y="7119"/>
              <a:ext cx="806" cy="1185"/>
            </a:xfrm>
            <a:custGeom>
              <a:avLst/>
              <a:gdLst/>
              <a:ahLst/>
              <a:cxnLst>
                <a:cxn ang="0">
                  <a:pos x="136" y="845"/>
                </a:cxn>
                <a:cxn ang="0">
                  <a:pos x="105" y="1009"/>
                </a:cxn>
                <a:cxn ang="0">
                  <a:pos x="298" y="1129"/>
                </a:cxn>
                <a:cxn ang="0">
                  <a:pos x="577" y="1103"/>
                </a:cxn>
                <a:cxn ang="0">
                  <a:pos x="695" y="952"/>
                </a:cxn>
                <a:cxn ang="0">
                  <a:pos x="602" y="826"/>
                </a:cxn>
                <a:cxn ang="0">
                  <a:pos x="236" y="795"/>
                </a:cxn>
                <a:cxn ang="0">
                  <a:pos x="267" y="82"/>
                </a:cxn>
                <a:cxn ang="0">
                  <a:pos x="198" y="177"/>
                </a:cxn>
                <a:cxn ang="0">
                  <a:pos x="205" y="379"/>
                </a:cxn>
                <a:cxn ang="0">
                  <a:pos x="291" y="486"/>
                </a:cxn>
                <a:cxn ang="0">
                  <a:pos x="428" y="473"/>
                </a:cxn>
                <a:cxn ang="0">
                  <a:pos x="496" y="379"/>
                </a:cxn>
                <a:cxn ang="0">
                  <a:pos x="490" y="177"/>
                </a:cxn>
                <a:cxn ang="0">
                  <a:pos x="403" y="70"/>
                </a:cxn>
                <a:cxn ang="0">
                  <a:pos x="738" y="0"/>
                </a:cxn>
                <a:cxn ang="0">
                  <a:pos x="788" y="32"/>
                </a:cxn>
                <a:cxn ang="0">
                  <a:pos x="806" y="76"/>
                </a:cxn>
                <a:cxn ang="0">
                  <a:pos x="775" y="133"/>
                </a:cxn>
                <a:cxn ang="0">
                  <a:pos x="726" y="133"/>
                </a:cxn>
                <a:cxn ang="0">
                  <a:pos x="707" y="70"/>
                </a:cxn>
                <a:cxn ang="0">
                  <a:pos x="738" y="38"/>
                </a:cxn>
                <a:cxn ang="0">
                  <a:pos x="620" y="63"/>
                </a:cxn>
                <a:cxn ang="0">
                  <a:pos x="627" y="215"/>
                </a:cxn>
                <a:cxn ang="0">
                  <a:pos x="583" y="435"/>
                </a:cxn>
                <a:cxn ang="0">
                  <a:pos x="347" y="549"/>
                </a:cxn>
                <a:cxn ang="0">
                  <a:pos x="174" y="492"/>
                </a:cxn>
                <a:cxn ang="0">
                  <a:pos x="143" y="574"/>
                </a:cxn>
                <a:cxn ang="0">
                  <a:pos x="180" y="675"/>
                </a:cxn>
                <a:cxn ang="0">
                  <a:pos x="564" y="706"/>
                </a:cxn>
                <a:cxn ang="0">
                  <a:pos x="757" y="845"/>
                </a:cxn>
                <a:cxn ang="0">
                  <a:pos x="769" y="1015"/>
                </a:cxn>
                <a:cxn ang="0">
                  <a:pos x="583" y="1154"/>
                </a:cxn>
                <a:cxn ang="0">
                  <a:pos x="285" y="1179"/>
                </a:cxn>
                <a:cxn ang="0">
                  <a:pos x="56" y="1078"/>
                </a:cxn>
                <a:cxn ang="0">
                  <a:pos x="12" y="902"/>
                </a:cxn>
                <a:cxn ang="0">
                  <a:pos x="161" y="776"/>
                </a:cxn>
                <a:cxn ang="0">
                  <a:pos x="81" y="618"/>
                </a:cxn>
                <a:cxn ang="0">
                  <a:pos x="136" y="467"/>
                </a:cxn>
                <a:cxn ang="0">
                  <a:pos x="56" y="284"/>
                </a:cxn>
                <a:cxn ang="0">
                  <a:pos x="167" y="70"/>
                </a:cxn>
                <a:cxn ang="0">
                  <a:pos x="391" y="19"/>
                </a:cxn>
                <a:cxn ang="0">
                  <a:pos x="602" y="32"/>
                </a:cxn>
              </a:cxnLst>
              <a:rect l="0" t="0" r="r" b="b"/>
              <a:pathLst>
                <a:path w="806" h="1185">
                  <a:moveTo>
                    <a:pt x="236" y="795"/>
                  </a:moveTo>
                  <a:lnTo>
                    <a:pt x="180" y="813"/>
                  </a:lnTo>
                  <a:lnTo>
                    <a:pt x="136" y="845"/>
                  </a:lnTo>
                  <a:lnTo>
                    <a:pt x="105" y="895"/>
                  </a:lnTo>
                  <a:lnTo>
                    <a:pt x="93" y="952"/>
                  </a:lnTo>
                  <a:lnTo>
                    <a:pt x="105" y="1009"/>
                  </a:lnTo>
                  <a:lnTo>
                    <a:pt x="149" y="1059"/>
                  </a:lnTo>
                  <a:lnTo>
                    <a:pt x="211" y="1103"/>
                  </a:lnTo>
                  <a:lnTo>
                    <a:pt x="298" y="1129"/>
                  </a:lnTo>
                  <a:lnTo>
                    <a:pt x="397" y="1141"/>
                  </a:lnTo>
                  <a:lnTo>
                    <a:pt x="496" y="1129"/>
                  </a:lnTo>
                  <a:lnTo>
                    <a:pt x="577" y="1103"/>
                  </a:lnTo>
                  <a:lnTo>
                    <a:pt x="639" y="1059"/>
                  </a:lnTo>
                  <a:lnTo>
                    <a:pt x="682" y="1009"/>
                  </a:lnTo>
                  <a:lnTo>
                    <a:pt x="695" y="952"/>
                  </a:lnTo>
                  <a:lnTo>
                    <a:pt x="682" y="895"/>
                  </a:lnTo>
                  <a:lnTo>
                    <a:pt x="651" y="851"/>
                  </a:lnTo>
                  <a:lnTo>
                    <a:pt x="602" y="826"/>
                  </a:lnTo>
                  <a:lnTo>
                    <a:pt x="546" y="807"/>
                  </a:lnTo>
                  <a:lnTo>
                    <a:pt x="409" y="795"/>
                  </a:lnTo>
                  <a:lnTo>
                    <a:pt x="236" y="795"/>
                  </a:lnTo>
                  <a:close/>
                  <a:moveTo>
                    <a:pt x="347" y="57"/>
                  </a:moveTo>
                  <a:lnTo>
                    <a:pt x="304" y="63"/>
                  </a:lnTo>
                  <a:lnTo>
                    <a:pt x="267" y="82"/>
                  </a:lnTo>
                  <a:lnTo>
                    <a:pt x="236" y="107"/>
                  </a:lnTo>
                  <a:lnTo>
                    <a:pt x="223" y="126"/>
                  </a:lnTo>
                  <a:lnTo>
                    <a:pt x="198" y="177"/>
                  </a:lnTo>
                  <a:lnTo>
                    <a:pt x="192" y="227"/>
                  </a:lnTo>
                  <a:lnTo>
                    <a:pt x="192" y="303"/>
                  </a:lnTo>
                  <a:lnTo>
                    <a:pt x="205" y="379"/>
                  </a:lnTo>
                  <a:lnTo>
                    <a:pt x="223" y="423"/>
                  </a:lnTo>
                  <a:lnTo>
                    <a:pt x="248" y="460"/>
                  </a:lnTo>
                  <a:lnTo>
                    <a:pt x="291" y="486"/>
                  </a:lnTo>
                  <a:lnTo>
                    <a:pt x="347" y="498"/>
                  </a:lnTo>
                  <a:lnTo>
                    <a:pt x="391" y="492"/>
                  </a:lnTo>
                  <a:lnTo>
                    <a:pt x="428" y="473"/>
                  </a:lnTo>
                  <a:lnTo>
                    <a:pt x="459" y="448"/>
                  </a:lnTo>
                  <a:lnTo>
                    <a:pt x="471" y="429"/>
                  </a:lnTo>
                  <a:lnTo>
                    <a:pt x="496" y="379"/>
                  </a:lnTo>
                  <a:lnTo>
                    <a:pt x="502" y="328"/>
                  </a:lnTo>
                  <a:lnTo>
                    <a:pt x="502" y="252"/>
                  </a:lnTo>
                  <a:lnTo>
                    <a:pt x="490" y="177"/>
                  </a:lnTo>
                  <a:lnTo>
                    <a:pt x="471" y="133"/>
                  </a:lnTo>
                  <a:lnTo>
                    <a:pt x="447" y="95"/>
                  </a:lnTo>
                  <a:lnTo>
                    <a:pt x="403" y="70"/>
                  </a:lnTo>
                  <a:lnTo>
                    <a:pt x="347" y="57"/>
                  </a:lnTo>
                  <a:close/>
                  <a:moveTo>
                    <a:pt x="713" y="0"/>
                  </a:moveTo>
                  <a:lnTo>
                    <a:pt x="738" y="0"/>
                  </a:lnTo>
                  <a:lnTo>
                    <a:pt x="757" y="7"/>
                  </a:lnTo>
                  <a:lnTo>
                    <a:pt x="775" y="19"/>
                  </a:lnTo>
                  <a:lnTo>
                    <a:pt x="788" y="32"/>
                  </a:lnTo>
                  <a:lnTo>
                    <a:pt x="794" y="44"/>
                  </a:lnTo>
                  <a:lnTo>
                    <a:pt x="800" y="63"/>
                  </a:lnTo>
                  <a:lnTo>
                    <a:pt x="806" y="76"/>
                  </a:lnTo>
                  <a:lnTo>
                    <a:pt x="806" y="107"/>
                  </a:lnTo>
                  <a:lnTo>
                    <a:pt x="800" y="120"/>
                  </a:lnTo>
                  <a:lnTo>
                    <a:pt x="775" y="133"/>
                  </a:lnTo>
                  <a:lnTo>
                    <a:pt x="769" y="139"/>
                  </a:lnTo>
                  <a:lnTo>
                    <a:pt x="744" y="139"/>
                  </a:lnTo>
                  <a:lnTo>
                    <a:pt x="726" y="133"/>
                  </a:lnTo>
                  <a:lnTo>
                    <a:pt x="720" y="120"/>
                  </a:lnTo>
                  <a:lnTo>
                    <a:pt x="707" y="107"/>
                  </a:lnTo>
                  <a:lnTo>
                    <a:pt x="707" y="70"/>
                  </a:lnTo>
                  <a:lnTo>
                    <a:pt x="713" y="57"/>
                  </a:lnTo>
                  <a:lnTo>
                    <a:pt x="726" y="44"/>
                  </a:lnTo>
                  <a:lnTo>
                    <a:pt x="738" y="38"/>
                  </a:lnTo>
                  <a:lnTo>
                    <a:pt x="720" y="38"/>
                  </a:lnTo>
                  <a:lnTo>
                    <a:pt x="676" y="44"/>
                  </a:lnTo>
                  <a:lnTo>
                    <a:pt x="620" y="63"/>
                  </a:lnTo>
                  <a:lnTo>
                    <a:pt x="558" y="107"/>
                  </a:lnTo>
                  <a:lnTo>
                    <a:pt x="602" y="158"/>
                  </a:lnTo>
                  <a:lnTo>
                    <a:pt x="627" y="215"/>
                  </a:lnTo>
                  <a:lnTo>
                    <a:pt x="633" y="284"/>
                  </a:lnTo>
                  <a:lnTo>
                    <a:pt x="620" y="366"/>
                  </a:lnTo>
                  <a:lnTo>
                    <a:pt x="583" y="435"/>
                  </a:lnTo>
                  <a:lnTo>
                    <a:pt x="521" y="498"/>
                  </a:lnTo>
                  <a:lnTo>
                    <a:pt x="440" y="536"/>
                  </a:lnTo>
                  <a:lnTo>
                    <a:pt x="347" y="549"/>
                  </a:lnTo>
                  <a:lnTo>
                    <a:pt x="304" y="542"/>
                  </a:lnTo>
                  <a:lnTo>
                    <a:pt x="242" y="530"/>
                  </a:lnTo>
                  <a:lnTo>
                    <a:pt x="174" y="492"/>
                  </a:lnTo>
                  <a:lnTo>
                    <a:pt x="149" y="530"/>
                  </a:lnTo>
                  <a:lnTo>
                    <a:pt x="143" y="549"/>
                  </a:lnTo>
                  <a:lnTo>
                    <a:pt x="143" y="574"/>
                  </a:lnTo>
                  <a:lnTo>
                    <a:pt x="136" y="574"/>
                  </a:lnTo>
                  <a:lnTo>
                    <a:pt x="149" y="631"/>
                  </a:lnTo>
                  <a:lnTo>
                    <a:pt x="180" y="675"/>
                  </a:lnTo>
                  <a:lnTo>
                    <a:pt x="229" y="694"/>
                  </a:lnTo>
                  <a:lnTo>
                    <a:pt x="465" y="694"/>
                  </a:lnTo>
                  <a:lnTo>
                    <a:pt x="564" y="706"/>
                  </a:lnTo>
                  <a:lnTo>
                    <a:pt x="664" y="744"/>
                  </a:lnTo>
                  <a:lnTo>
                    <a:pt x="720" y="788"/>
                  </a:lnTo>
                  <a:lnTo>
                    <a:pt x="757" y="845"/>
                  </a:lnTo>
                  <a:lnTo>
                    <a:pt x="775" y="902"/>
                  </a:lnTo>
                  <a:lnTo>
                    <a:pt x="782" y="952"/>
                  </a:lnTo>
                  <a:lnTo>
                    <a:pt x="769" y="1015"/>
                  </a:lnTo>
                  <a:lnTo>
                    <a:pt x="726" y="1072"/>
                  </a:lnTo>
                  <a:lnTo>
                    <a:pt x="664" y="1122"/>
                  </a:lnTo>
                  <a:lnTo>
                    <a:pt x="583" y="1154"/>
                  </a:lnTo>
                  <a:lnTo>
                    <a:pt x="490" y="1179"/>
                  </a:lnTo>
                  <a:lnTo>
                    <a:pt x="391" y="1185"/>
                  </a:lnTo>
                  <a:lnTo>
                    <a:pt x="285" y="1179"/>
                  </a:lnTo>
                  <a:lnTo>
                    <a:pt x="192" y="1154"/>
                  </a:lnTo>
                  <a:lnTo>
                    <a:pt x="112" y="1122"/>
                  </a:lnTo>
                  <a:lnTo>
                    <a:pt x="56" y="1078"/>
                  </a:lnTo>
                  <a:lnTo>
                    <a:pt x="12" y="1021"/>
                  </a:lnTo>
                  <a:lnTo>
                    <a:pt x="0" y="958"/>
                  </a:lnTo>
                  <a:lnTo>
                    <a:pt x="12" y="902"/>
                  </a:lnTo>
                  <a:lnTo>
                    <a:pt x="43" y="851"/>
                  </a:lnTo>
                  <a:lnTo>
                    <a:pt x="93" y="807"/>
                  </a:lnTo>
                  <a:lnTo>
                    <a:pt x="161" y="776"/>
                  </a:lnTo>
                  <a:lnTo>
                    <a:pt x="118" y="731"/>
                  </a:lnTo>
                  <a:lnTo>
                    <a:pt x="87" y="675"/>
                  </a:lnTo>
                  <a:lnTo>
                    <a:pt x="81" y="618"/>
                  </a:lnTo>
                  <a:lnTo>
                    <a:pt x="87" y="555"/>
                  </a:lnTo>
                  <a:lnTo>
                    <a:pt x="112" y="505"/>
                  </a:lnTo>
                  <a:lnTo>
                    <a:pt x="136" y="467"/>
                  </a:lnTo>
                  <a:lnTo>
                    <a:pt x="99" y="423"/>
                  </a:lnTo>
                  <a:lnTo>
                    <a:pt x="68" y="360"/>
                  </a:lnTo>
                  <a:lnTo>
                    <a:pt x="56" y="284"/>
                  </a:lnTo>
                  <a:lnTo>
                    <a:pt x="68" y="202"/>
                  </a:lnTo>
                  <a:lnTo>
                    <a:pt x="105" y="133"/>
                  </a:lnTo>
                  <a:lnTo>
                    <a:pt x="167" y="70"/>
                  </a:lnTo>
                  <a:lnTo>
                    <a:pt x="248" y="32"/>
                  </a:lnTo>
                  <a:lnTo>
                    <a:pt x="341" y="19"/>
                  </a:lnTo>
                  <a:lnTo>
                    <a:pt x="391" y="19"/>
                  </a:lnTo>
                  <a:lnTo>
                    <a:pt x="453" y="38"/>
                  </a:lnTo>
                  <a:lnTo>
                    <a:pt x="527" y="82"/>
                  </a:lnTo>
                  <a:lnTo>
                    <a:pt x="602" y="32"/>
                  </a:lnTo>
                  <a:lnTo>
                    <a:pt x="664" y="7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12156" y="7132"/>
              <a:ext cx="968" cy="819"/>
            </a:xfrm>
            <a:custGeom>
              <a:avLst/>
              <a:gdLst/>
              <a:ahLst/>
              <a:cxnLst>
                <a:cxn ang="0">
                  <a:pos x="248" y="13"/>
                </a:cxn>
                <a:cxn ang="0">
                  <a:pos x="335" y="88"/>
                </a:cxn>
                <a:cxn ang="0">
                  <a:pos x="378" y="126"/>
                </a:cxn>
                <a:cxn ang="0">
                  <a:pos x="471" y="44"/>
                </a:cxn>
                <a:cxn ang="0">
                  <a:pos x="632" y="0"/>
                </a:cxn>
                <a:cxn ang="0">
                  <a:pos x="781" y="50"/>
                </a:cxn>
                <a:cxn ang="0">
                  <a:pos x="837" y="195"/>
                </a:cxn>
                <a:cxn ang="0">
                  <a:pos x="781" y="441"/>
                </a:cxn>
                <a:cxn ang="0">
                  <a:pos x="732" y="592"/>
                </a:cxn>
                <a:cxn ang="0">
                  <a:pos x="701" y="718"/>
                </a:cxn>
                <a:cxn ang="0">
                  <a:pos x="707" y="756"/>
                </a:cxn>
                <a:cxn ang="0">
                  <a:pos x="726" y="775"/>
                </a:cxn>
                <a:cxn ang="0">
                  <a:pos x="806" y="756"/>
                </a:cxn>
                <a:cxn ang="0">
                  <a:pos x="893" y="637"/>
                </a:cxn>
                <a:cxn ang="0">
                  <a:pos x="930" y="542"/>
                </a:cxn>
                <a:cxn ang="0">
                  <a:pos x="937" y="523"/>
                </a:cxn>
                <a:cxn ang="0">
                  <a:pos x="968" y="536"/>
                </a:cxn>
                <a:cxn ang="0">
                  <a:pos x="961" y="561"/>
                </a:cxn>
                <a:cxn ang="0">
                  <a:pos x="930" y="655"/>
                </a:cxn>
                <a:cxn ang="0">
                  <a:pos x="856" y="769"/>
                </a:cxn>
                <a:cxn ang="0">
                  <a:pos x="738" y="819"/>
                </a:cxn>
                <a:cxn ang="0">
                  <a:pos x="639" y="775"/>
                </a:cxn>
                <a:cxn ang="0">
                  <a:pos x="595" y="674"/>
                </a:cxn>
                <a:cxn ang="0">
                  <a:pos x="601" y="618"/>
                </a:cxn>
                <a:cxn ang="0">
                  <a:pos x="639" y="529"/>
                </a:cxn>
                <a:cxn ang="0">
                  <a:pos x="701" y="347"/>
                </a:cxn>
                <a:cxn ang="0">
                  <a:pos x="732" y="170"/>
                </a:cxn>
                <a:cxn ang="0">
                  <a:pos x="707" y="69"/>
                </a:cxn>
                <a:cxn ang="0">
                  <a:pos x="639" y="44"/>
                </a:cxn>
                <a:cxn ang="0">
                  <a:pos x="490" y="88"/>
                </a:cxn>
                <a:cxn ang="0">
                  <a:pos x="397" y="183"/>
                </a:cxn>
                <a:cxn ang="0">
                  <a:pos x="347" y="265"/>
                </a:cxn>
                <a:cxn ang="0">
                  <a:pos x="335" y="290"/>
                </a:cxn>
                <a:cxn ang="0">
                  <a:pos x="328" y="334"/>
                </a:cxn>
                <a:cxn ang="0">
                  <a:pos x="310" y="416"/>
                </a:cxn>
                <a:cxn ang="0">
                  <a:pos x="254" y="637"/>
                </a:cxn>
                <a:cxn ang="0">
                  <a:pos x="235" y="718"/>
                </a:cxn>
                <a:cxn ang="0">
                  <a:pos x="223" y="769"/>
                </a:cxn>
                <a:cxn ang="0">
                  <a:pos x="186" y="813"/>
                </a:cxn>
                <a:cxn ang="0">
                  <a:pos x="142" y="819"/>
                </a:cxn>
                <a:cxn ang="0">
                  <a:pos x="118" y="800"/>
                </a:cxn>
                <a:cxn ang="0">
                  <a:pos x="105" y="763"/>
                </a:cxn>
                <a:cxn ang="0">
                  <a:pos x="118" y="731"/>
                </a:cxn>
                <a:cxn ang="0">
                  <a:pos x="124" y="693"/>
                </a:cxn>
                <a:cxn ang="0">
                  <a:pos x="217" y="214"/>
                </a:cxn>
                <a:cxn ang="0">
                  <a:pos x="235" y="145"/>
                </a:cxn>
                <a:cxn ang="0">
                  <a:pos x="229" y="69"/>
                </a:cxn>
                <a:cxn ang="0">
                  <a:pos x="198" y="38"/>
                </a:cxn>
                <a:cxn ang="0">
                  <a:pos x="136" y="57"/>
                </a:cxn>
                <a:cxn ang="0">
                  <a:pos x="74" y="164"/>
                </a:cxn>
                <a:cxn ang="0">
                  <a:pos x="43" y="271"/>
                </a:cxn>
                <a:cxn ang="0">
                  <a:pos x="37" y="290"/>
                </a:cxn>
                <a:cxn ang="0">
                  <a:pos x="12" y="296"/>
                </a:cxn>
                <a:cxn ang="0">
                  <a:pos x="0" y="277"/>
                </a:cxn>
                <a:cxn ang="0">
                  <a:pos x="18" y="208"/>
                </a:cxn>
                <a:cxn ang="0">
                  <a:pos x="55" y="101"/>
                </a:cxn>
                <a:cxn ang="0">
                  <a:pos x="99" y="38"/>
                </a:cxn>
                <a:cxn ang="0">
                  <a:pos x="192" y="0"/>
                </a:cxn>
              </a:cxnLst>
              <a:rect l="0" t="0" r="r" b="b"/>
              <a:pathLst>
                <a:path w="968" h="819">
                  <a:moveTo>
                    <a:pt x="192" y="0"/>
                  </a:moveTo>
                  <a:lnTo>
                    <a:pt x="248" y="13"/>
                  </a:lnTo>
                  <a:lnTo>
                    <a:pt x="304" y="44"/>
                  </a:lnTo>
                  <a:lnTo>
                    <a:pt x="335" y="88"/>
                  </a:lnTo>
                  <a:lnTo>
                    <a:pt x="353" y="157"/>
                  </a:lnTo>
                  <a:lnTo>
                    <a:pt x="378" y="126"/>
                  </a:lnTo>
                  <a:lnTo>
                    <a:pt x="422" y="82"/>
                  </a:lnTo>
                  <a:lnTo>
                    <a:pt x="471" y="44"/>
                  </a:lnTo>
                  <a:lnTo>
                    <a:pt x="546" y="13"/>
                  </a:lnTo>
                  <a:lnTo>
                    <a:pt x="632" y="0"/>
                  </a:lnTo>
                  <a:lnTo>
                    <a:pt x="719" y="13"/>
                  </a:lnTo>
                  <a:lnTo>
                    <a:pt x="781" y="50"/>
                  </a:lnTo>
                  <a:lnTo>
                    <a:pt x="825" y="113"/>
                  </a:lnTo>
                  <a:lnTo>
                    <a:pt x="837" y="195"/>
                  </a:lnTo>
                  <a:lnTo>
                    <a:pt x="831" y="265"/>
                  </a:lnTo>
                  <a:lnTo>
                    <a:pt x="781" y="441"/>
                  </a:lnTo>
                  <a:lnTo>
                    <a:pt x="757" y="523"/>
                  </a:lnTo>
                  <a:lnTo>
                    <a:pt x="732" y="592"/>
                  </a:lnTo>
                  <a:lnTo>
                    <a:pt x="713" y="655"/>
                  </a:lnTo>
                  <a:lnTo>
                    <a:pt x="701" y="718"/>
                  </a:lnTo>
                  <a:lnTo>
                    <a:pt x="701" y="737"/>
                  </a:lnTo>
                  <a:lnTo>
                    <a:pt x="707" y="756"/>
                  </a:lnTo>
                  <a:lnTo>
                    <a:pt x="713" y="769"/>
                  </a:lnTo>
                  <a:lnTo>
                    <a:pt x="726" y="775"/>
                  </a:lnTo>
                  <a:lnTo>
                    <a:pt x="744" y="775"/>
                  </a:lnTo>
                  <a:lnTo>
                    <a:pt x="806" y="756"/>
                  </a:lnTo>
                  <a:lnTo>
                    <a:pt x="856" y="712"/>
                  </a:lnTo>
                  <a:lnTo>
                    <a:pt x="893" y="637"/>
                  </a:lnTo>
                  <a:lnTo>
                    <a:pt x="924" y="555"/>
                  </a:lnTo>
                  <a:lnTo>
                    <a:pt x="930" y="542"/>
                  </a:lnTo>
                  <a:lnTo>
                    <a:pt x="930" y="529"/>
                  </a:lnTo>
                  <a:lnTo>
                    <a:pt x="937" y="523"/>
                  </a:lnTo>
                  <a:lnTo>
                    <a:pt x="955" y="523"/>
                  </a:lnTo>
                  <a:lnTo>
                    <a:pt x="968" y="536"/>
                  </a:lnTo>
                  <a:lnTo>
                    <a:pt x="968" y="542"/>
                  </a:lnTo>
                  <a:lnTo>
                    <a:pt x="961" y="561"/>
                  </a:lnTo>
                  <a:lnTo>
                    <a:pt x="949" y="605"/>
                  </a:lnTo>
                  <a:lnTo>
                    <a:pt x="930" y="655"/>
                  </a:lnTo>
                  <a:lnTo>
                    <a:pt x="899" y="712"/>
                  </a:lnTo>
                  <a:lnTo>
                    <a:pt x="856" y="769"/>
                  </a:lnTo>
                  <a:lnTo>
                    <a:pt x="806" y="807"/>
                  </a:lnTo>
                  <a:lnTo>
                    <a:pt x="738" y="819"/>
                  </a:lnTo>
                  <a:lnTo>
                    <a:pt x="682" y="807"/>
                  </a:lnTo>
                  <a:lnTo>
                    <a:pt x="639" y="775"/>
                  </a:lnTo>
                  <a:lnTo>
                    <a:pt x="608" y="731"/>
                  </a:lnTo>
                  <a:lnTo>
                    <a:pt x="595" y="674"/>
                  </a:lnTo>
                  <a:lnTo>
                    <a:pt x="595" y="643"/>
                  </a:lnTo>
                  <a:lnTo>
                    <a:pt x="601" y="618"/>
                  </a:lnTo>
                  <a:lnTo>
                    <a:pt x="614" y="592"/>
                  </a:lnTo>
                  <a:lnTo>
                    <a:pt x="639" y="529"/>
                  </a:lnTo>
                  <a:lnTo>
                    <a:pt x="670" y="441"/>
                  </a:lnTo>
                  <a:lnTo>
                    <a:pt x="701" y="347"/>
                  </a:lnTo>
                  <a:lnTo>
                    <a:pt x="726" y="252"/>
                  </a:lnTo>
                  <a:lnTo>
                    <a:pt x="732" y="170"/>
                  </a:lnTo>
                  <a:lnTo>
                    <a:pt x="732" y="132"/>
                  </a:lnTo>
                  <a:lnTo>
                    <a:pt x="707" y="69"/>
                  </a:lnTo>
                  <a:lnTo>
                    <a:pt x="682" y="50"/>
                  </a:lnTo>
                  <a:lnTo>
                    <a:pt x="639" y="44"/>
                  </a:lnTo>
                  <a:lnTo>
                    <a:pt x="558" y="57"/>
                  </a:lnTo>
                  <a:lnTo>
                    <a:pt x="490" y="88"/>
                  </a:lnTo>
                  <a:lnTo>
                    <a:pt x="440" y="132"/>
                  </a:lnTo>
                  <a:lnTo>
                    <a:pt x="397" y="183"/>
                  </a:lnTo>
                  <a:lnTo>
                    <a:pt x="366" y="227"/>
                  </a:lnTo>
                  <a:lnTo>
                    <a:pt x="347" y="265"/>
                  </a:lnTo>
                  <a:lnTo>
                    <a:pt x="341" y="271"/>
                  </a:lnTo>
                  <a:lnTo>
                    <a:pt x="335" y="290"/>
                  </a:lnTo>
                  <a:lnTo>
                    <a:pt x="335" y="309"/>
                  </a:lnTo>
                  <a:lnTo>
                    <a:pt x="328" y="334"/>
                  </a:lnTo>
                  <a:lnTo>
                    <a:pt x="322" y="353"/>
                  </a:lnTo>
                  <a:lnTo>
                    <a:pt x="310" y="416"/>
                  </a:lnTo>
                  <a:lnTo>
                    <a:pt x="291" y="473"/>
                  </a:lnTo>
                  <a:lnTo>
                    <a:pt x="254" y="637"/>
                  </a:lnTo>
                  <a:lnTo>
                    <a:pt x="248" y="674"/>
                  </a:lnTo>
                  <a:lnTo>
                    <a:pt x="235" y="718"/>
                  </a:lnTo>
                  <a:lnTo>
                    <a:pt x="229" y="750"/>
                  </a:lnTo>
                  <a:lnTo>
                    <a:pt x="223" y="769"/>
                  </a:lnTo>
                  <a:lnTo>
                    <a:pt x="211" y="788"/>
                  </a:lnTo>
                  <a:lnTo>
                    <a:pt x="186" y="813"/>
                  </a:lnTo>
                  <a:lnTo>
                    <a:pt x="167" y="819"/>
                  </a:lnTo>
                  <a:lnTo>
                    <a:pt x="142" y="819"/>
                  </a:lnTo>
                  <a:lnTo>
                    <a:pt x="124" y="813"/>
                  </a:lnTo>
                  <a:lnTo>
                    <a:pt x="118" y="800"/>
                  </a:lnTo>
                  <a:lnTo>
                    <a:pt x="105" y="788"/>
                  </a:lnTo>
                  <a:lnTo>
                    <a:pt x="105" y="763"/>
                  </a:lnTo>
                  <a:lnTo>
                    <a:pt x="111" y="744"/>
                  </a:lnTo>
                  <a:lnTo>
                    <a:pt x="118" y="731"/>
                  </a:lnTo>
                  <a:lnTo>
                    <a:pt x="118" y="712"/>
                  </a:lnTo>
                  <a:lnTo>
                    <a:pt x="124" y="693"/>
                  </a:lnTo>
                  <a:lnTo>
                    <a:pt x="204" y="271"/>
                  </a:lnTo>
                  <a:lnTo>
                    <a:pt x="217" y="214"/>
                  </a:lnTo>
                  <a:lnTo>
                    <a:pt x="229" y="176"/>
                  </a:lnTo>
                  <a:lnTo>
                    <a:pt x="235" y="145"/>
                  </a:lnTo>
                  <a:lnTo>
                    <a:pt x="235" y="88"/>
                  </a:lnTo>
                  <a:lnTo>
                    <a:pt x="229" y="69"/>
                  </a:lnTo>
                  <a:lnTo>
                    <a:pt x="217" y="50"/>
                  </a:lnTo>
                  <a:lnTo>
                    <a:pt x="198" y="38"/>
                  </a:lnTo>
                  <a:lnTo>
                    <a:pt x="180" y="38"/>
                  </a:lnTo>
                  <a:lnTo>
                    <a:pt x="136" y="57"/>
                  </a:lnTo>
                  <a:lnTo>
                    <a:pt x="105" y="101"/>
                  </a:lnTo>
                  <a:lnTo>
                    <a:pt x="74" y="164"/>
                  </a:lnTo>
                  <a:lnTo>
                    <a:pt x="49" y="252"/>
                  </a:lnTo>
                  <a:lnTo>
                    <a:pt x="43" y="271"/>
                  </a:lnTo>
                  <a:lnTo>
                    <a:pt x="37" y="284"/>
                  </a:lnTo>
                  <a:lnTo>
                    <a:pt x="37" y="290"/>
                  </a:lnTo>
                  <a:lnTo>
                    <a:pt x="31" y="296"/>
                  </a:lnTo>
                  <a:lnTo>
                    <a:pt x="12" y="296"/>
                  </a:lnTo>
                  <a:lnTo>
                    <a:pt x="0" y="284"/>
                  </a:lnTo>
                  <a:lnTo>
                    <a:pt x="0" y="277"/>
                  </a:lnTo>
                  <a:lnTo>
                    <a:pt x="6" y="258"/>
                  </a:lnTo>
                  <a:lnTo>
                    <a:pt x="18" y="208"/>
                  </a:lnTo>
                  <a:lnTo>
                    <a:pt x="37" y="151"/>
                  </a:lnTo>
                  <a:lnTo>
                    <a:pt x="55" y="101"/>
                  </a:lnTo>
                  <a:lnTo>
                    <a:pt x="74" y="69"/>
                  </a:lnTo>
                  <a:lnTo>
                    <a:pt x="99" y="38"/>
                  </a:lnTo>
                  <a:lnTo>
                    <a:pt x="142" y="13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13285" y="6577"/>
              <a:ext cx="416" cy="180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74" y="38"/>
                </a:cxn>
                <a:cxn ang="0">
                  <a:pos x="124" y="88"/>
                </a:cxn>
                <a:cxn ang="0">
                  <a:pos x="180" y="151"/>
                </a:cxn>
                <a:cxn ang="0">
                  <a:pos x="242" y="240"/>
                </a:cxn>
                <a:cxn ang="0">
                  <a:pos x="298" y="341"/>
                </a:cxn>
                <a:cxn ang="0">
                  <a:pos x="360" y="492"/>
                </a:cxn>
                <a:cxn ang="0">
                  <a:pos x="397" y="643"/>
                </a:cxn>
                <a:cxn ang="0">
                  <a:pos x="409" y="782"/>
                </a:cxn>
                <a:cxn ang="0">
                  <a:pos x="416" y="902"/>
                </a:cxn>
                <a:cxn ang="0">
                  <a:pos x="409" y="902"/>
                </a:cxn>
                <a:cxn ang="0">
                  <a:pos x="403" y="1021"/>
                </a:cxn>
                <a:cxn ang="0">
                  <a:pos x="391" y="1160"/>
                </a:cxn>
                <a:cxn ang="0">
                  <a:pos x="353" y="1305"/>
                </a:cxn>
                <a:cxn ang="0">
                  <a:pos x="298" y="1450"/>
                </a:cxn>
                <a:cxn ang="0">
                  <a:pos x="242" y="1557"/>
                </a:cxn>
                <a:cxn ang="0">
                  <a:pos x="186" y="1645"/>
                </a:cxn>
                <a:cxn ang="0">
                  <a:pos x="130" y="1715"/>
                </a:cxn>
                <a:cxn ang="0">
                  <a:pos x="74" y="1759"/>
                </a:cxn>
                <a:cxn ang="0">
                  <a:pos x="37" y="1790"/>
                </a:cxn>
                <a:cxn ang="0">
                  <a:pos x="18" y="1803"/>
                </a:cxn>
                <a:cxn ang="0">
                  <a:pos x="6" y="1803"/>
                </a:cxn>
                <a:cxn ang="0">
                  <a:pos x="0" y="1797"/>
                </a:cxn>
                <a:cxn ang="0">
                  <a:pos x="0" y="1778"/>
                </a:cxn>
                <a:cxn ang="0">
                  <a:pos x="25" y="1753"/>
                </a:cxn>
                <a:cxn ang="0">
                  <a:pos x="124" y="1633"/>
                </a:cxn>
                <a:cxn ang="0">
                  <a:pos x="192" y="1500"/>
                </a:cxn>
                <a:cxn ang="0">
                  <a:pos x="248" y="1355"/>
                </a:cxn>
                <a:cxn ang="0">
                  <a:pos x="285" y="1210"/>
                </a:cxn>
                <a:cxn ang="0">
                  <a:pos x="304" y="1059"/>
                </a:cxn>
                <a:cxn ang="0">
                  <a:pos x="310" y="902"/>
                </a:cxn>
                <a:cxn ang="0">
                  <a:pos x="298" y="687"/>
                </a:cxn>
                <a:cxn ang="0">
                  <a:pos x="267" y="492"/>
                </a:cxn>
                <a:cxn ang="0">
                  <a:pos x="211" y="322"/>
                </a:cxn>
                <a:cxn ang="0">
                  <a:pos x="130" y="177"/>
                </a:cxn>
                <a:cxn ang="0">
                  <a:pos x="37" y="57"/>
                </a:cxn>
                <a:cxn ang="0">
                  <a:pos x="18" y="44"/>
                </a:cxn>
                <a:cxn ang="0">
                  <a:pos x="12" y="32"/>
                </a:cxn>
                <a:cxn ang="0">
                  <a:pos x="6" y="32"/>
                </a:cxn>
                <a:cxn ang="0">
                  <a:pos x="0" y="25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416" h="1803">
                  <a:moveTo>
                    <a:pt x="6" y="0"/>
                  </a:moveTo>
                  <a:lnTo>
                    <a:pt x="18" y="0"/>
                  </a:lnTo>
                  <a:lnTo>
                    <a:pt x="74" y="38"/>
                  </a:lnTo>
                  <a:lnTo>
                    <a:pt x="124" y="88"/>
                  </a:lnTo>
                  <a:lnTo>
                    <a:pt x="180" y="151"/>
                  </a:lnTo>
                  <a:lnTo>
                    <a:pt x="242" y="240"/>
                  </a:lnTo>
                  <a:lnTo>
                    <a:pt x="298" y="341"/>
                  </a:lnTo>
                  <a:lnTo>
                    <a:pt x="360" y="492"/>
                  </a:lnTo>
                  <a:lnTo>
                    <a:pt x="397" y="643"/>
                  </a:lnTo>
                  <a:lnTo>
                    <a:pt x="409" y="782"/>
                  </a:lnTo>
                  <a:lnTo>
                    <a:pt x="416" y="902"/>
                  </a:lnTo>
                  <a:lnTo>
                    <a:pt x="409" y="902"/>
                  </a:lnTo>
                  <a:lnTo>
                    <a:pt x="403" y="1021"/>
                  </a:lnTo>
                  <a:lnTo>
                    <a:pt x="391" y="1160"/>
                  </a:lnTo>
                  <a:lnTo>
                    <a:pt x="353" y="1305"/>
                  </a:lnTo>
                  <a:lnTo>
                    <a:pt x="298" y="1450"/>
                  </a:lnTo>
                  <a:lnTo>
                    <a:pt x="242" y="1557"/>
                  </a:lnTo>
                  <a:lnTo>
                    <a:pt x="186" y="1645"/>
                  </a:lnTo>
                  <a:lnTo>
                    <a:pt x="130" y="1715"/>
                  </a:lnTo>
                  <a:lnTo>
                    <a:pt x="74" y="1759"/>
                  </a:lnTo>
                  <a:lnTo>
                    <a:pt x="37" y="1790"/>
                  </a:lnTo>
                  <a:lnTo>
                    <a:pt x="18" y="1803"/>
                  </a:lnTo>
                  <a:lnTo>
                    <a:pt x="6" y="1803"/>
                  </a:lnTo>
                  <a:lnTo>
                    <a:pt x="0" y="1797"/>
                  </a:lnTo>
                  <a:lnTo>
                    <a:pt x="0" y="1778"/>
                  </a:lnTo>
                  <a:lnTo>
                    <a:pt x="25" y="1753"/>
                  </a:lnTo>
                  <a:lnTo>
                    <a:pt x="124" y="1633"/>
                  </a:lnTo>
                  <a:lnTo>
                    <a:pt x="192" y="1500"/>
                  </a:lnTo>
                  <a:lnTo>
                    <a:pt x="248" y="1355"/>
                  </a:lnTo>
                  <a:lnTo>
                    <a:pt x="285" y="1210"/>
                  </a:lnTo>
                  <a:lnTo>
                    <a:pt x="304" y="1059"/>
                  </a:lnTo>
                  <a:lnTo>
                    <a:pt x="310" y="902"/>
                  </a:lnTo>
                  <a:lnTo>
                    <a:pt x="298" y="687"/>
                  </a:lnTo>
                  <a:lnTo>
                    <a:pt x="267" y="492"/>
                  </a:lnTo>
                  <a:lnTo>
                    <a:pt x="211" y="322"/>
                  </a:lnTo>
                  <a:lnTo>
                    <a:pt x="130" y="177"/>
                  </a:lnTo>
                  <a:lnTo>
                    <a:pt x="37" y="57"/>
                  </a:lnTo>
                  <a:lnTo>
                    <a:pt x="18" y="44"/>
                  </a:lnTo>
                  <a:lnTo>
                    <a:pt x="12" y="32"/>
                  </a:lnTo>
                  <a:lnTo>
                    <a:pt x="6" y="32"/>
                  </a:lnTo>
                  <a:lnTo>
                    <a:pt x="0" y="25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14054" y="7743"/>
              <a:ext cx="186" cy="189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24" y="7"/>
                </a:cxn>
                <a:cxn ang="0">
                  <a:pos x="149" y="19"/>
                </a:cxn>
                <a:cxn ang="0">
                  <a:pos x="168" y="38"/>
                </a:cxn>
                <a:cxn ang="0">
                  <a:pos x="180" y="63"/>
                </a:cxn>
                <a:cxn ang="0">
                  <a:pos x="186" y="95"/>
                </a:cxn>
                <a:cxn ang="0">
                  <a:pos x="180" y="126"/>
                </a:cxn>
                <a:cxn ang="0">
                  <a:pos x="168" y="152"/>
                </a:cxn>
                <a:cxn ang="0">
                  <a:pos x="149" y="171"/>
                </a:cxn>
                <a:cxn ang="0">
                  <a:pos x="124" y="183"/>
                </a:cxn>
                <a:cxn ang="0">
                  <a:pos x="93" y="189"/>
                </a:cxn>
                <a:cxn ang="0">
                  <a:pos x="62" y="183"/>
                </a:cxn>
                <a:cxn ang="0">
                  <a:pos x="37" y="171"/>
                </a:cxn>
                <a:cxn ang="0">
                  <a:pos x="19" y="152"/>
                </a:cxn>
                <a:cxn ang="0">
                  <a:pos x="6" y="126"/>
                </a:cxn>
                <a:cxn ang="0">
                  <a:pos x="0" y="95"/>
                </a:cxn>
                <a:cxn ang="0">
                  <a:pos x="6" y="63"/>
                </a:cxn>
                <a:cxn ang="0">
                  <a:pos x="19" y="38"/>
                </a:cxn>
                <a:cxn ang="0">
                  <a:pos x="37" y="19"/>
                </a:cxn>
                <a:cxn ang="0">
                  <a:pos x="62" y="7"/>
                </a:cxn>
                <a:cxn ang="0">
                  <a:pos x="93" y="0"/>
                </a:cxn>
              </a:cxnLst>
              <a:rect l="0" t="0" r="r" b="b"/>
              <a:pathLst>
                <a:path w="186" h="189">
                  <a:moveTo>
                    <a:pt x="93" y="0"/>
                  </a:moveTo>
                  <a:lnTo>
                    <a:pt x="124" y="7"/>
                  </a:lnTo>
                  <a:lnTo>
                    <a:pt x="149" y="19"/>
                  </a:lnTo>
                  <a:lnTo>
                    <a:pt x="168" y="38"/>
                  </a:lnTo>
                  <a:lnTo>
                    <a:pt x="180" y="63"/>
                  </a:lnTo>
                  <a:lnTo>
                    <a:pt x="186" y="95"/>
                  </a:lnTo>
                  <a:lnTo>
                    <a:pt x="180" y="126"/>
                  </a:lnTo>
                  <a:lnTo>
                    <a:pt x="168" y="152"/>
                  </a:lnTo>
                  <a:lnTo>
                    <a:pt x="149" y="171"/>
                  </a:lnTo>
                  <a:lnTo>
                    <a:pt x="124" y="183"/>
                  </a:lnTo>
                  <a:lnTo>
                    <a:pt x="93" y="189"/>
                  </a:lnTo>
                  <a:lnTo>
                    <a:pt x="62" y="183"/>
                  </a:lnTo>
                  <a:lnTo>
                    <a:pt x="37" y="171"/>
                  </a:lnTo>
                  <a:lnTo>
                    <a:pt x="19" y="152"/>
                  </a:lnTo>
                  <a:lnTo>
                    <a:pt x="6" y="126"/>
                  </a:lnTo>
                  <a:lnTo>
                    <a:pt x="0" y="95"/>
                  </a:lnTo>
                  <a:lnTo>
                    <a:pt x="6" y="63"/>
                  </a:lnTo>
                  <a:lnTo>
                    <a:pt x="19" y="38"/>
                  </a:lnTo>
                  <a:lnTo>
                    <a:pt x="37" y="19"/>
                  </a:lnTo>
                  <a:lnTo>
                    <a:pt x="62" y="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907" y="10195"/>
              <a:ext cx="20189" cy="89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1D77-C0B2-489B-BB3F-CDFBABA91639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671193" name="AutoShape 25"/>
          <p:cNvSpPr>
            <a:spLocks noChangeArrowheads="1"/>
          </p:cNvSpPr>
          <p:nvPr/>
        </p:nvSpPr>
        <p:spPr bwMode="auto">
          <a:xfrm>
            <a:off x="6299200" y="5300663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71220" name="AutoShape 52"/>
          <p:cNvSpPr>
            <a:spLocks noChangeArrowheads="1"/>
          </p:cNvSpPr>
          <p:nvPr/>
        </p:nvSpPr>
        <p:spPr bwMode="auto">
          <a:xfrm>
            <a:off x="4714875" y="5300663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Insertion: 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先塞到葉子裡，任何時候如果某個節點滿了，則一分為二，並且把正中間的</a:t>
            </a:r>
            <a:r>
              <a:rPr lang="en-US" altLang="zh-TW" dirty="0"/>
              <a:t>key</a:t>
            </a:r>
            <a:r>
              <a:rPr lang="zh-TW" altLang="en-US" dirty="0"/>
              <a:t>拉到上一層，讓上面一層來的指標一分為二。</a:t>
            </a:r>
          </a:p>
        </p:txBody>
      </p:sp>
      <p:sp>
        <p:nvSpPr>
          <p:cNvPr id="1671172" name="Line 4"/>
          <p:cNvSpPr>
            <a:spLocks noChangeShapeType="1"/>
          </p:cNvSpPr>
          <p:nvPr/>
        </p:nvSpPr>
        <p:spPr bwMode="auto">
          <a:xfrm>
            <a:off x="2627313" y="4724400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71173" name="AutoShape 5"/>
          <p:cNvSpPr>
            <a:spLocks noChangeArrowheads="1"/>
          </p:cNvSpPr>
          <p:nvPr/>
        </p:nvSpPr>
        <p:spPr bwMode="auto">
          <a:xfrm>
            <a:off x="2105025" y="5299075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71174" name="AutoShape 6"/>
          <p:cNvSpPr>
            <a:spLocks noChangeArrowheads="1"/>
          </p:cNvSpPr>
          <p:nvPr/>
        </p:nvSpPr>
        <p:spPr bwMode="auto">
          <a:xfrm>
            <a:off x="2051050" y="4291013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71192" name="Line 24"/>
          <p:cNvSpPr>
            <a:spLocks noChangeShapeType="1"/>
          </p:cNvSpPr>
          <p:nvPr/>
        </p:nvSpPr>
        <p:spPr bwMode="auto">
          <a:xfrm>
            <a:off x="6227763" y="4725988"/>
            <a:ext cx="7191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71221" name="Line 53"/>
          <p:cNvSpPr>
            <a:spLocks noChangeShapeType="1"/>
          </p:cNvSpPr>
          <p:nvPr/>
        </p:nvSpPr>
        <p:spPr bwMode="auto">
          <a:xfrm flipH="1">
            <a:off x="5507038" y="4795838"/>
            <a:ext cx="504825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71194" name="AutoShape 26"/>
          <p:cNvSpPr>
            <a:spLocks noChangeArrowheads="1"/>
          </p:cNvSpPr>
          <p:nvPr/>
        </p:nvSpPr>
        <p:spPr bwMode="auto">
          <a:xfrm>
            <a:off x="5651500" y="4292600"/>
            <a:ext cx="15113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238059" y="4476433"/>
            <a:ext cx="619430" cy="235719"/>
            <a:chOff x="1517" y="2923"/>
            <a:chExt cx="4173" cy="1588"/>
          </a:xfrm>
        </p:grpSpPr>
        <p:sp>
          <p:nvSpPr>
            <p:cNvPr id="6150" name="Freeform 6"/>
            <p:cNvSpPr>
              <a:spLocks noEditPoints="1"/>
            </p:cNvSpPr>
            <p:nvPr/>
          </p:nvSpPr>
          <p:spPr bwMode="auto">
            <a:xfrm>
              <a:off x="1517" y="2923"/>
              <a:ext cx="628" cy="1251"/>
            </a:xfrm>
            <a:custGeom>
              <a:avLst/>
              <a:gdLst/>
              <a:ahLst/>
              <a:cxnLst>
                <a:cxn ang="0">
                  <a:pos x="3" y="1065"/>
                </a:cxn>
                <a:cxn ang="0">
                  <a:pos x="3" y="1084"/>
                </a:cxn>
                <a:cxn ang="0">
                  <a:pos x="15" y="1096"/>
                </a:cxn>
                <a:cxn ang="0">
                  <a:pos x="26" y="1095"/>
                </a:cxn>
                <a:cxn ang="0">
                  <a:pos x="61" y="1062"/>
                </a:cxn>
                <a:cxn ang="0">
                  <a:pos x="100" y="1021"/>
                </a:cxn>
                <a:cxn ang="0">
                  <a:pos x="137" y="983"/>
                </a:cxn>
                <a:cxn ang="0">
                  <a:pos x="158" y="1092"/>
                </a:cxn>
                <a:cxn ang="0">
                  <a:pos x="196" y="1182"/>
                </a:cxn>
                <a:cxn ang="0">
                  <a:pos x="260" y="1239"/>
                </a:cxn>
                <a:cxn ang="0">
                  <a:pos x="356" y="1246"/>
                </a:cxn>
                <a:cxn ang="0">
                  <a:pos x="451" y="1202"/>
                </a:cxn>
                <a:cxn ang="0">
                  <a:pos x="497" y="1166"/>
                </a:cxn>
                <a:cxn ang="0">
                  <a:pos x="539" y="1126"/>
                </a:cxn>
                <a:cxn ang="0">
                  <a:pos x="570" y="1089"/>
                </a:cxn>
                <a:cxn ang="0">
                  <a:pos x="571" y="1072"/>
                </a:cxn>
                <a:cxn ang="0">
                  <a:pos x="553" y="1061"/>
                </a:cxn>
                <a:cxn ang="0">
                  <a:pos x="546" y="1064"/>
                </a:cxn>
                <a:cxn ang="0">
                  <a:pos x="538" y="1072"/>
                </a:cxn>
                <a:cxn ang="0">
                  <a:pos x="469" y="1138"/>
                </a:cxn>
                <a:cxn ang="0">
                  <a:pos x="394" y="1191"/>
                </a:cxn>
                <a:cxn ang="0">
                  <a:pos x="338" y="1212"/>
                </a:cxn>
                <a:cxn ang="0">
                  <a:pos x="279" y="1199"/>
                </a:cxn>
                <a:cxn ang="0">
                  <a:pos x="239" y="1136"/>
                </a:cxn>
                <a:cxn ang="0">
                  <a:pos x="223" y="1029"/>
                </a:cxn>
                <a:cxn ang="0">
                  <a:pos x="226" y="925"/>
                </a:cxn>
                <a:cxn ang="0">
                  <a:pos x="231" y="887"/>
                </a:cxn>
                <a:cxn ang="0">
                  <a:pos x="244" y="869"/>
                </a:cxn>
                <a:cxn ang="0">
                  <a:pos x="300" y="804"/>
                </a:cxn>
                <a:cxn ang="0">
                  <a:pos x="418" y="657"/>
                </a:cxn>
                <a:cxn ang="0">
                  <a:pos x="533" y="474"/>
                </a:cxn>
                <a:cxn ang="0">
                  <a:pos x="611" y="273"/>
                </a:cxn>
                <a:cxn ang="0">
                  <a:pos x="628" y="115"/>
                </a:cxn>
                <a:cxn ang="0">
                  <a:pos x="620" y="66"/>
                </a:cxn>
                <a:cxn ang="0">
                  <a:pos x="592" y="21"/>
                </a:cxn>
                <a:cxn ang="0">
                  <a:pos x="533" y="0"/>
                </a:cxn>
                <a:cxn ang="0">
                  <a:pos x="448" y="34"/>
                </a:cxn>
                <a:cxn ang="0">
                  <a:pos x="375" y="118"/>
                </a:cxn>
                <a:cxn ang="0">
                  <a:pos x="314" y="216"/>
                </a:cxn>
                <a:cxn ang="0">
                  <a:pos x="274" y="297"/>
                </a:cxn>
                <a:cxn ang="0">
                  <a:pos x="226" y="425"/>
                </a:cxn>
                <a:cxn ang="0">
                  <a:pos x="149" y="723"/>
                </a:cxn>
                <a:cxn ang="0">
                  <a:pos x="8" y="1058"/>
                </a:cxn>
                <a:cxn ang="0">
                  <a:pos x="244" y="787"/>
                </a:cxn>
                <a:cxn ang="0">
                  <a:pos x="263" y="692"/>
                </a:cxn>
                <a:cxn ang="0">
                  <a:pos x="295" y="553"/>
                </a:cxn>
                <a:cxn ang="0">
                  <a:pos x="351" y="343"/>
                </a:cxn>
                <a:cxn ang="0">
                  <a:pos x="404" y="202"/>
                </a:cxn>
                <a:cxn ang="0">
                  <a:pos x="458" y="98"/>
                </a:cxn>
                <a:cxn ang="0">
                  <a:pos x="513" y="43"/>
                </a:cxn>
                <a:cxn ang="0">
                  <a:pos x="566" y="49"/>
                </a:cxn>
                <a:cxn ang="0">
                  <a:pos x="586" y="89"/>
                </a:cxn>
                <a:cxn ang="0">
                  <a:pos x="585" y="187"/>
                </a:cxn>
                <a:cxn ang="0">
                  <a:pos x="539" y="361"/>
                </a:cxn>
                <a:cxn ang="0">
                  <a:pos x="459" y="523"/>
                </a:cxn>
                <a:cxn ang="0">
                  <a:pos x="364" y="663"/>
                </a:cxn>
                <a:cxn ang="0">
                  <a:pos x="279" y="767"/>
                </a:cxn>
              </a:cxnLst>
              <a:rect l="0" t="0" r="r" b="b"/>
              <a:pathLst>
                <a:path w="628" h="1251">
                  <a:moveTo>
                    <a:pt x="8" y="1058"/>
                  </a:moveTo>
                  <a:lnTo>
                    <a:pt x="6" y="1062"/>
                  </a:lnTo>
                  <a:lnTo>
                    <a:pt x="3" y="1065"/>
                  </a:lnTo>
                  <a:lnTo>
                    <a:pt x="0" y="1074"/>
                  </a:lnTo>
                  <a:lnTo>
                    <a:pt x="2" y="1078"/>
                  </a:lnTo>
                  <a:lnTo>
                    <a:pt x="3" y="1084"/>
                  </a:lnTo>
                  <a:lnTo>
                    <a:pt x="6" y="1089"/>
                  </a:lnTo>
                  <a:lnTo>
                    <a:pt x="10" y="1093"/>
                  </a:lnTo>
                  <a:lnTo>
                    <a:pt x="15" y="1096"/>
                  </a:lnTo>
                  <a:lnTo>
                    <a:pt x="19" y="1098"/>
                  </a:lnTo>
                  <a:lnTo>
                    <a:pt x="22" y="1098"/>
                  </a:lnTo>
                  <a:lnTo>
                    <a:pt x="26" y="1095"/>
                  </a:lnTo>
                  <a:lnTo>
                    <a:pt x="32" y="1092"/>
                  </a:lnTo>
                  <a:lnTo>
                    <a:pt x="39" y="1086"/>
                  </a:lnTo>
                  <a:lnTo>
                    <a:pt x="61" y="1062"/>
                  </a:lnTo>
                  <a:lnTo>
                    <a:pt x="78" y="1043"/>
                  </a:lnTo>
                  <a:lnTo>
                    <a:pt x="87" y="1034"/>
                  </a:lnTo>
                  <a:lnTo>
                    <a:pt x="100" y="1021"/>
                  </a:lnTo>
                  <a:lnTo>
                    <a:pt x="114" y="1007"/>
                  </a:lnTo>
                  <a:lnTo>
                    <a:pt x="126" y="994"/>
                  </a:lnTo>
                  <a:lnTo>
                    <a:pt x="137" y="983"/>
                  </a:lnTo>
                  <a:lnTo>
                    <a:pt x="143" y="1021"/>
                  </a:lnTo>
                  <a:lnTo>
                    <a:pt x="149" y="1058"/>
                  </a:lnTo>
                  <a:lnTo>
                    <a:pt x="158" y="1092"/>
                  </a:lnTo>
                  <a:lnTo>
                    <a:pt x="169" y="1124"/>
                  </a:lnTo>
                  <a:lnTo>
                    <a:pt x="181" y="1156"/>
                  </a:lnTo>
                  <a:lnTo>
                    <a:pt x="196" y="1182"/>
                  </a:lnTo>
                  <a:lnTo>
                    <a:pt x="216" y="1205"/>
                  </a:lnTo>
                  <a:lnTo>
                    <a:pt x="237" y="1224"/>
                  </a:lnTo>
                  <a:lnTo>
                    <a:pt x="260" y="1239"/>
                  </a:lnTo>
                  <a:lnTo>
                    <a:pt x="288" y="1248"/>
                  </a:lnTo>
                  <a:lnTo>
                    <a:pt x="318" y="1251"/>
                  </a:lnTo>
                  <a:lnTo>
                    <a:pt x="356" y="1246"/>
                  </a:lnTo>
                  <a:lnTo>
                    <a:pt x="391" y="1234"/>
                  </a:lnTo>
                  <a:lnTo>
                    <a:pt x="423" y="1220"/>
                  </a:lnTo>
                  <a:lnTo>
                    <a:pt x="451" y="1202"/>
                  </a:lnTo>
                  <a:lnTo>
                    <a:pt x="474" y="1184"/>
                  </a:lnTo>
                  <a:lnTo>
                    <a:pt x="484" y="1176"/>
                  </a:lnTo>
                  <a:lnTo>
                    <a:pt x="497" y="1166"/>
                  </a:lnTo>
                  <a:lnTo>
                    <a:pt x="510" y="1154"/>
                  </a:lnTo>
                  <a:lnTo>
                    <a:pt x="524" y="1141"/>
                  </a:lnTo>
                  <a:lnTo>
                    <a:pt x="539" y="1126"/>
                  </a:lnTo>
                  <a:lnTo>
                    <a:pt x="552" y="1113"/>
                  </a:lnTo>
                  <a:lnTo>
                    <a:pt x="563" y="1099"/>
                  </a:lnTo>
                  <a:lnTo>
                    <a:pt x="570" y="1089"/>
                  </a:lnTo>
                  <a:lnTo>
                    <a:pt x="573" y="1081"/>
                  </a:lnTo>
                  <a:lnTo>
                    <a:pt x="573" y="1075"/>
                  </a:lnTo>
                  <a:lnTo>
                    <a:pt x="571" y="1072"/>
                  </a:lnTo>
                  <a:lnTo>
                    <a:pt x="563" y="1064"/>
                  </a:lnTo>
                  <a:lnTo>
                    <a:pt x="559" y="1062"/>
                  </a:lnTo>
                  <a:lnTo>
                    <a:pt x="553" y="1061"/>
                  </a:lnTo>
                  <a:lnTo>
                    <a:pt x="550" y="1061"/>
                  </a:lnTo>
                  <a:lnTo>
                    <a:pt x="549" y="1062"/>
                  </a:lnTo>
                  <a:lnTo>
                    <a:pt x="546" y="1064"/>
                  </a:lnTo>
                  <a:lnTo>
                    <a:pt x="545" y="1065"/>
                  </a:lnTo>
                  <a:lnTo>
                    <a:pt x="541" y="1068"/>
                  </a:lnTo>
                  <a:lnTo>
                    <a:pt x="538" y="1072"/>
                  </a:lnTo>
                  <a:lnTo>
                    <a:pt x="533" y="1077"/>
                  </a:lnTo>
                  <a:lnTo>
                    <a:pt x="499" y="1111"/>
                  </a:lnTo>
                  <a:lnTo>
                    <a:pt x="469" y="1138"/>
                  </a:lnTo>
                  <a:lnTo>
                    <a:pt x="443" y="1160"/>
                  </a:lnTo>
                  <a:lnTo>
                    <a:pt x="418" y="1178"/>
                  </a:lnTo>
                  <a:lnTo>
                    <a:pt x="394" y="1191"/>
                  </a:lnTo>
                  <a:lnTo>
                    <a:pt x="373" y="1202"/>
                  </a:lnTo>
                  <a:lnTo>
                    <a:pt x="356" y="1208"/>
                  </a:lnTo>
                  <a:lnTo>
                    <a:pt x="338" y="1212"/>
                  </a:lnTo>
                  <a:lnTo>
                    <a:pt x="321" y="1212"/>
                  </a:lnTo>
                  <a:lnTo>
                    <a:pt x="299" y="1209"/>
                  </a:lnTo>
                  <a:lnTo>
                    <a:pt x="279" y="1199"/>
                  </a:lnTo>
                  <a:lnTo>
                    <a:pt x="263" y="1184"/>
                  </a:lnTo>
                  <a:lnTo>
                    <a:pt x="250" y="1163"/>
                  </a:lnTo>
                  <a:lnTo>
                    <a:pt x="239" y="1136"/>
                  </a:lnTo>
                  <a:lnTo>
                    <a:pt x="232" y="1105"/>
                  </a:lnTo>
                  <a:lnTo>
                    <a:pt x="227" y="1070"/>
                  </a:lnTo>
                  <a:lnTo>
                    <a:pt x="223" y="1029"/>
                  </a:lnTo>
                  <a:lnTo>
                    <a:pt x="223" y="963"/>
                  </a:lnTo>
                  <a:lnTo>
                    <a:pt x="224" y="945"/>
                  </a:lnTo>
                  <a:lnTo>
                    <a:pt x="226" y="925"/>
                  </a:lnTo>
                  <a:lnTo>
                    <a:pt x="227" y="908"/>
                  </a:lnTo>
                  <a:lnTo>
                    <a:pt x="228" y="894"/>
                  </a:lnTo>
                  <a:lnTo>
                    <a:pt x="231" y="887"/>
                  </a:lnTo>
                  <a:lnTo>
                    <a:pt x="234" y="881"/>
                  </a:lnTo>
                  <a:lnTo>
                    <a:pt x="238" y="876"/>
                  </a:lnTo>
                  <a:lnTo>
                    <a:pt x="244" y="869"/>
                  </a:lnTo>
                  <a:lnTo>
                    <a:pt x="253" y="857"/>
                  </a:lnTo>
                  <a:lnTo>
                    <a:pt x="266" y="842"/>
                  </a:lnTo>
                  <a:lnTo>
                    <a:pt x="300" y="804"/>
                  </a:lnTo>
                  <a:lnTo>
                    <a:pt x="339" y="761"/>
                  </a:lnTo>
                  <a:lnTo>
                    <a:pt x="378" y="710"/>
                  </a:lnTo>
                  <a:lnTo>
                    <a:pt x="418" y="657"/>
                  </a:lnTo>
                  <a:lnTo>
                    <a:pt x="458" y="599"/>
                  </a:lnTo>
                  <a:lnTo>
                    <a:pt x="497" y="538"/>
                  </a:lnTo>
                  <a:lnTo>
                    <a:pt x="533" y="474"/>
                  </a:lnTo>
                  <a:lnTo>
                    <a:pt x="564" y="409"/>
                  </a:lnTo>
                  <a:lnTo>
                    <a:pt x="591" y="340"/>
                  </a:lnTo>
                  <a:lnTo>
                    <a:pt x="611" y="273"/>
                  </a:lnTo>
                  <a:lnTo>
                    <a:pt x="624" y="205"/>
                  </a:lnTo>
                  <a:lnTo>
                    <a:pt x="628" y="137"/>
                  </a:lnTo>
                  <a:lnTo>
                    <a:pt x="628" y="115"/>
                  </a:lnTo>
                  <a:lnTo>
                    <a:pt x="627" y="100"/>
                  </a:lnTo>
                  <a:lnTo>
                    <a:pt x="624" y="83"/>
                  </a:lnTo>
                  <a:lnTo>
                    <a:pt x="620" y="66"/>
                  </a:lnTo>
                  <a:lnTo>
                    <a:pt x="613" y="49"/>
                  </a:lnTo>
                  <a:lnTo>
                    <a:pt x="603" y="34"/>
                  </a:lnTo>
                  <a:lnTo>
                    <a:pt x="592" y="21"/>
                  </a:lnTo>
                  <a:lnTo>
                    <a:pt x="575" y="11"/>
                  </a:lnTo>
                  <a:lnTo>
                    <a:pt x="556" y="3"/>
                  </a:lnTo>
                  <a:lnTo>
                    <a:pt x="533" y="0"/>
                  </a:lnTo>
                  <a:lnTo>
                    <a:pt x="503" y="5"/>
                  </a:lnTo>
                  <a:lnTo>
                    <a:pt x="476" y="17"/>
                  </a:lnTo>
                  <a:lnTo>
                    <a:pt x="448" y="34"/>
                  </a:lnTo>
                  <a:lnTo>
                    <a:pt x="423" y="58"/>
                  </a:lnTo>
                  <a:lnTo>
                    <a:pt x="398" y="86"/>
                  </a:lnTo>
                  <a:lnTo>
                    <a:pt x="375" y="118"/>
                  </a:lnTo>
                  <a:lnTo>
                    <a:pt x="353" y="149"/>
                  </a:lnTo>
                  <a:lnTo>
                    <a:pt x="332" y="183"/>
                  </a:lnTo>
                  <a:lnTo>
                    <a:pt x="314" y="216"/>
                  </a:lnTo>
                  <a:lnTo>
                    <a:pt x="299" y="245"/>
                  </a:lnTo>
                  <a:lnTo>
                    <a:pt x="285" y="273"/>
                  </a:lnTo>
                  <a:lnTo>
                    <a:pt x="274" y="297"/>
                  </a:lnTo>
                  <a:lnTo>
                    <a:pt x="267" y="317"/>
                  </a:lnTo>
                  <a:lnTo>
                    <a:pt x="261" y="328"/>
                  </a:lnTo>
                  <a:lnTo>
                    <a:pt x="226" y="425"/>
                  </a:lnTo>
                  <a:lnTo>
                    <a:pt x="194" y="523"/>
                  </a:lnTo>
                  <a:lnTo>
                    <a:pt x="167" y="622"/>
                  </a:lnTo>
                  <a:lnTo>
                    <a:pt x="149" y="723"/>
                  </a:lnTo>
                  <a:lnTo>
                    <a:pt x="137" y="826"/>
                  </a:lnTo>
                  <a:lnTo>
                    <a:pt x="133" y="930"/>
                  </a:lnTo>
                  <a:lnTo>
                    <a:pt x="8" y="1058"/>
                  </a:lnTo>
                  <a:close/>
                  <a:moveTo>
                    <a:pt x="239" y="813"/>
                  </a:moveTo>
                  <a:lnTo>
                    <a:pt x="241" y="804"/>
                  </a:lnTo>
                  <a:lnTo>
                    <a:pt x="244" y="787"/>
                  </a:lnTo>
                  <a:lnTo>
                    <a:pt x="249" y="762"/>
                  </a:lnTo>
                  <a:lnTo>
                    <a:pt x="255" y="729"/>
                  </a:lnTo>
                  <a:lnTo>
                    <a:pt x="263" y="692"/>
                  </a:lnTo>
                  <a:lnTo>
                    <a:pt x="273" y="649"/>
                  </a:lnTo>
                  <a:lnTo>
                    <a:pt x="282" y="602"/>
                  </a:lnTo>
                  <a:lnTo>
                    <a:pt x="295" y="553"/>
                  </a:lnTo>
                  <a:lnTo>
                    <a:pt x="307" y="501"/>
                  </a:lnTo>
                  <a:lnTo>
                    <a:pt x="321" y="447"/>
                  </a:lnTo>
                  <a:lnTo>
                    <a:pt x="351" y="343"/>
                  </a:lnTo>
                  <a:lnTo>
                    <a:pt x="368" y="293"/>
                  </a:lnTo>
                  <a:lnTo>
                    <a:pt x="386" y="245"/>
                  </a:lnTo>
                  <a:lnTo>
                    <a:pt x="404" y="202"/>
                  </a:lnTo>
                  <a:lnTo>
                    <a:pt x="422" y="164"/>
                  </a:lnTo>
                  <a:lnTo>
                    <a:pt x="440" y="129"/>
                  </a:lnTo>
                  <a:lnTo>
                    <a:pt x="458" y="98"/>
                  </a:lnTo>
                  <a:lnTo>
                    <a:pt x="474" y="73"/>
                  </a:lnTo>
                  <a:lnTo>
                    <a:pt x="494" y="55"/>
                  </a:lnTo>
                  <a:lnTo>
                    <a:pt x="513" y="43"/>
                  </a:lnTo>
                  <a:lnTo>
                    <a:pt x="534" y="39"/>
                  </a:lnTo>
                  <a:lnTo>
                    <a:pt x="552" y="42"/>
                  </a:lnTo>
                  <a:lnTo>
                    <a:pt x="566" y="49"/>
                  </a:lnTo>
                  <a:lnTo>
                    <a:pt x="575" y="60"/>
                  </a:lnTo>
                  <a:lnTo>
                    <a:pt x="582" y="74"/>
                  </a:lnTo>
                  <a:lnTo>
                    <a:pt x="586" y="89"/>
                  </a:lnTo>
                  <a:lnTo>
                    <a:pt x="589" y="104"/>
                  </a:lnTo>
                  <a:lnTo>
                    <a:pt x="589" y="129"/>
                  </a:lnTo>
                  <a:lnTo>
                    <a:pt x="585" y="187"/>
                  </a:lnTo>
                  <a:lnTo>
                    <a:pt x="575" y="247"/>
                  </a:lnTo>
                  <a:lnTo>
                    <a:pt x="560" y="305"/>
                  </a:lnTo>
                  <a:lnTo>
                    <a:pt x="539" y="361"/>
                  </a:lnTo>
                  <a:lnTo>
                    <a:pt x="516" y="418"/>
                  </a:lnTo>
                  <a:lnTo>
                    <a:pt x="488" y="471"/>
                  </a:lnTo>
                  <a:lnTo>
                    <a:pt x="459" y="523"/>
                  </a:lnTo>
                  <a:lnTo>
                    <a:pt x="427" y="572"/>
                  </a:lnTo>
                  <a:lnTo>
                    <a:pt x="396" y="618"/>
                  </a:lnTo>
                  <a:lnTo>
                    <a:pt x="364" y="663"/>
                  </a:lnTo>
                  <a:lnTo>
                    <a:pt x="333" y="701"/>
                  </a:lnTo>
                  <a:lnTo>
                    <a:pt x="306" y="737"/>
                  </a:lnTo>
                  <a:lnTo>
                    <a:pt x="279" y="767"/>
                  </a:lnTo>
                  <a:lnTo>
                    <a:pt x="257" y="793"/>
                  </a:lnTo>
                  <a:lnTo>
                    <a:pt x="239" y="81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2762" y="2943"/>
              <a:ext cx="784" cy="1210"/>
            </a:xfrm>
            <a:custGeom>
              <a:avLst/>
              <a:gdLst/>
              <a:ahLst/>
              <a:cxnLst>
                <a:cxn ang="0">
                  <a:pos x="419" y="750"/>
                </a:cxn>
                <a:cxn ang="0">
                  <a:pos x="414" y="742"/>
                </a:cxn>
                <a:cxn ang="0">
                  <a:pos x="410" y="735"/>
                </a:cxn>
                <a:cxn ang="0">
                  <a:pos x="413" y="727"/>
                </a:cxn>
                <a:cxn ang="0">
                  <a:pos x="446" y="695"/>
                </a:cxn>
                <a:cxn ang="0">
                  <a:pos x="478" y="663"/>
                </a:cxn>
                <a:cxn ang="0">
                  <a:pos x="524" y="622"/>
                </a:cxn>
                <a:cxn ang="0">
                  <a:pos x="542" y="607"/>
                </a:cxn>
                <a:cxn ang="0">
                  <a:pos x="612" y="555"/>
                </a:cxn>
                <a:cxn ang="0">
                  <a:pos x="670" y="527"/>
                </a:cxn>
                <a:cxn ang="0">
                  <a:pos x="715" y="515"/>
                </a:cxn>
                <a:cxn ang="0">
                  <a:pos x="746" y="512"/>
                </a:cxn>
                <a:cxn ang="0">
                  <a:pos x="721" y="461"/>
                </a:cxn>
                <a:cxn ang="0">
                  <a:pos x="575" y="463"/>
                </a:cxn>
                <a:cxn ang="0">
                  <a:pos x="514" y="461"/>
                </a:cxn>
                <a:cxn ang="0">
                  <a:pos x="466" y="458"/>
                </a:cxn>
                <a:cxn ang="0">
                  <a:pos x="450" y="512"/>
                </a:cxn>
                <a:cxn ang="0">
                  <a:pos x="481" y="522"/>
                </a:cxn>
                <a:cxn ang="0">
                  <a:pos x="496" y="543"/>
                </a:cxn>
                <a:cxn ang="0">
                  <a:pos x="495" y="576"/>
                </a:cxn>
                <a:cxn ang="0">
                  <a:pos x="481" y="605"/>
                </a:cxn>
                <a:cxn ang="0">
                  <a:pos x="463" y="623"/>
                </a:cxn>
                <a:cxn ang="0">
                  <a:pos x="233" y="0"/>
                </a:cxn>
                <a:cxn ang="0">
                  <a:pos x="0" y="72"/>
                </a:cxn>
                <a:cxn ang="0">
                  <a:pos x="67" y="75"/>
                </a:cxn>
                <a:cxn ang="0">
                  <a:pos x="106" y="90"/>
                </a:cxn>
                <a:cxn ang="0">
                  <a:pos x="123" y="120"/>
                </a:cxn>
                <a:cxn ang="0">
                  <a:pos x="125" y="1078"/>
                </a:cxn>
                <a:cxn ang="0">
                  <a:pos x="121" y="1122"/>
                </a:cxn>
                <a:cxn ang="0">
                  <a:pos x="103" y="1146"/>
                </a:cxn>
                <a:cxn ang="0">
                  <a:pos x="65" y="1155"/>
                </a:cxn>
                <a:cxn ang="0">
                  <a:pos x="0" y="1156"/>
                </a:cxn>
                <a:cxn ang="0">
                  <a:pos x="34" y="1208"/>
                </a:cxn>
                <a:cxn ang="0">
                  <a:pos x="145" y="1205"/>
                </a:cxn>
                <a:cxn ang="0">
                  <a:pos x="215" y="1204"/>
                </a:cxn>
                <a:cxn ang="0">
                  <a:pos x="307" y="1207"/>
                </a:cxn>
                <a:cxn ang="0">
                  <a:pos x="355" y="1156"/>
                </a:cxn>
                <a:cxn ang="0">
                  <a:pos x="290" y="1155"/>
                </a:cxn>
                <a:cxn ang="0">
                  <a:pos x="251" y="1146"/>
                </a:cxn>
                <a:cxn ang="0">
                  <a:pos x="233" y="1122"/>
                </a:cxn>
                <a:cxn ang="0">
                  <a:pos x="228" y="1078"/>
                </a:cxn>
                <a:cxn ang="0">
                  <a:pos x="333" y="801"/>
                </a:cxn>
                <a:cxn ang="0">
                  <a:pos x="408" y="913"/>
                </a:cxn>
                <a:cxn ang="0">
                  <a:pos x="464" y="999"/>
                </a:cxn>
                <a:cxn ang="0">
                  <a:pos x="503" y="1061"/>
                </a:cxn>
                <a:cxn ang="0">
                  <a:pos x="522" y="1103"/>
                </a:cxn>
                <a:cxn ang="0">
                  <a:pos x="524" y="1131"/>
                </a:cxn>
                <a:cxn ang="0">
                  <a:pos x="507" y="1149"/>
                </a:cxn>
                <a:cxn ang="0">
                  <a:pos x="482" y="1155"/>
                </a:cxn>
                <a:cxn ang="0">
                  <a:pos x="467" y="1210"/>
                </a:cxn>
                <a:cxn ang="0">
                  <a:pos x="525" y="1208"/>
                </a:cxn>
                <a:cxn ang="0">
                  <a:pos x="591" y="1205"/>
                </a:cxn>
                <a:cxn ang="0">
                  <a:pos x="643" y="1204"/>
                </a:cxn>
                <a:cxn ang="0">
                  <a:pos x="784" y="1156"/>
                </a:cxn>
                <a:cxn ang="0">
                  <a:pos x="742" y="1155"/>
                </a:cxn>
                <a:cxn ang="0">
                  <a:pos x="705" y="1145"/>
                </a:cxn>
                <a:cxn ang="0">
                  <a:pos x="669" y="1116"/>
                </a:cxn>
                <a:cxn ang="0">
                  <a:pos x="626" y="1063"/>
                </a:cxn>
              </a:cxnLst>
              <a:rect l="0" t="0" r="r" b="b"/>
              <a:pathLst>
                <a:path w="784" h="1210">
                  <a:moveTo>
                    <a:pt x="420" y="751"/>
                  </a:moveTo>
                  <a:lnTo>
                    <a:pt x="419" y="750"/>
                  </a:lnTo>
                  <a:lnTo>
                    <a:pt x="417" y="747"/>
                  </a:lnTo>
                  <a:lnTo>
                    <a:pt x="414" y="742"/>
                  </a:lnTo>
                  <a:lnTo>
                    <a:pt x="413" y="739"/>
                  </a:lnTo>
                  <a:lnTo>
                    <a:pt x="410" y="735"/>
                  </a:lnTo>
                  <a:lnTo>
                    <a:pt x="410" y="732"/>
                  </a:lnTo>
                  <a:lnTo>
                    <a:pt x="413" y="727"/>
                  </a:lnTo>
                  <a:lnTo>
                    <a:pt x="431" y="708"/>
                  </a:lnTo>
                  <a:lnTo>
                    <a:pt x="446" y="695"/>
                  </a:lnTo>
                  <a:lnTo>
                    <a:pt x="462" y="680"/>
                  </a:lnTo>
                  <a:lnTo>
                    <a:pt x="478" y="663"/>
                  </a:lnTo>
                  <a:lnTo>
                    <a:pt x="511" y="634"/>
                  </a:lnTo>
                  <a:lnTo>
                    <a:pt x="524" y="622"/>
                  </a:lnTo>
                  <a:lnTo>
                    <a:pt x="535" y="613"/>
                  </a:lnTo>
                  <a:lnTo>
                    <a:pt x="542" y="607"/>
                  </a:lnTo>
                  <a:lnTo>
                    <a:pt x="579" y="577"/>
                  </a:lnTo>
                  <a:lnTo>
                    <a:pt x="612" y="555"/>
                  </a:lnTo>
                  <a:lnTo>
                    <a:pt x="643" y="539"/>
                  </a:lnTo>
                  <a:lnTo>
                    <a:pt x="670" y="527"/>
                  </a:lnTo>
                  <a:lnTo>
                    <a:pt x="694" y="519"/>
                  </a:lnTo>
                  <a:lnTo>
                    <a:pt x="715" y="515"/>
                  </a:lnTo>
                  <a:lnTo>
                    <a:pt x="733" y="513"/>
                  </a:lnTo>
                  <a:lnTo>
                    <a:pt x="746" y="512"/>
                  </a:lnTo>
                  <a:lnTo>
                    <a:pt x="746" y="458"/>
                  </a:lnTo>
                  <a:lnTo>
                    <a:pt x="721" y="461"/>
                  </a:lnTo>
                  <a:lnTo>
                    <a:pt x="699" y="463"/>
                  </a:lnTo>
                  <a:lnTo>
                    <a:pt x="575" y="463"/>
                  </a:lnTo>
                  <a:lnTo>
                    <a:pt x="544" y="461"/>
                  </a:lnTo>
                  <a:lnTo>
                    <a:pt x="514" y="461"/>
                  </a:lnTo>
                  <a:lnTo>
                    <a:pt x="486" y="460"/>
                  </a:lnTo>
                  <a:lnTo>
                    <a:pt x="466" y="458"/>
                  </a:lnTo>
                  <a:lnTo>
                    <a:pt x="450" y="458"/>
                  </a:lnTo>
                  <a:lnTo>
                    <a:pt x="450" y="512"/>
                  </a:lnTo>
                  <a:lnTo>
                    <a:pt x="467" y="515"/>
                  </a:lnTo>
                  <a:lnTo>
                    <a:pt x="481" y="522"/>
                  </a:lnTo>
                  <a:lnTo>
                    <a:pt x="491" y="531"/>
                  </a:lnTo>
                  <a:lnTo>
                    <a:pt x="496" y="543"/>
                  </a:lnTo>
                  <a:lnTo>
                    <a:pt x="497" y="556"/>
                  </a:lnTo>
                  <a:lnTo>
                    <a:pt x="495" y="576"/>
                  </a:lnTo>
                  <a:lnTo>
                    <a:pt x="489" y="592"/>
                  </a:lnTo>
                  <a:lnTo>
                    <a:pt x="481" y="605"/>
                  </a:lnTo>
                  <a:lnTo>
                    <a:pt x="471" y="616"/>
                  </a:lnTo>
                  <a:lnTo>
                    <a:pt x="463" y="623"/>
                  </a:lnTo>
                  <a:lnTo>
                    <a:pt x="233" y="837"/>
                  </a:lnTo>
                  <a:lnTo>
                    <a:pt x="233" y="0"/>
                  </a:lnTo>
                  <a:lnTo>
                    <a:pt x="0" y="19"/>
                  </a:lnTo>
                  <a:lnTo>
                    <a:pt x="0" y="72"/>
                  </a:lnTo>
                  <a:lnTo>
                    <a:pt x="37" y="74"/>
                  </a:lnTo>
                  <a:lnTo>
                    <a:pt x="67" y="75"/>
                  </a:lnTo>
                  <a:lnTo>
                    <a:pt x="90" y="81"/>
                  </a:lnTo>
                  <a:lnTo>
                    <a:pt x="106" y="90"/>
                  </a:lnTo>
                  <a:lnTo>
                    <a:pt x="116" y="102"/>
                  </a:lnTo>
                  <a:lnTo>
                    <a:pt x="123" y="120"/>
                  </a:lnTo>
                  <a:lnTo>
                    <a:pt x="125" y="142"/>
                  </a:lnTo>
                  <a:lnTo>
                    <a:pt x="125" y="1078"/>
                  </a:lnTo>
                  <a:lnTo>
                    <a:pt x="124" y="1103"/>
                  </a:lnTo>
                  <a:lnTo>
                    <a:pt x="121" y="1122"/>
                  </a:lnTo>
                  <a:lnTo>
                    <a:pt x="114" y="1137"/>
                  </a:lnTo>
                  <a:lnTo>
                    <a:pt x="103" y="1146"/>
                  </a:lnTo>
                  <a:lnTo>
                    <a:pt x="87" y="1152"/>
                  </a:lnTo>
                  <a:lnTo>
                    <a:pt x="65" y="1155"/>
                  </a:lnTo>
                  <a:lnTo>
                    <a:pt x="36" y="1155"/>
                  </a:lnTo>
                  <a:lnTo>
                    <a:pt x="0" y="1156"/>
                  </a:lnTo>
                  <a:lnTo>
                    <a:pt x="0" y="1210"/>
                  </a:lnTo>
                  <a:lnTo>
                    <a:pt x="34" y="1208"/>
                  </a:lnTo>
                  <a:lnTo>
                    <a:pt x="109" y="1205"/>
                  </a:lnTo>
                  <a:lnTo>
                    <a:pt x="145" y="1205"/>
                  </a:lnTo>
                  <a:lnTo>
                    <a:pt x="177" y="1204"/>
                  </a:lnTo>
                  <a:lnTo>
                    <a:pt x="215" y="1204"/>
                  </a:lnTo>
                  <a:lnTo>
                    <a:pt x="260" y="1205"/>
                  </a:lnTo>
                  <a:lnTo>
                    <a:pt x="307" y="1207"/>
                  </a:lnTo>
                  <a:lnTo>
                    <a:pt x="355" y="1210"/>
                  </a:lnTo>
                  <a:lnTo>
                    <a:pt x="355" y="1156"/>
                  </a:lnTo>
                  <a:lnTo>
                    <a:pt x="318" y="1156"/>
                  </a:lnTo>
                  <a:lnTo>
                    <a:pt x="290" y="1155"/>
                  </a:lnTo>
                  <a:lnTo>
                    <a:pt x="267" y="1152"/>
                  </a:lnTo>
                  <a:lnTo>
                    <a:pt x="251" y="1146"/>
                  </a:lnTo>
                  <a:lnTo>
                    <a:pt x="240" y="1137"/>
                  </a:lnTo>
                  <a:lnTo>
                    <a:pt x="233" y="1122"/>
                  </a:lnTo>
                  <a:lnTo>
                    <a:pt x="229" y="1103"/>
                  </a:lnTo>
                  <a:lnTo>
                    <a:pt x="228" y="1078"/>
                  </a:lnTo>
                  <a:lnTo>
                    <a:pt x="228" y="898"/>
                  </a:lnTo>
                  <a:lnTo>
                    <a:pt x="333" y="801"/>
                  </a:lnTo>
                  <a:lnTo>
                    <a:pt x="372" y="859"/>
                  </a:lnTo>
                  <a:lnTo>
                    <a:pt x="408" y="913"/>
                  </a:lnTo>
                  <a:lnTo>
                    <a:pt x="438" y="959"/>
                  </a:lnTo>
                  <a:lnTo>
                    <a:pt x="464" y="999"/>
                  </a:lnTo>
                  <a:lnTo>
                    <a:pt x="486" y="1033"/>
                  </a:lnTo>
                  <a:lnTo>
                    <a:pt x="503" y="1061"/>
                  </a:lnTo>
                  <a:lnTo>
                    <a:pt x="515" y="1085"/>
                  </a:lnTo>
                  <a:lnTo>
                    <a:pt x="522" y="1103"/>
                  </a:lnTo>
                  <a:lnTo>
                    <a:pt x="525" y="1116"/>
                  </a:lnTo>
                  <a:lnTo>
                    <a:pt x="524" y="1131"/>
                  </a:lnTo>
                  <a:lnTo>
                    <a:pt x="517" y="1142"/>
                  </a:lnTo>
                  <a:lnTo>
                    <a:pt x="507" y="1149"/>
                  </a:lnTo>
                  <a:lnTo>
                    <a:pt x="496" y="1153"/>
                  </a:lnTo>
                  <a:lnTo>
                    <a:pt x="482" y="1155"/>
                  </a:lnTo>
                  <a:lnTo>
                    <a:pt x="467" y="1156"/>
                  </a:lnTo>
                  <a:lnTo>
                    <a:pt x="467" y="1210"/>
                  </a:lnTo>
                  <a:lnTo>
                    <a:pt x="493" y="1208"/>
                  </a:lnTo>
                  <a:lnTo>
                    <a:pt x="525" y="1208"/>
                  </a:lnTo>
                  <a:lnTo>
                    <a:pt x="560" y="1207"/>
                  </a:lnTo>
                  <a:lnTo>
                    <a:pt x="591" y="1205"/>
                  </a:lnTo>
                  <a:lnTo>
                    <a:pt x="621" y="1205"/>
                  </a:lnTo>
                  <a:lnTo>
                    <a:pt x="643" y="1204"/>
                  </a:lnTo>
                  <a:lnTo>
                    <a:pt x="784" y="1210"/>
                  </a:lnTo>
                  <a:lnTo>
                    <a:pt x="784" y="1156"/>
                  </a:lnTo>
                  <a:lnTo>
                    <a:pt x="762" y="1156"/>
                  </a:lnTo>
                  <a:lnTo>
                    <a:pt x="742" y="1155"/>
                  </a:lnTo>
                  <a:lnTo>
                    <a:pt x="724" y="1150"/>
                  </a:lnTo>
                  <a:lnTo>
                    <a:pt x="705" y="1145"/>
                  </a:lnTo>
                  <a:lnTo>
                    <a:pt x="687" y="1133"/>
                  </a:lnTo>
                  <a:lnTo>
                    <a:pt x="669" y="1116"/>
                  </a:lnTo>
                  <a:lnTo>
                    <a:pt x="648" y="1094"/>
                  </a:lnTo>
                  <a:lnTo>
                    <a:pt x="626" y="1063"/>
                  </a:lnTo>
                  <a:lnTo>
                    <a:pt x="420" y="7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2" name="Freeform 8"/>
            <p:cNvSpPr>
              <a:spLocks noEditPoints="1"/>
            </p:cNvSpPr>
            <p:nvPr/>
          </p:nvSpPr>
          <p:spPr bwMode="auto">
            <a:xfrm>
              <a:off x="3573" y="3372"/>
              <a:ext cx="628" cy="800"/>
            </a:xfrm>
            <a:custGeom>
              <a:avLst/>
              <a:gdLst/>
              <a:ahLst/>
              <a:cxnLst>
                <a:cxn ang="0">
                  <a:pos x="606" y="378"/>
                </a:cxn>
                <a:cxn ang="0">
                  <a:pos x="624" y="370"/>
                </a:cxn>
                <a:cxn ang="0">
                  <a:pos x="628" y="341"/>
                </a:cxn>
                <a:cxn ang="0">
                  <a:pos x="623" y="263"/>
                </a:cxn>
                <a:cxn ang="0">
                  <a:pos x="603" y="188"/>
                </a:cxn>
                <a:cxn ang="0">
                  <a:pos x="570" y="122"/>
                </a:cxn>
                <a:cxn ang="0">
                  <a:pos x="523" y="65"/>
                </a:cxn>
                <a:cxn ang="0">
                  <a:pos x="461" y="25"/>
                </a:cxn>
                <a:cxn ang="0">
                  <a:pos x="383" y="3"/>
                </a:cxn>
                <a:cxn ang="0">
                  <a:pos x="288" y="4"/>
                </a:cxn>
                <a:cxn ang="0">
                  <a:pos x="195" y="37"/>
                </a:cxn>
                <a:cxn ang="0">
                  <a:pos x="115" y="98"/>
                </a:cxn>
                <a:cxn ang="0">
                  <a:pos x="54" y="181"/>
                </a:cxn>
                <a:cxn ang="0">
                  <a:pos x="14" y="283"/>
                </a:cxn>
                <a:cxn ang="0">
                  <a:pos x="0" y="398"/>
                </a:cxn>
                <a:cxn ang="0">
                  <a:pos x="14" y="509"/>
                </a:cxn>
                <a:cxn ang="0">
                  <a:pos x="52" y="606"/>
                </a:cxn>
                <a:cxn ang="0">
                  <a:pos x="108" y="686"/>
                </a:cxn>
                <a:cxn ang="0">
                  <a:pos x="182" y="748"/>
                </a:cxn>
                <a:cxn ang="0">
                  <a:pos x="266" y="787"/>
                </a:cxn>
                <a:cxn ang="0">
                  <a:pos x="357" y="800"/>
                </a:cxn>
                <a:cxn ang="0">
                  <a:pos x="440" y="788"/>
                </a:cxn>
                <a:cxn ang="0">
                  <a:pos x="506" y="756"/>
                </a:cxn>
                <a:cxn ang="0">
                  <a:pos x="556" y="711"/>
                </a:cxn>
                <a:cxn ang="0">
                  <a:pos x="594" y="662"/>
                </a:cxn>
                <a:cxn ang="0">
                  <a:pos x="616" y="618"/>
                </a:cxn>
                <a:cxn ang="0">
                  <a:pos x="627" y="583"/>
                </a:cxn>
                <a:cxn ang="0">
                  <a:pos x="628" y="567"/>
                </a:cxn>
                <a:cxn ang="0">
                  <a:pos x="621" y="557"/>
                </a:cxn>
                <a:cxn ang="0">
                  <a:pos x="614" y="554"/>
                </a:cxn>
                <a:cxn ang="0">
                  <a:pos x="607" y="552"/>
                </a:cxn>
                <a:cxn ang="0">
                  <a:pos x="592" y="560"/>
                </a:cxn>
                <a:cxn ang="0">
                  <a:pos x="587" y="577"/>
                </a:cxn>
                <a:cxn ang="0">
                  <a:pos x="552" y="653"/>
                </a:cxn>
                <a:cxn ang="0">
                  <a:pos x="508" y="704"/>
                </a:cxn>
                <a:cxn ang="0">
                  <a:pos x="462" y="733"/>
                </a:cxn>
                <a:cxn ang="0">
                  <a:pos x="418" y="750"/>
                </a:cxn>
                <a:cxn ang="0">
                  <a:pos x="385" y="756"/>
                </a:cxn>
                <a:cxn ang="0">
                  <a:pos x="367" y="757"/>
                </a:cxn>
                <a:cxn ang="0">
                  <a:pos x="292" y="741"/>
                </a:cxn>
                <a:cxn ang="0">
                  <a:pos x="230" y="699"/>
                </a:cxn>
                <a:cxn ang="0">
                  <a:pos x="184" y="640"/>
                </a:cxn>
                <a:cxn ang="0">
                  <a:pos x="152" y="563"/>
                </a:cxn>
                <a:cxn ang="0">
                  <a:pos x="139" y="481"/>
                </a:cxn>
                <a:cxn ang="0">
                  <a:pos x="134" y="408"/>
                </a:cxn>
                <a:cxn ang="0">
                  <a:pos x="588" y="378"/>
                </a:cxn>
                <a:cxn ang="0">
                  <a:pos x="141" y="289"/>
                </a:cxn>
                <a:cxn ang="0">
                  <a:pos x="158" y="203"/>
                </a:cxn>
                <a:cxn ang="0">
                  <a:pos x="186" y="138"/>
                </a:cxn>
                <a:cxn ang="0">
                  <a:pos x="220" y="92"/>
                </a:cxn>
                <a:cxn ang="0">
                  <a:pos x="258" y="62"/>
                </a:cxn>
                <a:cxn ang="0">
                  <a:pos x="294" y="46"/>
                </a:cxn>
                <a:cxn ang="0">
                  <a:pos x="325" y="38"/>
                </a:cxn>
                <a:cxn ang="0">
                  <a:pos x="370" y="41"/>
                </a:cxn>
                <a:cxn ang="0">
                  <a:pos x="421" y="64"/>
                </a:cxn>
                <a:cxn ang="0">
                  <a:pos x="459" y="102"/>
                </a:cxn>
                <a:cxn ang="0">
                  <a:pos x="487" y="151"/>
                </a:cxn>
                <a:cxn ang="0">
                  <a:pos x="505" y="205"/>
                </a:cxn>
                <a:cxn ang="0">
                  <a:pos x="515" y="260"/>
                </a:cxn>
                <a:cxn ang="0">
                  <a:pos x="520" y="306"/>
                </a:cxn>
                <a:cxn ang="0">
                  <a:pos x="522" y="341"/>
                </a:cxn>
              </a:cxnLst>
              <a:rect l="0" t="0" r="r" b="b"/>
              <a:pathLst>
                <a:path w="628" h="800">
                  <a:moveTo>
                    <a:pt x="588" y="378"/>
                  </a:moveTo>
                  <a:lnTo>
                    <a:pt x="606" y="378"/>
                  </a:lnTo>
                  <a:lnTo>
                    <a:pt x="617" y="375"/>
                  </a:lnTo>
                  <a:lnTo>
                    <a:pt x="624" y="370"/>
                  </a:lnTo>
                  <a:lnTo>
                    <a:pt x="628" y="359"/>
                  </a:lnTo>
                  <a:lnTo>
                    <a:pt x="628" y="341"/>
                  </a:lnTo>
                  <a:lnTo>
                    <a:pt x="627" y="301"/>
                  </a:lnTo>
                  <a:lnTo>
                    <a:pt x="623" y="263"/>
                  </a:lnTo>
                  <a:lnTo>
                    <a:pt x="614" y="224"/>
                  </a:lnTo>
                  <a:lnTo>
                    <a:pt x="603" y="188"/>
                  </a:lnTo>
                  <a:lnTo>
                    <a:pt x="588" y="153"/>
                  </a:lnTo>
                  <a:lnTo>
                    <a:pt x="570" y="122"/>
                  </a:lnTo>
                  <a:lnTo>
                    <a:pt x="548" y="92"/>
                  </a:lnTo>
                  <a:lnTo>
                    <a:pt x="523" y="65"/>
                  </a:lnTo>
                  <a:lnTo>
                    <a:pt x="493" y="43"/>
                  </a:lnTo>
                  <a:lnTo>
                    <a:pt x="461" y="25"/>
                  </a:lnTo>
                  <a:lnTo>
                    <a:pt x="423" y="12"/>
                  </a:lnTo>
                  <a:lnTo>
                    <a:pt x="383" y="3"/>
                  </a:lnTo>
                  <a:lnTo>
                    <a:pt x="338" y="0"/>
                  </a:lnTo>
                  <a:lnTo>
                    <a:pt x="288" y="4"/>
                  </a:lnTo>
                  <a:lnTo>
                    <a:pt x="240" y="16"/>
                  </a:lnTo>
                  <a:lnTo>
                    <a:pt x="195" y="37"/>
                  </a:lnTo>
                  <a:lnTo>
                    <a:pt x="154" y="64"/>
                  </a:lnTo>
                  <a:lnTo>
                    <a:pt x="115" y="98"/>
                  </a:lnTo>
                  <a:lnTo>
                    <a:pt x="82" y="136"/>
                  </a:lnTo>
                  <a:lnTo>
                    <a:pt x="54" y="181"/>
                  </a:lnTo>
                  <a:lnTo>
                    <a:pt x="31" y="230"/>
                  </a:lnTo>
                  <a:lnTo>
                    <a:pt x="14" y="283"/>
                  </a:lnTo>
                  <a:lnTo>
                    <a:pt x="3" y="338"/>
                  </a:lnTo>
                  <a:lnTo>
                    <a:pt x="0" y="398"/>
                  </a:lnTo>
                  <a:lnTo>
                    <a:pt x="3" y="454"/>
                  </a:lnTo>
                  <a:lnTo>
                    <a:pt x="14" y="509"/>
                  </a:lnTo>
                  <a:lnTo>
                    <a:pt x="29" y="560"/>
                  </a:lnTo>
                  <a:lnTo>
                    <a:pt x="52" y="606"/>
                  </a:lnTo>
                  <a:lnTo>
                    <a:pt x="78" y="649"/>
                  </a:lnTo>
                  <a:lnTo>
                    <a:pt x="108" y="686"/>
                  </a:lnTo>
                  <a:lnTo>
                    <a:pt x="144" y="720"/>
                  </a:lnTo>
                  <a:lnTo>
                    <a:pt x="182" y="748"/>
                  </a:lnTo>
                  <a:lnTo>
                    <a:pt x="223" y="771"/>
                  </a:lnTo>
                  <a:lnTo>
                    <a:pt x="266" y="787"/>
                  </a:lnTo>
                  <a:lnTo>
                    <a:pt x="311" y="797"/>
                  </a:lnTo>
                  <a:lnTo>
                    <a:pt x="357" y="800"/>
                  </a:lnTo>
                  <a:lnTo>
                    <a:pt x="401" y="797"/>
                  </a:lnTo>
                  <a:lnTo>
                    <a:pt x="440" y="788"/>
                  </a:lnTo>
                  <a:lnTo>
                    <a:pt x="475" y="773"/>
                  </a:lnTo>
                  <a:lnTo>
                    <a:pt x="506" y="756"/>
                  </a:lnTo>
                  <a:lnTo>
                    <a:pt x="533" y="735"/>
                  </a:lnTo>
                  <a:lnTo>
                    <a:pt x="556" y="711"/>
                  </a:lnTo>
                  <a:lnTo>
                    <a:pt x="577" y="687"/>
                  </a:lnTo>
                  <a:lnTo>
                    <a:pt x="594" y="662"/>
                  </a:lnTo>
                  <a:lnTo>
                    <a:pt x="606" y="640"/>
                  </a:lnTo>
                  <a:lnTo>
                    <a:pt x="616" y="618"/>
                  </a:lnTo>
                  <a:lnTo>
                    <a:pt x="623" y="598"/>
                  </a:lnTo>
                  <a:lnTo>
                    <a:pt x="627" y="583"/>
                  </a:lnTo>
                  <a:lnTo>
                    <a:pt x="628" y="573"/>
                  </a:lnTo>
                  <a:lnTo>
                    <a:pt x="628" y="567"/>
                  </a:lnTo>
                  <a:lnTo>
                    <a:pt x="627" y="563"/>
                  </a:lnTo>
                  <a:lnTo>
                    <a:pt x="621" y="557"/>
                  </a:lnTo>
                  <a:lnTo>
                    <a:pt x="617" y="555"/>
                  </a:lnTo>
                  <a:lnTo>
                    <a:pt x="614" y="554"/>
                  </a:lnTo>
                  <a:lnTo>
                    <a:pt x="610" y="552"/>
                  </a:lnTo>
                  <a:lnTo>
                    <a:pt x="607" y="552"/>
                  </a:lnTo>
                  <a:lnTo>
                    <a:pt x="598" y="554"/>
                  </a:lnTo>
                  <a:lnTo>
                    <a:pt x="592" y="560"/>
                  </a:lnTo>
                  <a:lnTo>
                    <a:pt x="589" y="567"/>
                  </a:lnTo>
                  <a:lnTo>
                    <a:pt x="587" y="577"/>
                  </a:lnTo>
                  <a:lnTo>
                    <a:pt x="570" y="619"/>
                  </a:lnTo>
                  <a:lnTo>
                    <a:pt x="552" y="653"/>
                  </a:lnTo>
                  <a:lnTo>
                    <a:pt x="530" y="681"/>
                  </a:lnTo>
                  <a:lnTo>
                    <a:pt x="508" y="704"/>
                  </a:lnTo>
                  <a:lnTo>
                    <a:pt x="484" y="721"/>
                  </a:lnTo>
                  <a:lnTo>
                    <a:pt x="462" y="733"/>
                  </a:lnTo>
                  <a:lnTo>
                    <a:pt x="439" y="744"/>
                  </a:lnTo>
                  <a:lnTo>
                    <a:pt x="418" y="750"/>
                  </a:lnTo>
                  <a:lnTo>
                    <a:pt x="400" y="754"/>
                  </a:lnTo>
                  <a:lnTo>
                    <a:pt x="385" y="756"/>
                  </a:lnTo>
                  <a:lnTo>
                    <a:pt x="374" y="756"/>
                  </a:lnTo>
                  <a:lnTo>
                    <a:pt x="367" y="757"/>
                  </a:lnTo>
                  <a:lnTo>
                    <a:pt x="328" y="753"/>
                  </a:lnTo>
                  <a:lnTo>
                    <a:pt x="292" y="741"/>
                  </a:lnTo>
                  <a:lnTo>
                    <a:pt x="259" y="723"/>
                  </a:lnTo>
                  <a:lnTo>
                    <a:pt x="230" y="699"/>
                  </a:lnTo>
                  <a:lnTo>
                    <a:pt x="205" y="671"/>
                  </a:lnTo>
                  <a:lnTo>
                    <a:pt x="184" y="640"/>
                  </a:lnTo>
                  <a:lnTo>
                    <a:pt x="166" y="603"/>
                  </a:lnTo>
                  <a:lnTo>
                    <a:pt x="152" y="563"/>
                  </a:lnTo>
                  <a:lnTo>
                    <a:pt x="144" y="521"/>
                  </a:lnTo>
                  <a:lnTo>
                    <a:pt x="139" y="481"/>
                  </a:lnTo>
                  <a:lnTo>
                    <a:pt x="136" y="442"/>
                  </a:lnTo>
                  <a:lnTo>
                    <a:pt x="134" y="408"/>
                  </a:lnTo>
                  <a:lnTo>
                    <a:pt x="134" y="378"/>
                  </a:lnTo>
                  <a:lnTo>
                    <a:pt x="588" y="378"/>
                  </a:lnTo>
                  <a:close/>
                  <a:moveTo>
                    <a:pt x="137" y="341"/>
                  </a:moveTo>
                  <a:lnTo>
                    <a:pt x="141" y="289"/>
                  </a:lnTo>
                  <a:lnTo>
                    <a:pt x="148" y="243"/>
                  </a:lnTo>
                  <a:lnTo>
                    <a:pt x="158" y="203"/>
                  </a:lnTo>
                  <a:lnTo>
                    <a:pt x="172" y="168"/>
                  </a:lnTo>
                  <a:lnTo>
                    <a:pt x="186" y="138"/>
                  </a:lnTo>
                  <a:lnTo>
                    <a:pt x="202" y="113"/>
                  </a:lnTo>
                  <a:lnTo>
                    <a:pt x="220" y="92"/>
                  </a:lnTo>
                  <a:lnTo>
                    <a:pt x="238" y="75"/>
                  </a:lnTo>
                  <a:lnTo>
                    <a:pt x="258" y="62"/>
                  </a:lnTo>
                  <a:lnTo>
                    <a:pt x="276" y="53"/>
                  </a:lnTo>
                  <a:lnTo>
                    <a:pt x="294" y="46"/>
                  </a:lnTo>
                  <a:lnTo>
                    <a:pt x="310" y="41"/>
                  </a:lnTo>
                  <a:lnTo>
                    <a:pt x="325" y="38"/>
                  </a:lnTo>
                  <a:lnTo>
                    <a:pt x="338" y="38"/>
                  </a:lnTo>
                  <a:lnTo>
                    <a:pt x="370" y="41"/>
                  </a:lnTo>
                  <a:lnTo>
                    <a:pt x="397" y="50"/>
                  </a:lnTo>
                  <a:lnTo>
                    <a:pt x="421" y="64"/>
                  </a:lnTo>
                  <a:lnTo>
                    <a:pt x="441" y="81"/>
                  </a:lnTo>
                  <a:lnTo>
                    <a:pt x="459" y="102"/>
                  </a:lnTo>
                  <a:lnTo>
                    <a:pt x="475" y="126"/>
                  </a:lnTo>
                  <a:lnTo>
                    <a:pt x="487" y="151"/>
                  </a:lnTo>
                  <a:lnTo>
                    <a:pt x="497" y="178"/>
                  </a:lnTo>
                  <a:lnTo>
                    <a:pt x="505" y="205"/>
                  </a:lnTo>
                  <a:lnTo>
                    <a:pt x="511" y="233"/>
                  </a:lnTo>
                  <a:lnTo>
                    <a:pt x="515" y="260"/>
                  </a:lnTo>
                  <a:lnTo>
                    <a:pt x="519" y="283"/>
                  </a:lnTo>
                  <a:lnTo>
                    <a:pt x="520" y="306"/>
                  </a:lnTo>
                  <a:lnTo>
                    <a:pt x="522" y="326"/>
                  </a:lnTo>
                  <a:lnTo>
                    <a:pt x="522" y="341"/>
                  </a:lnTo>
                  <a:lnTo>
                    <a:pt x="137" y="3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4280" y="3401"/>
              <a:ext cx="794" cy="1110"/>
            </a:xfrm>
            <a:custGeom>
              <a:avLst/>
              <a:gdLst/>
              <a:ahLst/>
              <a:cxnLst>
                <a:cxn ang="0">
                  <a:pos x="658" y="133"/>
                </a:cxn>
                <a:cxn ang="0">
                  <a:pos x="696" y="88"/>
                </a:cxn>
                <a:cxn ang="0">
                  <a:pos x="734" y="64"/>
                </a:cxn>
                <a:cxn ang="0">
                  <a:pos x="769" y="55"/>
                </a:cxn>
                <a:cxn ang="0">
                  <a:pos x="794" y="54"/>
                </a:cxn>
                <a:cxn ang="0">
                  <a:pos x="754" y="3"/>
                </a:cxn>
                <a:cxn ang="0">
                  <a:pos x="631" y="5"/>
                </a:cxn>
                <a:cxn ang="0">
                  <a:pos x="577" y="2"/>
                </a:cxn>
                <a:cxn ang="0">
                  <a:pos x="531" y="0"/>
                </a:cxn>
                <a:cxn ang="0">
                  <a:pos x="554" y="57"/>
                </a:cxn>
                <a:cxn ang="0">
                  <a:pos x="588" y="76"/>
                </a:cxn>
                <a:cxn ang="0">
                  <a:pos x="606" y="109"/>
                </a:cxn>
                <a:cxn ang="0">
                  <a:pos x="607" y="140"/>
                </a:cxn>
                <a:cxn ang="0">
                  <a:pos x="603" y="158"/>
                </a:cxn>
                <a:cxn ang="0">
                  <a:pos x="434" y="600"/>
                </a:cxn>
                <a:cxn ang="0">
                  <a:pos x="247" y="116"/>
                </a:cxn>
                <a:cxn ang="0">
                  <a:pos x="243" y="100"/>
                </a:cxn>
                <a:cxn ang="0">
                  <a:pos x="253" y="73"/>
                </a:cxn>
                <a:cxn ang="0">
                  <a:pos x="278" y="60"/>
                </a:cxn>
                <a:cxn ang="0">
                  <a:pos x="322" y="54"/>
                </a:cxn>
                <a:cxn ang="0">
                  <a:pos x="335" y="0"/>
                </a:cxn>
                <a:cxn ang="0">
                  <a:pos x="286" y="2"/>
                </a:cxn>
                <a:cxn ang="0">
                  <a:pos x="225" y="3"/>
                </a:cxn>
                <a:cxn ang="0">
                  <a:pos x="80" y="5"/>
                </a:cxn>
                <a:cxn ang="0">
                  <a:pos x="0" y="0"/>
                </a:cxn>
                <a:cxn ang="0">
                  <a:pos x="36" y="54"/>
                </a:cxn>
                <a:cxn ang="0">
                  <a:pos x="87" y="61"/>
                </a:cxn>
                <a:cxn ang="0">
                  <a:pos x="119" y="90"/>
                </a:cxn>
                <a:cxn ang="0">
                  <a:pos x="375" y="752"/>
                </a:cxn>
                <a:cxn ang="0">
                  <a:pos x="364" y="783"/>
                </a:cxn>
                <a:cxn ang="0">
                  <a:pos x="347" y="823"/>
                </a:cxn>
                <a:cxn ang="0">
                  <a:pos x="335" y="854"/>
                </a:cxn>
                <a:cxn ang="0">
                  <a:pos x="299" y="943"/>
                </a:cxn>
                <a:cxn ang="0">
                  <a:pos x="268" y="998"/>
                </a:cxn>
                <a:cxn ang="0">
                  <a:pos x="228" y="1043"/>
                </a:cxn>
                <a:cxn ang="0">
                  <a:pos x="178" y="1068"/>
                </a:cxn>
                <a:cxn ang="0">
                  <a:pos x="141" y="1071"/>
                </a:cxn>
                <a:cxn ang="0">
                  <a:pos x="111" y="1064"/>
                </a:cxn>
                <a:cxn ang="0">
                  <a:pos x="73" y="1040"/>
                </a:cxn>
                <a:cxn ang="0">
                  <a:pos x="112" y="1024"/>
                </a:cxn>
                <a:cxn ang="0">
                  <a:pos x="131" y="997"/>
                </a:cxn>
                <a:cxn ang="0">
                  <a:pos x="137" y="966"/>
                </a:cxn>
                <a:cxn ang="0">
                  <a:pos x="127" y="927"/>
                </a:cxn>
                <a:cxn ang="0">
                  <a:pos x="102" y="902"/>
                </a:cxn>
                <a:cxn ang="0">
                  <a:pos x="68" y="893"/>
                </a:cxn>
                <a:cxn ang="0">
                  <a:pos x="36" y="900"/>
                </a:cxn>
                <a:cxn ang="0">
                  <a:pos x="11" y="926"/>
                </a:cxn>
                <a:cxn ang="0">
                  <a:pos x="0" y="969"/>
                </a:cxn>
                <a:cxn ang="0">
                  <a:pos x="15" y="1031"/>
                </a:cxn>
                <a:cxn ang="0">
                  <a:pos x="57" y="1079"/>
                </a:cxn>
                <a:cxn ang="0">
                  <a:pos x="116" y="1105"/>
                </a:cxn>
                <a:cxn ang="0">
                  <a:pos x="183" y="1107"/>
                </a:cxn>
                <a:cxn ang="0">
                  <a:pos x="241" y="1080"/>
                </a:cxn>
                <a:cxn ang="0">
                  <a:pos x="289" y="1034"/>
                </a:cxn>
                <a:cxn ang="0">
                  <a:pos x="328" y="976"/>
                </a:cxn>
                <a:cxn ang="0">
                  <a:pos x="357" y="911"/>
                </a:cxn>
              </a:cxnLst>
              <a:rect l="0" t="0" r="r" b="b"/>
              <a:pathLst>
                <a:path w="794" h="1110">
                  <a:moveTo>
                    <a:pt x="643" y="165"/>
                  </a:moveTo>
                  <a:lnTo>
                    <a:pt x="658" y="133"/>
                  </a:lnTo>
                  <a:lnTo>
                    <a:pt x="676" y="107"/>
                  </a:lnTo>
                  <a:lnTo>
                    <a:pt x="696" y="88"/>
                  </a:lnTo>
                  <a:lnTo>
                    <a:pt x="715" y="75"/>
                  </a:lnTo>
                  <a:lnTo>
                    <a:pt x="734" y="64"/>
                  </a:lnTo>
                  <a:lnTo>
                    <a:pt x="752" y="58"/>
                  </a:lnTo>
                  <a:lnTo>
                    <a:pt x="769" y="55"/>
                  </a:lnTo>
                  <a:lnTo>
                    <a:pt x="784" y="54"/>
                  </a:lnTo>
                  <a:lnTo>
                    <a:pt x="794" y="54"/>
                  </a:lnTo>
                  <a:lnTo>
                    <a:pt x="794" y="0"/>
                  </a:lnTo>
                  <a:lnTo>
                    <a:pt x="754" y="3"/>
                  </a:lnTo>
                  <a:lnTo>
                    <a:pt x="712" y="5"/>
                  </a:lnTo>
                  <a:lnTo>
                    <a:pt x="631" y="5"/>
                  </a:lnTo>
                  <a:lnTo>
                    <a:pt x="604" y="3"/>
                  </a:lnTo>
                  <a:lnTo>
                    <a:pt x="577" y="2"/>
                  </a:lnTo>
                  <a:lnTo>
                    <a:pt x="552" y="2"/>
                  </a:lnTo>
                  <a:lnTo>
                    <a:pt x="531" y="0"/>
                  </a:lnTo>
                  <a:lnTo>
                    <a:pt x="531" y="54"/>
                  </a:lnTo>
                  <a:lnTo>
                    <a:pt x="554" y="57"/>
                  </a:lnTo>
                  <a:lnTo>
                    <a:pt x="574" y="64"/>
                  </a:lnTo>
                  <a:lnTo>
                    <a:pt x="588" y="76"/>
                  </a:lnTo>
                  <a:lnTo>
                    <a:pt x="599" y="91"/>
                  </a:lnTo>
                  <a:lnTo>
                    <a:pt x="606" y="109"/>
                  </a:lnTo>
                  <a:lnTo>
                    <a:pt x="607" y="130"/>
                  </a:lnTo>
                  <a:lnTo>
                    <a:pt x="607" y="140"/>
                  </a:lnTo>
                  <a:lnTo>
                    <a:pt x="606" y="149"/>
                  </a:lnTo>
                  <a:lnTo>
                    <a:pt x="603" y="158"/>
                  </a:lnTo>
                  <a:lnTo>
                    <a:pt x="597" y="171"/>
                  </a:lnTo>
                  <a:lnTo>
                    <a:pt x="434" y="600"/>
                  </a:lnTo>
                  <a:lnTo>
                    <a:pt x="253" y="131"/>
                  </a:lnTo>
                  <a:lnTo>
                    <a:pt x="247" y="116"/>
                  </a:lnTo>
                  <a:lnTo>
                    <a:pt x="245" y="107"/>
                  </a:lnTo>
                  <a:lnTo>
                    <a:pt x="243" y="100"/>
                  </a:lnTo>
                  <a:lnTo>
                    <a:pt x="246" y="85"/>
                  </a:lnTo>
                  <a:lnTo>
                    <a:pt x="253" y="73"/>
                  </a:lnTo>
                  <a:lnTo>
                    <a:pt x="264" y="66"/>
                  </a:lnTo>
                  <a:lnTo>
                    <a:pt x="278" y="60"/>
                  </a:lnTo>
                  <a:lnTo>
                    <a:pt x="292" y="57"/>
                  </a:lnTo>
                  <a:lnTo>
                    <a:pt x="322" y="54"/>
                  </a:lnTo>
                  <a:lnTo>
                    <a:pt x="335" y="54"/>
                  </a:lnTo>
                  <a:lnTo>
                    <a:pt x="335" y="0"/>
                  </a:lnTo>
                  <a:lnTo>
                    <a:pt x="312" y="2"/>
                  </a:lnTo>
                  <a:lnTo>
                    <a:pt x="286" y="2"/>
                  </a:lnTo>
                  <a:lnTo>
                    <a:pt x="256" y="3"/>
                  </a:lnTo>
                  <a:lnTo>
                    <a:pt x="225" y="3"/>
                  </a:lnTo>
                  <a:lnTo>
                    <a:pt x="198" y="5"/>
                  </a:lnTo>
                  <a:lnTo>
                    <a:pt x="80" y="5"/>
                  </a:lnTo>
                  <a:lnTo>
                    <a:pt x="39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64" y="57"/>
                  </a:lnTo>
                  <a:lnTo>
                    <a:pt x="87" y="61"/>
                  </a:lnTo>
                  <a:lnTo>
                    <a:pt x="105" y="72"/>
                  </a:lnTo>
                  <a:lnTo>
                    <a:pt x="119" y="90"/>
                  </a:lnTo>
                  <a:lnTo>
                    <a:pt x="131" y="115"/>
                  </a:lnTo>
                  <a:lnTo>
                    <a:pt x="375" y="752"/>
                  </a:lnTo>
                  <a:lnTo>
                    <a:pt x="369" y="765"/>
                  </a:lnTo>
                  <a:lnTo>
                    <a:pt x="364" y="783"/>
                  </a:lnTo>
                  <a:lnTo>
                    <a:pt x="355" y="804"/>
                  </a:lnTo>
                  <a:lnTo>
                    <a:pt x="347" y="823"/>
                  </a:lnTo>
                  <a:lnTo>
                    <a:pt x="340" y="841"/>
                  </a:lnTo>
                  <a:lnTo>
                    <a:pt x="335" y="854"/>
                  </a:lnTo>
                  <a:lnTo>
                    <a:pt x="324" y="884"/>
                  </a:lnTo>
                  <a:lnTo>
                    <a:pt x="299" y="943"/>
                  </a:lnTo>
                  <a:lnTo>
                    <a:pt x="283" y="972"/>
                  </a:lnTo>
                  <a:lnTo>
                    <a:pt x="268" y="998"/>
                  </a:lnTo>
                  <a:lnTo>
                    <a:pt x="249" y="1022"/>
                  </a:lnTo>
                  <a:lnTo>
                    <a:pt x="228" y="1043"/>
                  </a:lnTo>
                  <a:lnTo>
                    <a:pt x="205" y="1058"/>
                  </a:lnTo>
                  <a:lnTo>
                    <a:pt x="178" y="1068"/>
                  </a:lnTo>
                  <a:lnTo>
                    <a:pt x="149" y="1071"/>
                  </a:lnTo>
                  <a:lnTo>
                    <a:pt x="141" y="1071"/>
                  </a:lnTo>
                  <a:lnTo>
                    <a:pt x="129" y="1070"/>
                  </a:lnTo>
                  <a:lnTo>
                    <a:pt x="111" y="1064"/>
                  </a:lnTo>
                  <a:lnTo>
                    <a:pt x="93" y="1055"/>
                  </a:lnTo>
                  <a:lnTo>
                    <a:pt x="73" y="1040"/>
                  </a:lnTo>
                  <a:lnTo>
                    <a:pt x="95" y="1034"/>
                  </a:lnTo>
                  <a:lnTo>
                    <a:pt x="112" y="1024"/>
                  </a:lnTo>
                  <a:lnTo>
                    <a:pt x="124" y="1010"/>
                  </a:lnTo>
                  <a:lnTo>
                    <a:pt x="131" y="997"/>
                  </a:lnTo>
                  <a:lnTo>
                    <a:pt x="135" y="981"/>
                  </a:lnTo>
                  <a:lnTo>
                    <a:pt x="137" y="966"/>
                  </a:lnTo>
                  <a:lnTo>
                    <a:pt x="134" y="945"/>
                  </a:lnTo>
                  <a:lnTo>
                    <a:pt x="127" y="927"/>
                  </a:lnTo>
                  <a:lnTo>
                    <a:pt x="116" y="912"/>
                  </a:lnTo>
                  <a:lnTo>
                    <a:pt x="102" y="902"/>
                  </a:lnTo>
                  <a:lnTo>
                    <a:pt x="87" y="896"/>
                  </a:lnTo>
                  <a:lnTo>
                    <a:pt x="68" y="893"/>
                  </a:lnTo>
                  <a:lnTo>
                    <a:pt x="51" y="894"/>
                  </a:lnTo>
                  <a:lnTo>
                    <a:pt x="36" y="900"/>
                  </a:lnTo>
                  <a:lnTo>
                    <a:pt x="22" y="911"/>
                  </a:lnTo>
                  <a:lnTo>
                    <a:pt x="11" y="926"/>
                  </a:lnTo>
                  <a:lnTo>
                    <a:pt x="3" y="945"/>
                  </a:lnTo>
                  <a:lnTo>
                    <a:pt x="0" y="969"/>
                  </a:lnTo>
                  <a:lnTo>
                    <a:pt x="4" y="1001"/>
                  </a:lnTo>
                  <a:lnTo>
                    <a:pt x="15" y="1031"/>
                  </a:lnTo>
                  <a:lnTo>
                    <a:pt x="33" y="1056"/>
                  </a:lnTo>
                  <a:lnTo>
                    <a:pt x="57" y="1079"/>
                  </a:lnTo>
                  <a:lnTo>
                    <a:pt x="84" y="1095"/>
                  </a:lnTo>
                  <a:lnTo>
                    <a:pt x="116" y="1105"/>
                  </a:lnTo>
                  <a:lnTo>
                    <a:pt x="149" y="1110"/>
                  </a:lnTo>
                  <a:lnTo>
                    <a:pt x="183" y="1107"/>
                  </a:lnTo>
                  <a:lnTo>
                    <a:pt x="213" y="1096"/>
                  </a:lnTo>
                  <a:lnTo>
                    <a:pt x="241" y="1080"/>
                  </a:lnTo>
                  <a:lnTo>
                    <a:pt x="265" y="1059"/>
                  </a:lnTo>
                  <a:lnTo>
                    <a:pt x="289" y="1034"/>
                  </a:lnTo>
                  <a:lnTo>
                    <a:pt x="308" y="1006"/>
                  </a:lnTo>
                  <a:lnTo>
                    <a:pt x="328" y="976"/>
                  </a:lnTo>
                  <a:lnTo>
                    <a:pt x="343" y="943"/>
                  </a:lnTo>
                  <a:lnTo>
                    <a:pt x="357" y="911"/>
                  </a:lnTo>
                  <a:lnTo>
                    <a:pt x="643" y="1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5159" y="3372"/>
              <a:ext cx="531" cy="800"/>
            </a:xfrm>
            <a:custGeom>
              <a:avLst/>
              <a:gdLst/>
              <a:ahLst/>
              <a:cxnLst>
                <a:cxn ang="0">
                  <a:pos x="310" y="448"/>
                </a:cxn>
                <a:cxn ang="0">
                  <a:pos x="364" y="468"/>
                </a:cxn>
                <a:cxn ang="0">
                  <a:pos x="418" y="508"/>
                </a:cxn>
                <a:cxn ang="0">
                  <a:pos x="451" y="573"/>
                </a:cxn>
                <a:cxn ang="0">
                  <a:pos x="446" y="659"/>
                </a:cxn>
                <a:cxn ang="0">
                  <a:pos x="399" y="724"/>
                </a:cxn>
                <a:cxn ang="0">
                  <a:pos x="310" y="759"/>
                </a:cxn>
                <a:cxn ang="0">
                  <a:pos x="197" y="750"/>
                </a:cxn>
                <a:cxn ang="0">
                  <a:pos x="118" y="693"/>
                </a:cxn>
                <a:cxn ang="0">
                  <a:pos x="67" y="597"/>
                </a:cxn>
                <a:cxn ang="0">
                  <a:pos x="42" y="500"/>
                </a:cxn>
                <a:cxn ang="0">
                  <a:pos x="23" y="484"/>
                </a:cxn>
                <a:cxn ang="0">
                  <a:pos x="2" y="499"/>
                </a:cxn>
                <a:cxn ang="0">
                  <a:pos x="3" y="790"/>
                </a:cxn>
                <a:cxn ang="0">
                  <a:pos x="23" y="800"/>
                </a:cxn>
                <a:cxn ang="0">
                  <a:pos x="46" y="779"/>
                </a:cxn>
                <a:cxn ang="0">
                  <a:pos x="65" y="756"/>
                </a:cxn>
                <a:cxn ang="0">
                  <a:pos x="92" y="724"/>
                </a:cxn>
                <a:cxn ang="0">
                  <a:pos x="182" y="785"/>
                </a:cxn>
                <a:cxn ang="0">
                  <a:pos x="253" y="800"/>
                </a:cxn>
                <a:cxn ang="0">
                  <a:pos x="361" y="790"/>
                </a:cxn>
                <a:cxn ang="0">
                  <a:pos x="460" y="738"/>
                </a:cxn>
                <a:cxn ang="0">
                  <a:pos x="515" y="656"/>
                </a:cxn>
                <a:cxn ang="0">
                  <a:pos x="531" y="558"/>
                </a:cxn>
                <a:cxn ang="0">
                  <a:pos x="511" y="460"/>
                </a:cxn>
                <a:cxn ang="0">
                  <a:pos x="473" y="404"/>
                </a:cxn>
                <a:cxn ang="0">
                  <a:pos x="407" y="349"/>
                </a:cxn>
                <a:cxn ang="0">
                  <a:pos x="278" y="309"/>
                </a:cxn>
                <a:cxn ang="0">
                  <a:pos x="169" y="279"/>
                </a:cxn>
                <a:cxn ang="0">
                  <a:pos x="104" y="237"/>
                </a:cxn>
                <a:cxn ang="0">
                  <a:pos x="79" y="166"/>
                </a:cxn>
                <a:cxn ang="0">
                  <a:pos x="92" y="110"/>
                </a:cxn>
                <a:cxn ang="0">
                  <a:pos x="136" y="62"/>
                </a:cxn>
                <a:cxn ang="0">
                  <a:pos x="222" y="35"/>
                </a:cxn>
                <a:cxn ang="0">
                  <a:pos x="327" y="41"/>
                </a:cxn>
                <a:cxn ang="0">
                  <a:pos x="395" y="81"/>
                </a:cxn>
                <a:cxn ang="0">
                  <a:pos x="430" y="138"/>
                </a:cxn>
                <a:cxn ang="0">
                  <a:pos x="446" y="197"/>
                </a:cxn>
                <a:cxn ang="0">
                  <a:pos x="451" y="243"/>
                </a:cxn>
                <a:cxn ang="0">
                  <a:pos x="460" y="258"/>
                </a:cxn>
                <a:cxn ang="0">
                  <a:pos x="471" y="260"/>
                </a:cxn>
                <a:cxn ang="0">
                  <a:pos x="491" y="239"/>
                </a:cxn>
                <a:cxn ang="0">
                  <a:pos x="483" y="3"/>
                </a:cxn>
                <a:cxn ang="0">
                  <a:pos x="465" y="1"/>
                </a:cxn>
                <a:cxn ang="0">
                  <a:pos x="440" y="21"/>
                </a:cxn>
                <a:cxn ang="0">
                  <a:pos x="419" y="43"/>
                </a:cxn>
                <a:cxn ang="0">
                  <a:pos x="352" y="15"/>
                </a:cxn>
                <a:cxn ang="0">
                  <a:pos x="276" y="0"/>
                </a:cxn>
                <a:cxn ang="0">
                  <a:pos x="172" y="9"/>
                </a:cxn>
                <a:cxn ang="0">
                  <a:pos x="79" y="50"/>
                </a:cxn>
                <a:cxn ang="0">
                  <a:pos x="24" y="116"/>
                </a:cxn>
                <a:cxn ang="0">
                  <a:pos x="2" y="190"/>
                </a:cxn>
                <a:cxn ang="0">
                  <a:pos x="13" y="282"/>
                </a:cxn>
                <a:cxn ang="0">
                  <a:pos x="71" y="362"/>
                </a:cxn>
                <a:cxn ang="0">
                  <a:pos x="140" y="405"/>
                </a:cxn>
                <a:cxn ang="0">
                  <a:pos x="240" y="433"/>
                </a:cxn>
              </a:cxnLst>
              <a:rect l="0" t="0" r="r" b="b"/>
              <a:pathLst>
                <a:path w="531" h="800">
                  <a:moveTo>
                    <a:pt x="285" y="442"/>
                  </a:moveTo>
                  <a:lnTo>
                    <a:pt x="296" y="445"/>
                  </a:lnTo>
                  <a:lnTo>
                    <a:pt x="310" y="448"/>
                  </a:lnTo>
                  <a:lnTo>
                    <a:pt x="327" y="453"/>
                  </a:lnTo>
                  <a:lnTo>
                    <a:pt x="345" y="459"/>
                  </a:lnTo>
                  <a:lnTo>
                    <a:pt x="364" y="468"/>
                  </a:lnTo>
                  <a:lnTo>
                    <a:pt x="383" y="478"/>
                  </a:lnTo>
                  <a:lnTo>
                    <a:pt x="401" y="491"/>
                  </a:lnTo>
                  <a:lnTo>
                    <a:pt x="418" y="508"/>
                  </a:lnTo>
                  <a:lnTo>
                    <a:pt x="432" y="525"/>
                  </a:lnTo>
                  <a:lnTo>
                    <a:pt x="444" y="548"/>
                  </a:lnTo>
                  <a:lnTo>
                    <a:pt x="451" y="573"/>
                  </a:lnTo>
                  <a:lnTo>
                    <a:pt x="454" y="603"/>
                  </a:lnTo>
                  <a:lnTo>
                    <a:pt x="451" y="632"/>
                  </a:lnTo>
                  <a:lnTo>
                    <a:pt x="446" y="659"/>
                  </a:lnTo>
                  <a:lnTo>
                    <a:pt x="435" y="683"/>
                  </a:lnTo>
                  <a:lnTo>
                    <a:pt x="419" y="705"/>
                  </a:lnTo>
                  <a:lnTo>
                    <a:pt x="399" y="724"/>
                  </a:lnTo>
                  <a:lnTo>
                    <a:pt x="374" y="741"/>
                  </a:lnTo>
                  <a:lnTo>
                    <a:pt x="345" y="751"/>
                  </a:lnTo>
                  <a:lnTo>
                    <a:pt x="310" y="759"/>
                  </a:lnTo>
                  <a:lnTo>
                    <a:pt x="270" y="762"/>
                  </a:lnTo>
                  <a:lnTo>
                    <a:pt x="231" y="759"/>
                  </a:lnTo>
                  <a:lnTo>
                    <a:pt x="197" y="750"/>
                  </a:lnTo>
                  <a:lnTo>
                    <a:pt x="168" y="736"/>
                  </a:lnTo>
                  <a:lnTo>
                    <a:pt x="141" y="717"/>
                  </a:lnTo>
                  <a:lnTo>
                    <a:pt x="118" y="693"/>
                  </a:lnTo>
                  <a:lnTo>
                    <a:pt x="99" y="665"/>
                  </a:lnTo>
                  <a:lnTo>
                    <a:pt x="81" y="632"/>
                  </a:lnTo>
                  <a:lnTo>
                    <a:pt x="67" y="597"/>
                  </a:lnTo>
                  <a:lnTo>
                    <a:pt x="54" y="557"/>
                  </a:lnTo>
                  <a:lnTo>
                    <a:pt x="45" y="514"/>
                  </a:lnTo>
                  <a:lnTo>
                    <a:pt x="42" y="500"/>
                  </a:lnTo>
                  <a:lnTo>
                    <a:pt x="38" y="491"/>
                  </a:lnTo>
                  <a:lnTo>
                    <a:pt x="32" y="485"/>
                  </a:lnTo>
                  <a:lnTo>
                    <a:pt x="23" y="484"/>
                  </a:lnTo>
                  <a:lnTo>
                    <a:pt x="12" y="485"/>
                  </a:lnTo>
                  <a:lnTo>
                    <a:pt x="6" y="491"/>
                  </a:lnTo>
                  <a:lnTo>
                    <a:pt x="2" y="499"/>
                  </a:lnTo>
                  <a:lnTo>
                    <a:pt x="0" y="512"/>
                  </a:lnTo>
                  <a:lnTo>
                    <a:pt x="0" y="778"/>
                  </a:lnTo>
                  <a:lnTo>
                    <a:pt x="3" y="790"/>
                  </a:lnTo>
                  <a:lnTo>
                    <a:pt x="9" y="797"/>
                  </a:lnTo>
                  <a:lnTo>
                    <a:pt x="18" y="800"/>
                  </a:lnTo>
                  <a:lnTo>
                    <a:pt x="23" y="800"/>
                  </a:lnTo>
                  <a:lnTo>
                    <a:pt x="31" y="796"/>
                  </a:lnTo>
                  <a:lnTo>
                    <a:pt x="36" y="788"/>
                  </a:lnTo>
                  <a:lnTo>
                    <a:pt x="46" y="779"/>
                  </a:lnTo>
                  <a:lnTo>
                    <a:pt x="61" y="763"/>
                  </a:lnTo>
                  <a:lnTo>
                    <a:pt x="63" y="760"/>
                  </a:lnTo>
                  <a:lnTo>
                    <a:pt x="65" y="756"/>
                  </a:lnTo>
                  <a:lnTo>
                    <a:pt x="71" y="750"/>
                  </a:lnTo>
                  <a:lnTo>
                    <a:pt x="79" y="739"/>
                  </a:lnTo>
                  <a:lnTo>
                    <a:pt x="92" y="724"/>
                  </a:lnTo>
                  <a:lnTo>
                    <a:pt x="122" y="751"/>
                  </a:lnTo>
                  <a:lnTo>
                    <a:pt x="153" y="772"/>
                  </a:lnTo>
                  <a:lnTo>
                    <a:pt x="182" y="785"/>
                  </a:lnTo>
                  <a:lnTo>
                    <a:pt x="208" y="794"/>
                  </a:lnTo>
                  <a:lnTo>
                    <a:pt x="233" y="799"/>
                  </a:lnTo>
                  <a:lnTo>
                    <a:pt x="253" y="800"/>
                  </a:lnTo>
                  <a:lnTo>
                    <a:pt x="270" y="800"/>
                  </a:lnTo>
                  <a:lnTo>
                    <a:pt x="318" y="797"/>
                  </a:lnTo>
                  <a:lnTo>
                    <a:pt x="361" y="790"/>
                  </a:lnTo>
                  <a:lnTo>
                    <a:pt x="399" y="776"/>
                  </a:lnTo>
                  <a:lnTo>
                    <a:pt x="432" y="759"/>
                  </a:lnTo>
                  <a:lnTo>
                    <a:pt x="460" y="738"/>
                  </a:lnTo>
                  <a:lnTo>
                    <a:pt x="482" y="714"/>
                  </a:lnTo>
                  <a:lnTo>
                    <a:pt x="501" y="686"/>
                  </a:lnTo>
                  <a:lnTo>
                    <a:pt x="515" y="656"/>
                  </a:lnTo>
                  <a:lnTo>
                    <a:pt x="525" y="625"/>
                  </a:lnTo>
                  <a:lnTo>
                    <a:pt x="530" y="592"/>
                  </a:lnTo>
                  <a:lnTo>
                    <a:pt x="531" y="558"/>
                  </a:lnTo>
                  <a:lnTo>
                    <a:pt x="529" y="521"/>
                  </a:lnTo>
                  <a:lnTo>
                    <a:pt x="522" y="488"/>
                  </a:lnTo>
                  <a:lnTo>
                    <a:pt x="511" y="460"/>
                  </a:lnTo>
                  <a:lnTo>
                    <a:pt x="498" y="436"/>
                  </a:lnTo>
                  <a:lnTo>
                    <a:pt x="486" y="419"/>
                  </a:lnTo>
                  <a:lnTo>
                    <a:pt x="473" y="404"/>
                  </a:lnTo>
                  <a:lnTo>
                    <a:pt x="464" y="392"/>
                  </a:lnTo>
                  <a:lnTo>
                    <a:pt x="436" y="367"/>
                  </a:lnTo>
                  <a:lnTo>
                    <a:pt x="407" y="349"/>
                  </a:lnTo>
                  <a:lnTo>
                    <a:pt x="377" y="334"/>
                  </a:lnTo>
                  <a:lnTo>
                    <a:pt x="345" y="323"/>
                  </a:lnTo>
                  <a:lnTo>
                    <a:pt x="278" y="309"/>
                  </a:lnTo>
                  <a:lnTo>
                    <a:pt x="251" y="303"/>
                  </a:lnTo>
                  <a:lnTo>
                    <a:pt x="195" y="288"/>
                  </a:lnTo>
                  <a:lnTo>
                    <a:pt x="169" y="279"/>
                  </a:lnTo>
                  <a:lnTo>
                    <a:pt x="144" y="267"/>
                  </a:lnTo>
                  <a:lnTo>
                    <a:pt x="124" y="254"/>
                  </a:lnTo>
                  <a:lnTo>
                    <a:pt x="104" y="237"/>
                  </a:lnTo>
                  <a:lnTo>
                    <a:pt x="90" y="217"/>
                  </a:lnTo>
                  <a:lnTo>
                    <a:pt x="82" y="193"/>
                  </a:lnTo>
                  <a:lnTo>
                    <a:pt x="79" y="166"/>
                  </a:lnTo>
                  <a:lnTo>
                    <a:pt x="81" y="147"/>
                  </a:lnTo>
                  <a:lnTo>
                    <a:pt x="85" y="129"/>
                  </a:lnTo>
                  <a:lnTo>
                    <a:pt x="92" y="110"/>
                  </a:lnTo>
                  <a:lnTo>
                    <a:pt x="103" y="92"/>
                  </a:lnTo>
                  <a:lnTo>
                    <a:pt x="118" y="77"/>
                  </a:lnTo>
                  <a:lnTo>
                    <a:pt x="136" y="62"/>
                  </a:lnTo>
                  <a:lnTo>
                    <a:pt x="159" y="50"/>
                  </a:lnTo>
                  <a:lnTo>
                    <a:pt x="188" y="41"/>
                  </a:lnTo>
                  <a:lnTo>
                    <a:pt x="222" y="35"/>
                  </a:lnTo>
                  <a:lnTo>
                    <a:pt x="260" y="32"/>
                  </a:lnTo>
                  <a:lnTo>
                    <a:pt x="296" y="35"/>
                  </a:lnTo>
                  <a:lnTo>
                    <a:pt x="327" y="41"/>
                  </a:lnTo>
                  <a:lnTo>
                    <a:pt x="353" y="52"/>
                  </a:lnTo>
                  <a:lnTo>
                    <a:pt x="375" y="65"/>
                  </a:lnTo>
                  <a:lnTo>
                    <a:pt x="395" y="81"/>
                  </a:lnTo>
                  <a:lnTo>
                    <a:pt x="410" y="99"/>
                  </a:lnTo>
                  <a:lnTo>
                    <a:pt x="421" y="119"/>
                  </a:lnTo>
                  <a:lnTo>
                    <a:pt x="430" y="138"/>
                  </a:lnTo>
                  <a:lnTo>
                    <a:pt x="437" y="159"/>
                  </a:lnTo>
                  <a:lnTo>
                    <a:pt x="443" y="178"/>
                  </a:lnTo>
                  <a:lnTo>
                    <a:pt x="446" y="197"/>
                  </a:lnTo>
                  <a:lnTo>
                    <a:pt x="448" y="215"/>
                  </a:lnTo>
                  <a:lnTo>
                    <a:pt x="450" y="231"/>
                  </a:lnTo>
                  <a:lnTo>
                    <a:pt x="451" y="243"/>
                  </a:lnTo>
                  <a:lnTo>
                    <a:pt x="453" y="249"/>
                  </a:lnTo>
                  <a:lnTo>
                    <a:pt x="454" y="252"/>
                  </a:lnTo>
                  <a:lnTo>
                    <a:pt x="460" y="258"/>
                  </a:lnTo>
                  <a:lnTo>
                    <a:pt x="462" y="258"/>
                  </a:lnTo>
                  <a:lnTo>
                    <a:pt x="466" y="260"/>
                  </a:lnTo>
                  <a:lnTo>
                    <a:pt x="471" y="260"/>
                  </a:lnTo>
                  <a:lnTo>
                    <a:pt x="483" y="258"/>
                  </a:lnTo>
                  <a:lnTo>
                    <a:pt x="489" y="251"/>
                  </a:lnTo>
                  <a:lnTo>
                    <a:pt x="491" y="239"/>
                  </a:lnTo>
                  <a:lnTo>
                    <a:pt x="491" y="22"/>
                  </a:lnTo>
                  <a:lnTo>
                    <a:pt x="489" y="10"/>
                  </a:lnTo>
                  <a:lnTo>
                    <a:pt x="483" y="3"/>
                  </a:lnTo>
                  <a:lnTo>
                    <a:pt x="473" y="0"/>
                  </a:lnTo>
                  <a:lnTo>
                    <a:pt x="469" y="0"/>
                  </a:lnTo>
                  <a:lnTo>
                    <a:pt x="465" y="1"/>
                  </a:lnTo>
                  <a:lnTo>
                    <a:pt x="460" y="4"/>
                  </a:lnTo>
                  <a:lnTo>
                    <a:pt x="451" y="10"/>
                  </a:lnTo>
                  <a:lnTo>
                    <a:pt x="440" y="21"/>
                  </a:lnTo>
                  <a:lnTo>
                    <a:pt x="435" y="26"/>
                  </a:lnTo>
                  <a:lnTo>
                    <a:pt x="428" y="35"/>
                  </a:lnTo>
                  <a:lnTo>
                    <a:pt x="419" y="43"/>
                  </a:lnTo>
                  <a:lnTo>
                    <a:pt x="414" y="49"/>
                  </a:lnTo>
                  <a:lnTo>
                    <a:pt x="382" y="28"/>
                  </a:lnTo>
                  <a:lnTo>
                    <a:pt x="352" y="15"/>
                  </a:lnTo>
                  <a:lnTo>
                    <a:pt x="323" y="6"/>
                  </a:lnTo>
                  <a:lnTo>
                    <a:pt x="298" y="1"/>
                  </a:lnTo>
                  <a:lnTo>
                    <a:pt x="276" y="0"/>
                  </a:lnTo>
                  <a:lnTo>
                    <a:pt x="260" y="0"/>
                  </a:lnTo>
                  <a:lnTo>
                    <a:pt x="213" y="3"/>
                  </a:lnTo>
                  <a:lnTo>
                    <a:pt x="172" y="9"/>
                  </a:lnTo>
                  <a:lnTo>
                    <a:pt x="136" y="19"/>
                  </a:lnTo>
                  <a:lnTo>
                    <a:pt x="106" y="34"/>
                  </a:lnTo>
                  <a:lnTo>
                    <a:pt x="79" y="50"/>
                  </a:lnTo>
                  <a:lnTo>
                    <a:pt x="56" y="71"/>
                  </a:lnTo>
                  <a:lnTo>
                    <a:pt x="38" y="92"/>
                  </a:lnTo>
                  <a:lnTo>
                    <a:pt x="24" y="116"/>
                  </a:lnTo>
                  <a:lnTo>
                    <a:pt x="14" y="139"/>
                  </a:lnTo>
                  <a:lnTo>
                    <a:pt x="6" y="165"/>
                  </a:lnTo>
                  <a:lnTo>
                    <a:pt x="2" y="190"/>
                  </a:lnTo>
                  <a:lnTo>
                    <a:pt x="0" y="214"/>
                  </a:lnTo>
                  <a:lnTo>
                    <a:pt x="3" y="249"/>
                  </a:lnTo>
                  <a:lnTo>
                    <a:pt x="13" y="282"/>
                  </a:lnTo>
                  <a:lnTo>
                    <a:pt x="27" y="312"/>
                  </a:lnTo>
                  <a:lnTo>
                    <a:pt x="46" y="338"/>
                  </a:lnTo>
                  <a:lnTo>
                    <a:pt x="71" y="362"/>
                  </a:lnTo>
                  <a:lnTo>
                    <a:pt x="93" y="380"/>
                  </a:lnTo>
                  <a:lnTo>
                    <a:pt x="115" y="393"/>
                  </a:lnTo>
                  <a:lnTo>
                    <a:pt x="140" y="405"/>
                  </a:lnTo>
                  <a:lnTo>
                    <a:pt x="168" y="416"/>
                  </a:lnTo>
                  <a:lnTo>
                    <a:pt x="201" y="424"/>
                  </a:lnTo>
                  <a:lnTo>
                    <a:pt x="240" y="433"/>
                  </a:lnTo>
                  <a:lnTo>
                    <a:pt x="285" y="4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" name="Group 1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506980" y="5492116"/>
            <a:ext cx="636260" cy="230525"/>
            <a:chOff x="1728" y="3578"/>
            <a:chExt cx="4325" cy="1567"/>
          </a:xfrm>
        </p:grpSpPr>
        <p:sp>
          <p:nvSpPr>
            <p:cNvPr id="6159" name="Freeform 15"/>
            <p:cNvSpPr>
              <a:spLocks/>
            </p:cNvSpPr>
            <p:nvPr/>
          </p:nvSpPr>
          <p:spPr bwMode="auto">
            <a:xfrm>
              <a:off x="1728" y="3627"/>
              <a:ext cx="684" cy="1200"/>
            </a:xfrm>
            <a:custGeom>
              <a:avLst/>
              <a:gdLst/>
              <a:ahLst/>
              <a:cxnLst>
                <a:cxn ang="0">
                  <a:pos x="502" y="498"/>
                </a:cxn>
                <a:cxn ang="0">
                  <a:pos x="602" y="386"/>
                </a:cxn>
                <a:cxn ang="0">
                  <a:pos x="639" y="240"/>
                </a:cxn>
                <a:cxn ang="0">
                  <a:pos x="604" y="125"/>
                </a:cxn>
                <a:cxn ang="0">
                  <a:pos x="511" y="43"/>
                </a:cxn>
                <a:cxn ang="0">
                  <a:pos x="383" y="3"/>
                </a:cxn>
                <a:cxn ang="0">
                  <a:pos x="231" y="15"/>
                </a:cxn>
                <a:cxn ang="0">
                  <a:pos x="111" y="83"/>
                </a:cxn>
                <a:cxn ang="0">
                  <a:pos x="48" y="194"/>
                </a:cxn>
                <a:cxn ang="0">
                  <a:pos x="55" y="286"/>
                </a:cxn>
                <a:cxn ang="0">
                  <a:pos x="105" y="325"/>
                </a:cxn>
                <a:cxn ang="0">
                  <a:pos x="173" y="315"/>
                </a:cxn>
                <a:cxn ang="0">
                  <a:pos x="210" y="263"/>
                </a:cxn>
                <a:cxn ang="0">
                  <a:pos x="204" y="195"/>
                </a:cxn>
                <a:cxn ang="0">
                  <a:pos x="170" y="163"/>
                </a:cxn>
                <a:cxn ang="0">
                  <a:pos x="130" y="152"/>
                </a:cxn>
                <a:cxn ang="0">
                  <a:pos x="157" y="98"/>
                </a:cxn>
                <a:cxn ang="0">
                  <a:pos x="247" y="55"/>
                </a:cxn>
                <a:cxn ang="0">
                  <a:pos x="329" y="43"/>
                </a:cxn>
                <a:cxn ang="0">
                  <a:pos x="387" y="54"/>
                </a:cxn>
                <a:cxn ang="0">
                  <a:pos x="442" y="91"/>
                </a:cxn>
                <a:cxn ang="0">
                  <a:pos x="479" y="165"/>
                </a:cxn>
                <a:cxn ang="0">
                  <a:pos x="487" y="252"/>
                </a:cxn>
                <a:cxn ang="0">
                  <a:pos x="477" y="334"/>
                </a:cxn>
                <a:cxn ang="0">
                  <a:pos x="441" y="438"/>
                </a:cxn>
                <a:cxn ang="0">
                  <a:pos x="375" y="508"/>
                </a:cxn>
                <a:cxn ang="0">
                  <a:pos x="313" y="528"/>
                </a:cxn>
                <a:cxn ang="0">
                  <a:pos x="240" y="534"/>
                </a:cxn>
                <a:cxn ang="0">
                  <a:pos x="213" y="538"/>
                </a:cxn>
                <a:cxn ang="0">
                  <a:pos x="208" y="565"/>
                </a:cxn>
                <a:cxn ang="0">
                  <a:pos x="317" y="574"/>
                </a:cxn>
                <a:cxn ang="0">
                  <a:pos x="419" y="605"/>
                </a:cxn>
                <a:cxn ang="0">
                  <a:pos x="485" y="688"/>
                </a:cxn>
                <a:cxn ang="0">
                  <a:pos x="512" y="814"/>
                </a:cxn>
                <a:cxn ang="0">
                  <a:pos x="506" y="960"/>
                </a:cxn>
                <a:cxn ang="0">
                  <a:pos x="473" y="1062"/>
                </a:cxn>
                <a:cxn ang="0">
                  <a:pos x="421" y="1122"/>
                </a:cxn>
                <a:cxn ang="0">
                  <a:pos x="364" y="1148"/>
                </a:cxn>
                <a:cxn ang="0">
                  <a:pos x="303" y="1149"/>
                </a:cxn>
                <a:cxn ang="0">
                  <a:pos x="213" y="1129"/>
                </a:cxn>
                <a:cxn ang="0">
                  <a:pos x="122" y="1077"/>
                </a:cxn>
                <a:cxn ang="0">
                  <a:pos x="101" y="1020"/>
                </a:cxn>
                <a:cxn ang="0">
                  <a:pos x="160" y="991"/>
                </a:cxn>
                <a:cxn ang="0">
                  <a:pos x="185" y="923"/>
                </a:cxn>
                <a:cxn ang="0">
                  <a:pos x="163" y="858"/>
                </a:cxn>
                <a:cxn ang="0">
                  <a:pos x="112" y="828"/>
                </a:cxn>
                <a:cxn ang="0">
                  <a:pos x="61" y="829"/>
                </a:cxn>
                <a:cxn ang="0">
                  <a:pos x="19" y="860"/>
                </a:cxn>
                <a:cxn ang="0">
                  <a:pos x="0" y="926"/>
                </a:cxn>
                <a:cxn ang="0">
                  <a:pos x="32" y="1045"/>
                </a:cxn>
                <a:cxn ang="0">
                  <a:pos x="117" y="1135"/>
                </a:cxn>
                <a:cxn ang="0">
                  <a:pos x="239" y="1189"/>
                </a:cxn>
                <a:cxn ang="0">
                  <a:pos x="387" y="1195"/>
                </a:cxn>
                <a:cxn ang="0">
                  <a:pos x="527" y="1143"/>
                </a:cxn>
                <a:cxn ang="0">
                  <a:pos x="629" y="1043"/>
                </a:cxn>
                <a:cxn ang="0">
                  <a:pos x="681" y="911"/>
                </a:cxn>
                <a:cxn ang="0">
                  <a:pos x="672" y="778"/>
                </a:cxn>
                <a:cxn ang="0">
                  <a:pos x="611" y="666"/>
                </a:cxn>
                <a:cxn ang="0">
                  <a:pos x="503" y="581"/>
                </a:cxn>
              </a:cxnLst>
              <a:rect l="0" t="0" r="r" b="b"/>
              <a:pathLst>
                <a:path w="684" h="1200">
                  <a:moveTo>
                    <a:pt x="409" y="548"/>
                  </a:moveTo>
                  <a:lnTo>
                    <a:pt x="457" y="526"/>
                  </a:lnTo>
                  <a:lnTo>
                    <a:pt x="502" y="498"/>
                  </a:lnTo>
                  <a:lnTo>
                    <a:pt x="541" y="466"/>
                  </a:lnTo>
                  <a:lnTo>
                    <a:pt x="575" y="428"/>
                  </a:lnTo>
                  <a:lnTo>
                    <a:pt x="602" y="386"/>
                  </a:lnTo>
                  <a:lnTo>
                    <a:pt x="623" y="340"/>
                  </a:lnTo>
                  <a:lnTo>
                    <a:pt x="634" y="291"/>
                  </a:lnTo>
                  <a:lnTo>
                    <a:pt x="639" y="240"/>
                  </a:lnTo>
                  <a:lnTo>
                    <a:pt x="634" y="198"/>
                  </a:lnTo>
                  <a:lnTo>
                    <a:pt x="623" y="160"/>
                  </a:lnTo>
                  <a:lnTo>
                    <a:pt x="604" y="125"/>
                  </a:lnTo>
                  <a:lnTo>
                    <a:pt x="578" y="94"/>
                  </a:lnTo>
                  <a:lnTo>
                    <a:pt x="547" y="66"/>
                  </a:lnTo>
                  <a:lnTo>
                    <a:pt x="511" y="43"/>
                  </a:lnTo>
                  <a:lnTo>
                    <a:pt x="471" y="25"/>
                  </a:lnTo>
                  <a:lnTo>
                    <a:pt x="428" y="11"/>
                  </a:lnTo>
                  <a:lnTo>
                    <a:pt x="383" y="3"/>
                  </a:lnTo>
                  <a:lnTo>
                    <a:pt x="336" y="0"/>
                  </a:lnTo>
                  <a:lnTo>
                    <a:pt x="282" y="3"/>
                  </a:lnTo>
                  <a:lnTo>
                    <a:pt x="231" y="15"/>
                  </a:lnTo>
                  <a:lnTo>
                    <a:pt x="186" y="32"/>
                  </a:lnTo>
                  <a:lnTo>
                    <a:pt x="146" y="55"/>
                  </a:lnTo>
                  <a:lnTo>
                    <a:pt x="111" y="83"/>
                  </a:lnTo>
                  <a:lnTo>
                    <a:pt x="83" y="117"/>
                  </a:lnTo>
                  <a:lnTo>
                    <a:pt x="61" y="154"/>
                  </a:lnTo>
                  <a:lnTo>
                    <a:pt x="48" y="194"/>
                  </a:lnTo>
                  <a:lnTo>
                    <a:pt x="44" y="237"/>
                  </a:lnTo>
                  <a:lnTo>
                    <a:pt x="47" y="263"/>
                  </a:lnTo>
                  <a:lnTo>
                    <a:pt x="55" y="286"/>
                  </a:lnTo>
                  <a:lnTo>
                    <a:pt x="69" y="305"/>
                  </a:lnTo>
                  <a:lnTo>
                    <a:pt x="85" y="317"/>
                  </a:lnTo>
                  <a:lnTo>
                    <a:pt x="105" y="325"/>
                  </a:lnTo>
                  <a:lnTo>
                    <a:pt x="128" y="328"/>
                  </a:lnTo>
                  <a:lnTo>
                    <a:pt x="153" y="325"/>
                  </a:lnTo>
                  <a:lnTo>
                    <a:pt x="173" y="315"/>
                  </a:lnTo>
                  <a:lnTo>
                    <a:pt x="189" y="303"/>
                  </a:lnTo>
                  <a:lnTo>
                    <a:pt x="202" y="285"/>
                  </a:lnTo>
                  <a:lnTo>
                    <a:pt x="210" y="263"/>
                  </a:lnTo>
                  <a:lnTo>
                    <a:pt x="213" y="238"/>
                  </a:lnTo>
                  <a:lnTo>
                    <a:pt x="210" y="215"/>
                  </a:lnTo>
                  <a:lnTo>
                    <a:pt x="204" y="195"/>
                  </a:lnTo>
                  <a:lnTo>
                    <a:pt x="195" y="181"/>
                  </a:lnTo>
                  <a:lnTo>
                    <a:pt x="183" y="171"/>
                  </a:lnTo>
                  <a:lnTo>
                    <a:pt x="170" y="163"/>
                  </a:lnTo>
                  <a:lnTo>
                    <a:pt x="157" y="157"/>
                  </a:lnTo>
                  <a:lnTo>
                    <a:pt x="143" y="154"/>
                  </a:lnTo>
                  <a:lnTo>
                    <a:pt x="130" y="152"/>
                  </a:lnTo>
                  <a:lnTo>
                    <a:pt x="111" y="152"/>
                  </a:lnTo>
                  <a:lnTo>
                    <a:pt x="133" y="123"/>
                  </a:lnTo>
                  <a:lnTo>
                    <a:pt x="157" y="98"/>
                  </a:lnTo>
                  <a:lnTo>
                    <a:pt x="186" y="80"/>
                  </a:lnTo>
                  <a:lnTo>
                    <a:pt x="217" y="66"/>
                  </a:lnTo>
                  <a:lnTo>
                    <a:pt x="247" y="55"/>
                  </a:lnTo>
                  <a:lnTo>
                    <a:pt x="278" y="48"/>
                  </a:lnTo>
                  <a:lnTo>
                    <a:pt x="306" y="45"/>
                  </a:lnTo>
                  <a:lnTo>
                    <a:pt x="329" y="43"/>
                  </a:lnTo>
                  <a:lnTo>
                    <a:pt x="348" y="45"/>
                  </a:lnTo>
                  <a:lnTo>
                    <a:pt x="368" y="48"/>
                  </a:lnTo>
                  <a:lnTo>
                    <a:pt x="387" y="54"/>
                  </a:lnTo>
                  <a:lnTo>
                    <a:pt x="407" y="63"/>
                  </a:lnTo>
                  <a:lnTo>
                    <a:pt x="425" y="75"/>
                  </a:lnTo>
                  <a:lnTo>
                    <a:pt x="442" y="91"/>
                  </a:lnTo>
                  <a:lnTo>
                    <a:pt x="457" y="111"/>
                  </a:lnTo>
                  <a:lnTo>
                    <a:pt x="470" y="135"/>
                  </a:lnTo>
                  <a:lnTo>
                    <a:pt x="479" y="165"/>
                  </a:lnTo>
                  <a:lnTo>
                    <a:pt x="486" y="198"/>
                  </a:lnTo>
                  <a:lnTo>
                    <a:pt x="487" y="238"/>
                  </a:lnTo>
                  <a:lnTo>
                    <a:pt x="487" y="252"/>
                  </a:lnTo>
                  <a:lnTo>
                    <a:pt x="486" y="274"/>
                  </a:lnTo>
                  <a:lnTo>
                    <a:pt x="483" y="301"/>
                  </a:lnTo>
                  <a:lnTo>
                    <a:pt x="477" y="334"/>
                  </a:lnTo>
                  <a:lnTo>
                    <a:pt x="470" y="368"/>
                  </a:lnTo>
                  <a:lnTo>
                    <a:pt x="457" y="403"/>
                  </a:lnTo>
                  <a:lnTo>
                    <a:pt x="441" y="438"/>
                  </a:lnTo>
                  <a:lnTo>
                    <a:pt x="419" y="469"/>
                  </a:lnTo>
                  <a:lnTo>
                    <a:pt x="397" y="492"/>
                  </a:lnTo>
                  <a:lnTo>
                    <a:pt x="375" y="508"/>
                  </a:lnTo>
                  <a:lnTo>
                    <a:pt x="354" y="518"/>
                  </a:lnTo>
                  <a:lnTo>
                    <a:pt x="333" y="525"/>
                  </a:lnTo>
                  <a:lnTo>
                    <a:pt x="313" y="528"/>
                  </a:lnTo>
                  <a:lnTo>
                    <a:pt x="295" y="528"/>
                  </a:lnTo>
                  <a:lnTo>
                    <a:pt x="284" y="529"/>
                  </a:lnTo>
                  <a:lnTo>
                    <a:pt x="240" y="534"/>
                  </a:lnTo>
                  <a:lnTo>
                    <a:pt x="230" y="534"/>
                  </a:lnTo>
                  <a:lnTo>
                    <a:pt x="221" y="535"/>
                  </a:lnTo>
                  <a:lnTo>
                    <a:pt x="213" y="538"/>
                  </a:lnTo>
                  <a:lnTo>
                    <a:pt x="208" y="545"/>
                  </a:lnTo>
                  <a:lnTo>
                    <a:pt x="205" y="554"/>
                  </a:lnTo>
                  <a:lnTo>
                    <a:pt x="208" y="565"/>
                  </a:lnTo>
                  <a:lnTo>
                    <a:pt x="215" y="571"/>
                  </a:lnTo>
                  <a:lnTo>
                    <a:pt x="227" y="574"/>
                  </a:lnTo>
                  <a:lnTo>
                    <a:pt x="317" y="574"/>
                  </a:lnTo>
                  <a:lnTo>
                    <a:pt x="355" y="577"/>
                  </a:lnTo>
                  <a:lnTo>
                    <a:pt x="390" y="588"/>
                  </a:lnTo>
                  <a:lnTo>
                    <a:pt x="419" y="605"/>
                  </a:lnTo>
                  <a:lnTo>
                    <a:pt x="445" y="626"/>
                  </a:lnTo>
                  <a:lnTo>
                    <a:pt x="467" y="654"/>
                  </a:lnTo>
                  <a:lnTo>
                    <a:pt x="485" y="688"/>
                  </a:lnTo>
                  <a:lnTo>
                    <a:pt x="498" y="725"/>
                  </a:lnTo>
                  <a:lnTo>
                    <a:pt x="506" y="768"/>
                  </a:lnTo>
                  <a:lnTo>
                    <a:pt x="512" y="814"/>
                  </a:lnTo>
                  <a:lnTo>
                    <a:pt x="514" y="863"/>
                  </a:lnTo>
                  <a:lnTo>
                    <a:pt x="512" y="914"/>
                  </a:lnTo>
                  <a:lnTo>
                    <a:pt x="506" y="960"/>
                  </a:lnTo>
                  <a:lnTo>
                    <a:pt x="498" y="1000"/>
                  </a:lnTo>
                  <a:lnTo>
                    <a:pt x="486" y="1034"/>
                  </a:lnTo>
                  <a:lnTo>
                    <a:pt x="473" y="1062"/>
                  </a:lnTo>
                  <a:lnTo>
                    <a:pt x="457" y="1086"/>
                  </a:lnTo>
                  <a:lnTo>
                    <a:pt x="439" y="1105"/>
                  </a:lnTo>
                  <a:lnTo>
                    <a:pt x="421" y="1122"/>
                  </a:lnTo>
                  <a:lnTo>
                    <a:pt x="402" y="1132"/>
                  </a:lnTo>
                  <a:lnTo>
                    <a:pt x="383" y="1142"/>
                  </a:lnTo>
                  <a:lnTo>
                    <a:pt x="364" y="1148"/>
                  </a:lnTo>
                  <a:lnTo>
                    <a:pt x="345" y="1151"/>
                  </a:lnTo>
                  <a:lnTo>
                    <a:pt x="327" y="1151"/>
                  </a:lnTo>
                  <a:lnTo>
                    <a:pt x="303" y="1149"/>
                  </a:lnTo>
                  <a:lnTo>
                    <a:pt x="274" y="1146"/>
                  </a:lnTo>
                  <a:lnTo>
                    <a:pt x="243" y="1140"/>
                  </a:lnTo>
                  <a:lnTo>
                    <a:pt x="213" y="1129"/>
                  </a:lnTo>
                  <a:lnTo>
                    <a:pt x="181" y="1115"/>
                  </a:lnTo>
                  <a:lnTo>
                    <a:pt x="151" y="1098"/>
                  </a:lnTo>
                  <a:lnTo>
                    <a:pt x="122" y="1077"/>
                  </a:lnTo>
                  <a:lnTo>
                    <a:pt x="98" y="1051"/>
                  </a:lnTo>
                  <a:lnTo>
                    <a:pt x="76" y="1018"/>
                  </a:lnTo>
                  <a:lnTo>
                    <a:pt x="101" y="1020"/>
                  </a:lnTo>
                  <a:lnTo>
                    <a:pt x="122" y="1015"/>
                  </a:lnTo>
                  <a:lnTo>
                    <a:pt x="143" y="1005"/>
                  </a:lnTo>
                  <a:lnTo>
                    <a:pt x="160" y="991"/>
                  </a:lnTo>
                  <a:lnTo>
                    <a:pt x="173" y="972"/>
                  </a:lnTo>
                  <a:lnTo>
                    <a:pt x="182" y="949"/>
                  </a:lnTo>
                  <a:lnTo>
                    <a:pt x="185" y="923"/>
                  </a:lnTo>
                  <a:lnTo>
                    <a:pt x="182" y="898"/>
                  </a:lnTo>
                  <a:lnTo>
                    <a:pt x="175" y="875"/>
                  </a:lnTo>
                  <a:lnTo>
                    <a:pt x="163" y="858"/>
                  </a:lnTo>
                  <a:lnTo>
                    <a:pt x="149" y="843"/>
                  </a:lnTo>
                  <a:lnTo>
                    <a:pt x="131" y="834"/>
                  </a:lnTo>
                  <a:lnTo>
                    <a:pt x="112" y="828"/>
                  </a:lnTo>
                  <a:lnTo>
                    <a:pt x="92" y="825"/>
                  </a:lnTo>
                  <a:lnTo>
                    <a:pt x="76" y="826"/>
                  </a:lnTo>
                  <a:lnTo>
                    <a:pt x="61" y="829"/>
                  </a:lnTo>
                  <a:lnTo>
                    <a:pt x="45" y="837"/>
                  </a:lnTo>
                  <a:lnTo>
                    <a:pt x="31" y="846"/>
                  </a:lnTo>
                  <a:lnTo>
                    <a:pt x="19" y="860"/>
                  </a:lnTo>
                  <a:lnTo>
                    <a:pt x="9" y="878"/>
                  </a:lnTo>
                  <a:lnTo>
                    <a:pt x="2" y="900"/>
                  </a:lnTo>
                  <a:lnTo>
                    <a:pt x="0" y="926"/>
                  </a:lnTo>
                  <a:lnTo>
                    <a:pt x="3" y="968"/>
                  </a:lnTo>
                  <a:lnTo>
                    <a:pt x="15" y="1008"/>
                  </a:lnTo>
                  <a:lnTo>
                    <a:pt x="32" y="1045"/>
                  </a:lnTo>
                  <a:lnTo>
                    <a:pt x="54" y="1078"/>
                  </a:lnTo>
                  <a:lnTo>
                    <a:pt x="83" y="1109"/>
                  </a:lnTo>
                  <a:lnTo>
                    <a:pt x="117" y="1135"/>
                  </a:lnTo>
                  <a:lnTo>
                    <a:pt x="153" y="1157"/>
                  </a:lnTo>
                  <a:lnTo>
                    <a:pt x="194" y="1175"/>
                  </a:lnTo>
                  <a:lnTo>
                    <a:pt x="239" y="1189"/>
                  </a:lnTo>
                  <a:lnTo>
                    <a:pt x="284" y="1197"/>
                  </a:lnTo>
                  <a:lnTo>
                    <a:pt x="333" y="1200"/>
                  </a:lnTo>
                  <a:lnTo>
                    <a:pt x="387" y="1195"/>
                  </a:lnTo>
                  <a:lnTo>
                    <a:pt x="437" y="1185"/>
                  </a:lnTo>
                  <a:lnTo>
                    <a:pt x="485" y="1168"/>
                  </a:lnTo>
                  <a:lnTo>
                    <a:pt x="527" y="1143"/>
                  </a:lnTo>
                  <a:lnTo>
                    <a:pt x="566" y="1115"/>
                  </a:lnTo>
                  <a:lnTo>
                    <a:pt x="601" y="1082"/>
                  </a:lnTo>
                  <a:lnTo>
                    <a:pt x="629" y="1043"/>
                  </a:lnTo>
                  <a:lnTo>
                    <a:pt x="652" y="1001"/>
                  </a:lnTo>
                  <a:lnTo>
                    <a:pt x="669" y="957"/>
                  </a:lnTo>
                  <a:lnTo>
                    <a:pt x="681" y="911"/>
                  </a:lnTo>
                  <a:lnTo>
                    <a:pt x="684" y="863"/>
                  </a:lnTo>
                  <a:lnTo>
                    <a:pt x="681" y="820"/>
                  </a:lnTo>
                  <a:lnTo>
                    <a:pt x="672" y="778"/>
                  </a:lnTo>
                  <a:lnTo>
                    <a:pt x="656" y="738"/>
                  </a:lnTo>
                  <a:lnTo>
                    <a:pt x="636" y="701"/>
                  </a:lnTo>
                  <a:lnTo>
                    <a:pt x="611" y="666"/>
                  </a:lnTo>
                  <a:lnTo>
                    <a:pt x="579" y="634"/>
                  </a:lnTo>
                  <a:lnTo>
                    <a:pt x="544" y="605"/>
                  </a:lnTo>
                  <a:lnTo>
                    <a:pt x="503" y="581"/>
                  </a:lnTo>
                  <a:lnTo>
                    <a:pt x="458" y="561"/>
                  </a:lnTo>
                  <a:lnTo>
                    <a:pt x="409" y="5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3080" y="3578"/>
              <a:ext cx="795" cy="1211"/>
            </a:xfrm>
            <a:custGeom>
              <a:avLst/>
              <a:gdLst/>
              <a:ahLst/>
              <a:cxnLst>
                <a:cxn ang="0">
                  <a:pos x="423" y="746"/>
                </a:cxn>
                <a:cxn ang="0">
                  <a:pos x="418" y="740"/>
                </a:cxn>
                <a:cxn ang="0">
                  <a:pos x="417" y="732"/>
                </a:cxn>
                <a:cxn ang="0">
                  <a:pos x="427" y="720"/>
                </a:cxn>
                <a:cxn ang="0">
                  <a:pos x="452" y="695"/>
                </a:cxn>
                <a:cxn ang="0">
                  <a:pos x="503" y="649"/>
                </a:cxn>
                <a:cxn ang="0">
                  <a:pos x="532" y="623"/>
                </a:cxn>
                <a:cxn ang="0">
                  <a:pos x="549" y="607"/>
                </a:cxn>
                <a:cxn ang="0">
                  <a:pos x="621" y="555"/>
                </a:cxn>
                <a:cxn ang="0">
                  <a:pos x="680" y="527"/>
                </a:cxn>
                <a:cxn ang="0">
                  <a:pos x="725" y="515"/>
                </a:cxn>
                <a:cxn ang="0">
                  <a:pos x="757" y="514"/>
                </a:cxn>
                <a:cxn ang="0">
                  <a:pos x="731" y="461"/>
                </a:cxn>
                <a:cxn ang="0">
                  <a:pos x="689" y="464"/>
                </a:cxn>
                <a:cxn ang="0">
                  <a:pos x="584" y="463"/>
                </a:cxn>
                <a:cxn ang="0">
                  <a:pos x="522" y="461"/>
                </a:cxn>
                <a:cxn ang="0">
                  <a:pos x="472" y="460"/>
                </a:cxn>
                <a:cxn ang="0">
                  <a:pos x="458" y="514"/>
                </a:cxn>
                <a:cxn ang="0">
                  <a:pos x="488" y="523"/>
                </a:cxn>
                <a:cxn ang="0">
                  <a:pos x="503" y="543"/>
                </a:cxn>
                <a:cxn ang="0">
                  <a:pos x="503" y="575"/>
                </a:cxn>
                <a:cxn ang="0">
                  <a:pos x="488" y="606"/>
                </a:cxn>
                <a:cxn ang="0">
                  <a:pos x="469" y="624"/>
                </a:cxn>
                <a:cxn ang="0">
                  <a:pos x="237" y="0"/>
                </a:cxn>
                <a:cxn ang="0">
                  <a:pos x="0" y="74"/>
                </a:cxn>
                <a:cxn ang="0">
                  <a:pos x="68" y="77"/>
                </a:cxn>
                <a:cxn ang="0">
                  <a:pos x="107" y="90"/>
                </a:cxn>
                <a:cxn ang="0">
                  <a:pos x="125" y="120"/>
                </a:cxn>
                <a:cxn ang="0">
                  <a:pos x="128" y="1078"/>
                </a:cxn>
                <a:cxn ang="0">
                  <a:pos x="122" y="1127"/>
                </a:cxn>
                <a:cxn ang="0">
                  <a:pos x="96" y="1151"/>
                </a:cxn>
                <a:cxn ang="0">
                  <a:pos x="42" y="1157"/>
                </a:cxn>
                <a:cxn ang="0">
                  <a:pos x="0" y="1211"/>
                </a:cxn>
                <a:cxn ang="0">
                  <a:pos x="110" y="1206"/>
                </a:cxn>
                <a:cxn ang="0">
                  <a:pos x="311" y="1209"/>
                </a:cxn>
                <a:cxn ang="0">
                  <a:pos x="360" y="1157"/>
                </a:cxn>
                <a:cxn ang="0">
                  <a:pos x="286" y="1155"/>
                </a:cxn>
                <a:cxn ang="0">
                  <a:pos x="247" y="1141"/>
                </a:cxn>
                <a:cxn ang="0">
                  <a:pos x="234" y="1107"/>
                </a:cxn>
                <a:cxn ang="0">
                  <a:pos x="232" y="898"/>
                </a:cxn>
                <a:cxn ang="0">
                  <a:pos x="378" y="861"/>
                </a:cxn>
                <a:cxn ang="0">
                  <a:pos x="445" y="960"/>
                </a:cxn>
                <a:cxn ang="0">
                  <a:pos x="494" y="1034"/>
                </a:cxn>
                <a:cxn ang="0">
                  <a:pos x="523" y="1086"/>
                </a:cxn>
                <a:cxn ang="0">
                  <a:pos x="533" y="1117"/>
                </a:cxn>
                <a:cxn ang="0">
                  <a:pos x="525" y="1141"/>
                </a:cxn>
                <a:cxn ang="0">
                  <a:pos x="503" y="1154"/>
                </a:cxn>
                <a:cxn ang="0">
                  <a:pos x="474" y="1157"/>
                </a:cxn>
                <a:cxn ang="0">
                  <a:pos x="501" y="1209"/>
                </a:cxn>
                <a:cxn ang="0">
                  <a:pos x="600" y="1206"/>
                </a:cxn>
                <a:cxn ang="0">
                  <a:pos x="795" y="1211"/>
                </a:cxn>
                <a:cxn ang="0">
                  <a:pos x="773" y="1157"/>
                </a:cxn>
                <a:cxn ang="0">
                  <a:pos x="734" y="1152"/>
                </a:cxn>
                <a:cxn ang="0">
                  <a:pos x="698" y="1134"/>
                </a:cxn>
                <a:cxn ang="0">
                  <a:pos x="658" y="1095"/>
                </a:cxn>
                <a:cxn ang="0">
                  <a:pos x="426" y="752"/>
                </a:cxn>
              </a:cxnLst>
              <a:rect l="0" t="0" r="r" b="b"/>
              <a:pathLst>
                <a:path w="795" h="1211">
                  <a:moveTo>
                    <a:pt x="426" y="752"/>
                  </a:moveTo>
                  <a:lnTo>
                    <a:pt x="423" y="746"/>
                  </a:lnTo>
                  <a:lnTo>
                    <a:pt x="420" y="743"/>
                  </a:lnTo>
                  <a:lnTo>
                    <a:pt x="418" y="740"/>
                  </a:lnTo>
                  <a:lnTo>
                    <a:pt x="417" y="735"/>
                  </a:lnTo>
                  <a:lnTo>
                    <a:pt x="417" y="732"/>
                  </a:lnTo>
                  <a:lnTo>
                    <a:pt x="420" y="727"/>
                  </a:lnTo>
                  <a:lnTo>
                    <a:pt x="427" y="720"/>
                  </a:lnTo>
                  <a:lnTo>
                    <a:pt x="439" y="709"/>
                  </a:lnTo>
                  <a:lnTo>
                    <a:pt x="452" y="695"/>
                  </a:lnTo>
                  <a:lnTo>
                    <a:pt x="468" y="680"/>
                  </a:lnTo>
                  <a:lnTo>
                    <a:pt x="503" y="649"/>
                  </a:lnTo>
                  <a:lnTo>
                    <a:pt x="519" y="635"/>
                  </a:lnTo>
                  <a:lnTo>
                    <a:pt x="532" y="623"/>
                  </a:lnTo>
                  <a:lnTo>
                    <a:pt x="544" y="614"/>
                  </a:lnTo>
                  <a:lnTo>
                    <a:pt x="549" y="607"/>
                  </a:lnTo>
                  <a:lnTo>
                    <a:pt x="587" y="578"/>
                  </a:lnTo>
                  <a:lnTo>
                    <a:pt x="621" y="555"/>
                  </a:lnTo>
                  <a:lnTo>
                    <a:pt x="653" y="538"/>
                  </a:lnTo>
                  <a:lnTo>
                    <a:pt x="680" y="527"/>
                  </a:lnTo>
                  <a:lnTo>
                    <a:pt x="704" y="520"/>
                  </a:lnTo>
                  <a:lnTo>
                    <a:pt x="725" y="515"/>
                  </a:lnTo>
                  <a:lnTo>
                    <a:pt x="743" y="514"/>
                  </a:lnTo>
                  <a:lnTo>
                    <a:pt x="757" y="514"/>
                  </a:lnTo>
                  <a:lnTo>
                    <a:pt x="757" y="458"/>
                  </a:lnTo>
                  <a:lnTo>
                    <a:pt x="731" y="461"/>
                  </a:lnTo>
                  <a:lnTo>
                    <a:pt x="709" y="463"/>
                  </a:lnTo>
                  <a:lnTo>
                    <a:pt x="689" y="464"/>
                  </a:lnTo>
                  <a:lnTo>
                    <a:pt x="615" y="464"/>
                  </a:lnTo>
                  <a:lnTo>
                    <a:pt x="584" y="463"/>
                  </a:lnTo>
                  <a:lnTo>
                    <a:pt x="552" y="463"/>
                  </a:lnTo>
                  <a:lnTo>
                    <a:pt x="522" y="461"/>
                  </a:lnTo>
                  <a:lnTo>
                    <a:pt x="494" y="461"/>
                  </a:lnTo>
                  <a:lnTo>
                    <a:pt x="472" y="460"/>
                  </a:lnTo>
                  <a:lnTo>
                    <a:pt x="458" y="458"/>
                  </a:lnTo>
                  <a:lnTo>
                    <a:pt x="458" y="514"/>
                  </a:lnTo>
                  <a:lnTo>
                    <a:pt x="475" y="517"/>
                  </a:lnTo>
                  <a:lnTo>
                    <a:pt x="488" y="523"/>
                  </a:lnTo>
                  <a:lnTo>
                    <a:pt x="497" y="532"/>
                  </a:lnTo>
                  <a:lnTo>
                    <a:pt x="503" y="543"/>
                  </a:lnTo>
                  <a:lnTo>
                    <a:pt x="506" y="557"/>
                  </a:lnTo>
                  <a:lnTo>
                    <a:pt x="503" y="575"/>
                  </a:lnTo>
                  <a:lnTo>
                    <a:pt x="497" y="592"/>
                  </a:lnTo>
                  <a:lnTo>
                    <a:pt x="488" y="606"/>
                  </a:lnTo>
                  <a:lnTo>
                    <a:pt x="478" y="617"/>
                  </a:lnTo>
                  <a:lnTo>
                    <a:pt x="469" y="624"/>
                  </a:lnTo>
                  <a:lnTo>
                    <a:pt x="237" y="837"/>
                  </a:lnTo>
                  <a:lnTo>
                    <a:pt x="237" y="0"/>
                  </a:lnTo>
                  <a:lnTo>
                    <a:pt x="0" y="20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68" y="77"/>
                  </a:lnTo>
                  <a:lnTo>
                    <a:pt x="91" y="81"/>
                  </a:lnTo>
                  <a:lnTo>
                    <a:pt x="107" y="90"/>
                  </a:lnTo>
                  <a:lnTo>
                    <a:pt x="117" y="103"/>
                  </a:lnTo>
                  <a:lnTo>
                    <a:pt x="125" y="120"/>
                  </a:lnTo>
                  <a:lnTo>
                    <a:pt x="128" y="143"/>
                  </a:lnTo>
                  <a:lnTo>
                    <a:pt x="128" y="1078"/>
                  </a:lnTo>
                  <a:lnTo>
                    <a:pt x="126" y="1107"/>
                  </a:lnTo>
                  <a:lnTo>
                    <a:pt x="122" y="1127"/>
                  </a:lnTo>
                  <a:lnTo>
                    <a:pt x="112" y="1141"/>
                  </a:lnTo>
                  <a:lnTo>
                    <a:pt x="96" y="1151"/>
                  </a:lnTo>
                  <a:lnTo>
                    <a:pt x="72" y="1155"/>
                  </a:lnTo>
                  <a:lnTo>
                    <a:pt x="42" y="1157"/>
                  </a:lnTo>
                  <a:lnTo>
                    <a:pt x="0" y="1157"/>
                  </a:lnTo>
                  <a:lnTo>
                    <a:pt x="0" y="1211"/>
                  </a:lnTo>
                  <a:lnTo>
                    <a:pt x="34" y="1209"/>
                  </a:lnTo>
                  <a:lnTo>
                    <a:pt x="110" y="1206"/>
                  </a:lnTo>
                  <a:lnTo>
                    <a:pt x="263" y="1206"/>
                  </a:lnTo>
                  <a:lnTo>
                    <a:pt x="311" y="1209"/>
                  </a:lnTo>
                  <a:lnTo>
                    <a:pt x="360" y="1211"/>
                  </a:lnTo>
                  <a:lnTo>
                    <a:pt x="360" y="1157"/>
                  </a:lnTo>
                  <a:lnTo>
                    <a:pt x="318" y="1157"/>
                  </a:lnTo>
                  <a:lnTo>
                    <a:pt x="286" y="1155"/>
                  </a:lnTo>
                  <a:lnTo>
                    <a:pt x="263" y="1151"/>
                  </a:lnTo>
                  <a:lnTo>
                    <a:pt x="247" y="1141"/>
                  </a:lnTo>
                  <a:lnTo>
                    <a:pt x="238" y="1127"/>
                  </a:lnTo>
                  <a:lnTo>
                    <a:pt x="234" y="1107"/>
                  </a:lnTo>
                  <a:lnTo>
                    <a:pt x="232" y="1078"/>
                  </a:lnTo>
                  <a:lnTo>
                    <a:pt x="232" y="898"/>
                  </a:lnTo>
                  <a:lnTo>
                    <a:pt x="337" y="803"/>
                  </a:lnTo>
                  <a:lnTo>
                    <a:pt x="378" y="861"/>
                  </a:lnTo>
                  <a:lnTo>
                    <a:pt x="413" y="914"/>
                  </a:lnTo>
                  <a:lnTo>
                    <a:pt x="445" y="960"/>
                  </a:lnTo>
                  <a:lnTo>
                    <a:pt x="471" y="1000"/>
                  </a:lnTo>
                  <a:lnTo>
                    <a:pt x="494" y="1034"/>
                  </a:lnTo>
                  <a:lnTo>
                    <a:pt x="510" y="1063"/>
                  </a:lnTo>
                  <a:lnTo>
                    <a:pt x="523" y="1086"/>
                  </a:lnTo>
                  <a:lnTo>
                    <a:pt x="530" y="1103"/>
                  </a:lnTo>
                  <a:lnTo>
                    <a:pt x="533" y="1117"/>
                  </a:lnTo>
                  <a:lnTo>
                    <a:pt x="530" y="1131"/>
                  </a:lnTo>
                  <a:lnTo>
                    <a:pt x="525" y="1141"/>
                  </a:lnTo>
                  <a:lnTo>
                    <a:pt x="516" y="1149"/>
                  </a:lnTo>
                  <a:lnTo>
                    <a:pt x="503" y="1154"/>
                  </a:lnTo>
                  <a:lnTo>
                    <a:pt x="490" y="1155"/>
                  </a:lnTo>
                  <a:lnTo>
                    <a:pt x="474" y="1157"/>
                  </a:lnTo>
                  <a:lnTo>
                    <a:pt x="474" y="1211"/>
                  </a:lnTo>
                  <a:lnTo>
                    <a:pt x="501" y="1209"/>
                  </a:lnTo>
                  <a:lnTo>
                    <a:pt x="533" y="1209"/>
                  </a:lnTo>
                  <a:lnTo>
                    <a:pt x="600" y="1206"/>
                  </a:lnTo>
                  <a:lnTo>
                    <a:pt x="724" y="1206"/>
                  </a:lnTo>
                  <a:lnTo>
                    <a:pt x="795" y="1211"/>
                  </a:lnTo>
                  <a:lnTo>
                    <a:pt x="795" y="1157"/>
                  </a:lnTo>
                  <a:lnTo>
                    <a:pt x="773" y="1157"/>
                  </a:lnTo>
                  <a:lnTo>
                    <a:pt x="753" y="1155"/>
                  </a:lnTo>
                  <a:lnTo>
                    <a:pt x="734" y="1152"/>
                  </a:lnTo>
                  <a:lnTo>
                    <a:pt x="717" y="1144"/>
                  </a:lnTo>
                  <a:lnTo>
                    <a:pt x="698" y="1134"/>
                  </a:lnTo>
                  <a:lnTo>
                    <a:pt x="679" y="1118"/>
                  </a:lnTo>
                  <a:lnTo>
                    <a:pt x="658" y="1095"/>
                  </a:lnTo>
                  <a:lnTo>
                    <a:pt x="635" y="1064"/>
                  </a:lnTo>
                  <a:lnTo>
                    <a:pt x="426" y="7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3903" y="4007"/>
              <a:ext cx="637" cy="800"/>
            </a:xfrm>
            <a:custGeom>
              <a:avLst/>
              <a:gdLst/>
              <a:ahLst/>
              <a:cxnLst>
                <a:cxn ang="0">
                  <a:pos x="615" y="378"/>
                </a:cxn>
                <a:cxn ang="0">
                  <a:pos x="634" y="371"/>
                </a:cxn>
                <a:cxn ang="0">
                  <a:pos x="637" y="341"/>
                </a:cxn>
                <a:cxn ang="0">
                  <a:pos x="630" y="257"/>
                </a:cxn>
                <a:cxn ang="0">
                  <a:pos x="606" y="177"/>
                </a:cxn>
                <a:cxn ang="0">
                  <a:pos x="567" y="106"/>
                </a:cxn>
                <a:cxn ang="0">
                  <a:pos x="510" y="51"/>
                </a:cxn>
                <a:cxn ang="0">
                  <a:pos x="436" y="14"/>
                </a:cxn>
                <a:cxn ang="0">
                  <a:pos x="343" y="0"/>
                </a:cxn>
                <a:cxn ang="0">
                  <a:pos x="243" y="17"/>
                </a:cxn>
                <a:cxn ang="0">
                  <a:pos x="155" y="65"/>
                </a:cxn>
                <a:cxn ang="0">
                  <a:pos x="83" y="137"/>
                </a:cxn>
                <a:cxn ang="0">
                  <a:pos x="30" y="231"/>
                </a:cxn>
                <a:cxn ang="0">
                  <a:pos x="3" y="340"/>
                </a:cxn>
                <a:cxn ang="0">
                  <a:pos x="4" y="460"/>
                </a:cxn>
                <a:cxn ang="0">
                  <a:pos x="35" y="572"/>
                </a:cxn>
                <a:cxn ang="0">
                  <a:pos x="91" y="666"/>
                </a:cxn>
                <a:cxn ang="0">
                  <a:pos x="170" y="738"/>
                </a:cxn>
                <a:cxn ang="0">
                  <a:pos x="262" y="785"/>
                </a:cxn>
                <a:cxn ang="0">
                  <a:pos x="362" y="800"/>
                </a:cxn>
                <a:cxn ang="0">
                  <a:pos x="446" y="788"/>
                </a:cxn>
                <a:cxn ang="0">
                  <a:pos x="513" y="755"/>
                </a:cxn>
                <a:cxn ang="0">
                  <a:pos x="564" y="712"/>
                </a:cxn>
                <a:cxn ang="0">
                  <a:pos x="602" y="663"/>
                </a:cxn>
                <a:cxn ang="0">
                  <a:pos x="625" y="618"/>
                </a:cxn>
                <a:cxn ang="0">
                  <a:pos x="637" y="585"/>
                </a:cxn>
                <a:cxn ang="0">
                  <a:pos x="635" y="563"/>
                </a:cxn>
                <a:cxn ang="0">
                  <a:pos x="627" y="555"/>
                </a:cxn>
                <a:cxn ang="0">
                  <a:pos x="619" y="554"/>
                </a:cxn>
                <a:cxn ang="0">
                  <a:pos x="608" y="554"/>
                </a:cxn>
                <a:cxn ang="0">
                  <a:pos x="598" y="568"/>
                </a:cxn>
                <a:cxn ang="0">
                  <a:pos x="579" y="618"/>
                </a:cxn>
                <a:cxn ang="0">
                  <a:pos x="538" y="682"/>
                </a:cxn>
                <a:cxn ang="0">
                  <a:pos x="491" y="722"/>
                </a:cxn>
                <a:cxn ang="0">
                  <a:pos x="445" y="745"/>
                </a:cxn>
                <a:cxn ang="0">
                  <a:pos x="406" y="754"/>
                </a:cxn>
                <a:cxn ang="0">
                  <a:pos x="372" y="757"/>
                </a:cxn>
                <a:cxn ang="0">
                  <a:pos x="295" y="742"/>
                </a:cxn>
                <a:cxn ang="0">
                  <a:pos x="233" y="700"/>
                </a:cxn>
                <a:cxn ang="0">
                  <a:pos x="186" y="640"/>
                </a:cxn>
                <a:cxn ang="0">
                  <a:pos x="154" y="563"/>
                </a:cxn>
                <a:cxn ang="0">
                  <a:pos x="141" y="481"/>
                </a:cxn>
                <a:cxn ang="0">
                  <a:pos x="137" y="409"/>
                </a:cxn>
                <a:cxn ang="0">
                  <a:pos x="596" y="378"/>
                </a:cxn>
                <a:cxn ang="0">
                  <a:pos x="142" y="289"/>
                </a:cxn>
                <a:cxn ang="0">
                  <a:pos x="160" y="203"/>
                </a:cxn>
                <a:cxn ang="0">
                  <a:pos x="187" y="138"/>
                </a:cxn>
                <a:cxn ang="0">
                  <a:pos x="222" y="92"/>
                </a:cxn>
                <a:cxn ang="0">
                  <a:pos x="260" y="63"/>
                </a:cxn>
                <a:cxn ang="0">
                  <a:pos x="297" y="46"/>
                </a:cxn>
                <a:cxn ang="0">
                  <a:pos x="343" y="38"/>
                </a:cxn>
                <a:cxn ang="0">
                  <a:pos x="407" y="52"/>
                </a:cxn>
                <a:cxn ang="0">
                  <a:pos x="454" y="86"/>
                </a:cxn>
                <a:cxn ang="0">
                  <a:pos x="487" y="137"/>
                </a:cxn>
                <a:cxn ang="0">
                  <a:pos x="509" y="194"/>
                </a:cxn>
                <a:cxn ang="0">
                  <a:pos x="522" y="252"/>
                </a:cxn>
                <a:cxn ang="0">
                  <a:pos x="528" y="303"/>
                </a:cxn>
                <a:cxn ang="0">
                  <a:pos x="529" y="341"/>
                </a:cxn>
              </a:cxnLst>
              <a:rect l="0" t="0" r="r" b="b"/>
              <a:pathLst>
                <a:path w="637" h="800">
                  <a:moveTo>
                    <a:pt x="596" y="378"/>
                  </a:moveTo>
                  <a:lnTo>
                    <a:pt x="615" y="378"/>
                  </a:lnTo>
                  <a:lnTo>
                    <a:pt x="627" y="377"/>
                  </a:lnTo>
                  <a:lnTo>
                    <a:pt x="634" y="371"/>
                  </a:lnTo>
                  <a:lnTo>
                    <a:pt x="637" y="360"/>
                  </a:lnTo>
                  <a:lnTo>
                    <a:pt x="637" y="341"/>
                  </a:lnTo>
                  <a:lnTo>
                    <a:pt x="635" y="298"/>
                  </a:lnTo>
                  <a:lnTo>
                    <a:pt x="630" y="257"/>
                  </a:lnTo>
                  <a:lnTo>
                    <a:pt x="619" y="215"/>
                  </a:lnTo>
                  <a:lnTo>
                    <a:pt x="606" y="177"/>
                  </a:lnTo>
                  <a:lnTo>
                    <a:pt x="589" y="140"/>
                  </a:lnTo>
                  <a:lnTo>
                    <a:pt x="567" y="106"/>
                  </a:lnTo>
                  <a:lnTo>
                    <a:pt x="541" y="77"/>
                  </a:lnTo>
                  <a:lnTo>
                    <a:pt x="510" y="51"/>
                  </a:lnTo>
                  <a:lnTo>
                    <a:pt x="475" y="29"/>
                  </a:lnTo>
                  <a:lnTo>
                    <a:pt x="436" y="14"/>
                  </a:lnTo>
                  <a:lnTo>
                    <a:pt x="391" y="3"/>
                  </a:lnTo>
                  <a:lnTo>
                    <a:pt x="343" y="0"/>
                  </a:lnTo>
                  <a:lnTo>
                    <a:pt x="292" y="5"/>
                  </a:lnTo>
                  <a:lnTo>
                    <a:pt x="243" y="17"/>
                  </a:lnTo>
                  <a:lnTo>
                    <a:pt x="198" y="37"/>
                  </a:lnTo>
                  <a:lnTo>
                    <a:pt x="155" y="65"/>
                  </a:lnTo>
                  <a:lnTo>
                    <a:pt x="116" y="98"/>
                  </a:lnTo>
                  <a:lnTo>
                    <a:pt x="83" y="137"/>
                  </a:lnTo>
                  <a:lnTo>
                    <a:pt x="54" y="181"/>
                  </a:lnTo>
                  <a:lnTo>
                    <a:pt x="30" y="231"/>
                  </a:lnTo>
                  <a:lnTo>
                    <a:pt x="14" y="283"/>
                  </a:lnTo>
                  <a:lnTo>
                    <a:pt x="3" y="340"/>
                  </a:lnTo>
                  <a:lnTo>
                    <a:pt x="0" y="398"/>
                  </a:lnTo>
                  <a:lnTo>
                    <a:pt x="4" y="460"/>
                  </a:lnTo>
                  <a:lnTo>
                    <a:pt x="16" y="518"/>
                  </a:lnTo>
                  <a:lnTo>
                    <a:pt x="35" y="572"/>
                  </a:lnTo>
                  <a:lnTo>
                    <a:pt x="61" y="623"/>
                  </a:lnTo>
                  <a:lnTo>
                    <a:pt x="91" y="666"/>
                  </a:lnTo>
                  <a:lnTo>
                    <a:pt x="129" y="706"/>
                  </a:lnTo>
                  <a:lnTo>
                    <a:pt x="170" y="738"/>
                  </a:lnTo>
                  <a:lnTo>
                    <a:pt x="214" y="765"/>
                  </a:lnTo>
                  <a:lnTo>
                    <a:pt x="262" y="785"/>
                  </a:lnTo>
                  <a:lnTo>
                    <a:pt x="311" y="797"/>
                  </a:lnTo>
                  <a:lnTo>
                    <a:pt x="362" y="800"/>
                  </a:lnTo>
                  <a:lnTo>
                    <a:pt x="406" y="797"/>
                  </a:lnTo>
                  <a:lnTo>
                    <a:pt x="446" y="788"/>
                  </a:lnTo>
                  <a:lnTo>
                    <a:pt x="481" y="774"/>
                  </a:lnTo>
                  <a:lnTo>
                    <a:pt x="513" y="755"/>
                  </a:lnTo>
                  <a:lnTo>
                    <a:pt x="541" y="735"/>
                  </a:lnTo>
                  <a:lnTo>
                    <a:pt x="564" y="712"/>
                  </a:lnTo>
                  <a:lnTo>
                    <a:pt x="585" y="688"/>
                  </a:lnTo>
                  <a:lnTo>
                    <a:pt x="602" y="663"/>
                  </a:lnTo>
                  <a:lnTo>
                    <a:pt x="615" y="640"/>
                  </a:lnTo>
                  <a:lnTo>
                    <a:pt x="625" y="618"/>
                  </a:lnTo>
                  <a:lnTo>
                    <a:pt x="633" y="600"/>
                  </a:lnTo>
                  <a:lnTo>
                    <a:pt x="637" y="585"/>
                  </a:lnTo>
                  <a:lnTo>
                    <a:pt x="637" y="568"/>
                  </a:lnTo>
                  <a:lnTo>
                    <a:pt x="635" y="563"/>
                  </a:lnTo>
                  <a:lnTo>
                    <a:pt x="630" y="557"/>
                  </a:lnTo>
                  <a:lnTo>
                    <a:pt x="627" y="555"/>
                  </a:lnTo>
                  <a:lnTo>
                    <a:pt x="622" y="554"/>
                  </a:lnTo>
                  <a:lnTo>
                    <a:pt x="619" y="554"/>
                  </a:lnTo>
                  <a:lnTo>
                    <a:pt x="617" y="552"/>
                  </a:lnTo>
                  <a:lnTo>
                    <a:pt x="608" y="554"/>
                  </a:lnTo>
                  <a:lnTo>
                    <a:pt x="601" y="560"/>
                  </a:lnTo>
                  <a:lnTo>
                    <a:pt x="598" y="568"/>
                  </a:lnTo>
                  <a:lnTo>
                    <a:pt x="595" y="577"/>
                  </a:lnTo>
                  <a:lnTo>
                    <a:pt x="579" y="618"/>
                  </a:lnTo>
                  <a:lnTo>
                    <a:pt x="560" y="652"/>
                  </a:lnTo>
                  <a:lnTo>
                    <a:pt x="538" y="682"/>
                  </a:lnTo>
                  <a:lnTo>
                    <a:pt x="515" y="703"/>
                  </a:lnTo>
                  <a:lnTo>
                    <a:pt x="491" y="722"/>
                  </a:lnTo>
                  <a:lnTo>
                    <a:pt x="468" y="734"/>
                  </a:lnTo>
                  <a:lnTo>
                    <a:pt x="445" y="745"/>
                  </a:lnTo>
                  <a:lnTo>
                    <a:pt x="425" y="751"/>
                  </a:lnTo>
                  <a:lnTo>
                    <a:pt x="406" y="754"/>
                  </a:lnTo>
                  <a:lnTo>
                    <a:pt x="390" y="757"/>
                  </a:lnTo>
                  <a:lnTo>
                    <a:pt x="372" y="757"/>
                  </a:lnTo>
                  <a:lnTo>
                    <a:pt x="333" y="752"/>
                  </a:lnTo>
                  <a:lnTo>
                    <a:pt x="295" y="742"/>
                  </a:lnTo>
                  <a:lnTo>
                    <a:pt x="262" y="723"/>
                  </a:lnTo>
                  <a:lnTo>
                    <a:pt x="233" y="700"/>
                  </a:lnTo>
                  <a:lnTo>
                    <a:pt x="206" y="671"/>
                  </a:lnTo>
                  <a:lnTo>
                    <a:pt x="186" y="640"/>
                  </a:lnTo>
                  <a:lnTo>
                    <a:pt x="167" y="603"/>
                  </a:lnTo>
                  <a:lnTo>
                    <a:pt x="154" y="563"/>
                  </a:lnTo>
                  <a:lnTo>
                    <a:pt x="145" y="521"/>
                  </a:lnTo>
                  <a:lnTo>
                    <a:pt x="141" y="481"/>
                  </a:lnTo>
                  <a:lnTo>
                    <a:pt x="138" y="443"/>
                  </a:lnTo>
                  <a:lnTo>
                    <a:pt x="137" y="409"/>
                  </a:lnTo>
                  <a:lnTo>
                    <a:pt x="137" y="378"/>
                  </a:lnTo>
                  <a:lnTo>
                    <a:pt x="596" y="378"/>
                  </a:lnTo>
                  <a:close/>
                  <a:moveTo>
                    <a:pt x="138" y="341"/>
                  </a:moveTo>
                  <a:lnTo>
                    <a:pt x="142" y="289"/>
                  </a:lnTo>
                  <a:lnTo>
                    <a:pt x="150" y="243"/>
                  </a:lnTo>
                  <a:lnTo>
                    <a:pt x="160" y="203"/>
                  </a:lnTo>
                  <a:lnTo>
                    <a:pt x="173" y="168"/>
                  </a:lnTo>
                  <a:lnTo>
                    <a:pt x="187" y="138"/>
                  </a:lnTo>
                  <a:lnTo>
                    <a:pt x="205" y="114"/>
                  </a:lnTo>
                  <a:lnTo>
                    <a:pt x="222" y="92"/>
                  </a:lnTo>
                  <a:lnTo>
                    <a:pt x="241" y="75"/>
                  </a:lnTo>
                  <a:lnTo>
                    <a:pt x="260" y="63"/>
                  </a:lnTo>
                  <a:lnTo>
                    <a:pt x="279" y="54"/>
                  </a:lnTo>
                  <a:lnTo>
                    <a:pt x="297" y="46"/>
                  </a:lnTo>
                  <a:lnTo>
                    <a:pt x="314" y="41"/>
                  </a:lnTo>
                  <a:lnTo>
                    <a:pt x="343" y="38"/>
                  </a:lnTo>
                  <a:lnTo>
                    <a:pt x="377" y="41"/>
                  </a:lnTo>
                  <a:lnTo>
                    <a:pt x="407" y="52"/>
                  </a:lnTo>
                  <a:lnTo>
                    <a:pt x="432" y="68"/>
                  </a:lnTo>
                  <a:lnTo>
                    <a:pt x="454" y="86"/>
                  </a:lnTo>
                  <a:lnTo>
                    <a:pt x="473" y="111"/>
                  </a:lnTo>
                  <a:lnTo>
                    <a:pt x="487" y="137"/>
                  </a:lnTo>
                  <a:lnTo>
                    <a:pt x="499" y="165"/>
                  </a:lnTo>
                  <a:lnTo>
                    <a:pt x="509" y="194"/>
                  </a:lnTo>
                  <a:lnTo>
                    <a:pt x="516" y="223"/>
                  </a:lnTo>
                  <a:lnTo>
                    <a:pt x="522" y="252"/>
                  </a:lnTo>
                  <a:lnTo>
                    <a:pt x="525" y="278"/>
                  </a:lnTo>
                  <a:lnTo>
                    <a:pt x="528" y="303"/>
                  </a:lnTo>
                  <a:lnTo>
                    <a:pt x="528" y="325"/>
                  </a:lnTo>
                  <a:lnTo>
                    <a:pt x="529" y="341"/>
                  </a:lnTo>
                  <a:lnTo>
                    <a:pt x="138" y="3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4620" y="4036"/>
              <a:ext cx="807" cy="1109"/>
            </a:xfrm>
            <a:custGeom>
              <a:avLst/>
              <a:gdLst/>
              <a:ahLst/>
              <a:cxnLst>
                <a:cxn ang="0">
                  <a:pos x="669" y="134"/>
                </a:cxn>
                <a:cxn ang="0">
                  <a:pos x="707" y="89"/>
                </a:cxn>
                <a:cxn ang="0">
                  <a:pos x="746" y="65"/>
                </a:cxn>
                <a:cxn ang="0">
                  <a:pos x="782" y="56"/>
                </a:cxn>
                <a:cxn ang="0">
                  <a:pos x="807" y="0"/>
                </a:cxn>
                <a:cxn ang="0">
                  <a:pos x="724" y="5"/>
                </a:cxn>
                <a:cxn ang="0">
                  <a:pos x="665" y="6"/>
                </a:cxn>
                <a:cxn ang="0">
                  <a:pos x="614" y="5"/>
                </a:cxn>
                <a:cxn ang="0">
                  <a:pos x="561" y="2"/>
                </a:cxn>
                <a:cxn ang="0">
                  <a:pos x="540" y="56"/>
                </a:cxn>
                <a:cxn ang="0">
                  <a:pos x="583" y="66"/>
                </a:cxn>
                <a:cxn ang="0">
                  <a:pos x="608" y="91"/>
                </a:cxn>
                <a:cxn ang="0">
                  <a:pos x="617" y="129"/>
                </a:cxn>
                <a:cxn ang="0">
                  <a:pos x="615" y="149"/>
                </a:cxn>
                <a:cxn ang="0">
                  <a:pos x="608" y="171"/>
                </a:cxn>
                <a:cxn ang="0">
                  <a:pos x="257" y="131"/>
                </a:cxn>
                <a:cxn ang="0">
                  <a:pos x="249" y="108"/>
                </a:cxn>
                <a:cxn ang="0">
                  <a:pos x="250" y="85"/>
                </a:cxn>
                <a:cxn ang="0">
                  <a:pos x="269" y="66"/>
                </a:cxn>
                <a:cxn ang="0">
                  <a:pos x="297" y="57"/>
                </a:cxn>
                <a:cxn ang="0">
                  <a:pos x="340" y="56"/>
                </a:cxn>
                <a:cxn ang="0">
                  <a:pos x="318" y="2"/>
                </a:cxn>
                <a:cxn ang="0">
                  <a:pos x="230" y="5"/>
                </a:cxn>
                <a:cxn ang="0">
                  <a:pos x="177" y="6"/>
                </a:cxn>
                <a:cxn ang="0">
                  <a:pos x="83" y="5"/>
                </a:cxn>
                <a:cxn ang="0">
                  <a:pos x="0" y="0"/>
                </a:cxn>
                <a:cxn ang="0">
                  <a:pos x="36" y="56"/>
                </a:cxn>
                <a:cxn ang="0">
                  <a:pos x="89" y="63"/>
                </a:cxn>
                <a:cxn ang="0">
                  <a:pos x="122" y="89"/>
                </a:cxn>
                <a:cxn ang="0">
                  <a:pos x="381" y="753"/>
                </a:cxn>
                <a:cxn ang="0">
                  <a:pos x="366" y="793"/>
                </a:cxn>
                <a:cxn ang="0">
                  <a:pos x="348" y="839"/>
                </a:cxn>
                <a:cxn ang="0">
                  <a:pos x="329" y="885"/>
                </a:cxn>
                <a:cxn ang="0">
                  <a:pos x="304" y="945"/>
                </a:cxn>
                <a:cxn ang="0">
                  <a:pos x="272" y="1000"/>
                </a:cxn>
                <a:cxn ang="0">
                  <a:pos x="233" y="1043"/>
                </a:cxn>
                <a:cxn ang="0">
                  <a:pos x="182" y="1068"/>
                </a:cxn>
                <a:cxn ang="0">
                  <a:pos x="144" y="1071"/>
                </a:cxn>
                <a:cxn ang="0">
                  <a:pos x="113" y="1065"/>
                </a:cxn>
                <a:cxn ang="0">
                  <a:pos x="74" y="1040"/>
                </a:cxn>
                <a:cxn ang="0">
                  <a:pos x="113" y="1025"/>
                </a:cxn>
                <a:cxn ang="0">
                  <a:pos x="134" y="997"/>
                </a:cxn>
                <a:cxn ang="0">
                  <a:pos x="140" y="966"/>
                </a:cxn>
                <a:cxn ang="0">
                  <a:pos x="125" y="922"/>
                </a:cxn>
                <a:cxn ang="0">
                  <a:pos x="92" y="897"/>
                </a:cxn>
                <a:cxn ang="0">
                  <a:pos x="54" y="896"/>
                </a:cxn>
                <a:cxn ang="0">
                  <a:pos x="23" y="911"/>
                </a:cxn>
                <a:cxn ang="0">
                  <a:pos x="3" y="945"/>
                </a:cxn>
                <a:cxn ang="0">
                  <a:pos x="4" y="1002"/>
                </a:cxn>
                <a:cxn ang="0">
                  <a:pos x="35" y="1057"/>
                </a:cxn>
                <a:cxn ang="0">
                  <a:pos x="86" y="1096"/>
                </a:cxn>
                <a:cxn ang="0">
                  <a:pos x="153" y="1109"/>
                </a:cxn>
                <a:cxn ang="0">
                  <a:pos x="217" y="1096"/>
                </a:cxn>
                <a:cxn ang="0">
                  <a:pos x="270" y="1060"/>
                </a:cxn>
                <a:cxn ang="0">
                  <a:pos x="314" y="1006"/>
                </a:cxn>
                <a:cxn ang="0">
                  <a:pos x="349" y="945"/>
                </a:cxn>
                <a:cxn ang="0">
                  <a:pos x="653" y="166"/>
                </a:cxn>
              </a:cxnLst>
              <a:rect l="0" t="0" r="r" b="b"/>
              <a:pathLst>
                <a:path w="807" h="1109">
                  <a:moveTo>
                    <a:pt x="653" y="166"/>
                  </a:moveTo>
                  <a:lnTo>
                    <a:pt x="669" y="134"/>
                  </a:lnTo>
                  <a:lnTo>
                    <a:pt x="686" y="108"/>
                  </a:lnTo>
                  <a:lnTo>
                    <a:pt x="707" y="89"/>
                  </a:lnTo>
                  <a:lnTo>
                    <a:pt x="726" y="74"/>
                  </a:lnTo>
                  <a:lnTo>
                    <a:pt x="746" y="65"/>
                  </a:lnTo>
                  <a:lnTo>
                    <a:pt x="765" y="59"/>
                  </a:lnTo>
                  <a:lnTo>
                    <a:pt x="782" y="56"/>
                  </a:lnTo>
                  <a:lnTo>
                    <a:pt x="807" y="56"/>
                  </a:lnTo>
                  <a:lnTo>
                    <a:pt x="807" y="0"/>
                  </a:lnTo>
                  <a:lnTo>
                    <a:pt x="766" y="3"/>
                  </a:lnTo>
                  <a:lnTo>
                    <a:pt x="724" y="5"/>
                  </a:lnTo>
                  <a:lnTo>
                    <a:pt x="684" y="6"/>
                  </a:lnTo>
                  <a:lnTo>
                    <a:pt x="665" y="6"/>
                  </a:lnTo>
                  <a:lnTo>
                    <a:pt x="641" y="5"/>
                  </a:lnTo>
                  <a:lnTo>
                    <a:pt x="614" y="5"/>
                  </a:lnTo>
                  <a:lnTo>
                    <a:pt x="586" y="3"/>
                  </a:lnTo>
                  <a:lnTo>
                    <a:pt x="561" y="2"/>
                  </a:lnTo>
                  <a:lnTo>
                    <a:pt x="540" y="0"/>
                  </a:lnTo>
                  <a:lnTo>
                    <a:pt x="540" y="56"/>
                  </a:lnTo>
                  <a:lnTo>
                    <a:pt x="563" y="59"/>
                  </a:lnTo>
                  <a:lnTo>
                    <a:pt x="583" y="66"/>
                  </a:lnTo>
                  <a:lnTo>
                    <a:pt x="598" y="77"/>
                  </a:lnTo>
                  <a:lnTo>
                    <a:pt x="608" y="91"/>
                  </a:lnTo>
                  <a:lnTo>
                    <a:pt x="615" y="109"/>
                  </a:lnTo>
                  <a:lnTo>
                    <a:pt x="617" y="129"/>
                  </a:lnTo>
                  <a:lnTo>
                    <a:pt x="617" y="140"/>
                  </a:lnTo>
                  <a:lnTo>
                    <a:pt x="615" y="149"/>
                  </a:lnTo>
                  <a:lnTo>
                    <a:pt x="612" y="159"/>
                  </a:lnTo>
                  <a:lnTo>
                    <a:pt x="608" y="171"/>
                  </a:lnTo>
                  <a:lnTo>
                    <a:pt x="441" y="600"/>
                  </a:lnTo>
                  <a:lnTo>
                    <a:pt x="257" y="131"/>
                  </a:lnTo>
                  <a:lnTo>
                    <a:pt x="252" y="117"/>
                  </a:lnTo>
                  <a:lnTo>
                    <a:pt x="249" y="108"/>
                  </a:lnTo>
                  <a:lnTo>
                    <a:pt x="247" y="100"/>
                  </a:lnTo>
                  <a:lnTo>
                    <a:pt x="250" y="85"/>
                  </a:lnTo>
                  <a:lnTo>
                    <a:pt x="257" y="74"/>
                  </a:lnTo>
                  <a:lnTo>
                    <a:pt x="269" y="66"/>
                  </a:lnTo>
                  <a:lnTo>
                    <a:pt x="282" y="60"/>
                  </a:lnTo>
                  <a:lnTo>
                    <a:pt x="297" y="57"/>
                  </a:lnTo>
                  <a:lnTo>
                    <a:pt x="313" y="56"/>
                  </a:lnTo>
                  <a:lnTo>
                    <a:pt x="340" y="56"/>
                  </a:lnTo>
                  <a:lnTo>
                    <a:pt x="340" y="0"/>
                  </a:lnTo>
                  <a:lnTo>
                    <a:pt x="318" y="2"/>
                  </a:lnTo>
                  <a:lnTo>
                    <a:pt x="291" y="2"/>
                  </a:lnTo>
                  <a:lnTo>
                    <a:pt x="230" y="5"/>
                  </a:lnTo>
                  <a:lnTo>
                    <a:pt x="201" y="5"/>
                  </a:lnTo>
                  <a:lnTo>
                    <a:pt x="177" y="6"/>
                  </a:lnTo>
                  <a:lnTo>
                    <a:pt x="124" y="6"/>
                  </a:lnTo>
                  <a:lnTo>
                    <a:pt x="83" y="5"/>
                  </a:lnTo>
                  <a:lnTo>
                    <a:pt x="41" y="3"/>
                  </a:lnTo>
                  <a:lnTo>
                    <a:pt x="0" y="0"/>
                  </a:lnTo>
                  <a:lnTo>
                    <a:pt x="0" y="56"/>
                  </a:lnTo>
                  <a:lnTo>
                    <a:pt x="36" y="56"/>
                  </a:lnTo>
                  <a:lnTo>
                    <a:pt x="65" y="57"/>
                  </a:lnTo>
                  <a:lnTo>
                    <a:pt x="89" y="63"/>
                  </a:lnTo>
                  <a:lnTo>
                    <a:pt x="106" y="72"/>
                  </a:lnTo>
                  <a:lnTo>
                    <a:pt x="122" y="89"/>
                  </a:lnTo>
                  <a:lnTo>
                    <a:pt x="134" y="116"/>
                  </a:lnTo>
                  <a:lnTo>
                    <a:pt x="381" y="753"/>
                  </a:lnTo>
                  <a:lnTo>
                    <a:pt x="375" y="769"/>
                  </a:lnTo>
                  <a:lnTo>
                    <a:pt x="366" y="793"/>
                  </a:lnTo>
                  <a:lnTo>
                    <a:pt x="356" y="816"/>
                  </a:lnTo>
                  <a:lnTo>
                    <a:pt x="348" y="839"/>
                  </a:lnTo>
                  <a:lnTo>
                    <a:pt x="340" y="856"/>
                  </a:lnTo>
                  <a:lnTo>
                    <a:pt x="329" y="885"/>
                  </a:lnTo>
                  <a:lnTo>
                    <a:pt x="317" y="916"/>
                  </a:lnTo>
                  <a:lnTo>
                    <a:pt x="304" y="945"/>
                  </a:lnTo>
                  <a:lnTo>
                    <a:pt x="289" y="973"/>
                  </a:lnTo>
                  <a:lnTo>
                    <a:pt x="272" y="1000"/>
                  </a:lnTo>
                  <a:lnTo>
                    <a:pt x="253" y="1023"/>
                  </a:lnTo>
                  <a:lnTo>
                    <a:pt x="233" y="1043"/>
                  </a:lnTo>
                  <a:lnTo>
                    <a:pt x="209" y="1059"/>
                  </a:lnTo>
                  <a:lnTo>
                    <a:pt x="182" y="1068"/>
                  </a:lnTo>
                  <a:lnTo>
                    <a:pt x="153" y="1071"/>
                  </a:lnTo>
                  <a:lnTo>
                    <a:pt x="144" y="1071"/>
                  </a:lnTo>
                  <a:lnTo>
                    <a:pt x="131" y="1069"/>
                  </a:lnTo>
                  <a:lnTo>
                    <a:pt x="113" y="1065"/>
                  </a:lnTo>
                  <a:lnTo>
                    <a:pt x="94" y="1056"/>
                  </a:lnTo>
                  <a:lnTo>
                    <a:pt x="74" y="1040"/>
                  </a:lnTo>
                  <a:lnTo>
                    <a:pt x="97" y="1034"/>
                  </a:lnTo>
                  <a:lnTo>
                    <a:pt x="113" y="1025"/>
                  </a:lnTo>
                  <a:lnTo>
                    <a:pt x="126" y="1011"/>
                  </a:lnTo>
                  <a:lnTo>
                    <a:pt x="134" y="997"/>
                  </a:lnTo>
                  <a:lnTo>
                    <a:pt x="138" y="982"/>
                  </a:lnTo>
                  <a:lnTo>
                    <a:pt x="140" y="966"/>
                  </a:lnTo>
                  <a:lnTo>
                    <a:pt x="135" y="942"/>
                  </a:lnTo>
                  <a:lnTo>
                    <a:pt x="125" y="922"/>
                  </a:lnTo>
                  <a:lnTo>
                    <a:pt x="110" y="906"/>
                  </a:lnTo>
                  <a:lnTo>
                    <a:pt x="92" y="897"/>
                  </a:lnTo>
                  <a:lnTo>
                    <a:pt x="70" y="894"/>
                  </a:lnTo>
                  <a:lnTo>
                    <a:pt x="54" y="896"/>
                  </a:lnTo>
                  <a:lnTo>
                    <a:pt x="38" y="902"/>
                  </a:lnTo>
                  <a:lnTo>
                    <a:pt x="23" y="911"/>
                  </a:lnTo>
                  <a:lnTo>
                    <a:pt x="12" y="926"/>
                  </a:lnTo>
                  <a:lnTo>
                    <a:pt x="3" y="945"/>
                  </a:lnTo>
                  <a:lnTo>
                    <a:pt x="0" y="969"/>
                  </a:lnTo>
                  <a:lnTo>
                    <a:pt x="4" y="1002"/>
                  </a:lnTo>
                  <a:lnTo>
                    <a:pt x="16" y="1031"/>
                  </a:lnTo>
                  <a:lnTo>
                    <a:pt x="35" y="1057"/>
                  </a:lnTo>
                  <a:lnTo>
                    <a:pt x="58" y="1079"/>
                  </a:lnTo>
                  <a:lnTo>
                    <a:pt x="86" y="1096"/>
                  </a:lnTo>
                  <a:lnTo>
                    <a:pt x="118" y="1106"/>
                  </a:lnTo>
                  <a:lnTo>
                    <a:pt x="153" y="1109"/>
                  </a:lnTo>
                  <a:lnTo>
                    <a:pt x="186" y="1106"/>
                  </a:lnTo>
                  <a:lnTo>
                    <a:pt x="217" y="1096"/>
                  </a:lnTo>
                  <a:lnTo>
                    <a:pt x="244" y="1080"/>
                  </a:lnTo>
                  <a:lnTo>
                    <a:pt x="270" y="1060"/>
                  </a:lnTo>
                  <a:lnTo>
                    <a:pt x="294" y="1036"/>
                  </a:lnTo>
                  <a:lnTo>
                    <a:pt x="314" y="1006"/>
                  </a:lnTo>
                  <a:lnTo>
                    <a:pt x="333" y="977"/>
                  </a:lnTo>
                  <a:lnTo>
                    <a:pt x="349" y="945"/>
                  </a:lnTo>
                  <a:lnTo>
                    <a:pt x="364" y="911"/>
                  </a:lnTo>
                  <a:lnTo>
                    <a:pt x="653" y="1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5514" y="4007"/>
              <a:ext cx="539" cy="800"/>
            </a:xfrm>
            <a:custGeom>
              <a:avLst/>
              <a:gdLst/>
              <a:ahLst/>
              <a:cxnLst>
                <a:cxn ang="0">
                  <a:pos x="316" y="449"/>
                </a:cxn>
                <a:cxn ang="0">
                  <a:pos x="377" y="472"/>
                </a:cxn>
                <a:cxn ang="0">
                  <a:pos x="434" y="521"/>
                </a:cxn>
                <a:cxn ang="0">
                  <a:pos x="460" y="603"/>
                </a:cxn>
                <a:cxn ang="0">
                  <a:pos x="440" y="685"/>
                </a:cxn>
                <a:cxn ang="0">
                  <a:pos x="379" y="742"/>
                </a:cxn>
                <a:cxn ang="0">
                  <a:pos x="274" y="763"/>
                </a:cxn>
                <a:cxn ang="0">
                  <a:pos x="169" y="737"/>
                </a:cxn>
                <a:cxn ang="0">
                  <a:pos x="99" y="666"/>
                </a:cxn>
                <a:cxn ang="0">
                  <a:pos x="54" y="557"/>
                </a:cxn>
                <a:cxn ang="0">
                  <a:pos x="37" y="491"/>
                </a:cxn>
                <a:cxn ang="0">
                  <a:pos x="11" y="486"/>
                </a:cxn>
                <a:cxn ang="0">
                  <a:pos x="0" y="512"/>
                </a:cxn>
                <a:cxn ang="0">
                  <a:pos x="8" y="798"/>
                </a:cxn>
                <a:cxn ang="0">
                  <a:pos x="25" y="798"/>
                </a:cxn>
                <a:cxn ang="0">
                  <a:pos x="63" y="762"/>
                </a:cxn>
                <a:cxn ang="0">
                  <a:pos x="79" y="740"/>
                </a:cxn>
                <a:cxn ang="0">
                  <a:pos x="163" y="778"/>
                </a:cxn>
                <a:cxn ang="0">
                  <a:pos x="254" y="800"/>
                </a:cxn>
                <a:cxn ang="0">
                  <a:pos x="366" y="789"/>
                </a:cxn>
                <a:cxn ang="0">
                  <a:pos x="466" y="738"/>
                </a:cxn>
                <a:cxn ang="0">
                  <a:pos x="521" y="657"/>
                </a:cxn>
                <a:cxn ang="0">
                  <a:pos x="539" y="558"/>
                </a:cxn>
                <a:cxn ang="0">
                  <a:pos x="518" y="461"/>
                </a:cxn>
                <a:cxn ang="0">
                  <a:pos x="481" y="403"/>
                </a:cxn>
                <a:cxn ang="0">
                  <a:pos x="412" y="349"/>
                </a:cxn>
                <a:cxn ang="0">
                  <a:pos x="316" y="315"/>
                </a:cxn>
                <a:cxn ang="0">
                  <a:pos x="224" y="297"/>
                </a:cxn>
                <a:cxn ang="0">
                  <a:pos x="146" y="268"/>
                </a:cxn>
                <a:cxn ang="0">
                  <a:pos x="91" y="218"/>
                </a:cxn>
                <a:cxn ang="0">
                  <a:pos x="80" y="148"/>
                </a:cxn>
                <a:cxn ang="0">
                  <a:pos x="104" y="92"/>
                </a:cxn>
                <a:cxn ang="0">
                  <a:pos x="162" y="51"/>
                </a:cxn>
                <a:cxn ang="0">
                  <a:pos x="264" y="34"/>
                </a:cxn>
                <a:cxn ang="0">
                  <a:pos x="364" y="55"/>
                </a:cxn>
                <a:cxn ang="0">
                  <a:pos x="421" y="108"/>
                </a:cxn>
                <a:cxn ang="0">
                  <a:pos x="447" y="172"/>
                </a:cxn>
                <a:cxn ang="0">
                  <a:pos x="456" y="231"/>
                </a:cxn>
                <a:cxn ang="0">
                  <a:pos x="463" y="257"/>
                </a:cxn>
                <a:cxn ang="0">
                  <a:pos x="489" y="258"/>
                </a:cxn>
                <a:cxn ang="0">
                  <a:pos x="498" y="23"/>
                </a:cxn>
                <a:cxn ang="0">
                  <a:pos x="481" y="0"/>
                </a:cxn>
                <a:cxn ang="0">
                  <a:pos x="457" y="11"/>
                </a:cxn>
                <a:cxn ang="0">
                  <a:pos x="419" y="49"/>
                </a:cxn>
                <a:cxn ang="0">
                  <a:pos x="328" y="6"/>
                </a:cxn>
                <a:cxn ang="0">
                  <a:pos x="264" y="0"/>
                </a:cxn>
                <a:cxn ang="0">
                  <a:pos x="137" y="20"/>
                </a:cxn>
                <a:cxn ang="0">
                  <a:pos x="56" y="71"/>
                </a:cxn>
                <a:cxn ang="0">
                  <a:pos x="12" y="140"/>
                </a:cxn>
                <a:cxn ang="0">
                  <a:pos x="0" y="215"/>
                </a:cxn>
                <a:cxn ang="0">
                  <a:pos x="27" y="312"/>
                </a:cxn>
                <a:cxn ang="0">
                  <a:pos x="94" y="380"/>
                </a:cxn>
                <a:cxn ang="0">
                  <a:pos x="169" y="415"/>
                </a:cxn>
                <a:cxn ang="0">
                  <a:pos x="289" y="443"/>
                </a:cxn>
              </a:cxnLst>
              <a:rect l="0" t="0" r="r" b="b"/>
              <a:pathLst>
                <a:path w="539" h="800">
                  <a:moveTo>
                    <a:pt x="289" y="443"/>
                  </a:moveTo>
                  <a:lnTo>
                    <a:pt x="300" y="446"/>
                  </a:lnTo>
                  <a:lnTo>
                    <a:pt x="316" y="449"/>
                  </a:lnTo>
                  <a:lnTo>
                    <a:pt x="335" y="455"/>
                  </a:lnTo>
                  <a:lnTo>
                    <a:pt x="355" y="463"/>
                  </a:lnTo>
                  <a:lnTo>
                    <a:pt x="377" y="472"/>
                  </a:lnTo>
                  <a:lnTo>
                    <a:pt x="398" y="486"/>
                  </a:lnTo>
                  <a:lnTo>
                    <a:pt x="418" y="501"/>
                  </a:lnTo>
                  <a:lnTo>
                    <a:pt x="434" y="521"/>
                  </a:lnTo>
                  <a:lnTo>
                    <a:pt x="449" y="545"/>
                  </a:lnTo>
                  <a:lnTo>
                    <a:pt x="457" y="572"/>
                  </a:lnTo>
                  <a:lnTo>
                    <a:pt x="460" y="603"/>
                  </a:lnTo>
                  <a:lnTo>
                    <a:pt x="457" y="632"/>
                  </a:lnTo>
                  <a:lnTo>
                    <a:pt x="451" y="660"/>
                  </a:lnTo>
                  <a:lnTo>
                    <a:pt x="440" y="685"/>
                  </a:lnTo>
                  <a:lnTo>
                    <a:pt x="425" y="706"/>
                  </a:lnTo>
                  <a:lnTo>
                    <a:pt x="405" y="726"/>
                  </a:lnTo>
                  <a:lnTo>
                    <a:pt x="379" y="742"/>
                  </a:lnTo>
                  <a:lnTo>
                    <a:pt x="350" y="752"/>
                  </a:lnTo>
                  <a:lnTo>
                    <a:pt x="313" y="760"/>
                  </a:lnTo>
                  <a:lnTo>
                    <a:pt x="274" y="763"/>
                  </a:lnTo>
                  <a:lnTo>
                    <a:pt x="235" y="760"/>
                  </a:lnTo>
                  <a:lnTo>
                    <a:pt x="200" y="751"/>
                  </a:lnTo>
                  <a:lnTo>
                    <a:pt x="169" y="737"/>
                  </a:lnTo>
                  <a:lnTo>
                    <a:pt x="142" y="718"/>
                  </a:lnTo>
                  <a:lnTo>
                    <a:pt x="118" y="694"/>
                  </a:lnTo>
                  <a:lnTo>
                    <a:pt x="99" y="666"/>
                  </a:lnTo>
                  <a:lnTo>
                    <a:pt x="82" y="634"/>
                  </a:lnTo>
                  <a:lnTo>
                    <a:pt x="67" y="597"/>
                  </a:lnTo>
                  <a:lnTo>
                    <a:pt x="54" y="557"/>
                  </a:lnTo>
                  <a:lnTo>
                    <a:pt x="44" y="515"/>
                  </a:lnTo>
                  <a:lnTo>
                    <a:pt x="41" y="501"/>
                  </a:lnTo>
                  <a:lnTo>
                    <a:pt x="37" y="491"/>
                  </a:lnTo>
                  <a:lnTo>
                    <a:pt x="31" y="486"/>
                  </a:lnTo>
                  <a:lnTo>
                    <a:pt x="21" y="485"/>
                  </a:lnTo>
                  <a:lnTo>
                    <a:pt x="11" y="486"/>
                  </a:lnTo>
                  <a:lnTo>
                    <a:pt x="5" y="491"/>
                  </a:lnTo>
                  <a:lnTo>
                    <a:pt x="2" y="500"/>
                  </a:lnTo>
                  <a:lnTo>
                    <a:pt x="0" y="512"/>
                  </a:lnTo>
                  <a:lnTo>
                    <a:pt x="0" y="778"/>
                  </a:lnTo>
                  <a:lnTo>
                    <a:pt x="2" y="791"/>
                  </a:lnTo>
                  <a:lnTo>
                    <a:pt x="8" y="798"/>
                  </a:lnTo>
                  <a:lnTo>
                    <a:pt x="18" y="800"/>
                  </a:lnTo>
                  <a:lnTo>
                    <a:pt x="22" y="800"/>
                  </a:lnTo>
                  <a:lnTo>
                    <a:pt x="25" y="798"/>
                  </a:lnTo>
                  <a:lnTo>
                    <a:pt x="30" y="795"/>
                  </a:lnTo>
                  <a:lnTo>
                    <a:pt x="37" y="789"/>
                  </a:lnTo>
                  <a:lnTo>
                    <a:pt x="63" y="762"/>
                  </a:lnTo>
                  <a:lnTo>
                    <a:pt x="66" y="757"/>
                  </a:lnTo>
                  <a:lnTo>
                    <a:pt x="72" y="751"/>
                  </a:lnTo>
                  <a:lnTo>
                    <a:pt x="79" y="740"/>
                  </a:lnTo>
                  <a:lnTo>
                    <a:pt x="92" y="726"/>
                  </a:lnTo>
                  <a:lnTo>
                    <a:pt x="128" y="757"/>
                  </a:lnTo>
                  <a:lnTo>
                    <a:pt x="163" y="778"/>
                  </a:lnTo>
                  <a:lnTo>
                    <a:pt x="197" y="791"/>
                  </a:lnTo>
                  <a:lnTo>
                    <a:pt x="227" y="797"/>
                  </a:lnTo>
                  <a:lnTo>
                    <a:pt x="254" y="800"/>
                  </a:lnTo>
                  <a:lnTo>
                    <a:pt x="274" y="800"/>
                  </a:lnTo>
                  <a:lnTo>
                    <a:pt x="323" y="797"/>
                  </a:lnTo>
                  <a:lnTo>
                    <a:pt x="366" y="789"/>
                  </a:lnTo>
                  <a:lnTo>
                    <a:pt x="405" y="777"/>
                  </a:lnTo>
                  <a:lnTo>
                    <a:pt x="437" y="760"/>
                  </a:lnTo>
                  <a:lnTo>
                    <a:pt x="466" y="738"/>
                  </a:lnTo>
                  <a:lnTo>
                    <a:pt x="489" y="714"/>
                  </a:lnTo>
                  <a:lnTo>
                    <a:pt x="507" y="686"/>
                  </a:lnTo>
                  <a:lnTo>
                    <a:pt x="521" y="657"/>
                  </a:lnTo>
                  <a:lnTo>
                    <a:pt x="531" y="625"/>
                  </a:lnTo>
                  <a:lnTo>
                    <a:pt x="537" y="592"/>
                  </a:lnTo>
                  <a:lnTo>
                    <a:pt x="539" y="558"/>
                  </a:lnTo>
                  <a:lnTo>
                    <a:pt x="536" y="521"/>
                  </a:lnTo>
                  <a:lnTo>
                    <a:pt x="529" y="489"/>
                  </a:lnTo>
                  <a:lnTo>
                    <a:pt x="518" y="461"/>
                  </a:lnTo>
                  <a:lnTo>
                    <a:pt x="505" y="437"/>
                  </a:lnTo>
                  <a:lnTo>
                    <a:pt x="492" y="418"/>
                  </a:lnTo>
                  <a:lnTo>
                    <a:pt x="481" y="403"/>
                  </a:lnTo>
                  <a:lnTo>
                    <a:pt x="470" y="392"/>
                  </a:lnTo>
                  <a:lnTo>
                    <a:pt x="443" y="368"/>
                  </a:lnTo>
                  <a:lnTo>
                    <a:pt x="412" y="349"/>
                  </a:lnTo>
                  <a:lnTo>
                    <a:pt x="382" y="335"/>
                  </a:lnTo>
                  <a:lnTo>
                    <a:pt x="350" y="325"/>
                  </a:lnTo>
                  <a:lnTo>
                    <a:pt x="316" y="315"/>
                  </a:lnTo>
                  <a:lnTo>
                    <a:pt x="281" y="309"/>
                  </a:lnTo>
                  <a:lnTo>
                    <a:pt x="254" y="303"/>
                  </a:lnTo>
                  <a:lnTo>
                    <a:pt x="224" y="297"/>
                  </a:lnTo>
                  <a:lnTo>
                    <a:pt x="197" y="289"/>
                  </a:lnTo>
                  <a:lnTo>
                    <a:pt x="171" y="280"/>
                  </a:lnTo>
                  <a:lnTo>
                    <a:pt x="146" y="268"/>
                  </a:lnTo>
                  <a:lnTo>
                    <a:pt x="124" y="254"/>
                  </a:lnTo>
                  <a:lnTo>
                    <a:pt x="105" y="238"/>
                  </a:lnTo>
                  <a:lnTo>
                    <a:pt x="91" y="218"/>
                  </a:lnTo>
                  <a:lnTo>
                    <a:pt x="82" y="194"/>
                  </a:lnTo>
                  <a:lnTo>
                    <a:pt x="79" y="166"/>
                  </a:lnTo>
                  <a:lnTo>
                    <a:pt x="80" y="148"/>
                  </a:lnTo>
                  <a:lnTo>
                    <a:pt x="85" y="129"/>
                  </a:lnTo>
                  <a:lnTo>
                    <a:pt x="92" y="111"/>
                  </a:lnTo>
                  <a:lnTo>
                    <a:pt x="104" y="92"/>
                  </a:lnTo>
                  <a:lnTo>
                    <a:pt x="118" y="77"/>
                  </a:lnTo>
                  <a:lnTo>
                    <a:pt x="137" y="63"/>
                  </a:lnTo>
                  <a:lnTo>
                    <a:pt x="162" y="51"/>
                  </a:lnTo>
                  <a:lnTo>
                    <a:pt x="190" y="41"/>
                  </a:lnTo>
                  <a:lnTo>
                    <a:pt x="224" y="35"/>
                  </a:lnTo>
                  <a:lnTo>
                    <a:pt x="264" y="34"/>
                  </a:lnTo>
                  <a:lnTo>
                    <a:pt x="303" y="37"/>
                  </a:lnTo>
                  <a:lnTo>
                    <a:pt x="337" y="43"/>
                  </a:lnTo>
                  <a:lnTo>
                    <a:pt x="364" y="55"/>
                  </a:lnTo>
                  <a:lnTo>
                    <a:pt x="387" y="71"/>
                  </a:lnTo>
                  <a:lnTo>
                    <a:pt x="406" y="88"/>
                  </a:lnTo>
                  <a:lnTo>
                    <a:pt x="421" y="108"/>
                  </a:lnTo>
                  <a:lnTo>
                    <a:pt x="433" y="129"/>
                  </a:lnTo>
                  <a:lnTo>
                    <a:pt x="441" y="151"/>
                  </a:lnTo>
                  <a:lnTo>
                    <a:pt x="447" y="172"/>
                  </a:lnTo>
                  <a:lnTo>
                    <a:pt x="451" y="194"/>
                  </a:lnTo>
                  <a:lnTo>
                    <a:pt x="454" y="212"/>
                  </a:lnTo>
                  <a:lnTo>
                    <a:pt x="456" y="231"/>
                  </a:lnTo>
                  <a:lnTo>
                    <a:pt x="457" y="245"/>
                  </a:lnTo>
                  <a:lnTo>
                    <a:pt x="460" y="254"/>
                  </a:lnTo>
                  <a:lnTo>
                    <a:pt x="463" y="257"/>
                  </a:lnTo>
                  <a:lnTo>
                    <a:pt x="469" y="260"/>
                  </a:lnTo>
                  <a:lnTo>
                    <a:pt x="476" y="260"/>
                  </a:lnTo>
                  <a:lnTo>
                    <a:pt x="489" y="258"/>
                  </a:lnTo>
                  <a:lnTo>
                    <a:pt x="495" y="251"/>
                  </a:lnTo>
                  <a:lnTo>
                    <a:pt x="498" y="238"/>
                  </a:lnTo>
                  <a:lnTo>
                    <a:pt x="498" y="23"/>
                  </a:lnTo>
                  <a:lnTo>
                    <a:pt x="495" y="9"/>
                  </a:lnTo>
                  <a:lnTo>
                    <a:pt x="491" y="3"/>
                  </a:lnTo>
                  <a:lnTo>
                    <a:pt x="481" y="0"/>
                  </a:lnTo>
                  <a:lnTo>
                    <a:pt x="476" y="0"/>
                  </a:lnTo>
                  <a:lnTo>
                    <a:pt x="470" y="1"/>
                  </a:lnTo>
                  <a:lnTo>
                    <a:pt x="457" y="11"/>
                  </a:lnTo>
                  <a:lnTo>
                    <a:pt x="434" y="35"/>
                  </a:lnTo>
                  <a:lnTo>
                    <a:pt x="425" y="43"/>
                  </a:lnTo>
                  <a:lnTo>
                    <a:pt x="419" y="49"/>
                  </a:lnTo>
                  <a:lnTo>
                    <a:pt x="387" y="29"/>
                  </a:lnTo>
                  <a:lnTo>
                    <a:pt x="357" y="15"/>
                  </a:lnTo>
                  <a:lnTo>
                    <a:pt x="328" y="6"/>
                  </a:lnTo>
                  <a:lnTo>
                    <a:pt x="302" y="1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16" y="3"/>
                  </a:lnTo>
                  <a:lnTo>
                    <a:pt x="175" y="9"/>
                  </a:lnTo>
                  <a:lnTo>
                    <a:pt x="137" y="20"/>
                  </a:lnTo>
                  <a:lnTo>
                    <a:pt x="105" y="34"/>
                  </a:lnTo>
                  <a:lnTo>
                    <a:pt x="79" y="51"/>
                  </a:lnTo>
                  <a:lnTo>
                    <a:pt x="56" y="71"/>
                  </a:lnTo>
                  <a:lnTo>
                    <a:pt x="38" y="92"/>
                  </a:lnTo>
                  <a:lnTo>
                    <a:pt x="24" y="115"/>
                  </a:lnTo>
                  <a:lnTo>
                    <a:pt x="12" y="140"/>
                  </a:lnTo>
                  <a:lnTo>
                    <a:pt x="5" y="165"/>
                  </a:lnTo>
                  <a:lnTo>
                    <a:pt x="2" y="189"/>
                  </a:lnTo>
                  <a:lnTo>
                    <a:pt x="0" y="215"/>
                  </a:lnTo>
                  <a:lnTo>
                    <a:pt x="3" y="251"/>
                  </a:lnTo>
                  <a:lnTo>
                    <a:pt x="12" y="283"/>
                  </a:lnTo>
                  <a:lnTo>
                    <a:pt x="27" y="312"/>
                  </a:lnTo>
                  <a:lnTo>
                    <a:pt x="47" y="338"/>
                  </a:lnTo>
                  <a:lnTo>
                    <a:pt x="70" y="363"/>
                  </a:lnTo>
                  <a:lnTo>
                    <a:pt x="94" y="380"/>
                  </a:lnTo>
                  <a:lnTo>
                    <a:pt x="115" y="394"/>
                  </a:lnTo>
                  <a:lnTo>
                    <a:pt x="142" y="406"/>
                  </a:lnTo>
                  <a:lnTo>
                    <a:pt x="169" y="415"/>
                  </a:lnTo>
                  <a:lnTo>
                    <a:pt x="203" y="425"/>
                  </a:lnTo>
                  <a:lnTo>
                    <a:pt x="242" y="434"/>
                  </a:lnTo>
                  <a:lnTo>
                    <a:pt x="289" y="4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838826" y="4478021"/>
            <a:ext cx="1090628" cy="248982"/>
            <a:chOff x="3786" y="2924"/>
            <a:chExt cx="6956" cy="1588"/>
          </a:xfrm>
        </p:grpSpPr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3786" y="2924"/>
              <a:ext cx="628" cy="1251"/>
            </a:xfrm>
            <a:custGeom>
              <a:avLst/>
              <a:gdLst/>
              <a:ahLst/>
              <a:cxnLst>
                <a:cxn ang="0">
                  <a:pos x="3" y="1067"/>
                </a:cxn>
                <a:cxn ang="0">
                  <a:pos x="5" y="1087"/>
                </a:cxn>
                <a:cxn ang="0">
                  <a:pos x="29" y="1094"/>
                </a:cxn>
                <a:cxn ang="0">
                  <a:pos x="91" y="1032"/>
                </a:cxn>
                <a:cxn ang="0">
                  <a:pos x="136" y="984"/>
                </a:cxn>
                <a:cxn ang="0">
                  <a:pos x="164" y="1115"/>
                </a:cxn>
                <a:cxn ang="0">
                  <a:pos x="222" y="1213"/>
                </a:cxn>
                <a:cxn ang="0">
                  <a:pos x="317" y="1251"/>
                </a:cxn>
                <a:cxn ang="0">
                  <a:pos x="444" y="1206"/>
                </a:cxn>
                <a:cxn ang="0">
                  <a:pos x="504" y="1161"/>
                </a:cxn>
                <a:cxn ang="0">
                  <a:pos x="557" y="1106"/>
                </a:cxn>
                <a:cxn ang="0">
                  <a:pos x="573" y="1079"/>
                </a:cxn>
                <a:cxn ang="0">
                  <a:pos x="559" y="1063"/>
                </a:cxn>
                <a:cxn ang="0">
                  <a:pos x="533" y="1077"/>
                </a:cxn>
                <a:cxn ang="0">
                  <a:pos x="419" y="1177"/>
                </a:cxn>
                <a:cxn ang="0">
                  <a:pos x="342" y="1211"/>
                </a:cxn>
                <a:cxn ang="0">
                  <a:pos x="271" y="1192"/>
                </a:cxn>
                <a:cxn ang="0">
                  <a:pos x="229" y="1089"/>
                </a:cxn>
                <a:cxn ang="0">
                  <a:pos x="222" y="972"/>
                </a:cxn>
                <a:cxn ang="0">
                  <a:pos x="229" y="898"/>
                </a:cxn>
                <a:cxn ang="0">
                  <a:pos x="235" y="879"/>
                </a:cxn>
                <a:cxn ang="0">
                  <a:pos x="309" y="795"/>
                </a:cxn>
                <a:cxn ang="0">
                  <a:pos x="451" y="611"/>
                </a:cxn>
                <a:cxn ang="0">
                  <a:pos x="575" y="382"/>
                </a:cxn>
                <a:cxn ang="0">
                  <a:pos x="628" y="136"/>
                </a:cxn>
                <a:cxn ang="0">
                  <a:pos x="624" y="88"/>
                </a:cxn>
                <a:cxn ang="0">
                  <a:pos x="599" y="29"/>
                </a:cxn>
                <a:cxn ang="0">
                  <a:pos x="533" y="0"/>
                </a:cxn>
                <a:cxn ang="0">
                  <a:pos x="426" y="53"/>
                </a:cxn>
                <a:cxn ang="0">
                  <a:pos x="340" y="170"/>
                </a:cxn>
                <a:cxn ang="0">
                  <a:pos x="280" y="284"/>
                </a:cxn>
                <a:cxn ang="0">
                  <a:pos x="218" y="444"/>
                </a:cxn>
                <a:cxn ang="0">
                  <a:pos x="140" y="805"/>
                </a:cxn>
                <a:cxn ang="0">
                  <a:pos x="238" y="812"/>
                </a:cxn>
                <a:cxn ang="0">
                  <a:pos x="253" y="738"/>
                </a:cxn>
                <a:cxn ang="0">
                  <a:pos x="289" y="578"/>
                </a:cxn>
                <a:cxn ang="0">
                  <a:pos x="360" y="318"/>
                </a:cxn>
                <a:cxn ang="0">
                  <a:pos x="426" y="158"/>
                </a:cxn>
                <a:cxn ang="0">
                  <a:pos x="486" y="60"/>
                </a:cxn>
                <a:cxn ang="0">
                  <a:pos x="553" y="41"/>
                </a:cxn>
                <a:cxn ang="0">
                  <a:pos x="588" y="98"/>
                </a:cxn>
                <a:cxn ang="0">
                  <a:pos x="568" y="275"/>
                </a:cxn>
                <a:cxn ang="0">
                  <a:pos x="479" y="485"/>
                </a:cxn>
                <a:cxn ang="0">
                  <a:pos x="364" y="661"/>
                </a:cxn>
                <a:cxn ang="0">
                  <a:pos x="262" y="786"/>
                </a:cxn>
              </a:cxnLst>
              <a:rect l="0" t="0" r="r" b="b"/>
              <a:pathLst>
                <a:path w="628" h="1251">
                  <a:moveTo>
                    <a:pt x="9" y="1058"/>
                  </a:moveTo>
                  <a:lnTo>
                    <a:pt x="5" y="1063"/>
                  </a:lnTo>
                  <a:lnTo>
                    <a:pt x="3" y="1067"/>
                  </a:lnTo>
                  <a:lnTo>
                    <a:pt x="0" y="1075"/>
                  </a:lnTo>
                  <a:lnTo>
                    <a:pt x="3" y="1079"/>
                  </a:lnTo>
                  <a:lnTo>
                    <a:pt x="5" y="1087"/>
                  </a:lnTo>
                  <a:lnTo>
                    <a:pt x="14" y="1096"/>
                  </a:lnTo>
                  <a:lnTo>
                    <a:pt x="25" y="1096"/>
                  </a:lnTo>
                  <a:lnTo>
                    <a:pt x="29" y="1094"/>
                  </a:lnTo>
                  <a:lnTo>
                    <a:pt x="36" y="1089"/>
                  </a:lnTo>
                  <a:lnTo>
                    <a:pt x="78" y="1044"/>
                  </a:lnTo>
                  <a:lnTo>
                    <a:pt x="91" y="1032"/>
                  </a:lnTo>
                  <a:lnTo>
                    <a:pt x="107" y="1015"/>
                  </a:lnTo>
                  <a:lnTo>
                    <a:pt x="124" y="998"/>
                  </a:lnTo>
                  <a:lnTo>
                    <a:pt x="136" y="984"/>
                  </a:lnTo>
                  <a:lnTo>
                    <a:pt x="142" y="1029"/>
                  </a:lnTo>
                  <a:lnTo>
                    <a:pt x="151" y="1072"/>
                  </a:lnTo>
                  <a:lnTo>
                    <a:pt x="164" y="1115"/>
                  </a:lnTo>
                  <a:lnTo>
                    <a:pt x="180" y="1151"/>
                  </a:lnTo>
                  <a:lnTo>
                    <a:pt x="200" y="1184"/>
                  </a:lnTo>
                  <a:lnTo>
                    <a:pt x="222" y="1213"/>
                  </a:lnTo>
                  <a:lnTo>
                    <a:pt x="249" y="1232"/>
                  </a:lnTo>
                  <a:lnTo>
                    <a:pt x="282" y="1246"/>
                  </a:lnTo>
                  <a:lnTo>
                    <a:pt x="317" y="1251"/>
                  </a:lnTo>
                  <a:lnTo>
                    <a:pt x="364" y="1244"/>
                  </a:lnTo>
                  <a:lnTo>
                    <a:pt x="406" y="1227"/>
                  </a:lnTo>
                  <a:lnTo>
                    <a:pt x="444" y="1206"/>
                  </a:lnTo>
                  <a:lnTo>
                    <a:pt x="473" y="1184"/>
                  </a:lnTo>
                  <a:lnTo>
                    <a:pt x="486" y="1175"/>
                  </a:lnTo>
                  <a:lnTo>
                    <a:pt x="504" y="1161"/>
                  </a:lnTo>
                  <a:lnTo>
                    <a:pt x="522" y="1141"/>
                  </a:lnTo>
                  <a:lnTo>
                    <a:pt x="541" y="1125"/>
                  </a:lnTo>
                  <a:lnTo>
                    <a:pt x="557" y="1106"/>
                  </a:lnTo>
                  <a:lnTo>
                    <a:pt x="568" y="1091"/>
                  </a:lnTo>
                  <a:lnTo>
                    <a:pt x="573" y="1082"/>
                  </a:lnTo>
                  <a:lnTo>
                    <a:pt x="573" y="1079"/>
                  </a:lnTo>
                  <a:lnTo>
                    <a:pt x="568" y="1070"/>
                  </a:lnTo>
                  <a:lnTo>
                    <a:pt x="564" y="1065"/>
                  </a:lnTo>
                  <a:lnTo>
                    <a:pt x="559" y="1063"/>
                  </a:lnTo>
                  <a:lnTo>
                    <a:pt x="553" y="1060"/>
                  </a:lnTo>
                  <a:lnTo>
                    <a:pt x="548" y="1060"/>
                  </a:lnTo>
                  <a:lnTo>
                    <a:pt x="533" y="1077"/>
                  </a:lnTo>
                  <a:lnTo>
                    <a:pt x="490" y="1120"/>
                  </a:lnTo>
                  <a:lnTo>
                    <a:pt x="453" y="1151"/>
                  </a:lnTo>
                  <a:lnTo>
                    <a:pt x="419" y="1177"/>
                  </a:lnTo>
                  <a:lnTo>
                    <a:pt x="391" y="1194"/>
                  </a:lnTo>
                  <a:lnTo>
                    <a:pt x="366" y="1204"/>
                  </a:lnTo>
                  <a:lnTo>
                    <a:pt x="342" y="1211"/>
                  </a:lnTo>
                  <a:lnTo>
                    <a:pt x="322" y="1213"/>
                  </a:lnTo>
                  <a:lnTo>
                    <a:pt x="293" y="1208"/>
                  </a:lnTo>
                  <a:lnTo>
                    <a:pt x="271" y="1192"/>
                  </a:lnTo>
                  <a:lnTo>
                    <a:pt x="251" y="1165"/>
                  </a:lnTo>
                  <a:lnTo>
                    <a:pt x="238" y="1132"/>
                  </a:lnTo>
                  <a:lnTo>
                    <a:pt x="229" y="1089"/>
                  </a:lnTo>
                  <a:lnTo>
                    <a:pt x="224" y="1041"/>
                  </a:lnTo>
                  <a:lnTo>
                    <a:pt x="222" y="986"/>
                  </a:lnTo>
                  <a:lnTo>
                    <a:pt x="222" y="972"/>
                  </a:lnTo>
                  <a:lnTo>
                    <a:pt x="224" y="948"/>
                  </a:lnTo>
                  <a:lnTo>
                    <a:pt x="227" y="922"/>
                  </a:lnTo>
                  <a:lnTo>
                    <a:pt x="229" y="898"/>
                  </a:lnTo>
                  <a:lnTo>
                    <a:pt x="231" y="886"/>
                  </a:lnTo>
                  <a:lnTo>
                    <a:pt x="233" y="884"/>
                  </a:lnTo>
                  <a:lnTo>
                    <a:pt x="235" y="879"/>
                  </a:lnTo>
                  <a:lnTo>
                    <a:pt x="240" y="872"/>
                  </a:lnTo>
                  <a:lnTo>
                    <a:pt x="266" y="843"/>
                  </a:lnTo>
                  <a:lnTo>
                    <a:pt x="309" y="795"/>
                  </a:lnTo>
                  <a:lnTo>
                    <a:pt x="355" y="740"/>
                  </a:lnTo>
                  <a:lnTo>
                    <a:pt x="402" y="678"/>
                  </a:lnTo>
                  <a:lnTo>
                    <a:pt x="451" y="611"/>
                  </a:lnTo>
                  <a:lnTo>
                    <a:pt x="497" y="537"/>
                  </a:lnTo>
                  <a:lnTo>
                    <a:pt x="537" y="461"/>
                  </a:lnTo>
                  <a:lnTo>
                    <a:pt x="575" y="382"/>
                  </a:lnTo>
                  <a:lnTo>
                    <a:pt x="604" y="298"/>
                  </a:lnTo>
                  <a:lnTo>
                    <a:pt x="621" y="217"/>
                  </a:lnTo>
                  <a:lnTo>
                    <a:pt x="628" y="136"/>
                  </a:lnTo>
                  <a:lnTo>
                    <a:pt x="628" y="124"/>
                  </a:lnTo>
                  <a:lnTo>
                    <a:pt x="626" y="107"/>
                  </a:lnTo>
                  <a:lnTo>
                    <a:pt x="624" y="88"/>
                  </a:lnTo>
                  <a:lnTo>
                    <a:pt x="619" y="67"/>
                  </a:lnTo>
                  <a:lnTo>
                    <a:pt x="610" y="48"/>
                  </a:lnTo>
                  <a:lnTo>
                    <a:pt x="599" y="29"/>
                  </a:lnTo>
                  <a:lnTo>
                    <a:pt x="581" y="14"/>
                  </a:lnTo>
                  <a:lnTo>
                    <a:pt x="561" y="2"/>
                  </a:lnTo>
                  <a:lnTo>
                    <a:pt x="533" y="0"/>
                  </a:lnTo>
                  <a:lnTo>
                    <a:pt x="497" y="7"/>
                  </a:lnTo>
                  <a:lnTo>
                    <a:pt x="462" y="26"/>
                  </a:lnTo>
                  <a:lnTo>
                    <a:pt x="426" y="53"/>
                  </a:lnTo>
                  <a:lnTo>
                    <a:pt x="395" y="88"/>
                  </a:lnTo>
                  <a:lnTo>
                    <a:pt x="366" y="129"/>
                  </a:lnTo>
                  <a:lnTo>
                    <a:pt x="340" y="170"/>
                  </a:lnTo>
                  <a:lnTo>
                    <a:pt x="315" y="212"/>
                  </a:lnTo>
                  <a:lnTo>
                    <a:pt x="295" y="251"/>
                  </a:lnTo>
                  <a:lnTo>
                    <a:pt x="280" y="284"/>
                  </a:lnTo>
                  <a:lnTo>
                    <a:pt x="269" y="310"/>
                  </a:lnTo>
                  <a:lnTo>
                    <a:pt x="262" y="327"/>
                  </a:lnTo>
                  <a:lnTo>
                    <a:pt x="218" y="444"/>
                  </a:lnTo>
                  <a:lnTo>
                    <a:pt x="182" y="561"/>
                  </a:lnTo>
                  <a:lnTo>
                    <a:pt x="156" y="683"/>
                  </a:lnTo>
                  <a:lnTo>
                    <a:pt x="140" y="805"/>
                  </a:lnTo>
                  <a:lnTo>
                    <a:pt x="133" y="929"/>
                  </a:lnTo>
                  <a:lnTo>
                    <a:pt x="9" y="1058"/>
                  </a:lnTo>
                  <a:close/>
                  <a:moveTo>
                    <a:pt x="238" y="812"/>
                  </a:moveTo>
                  <a:lnTo>
                    <a:pt x="240" y="800"/>
                  </a:lnTo>
                  <a:lnTo>
                    <a:pt x="244" y="774"/>
                  </a:lnTo>
                  <a:lnTo>
                    <a:pt x="253" y="738"/>
                  </a:lnTo>
                  <a:lnTo>
                    <a:pt x="262" y="690"/>
                  </a:lnTo>
                  <a:lnTo>
                    <a:pt x="273" y="638"/>
                  </a:lnTo>
                  <a:lnTo>
                    <a:pt x="289" y="578"/>
                  </a:lnTo>
                  <a:lnTo>
                    <a:pt x="304" y="513"/>
                  </a:lnTo>
                  <a:lnTo>
                    <a:pt x="320" y="447"/>
                  </a:lnTo>
                  <a:lnTo>
                    <a:pt x="360" y="318"/>
                  </a:lnTo>
                  <a:lnTo>
                    <a:pt x="382" y="258"/>
                  </a:lnTo>
                  <a:lnTo>
                    <a:pt x="404" y="203"/>
                  </a:lnTo>
                  <a:lnTo>
                    <a:pt x="426" y="158"/>
                  </a:lnTo>
                  <a:lnTo>
                    <a:pt x="446" y="117"/>
                  </a:lnTo>
                  <a:lnTo>
                    <a:pt x="466" y="86"/>
                  </a:lnTo>
                  <a:lnTo>
                    <a:pt x="486" y="60"/>
                  </a:lnTo>
                  <a:lnTo>
                    <a:pt x="508" y="43"/>
                  </a:lnTo>
                  <a:lnTo>
                    <a:pt x="533" y="38"/>
                  </a:lnTo>
                  <a:lnTo>
                    <a:pt x="553" y="41"/>
                  </a:lnTo>
                  <a:lnTo>
                    <a:pt x="568" y="50"/>
                  </a:lnTo>
                  <a:lnTo>
                    <a:pt x="579" y="64"/>
                  </a:lnTo>
                  <a:lnTo>
                    <a:pt x="588" y="98"/>
                  </a:lnTo>
                  <a:lnTo>
                    <a:pt x="588" y="129"/>
                  </a:lnTo>
                  <a:lnTo>
                    <a:pt x="584" y="203"/>
                  </a:lnTo>
                  <a:lnTo>
                    <a:pt x="568" y="275"/>
                  </a:lnTo>
                  <a:lnTo>
                    <a:pt x="544" y="346"/>
                  </a:lnTo>
                  <a:lnTo>
                    <a:pt x="515" y="415"/>
                  </a:lnTo>
                  <a:lnTo>
                    <a:pt x="479" y="485"/>
                  </a:lnTo>
                  <a:lnTo>
                    <a:pt x="442" y="547"/>
                  </a:lnTo>
                  <a:lnTo>
                    <a:pt x="404" y="607"/>
                  </a:lnTo>
                  <a:lnTo>
                    <a:pt x="364" y="661"/>
                  </a:lnTo>
                  <a:lnTo>
                    <a:pt x="326" y="709"/>
                  </a:lnTo>
                  <a:lnTo>
                    <a:pt x="291" y="752"/>
                  </a:lnTo>
                  <a:lnTo>
                    <a:pt x="262" y="786"/>
                  </a:lnTo>
                  <a:lnTo>
                    <a:pt x="238" y="81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893" y="3136"/>
              <a:ext cx="1078" cy="1163"/>
            </a:xfrm>
            <a:custGeom>
              <a:avLst/>
              <a:gdLst/>
              <a:ahLst/>
              <a:cxnLst>
                <a:cxn ang="0">
                  <a:pos x="572" y="617"/>
                </a:cxn>
                <a:cxn ang="0">
                  <a:pos x="1038" y="617"/>
                </a:cxn>
                <a:cxn ang="0">
                  <a:pos x="1054" y="614"/>
                </a:cxn>
                <a:cxn ang="0">
                  <a:pos x="1065" y="609"/>
                </a:cxn>
                <a:cxn ang="0">
                  <a:pos x="1074" y="597"/>
                </a:cxn>
                <a:cxn ang="0">
                  <a:pos x="1078" y="581"/>
                </a:cxn>
                <a:cxn ang="0">
                  <a:pos x="1074" y="564"/>
                </a:cxn>
                <a:cxn ang="0">
                  <a:pos x="1065" y="555"/>
                </a:cxn>
                <a:cxn ang="0">
                  <a:pos x="1054" y="550"/>
                </a:cxn>
                <a:cxn ang="0">
                  <a:pos x="1038" y="547"/>
                </a:cxn>
                <a:cxn ang="0">
                  <a:pos x="572" y="547"/>
                </a:cxn>
                <a:cxn ang="0">
                  <a:pos x="572" y="43"/>
                </a:cxn>
                <a:cxn ang="0">
                  <a:pos x="570" y="27"/>
                </a:cxn>
                <a:cxn ang="0">
                  <a:pos x="566" y="15"/>
                </a:cxn>
                <a:cxn ang="0">
                  <a:pos x="555" y="5"/>
                </a:cxn>
                <a:cxn ang="0">
                  <a:pos x="539" y="0"/>
                </a:cxn>
                <a:cxn ang="0">
                  <a:pos x="523" y="5"/>
                </a:cxn>
                <a:cxn ang="0">
                  <a:pos x="515" y="15"/>
                </a:cxn>
                <a:cxn ang="0">
                  <a:pos x="510" y="27"/>
                </a:cxn>
                <a:cxn ang="0">
                  <a:pos x="508" y="43"/>
                </a:cxn>
                <a:cxn ang="0">
                  <a:pos x="508" y="547"/>
                </a:cxn>
                <a:cxn ang="0">
                  <a:pos x="40" y="547"/>
                </a:cxn>
                <a:cxn ang="0">
                  <a:pos x="24" y="550"/>
                </a:cxn>
                <a:cxn ang="0">
                  <a:pos x="11" y="555"/>
                </a:cxn>
                <a:cxn ang="0">
                  <a:pos x="2" y="564"/>
                </a:cxn>
                <a:cxn ang="0">
                  <a:pos x="0" y="581"/>
                </a:cxn>
                <a:cxn ang="0">
                  <a:pos x="2" y="597"/>
                </a:cxn>
                <a:cxn ang="0">
                  <a:pos x="11" y="609"/>
                </a:cxn>
                <a:cxn ang="0">
                  <a:pos x="24" y="614"/>
                </a:cxn>
                <a:cxn ang="0">
                  <a:pos x="40" y="617"/>
                </a:cxn>
                <a:cxn ang="0">
                  <a:pos x="508" y="617"/>
                </a:cxn>
                <a:cxn ang="0">
                  <a:pos x="508" y="1120"/>
                </a:cxn>
                <a:cxn ang="0">
                  <a:pos x="510" y="1137"/>
                </a:cxn>
                <a:cxn ang="0">
                  <a:pos x="515" y="1149"/>
                </a:cxn>
                <a:cxn ang="0">
                  <a:pos x="523" y="1159"/>
                </a:cxn>
                <a:cxn ang="0">
                  <a:pos x="539" y="1163"/>
                </a:cxn>
                <a:cxn ang="0">
                  <a:pos x="555" y="1159"/>
                </a:cxn>
                <a:cxn ang="0">
                  <a:pos x="566" y="1149"/>
                </a:cxn>
                <a:cxn ang="0">
                  <a:pos x="570" y="1135"/>
                </a:cxn>
                <a:cxn ang="0">
                  <a:pos x="572" y="1120"/>
                </a:cxn>
                <a:cxn ang="0">
                  <a:pos x="572" y="1106"/>
                </a:cxn>
                <a:cxn ang="0">
                  <a:pos x="572" y="617"/>
                </a:cxn>
              </a:cxnLst>
              <a:rect l="0" t="0" r="r" b="b"/>
              <a:pathLst>
                <a:path w="1078" h="1163">
                  <a:moveTo>
                    <a:pt x="572" y="617"/>
                  </a:moveTo>
                  <a:lnTo>
                    <a:pt x="1038" y="617"/>
                  </a:lnTo>
                  <a:lnTo>
                    <a:pt x="1054" y="614"/>
                  </a:lnTo>
                  <a:lnTo>
                    <a:pt x="1065" y="609"/>
                  </a:lnTo>
                  <a:lnTo>
                    <a:pt x="1074" y="597"/>
                  </a:lnTo>
                  <a:lnTo>
                    <a:pt x="1078" y="581"/>
                  </a:lnTo>
                  <a:lnTo>
                    <a:pt x="1074" y="564"/>
                  </a:lnTo>
                  <a:lnTo>
                    <a:pt x="1065" y="555"/>
                  </a:lnTo>
                  <a:lnTo>
                    <a:pt x="1054" y="550"/>
                  </a:lnTo>
                  <a:lnTo>
                    <a:pt x="1038" y="547"/>
                  </a:lnTo>
                  <a:lnTo>
                    <a:pt x="572" y="547"/>
                  </a:lnTo>
                  <a:lnTo>
                    <a:pt x="572" y="43"/>
                  </a:lnTo>
                  <a:lnTo>
                    <a:pt x="570" y="27"/>
                  </a:lnTo>
                  <a:lnTo>
                    <a:pt x="566" y="15"/>
                  </a:lnTo>
                  <a:lnTo>
                    <a:pt x="555" y="5"/>
                  </a:lnTo>
                  <a:lnTo>
                    <a:pt x="539" y="0"/>
                  </a:lnTo>
                  <a:lnTo>
                    <a:pt x="523" y="5"/>
                  </a:lnTo>
                  <a:lnTo>
                    <a:pt x="515" y="15"/>
                  </a:lnTo>
                  <a:lnTo>
                    <a:pt x="510" y="27"/>
                  </a:lnTo>
                  <a:lnTo>
                    <a:pt x="508" y="43"/>
                  </a:lnTo>
                  <a:lnTo>
                    <a:pt x="508" y="547"/>
                  </a:lnTo>
                  <a:lnTo>
                    <a:pt x="40" y="547"/>
                  </a:lnTo>
                  <a:lnTo>
                    <a:pt x="24" y="550"/>
                  </a:lnTo>
                  <a:lnTo>
                    <a:pt x="11" y="555"/>
                  </a:lnTo>
                  <a:lnTo>
                    <a:pt x="2" y="564"/>
                  </a:lnTo>
                  <a:lnTo>
                    <a:pt x="0" y="581"/>
                  </a:lnTo>
                  <a:lnTo>
                    <a:pt x="2" y="597"/>
                  </a:lnTo>
                  <a:lnTo>
                    <a:pt x="11" y="609"/>
                  </a:lnTo>
                  <a:lnTo>
                    <a:pt x="24" y="614"/>
                  </a:lnTo>
                  <a:lnTo>
                    <a:pt x="40" y="617"/>
                  </a:lnTo>
                  <a:lnTo>
                    <a:pt x="508" y="617"/>
                  </a:lnTo>
                  <a:lnTo>
                    <a:pt x="508" y="1120"/>
                  </a:lnTo>
                  <a:lnTo>
                    <a:pt x="510" y="1137"/>
                  </a:lnTo>
                  <a:lnTo>
                    <a:pt x="515" y="1149"/>
                  </a:lnTo>
                  <a:lnTo>
                    <a:pt x="523" y="1159"/>
                  </a:lnTo>
                  <a:lnTo>
                    <a:pt x="539" y="1163"/>
                  </a:lnTo>
                  <a:lnTo>
                    <a:pt x="555" y="1159"/>
                  </a:lnTo>
                  <a:lnTo>
                    <a:pt x="566" y="1149"/>
                  </a:lnTo>
                  <a:lnTo>
                    <a:pt x="570" y="1135"/>
                  </a:lnTo>
                  <a:lnTo>
                    <a:pt x="572" y="1120"/>
                  </a:lnTo>
                  <a:lnTo>
                    <a:pt x="572" y="1106"/>
                  </a:lnTo>
                  <a:lnTo>
                    <a:pt x="572" y="61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565" y="2991"/>
              <a:ext cx="535" cy="1163"/>
            </a:xfrm>
            <a:custGeom>
              <a:avLst/>
              <a:gdLst/>
              <a:ahLst/>
              <a:cxnLst>
                <a:cxn ang="0">
                  <a:pos x="333" y="45"/>
                </a:cxn>
                <a:cxn ang="0">
                  <a:pos x="333" y="21"/>
                </a:cxn>
                <a:cxn ang="0">
                  <a:pos x="329" y="7"/>
                </a:cxn>
                <a:cxn ang="0">
                  <a:pos x="318" y="2"/>
                </a:cxn>
                <a:cxn ang="0">
                  <a:pos x="295" y="0"/>
                </a:cxn>
                <a:cxn ang="0">
                  <a:pos x="255" y="38"/>
                </a:cxn>
                <a:cxn ang="0">
                  <a:pos x="213" y="64"/>
                </a:cxn>
                <a:cxn ang="0">
                  <a:pos x="171" y="86"/>
                </a:cxn>
                <a:cxn ang="0">
                  <a:pos x="129" y="98"/>
                </a:cxn>
                <a:cxn ang="0">
                  <a:pos x="89" y="107"/>
                </a:cxn>
                <a:cxn ang="0">
                  <a:pos x="54" y="110"/>
                </a:cxn>
                <a:cxn ang="0">
                  <a:pos x="25" y="112"/>
                </a:cxn>
                <a:cxn ang="0">
                  <a:pos x="0" y="112"/>
                </a:cxn>
                <a:cxn ang="0">
                  <a:pos x="0" y="167"/>
                </a:cxn>
                <a:cxn ang="0">
                  <a:pos x="27" y="167"/>
                </a:cxn>
                <a:cxn ang="0">
                  <a:pos x="65" y="165"/>
                </a:cxn>
                <a:cxn ang="0">
                  <a:pos x="111" y="157"/>
                </a:cxn>
                <a:cxn ang="0">
                  <a:pos x="162" y="143"/>
                </a:cxn>
                <a:cxn ang="0">
                  <a:pos x="213" y="122"/>
                </a:cxn>
                <a:cxn ang="0">
                  <a:pos x="213" y="1046"/>
                </a:cxn>
                <a:cxn ang="0">
                  <a:pos x="209" y="1065"/>
                </a:cxn>
                <a:cxn ang="0">
                  <a:pos x="204" y="1079"/>
                </a:cxn>
                <a:cxn ang="0">
                  <a:pos x="191" y="1091"/>
                </a:cxn>
                <a:cxn ang="0">
                  <a:pos x="173" y="1098"/>
                </a:cxn>
                <a:cxn ang="0">
                  <a:pos x="147" y="1105"/>
                </a:cxn>
                <a:cxn ang="0">
                  <a:pos x="111" y="1108"/>
                </a:cxn>
                <a:cxn ang="0">
                  <a:pos x="9" y="1108"/>
                </a:cxn>
                <a:cxn ang="0">
                  <a:pos x="9" y="1163"/>
                </a:cxn>
                <a:cxn ang="0">
                  <a:pos x="45" y="1160"/>
                </a:cxn>
                <a:cxn ang="0">
                  <a:pos x="89" y="1158"/>
                </a:cxn>
                <a:cxn ang="0">
                  <a:pos x="457" y="1158"/>
                </a:cxn>
                <a:cxn ang="0">
                  <a:pos x="502" y="1160"/>
                </a:cxn>
                <a:cxn ang="0">
                  <a:pos x="535" y="1163"/>
                </a:cxn>
                <a:cxn ang="0">
                  <a:pos x="535" y="1108"/>
                </a:cxn>
                <a:cxn ang="0">
                  <a:pos x="435" y="1108"/>
                </a:cxn>
                <a:cxn ang="0">
                  <a:pos x="397" y="1105"/>
                </a:cxn>
                <a:cxn ang="0">
                  <a:pos x="371" y="1098"/>
                </a:cxn>
                <a:cxn ang="0">
                  <a:pos x="353" y="1091"/>
                </a:cxn>
                <a:cxn ang="0">
                  <a:pos x="342" y="1079"/>
                </a:cxn>
                <a:cxn ang="0">
                  <a:pos x="335" y="1065"/>
                </a:cxn>
                <a:cxn ang="0">
                  <a:pos x="333" y="1048"/>
                </a:cxn>
                <a:cxn ang="0">
                  <a:pos x="333" y="1024"/>
                </a:cxn>
                <a:cxn ang="0">
                  <a:pos x="333" y="45"/>
                </a:cxn>
              </a:cxnLst>
              <a:rect l="0" t="0" r="r" b="b"/>
              <a:pathLst>
                <a:path w="535" h="1163">
                  <a:moveTo>
                    <a:pt x="333" y="45"/>
                  </a:moveTo>
                  <a:lnTo>
                    <a:pt x="333" y="21"/>
                  </a:lnTo>
                  <a:lnTo>
                    <a:pt x="329" y="7"/>
                  </a:lnTo>
                  <a:lnTo>
                    <a:pt x="318" y="2"/>
                  </a:lnTo>
                  <a:lnTo>
                    <a:pt x="295" y="0"/>
                  </a:lnTo>
                  <a:lnTo>
                    <a:pt x="255" y="38"/>
                  </a:lnTo>
                  <a:lnTo>
                    <a:pt x="213" y="64"/>
                  </a:lnTo>
                  <a:lnTo>
                    <a:pt x="171" y="86"/>
                  </a:lnTo>
                  <a:lnTo>
                    <a:pt x="129" y="98"/>
                  </a:lnTo>
                  <a:lnTo>
                    <a:pt x="89" y="107"/>
                  </a:lnTo>
                  <a:lnTo>
                    <a:pt x="54" y="110"/>
                  </a:lnTo>
                  <a:lnTo>
                    <a:pt x="25" y="112"/>
                  </a:lnTo>
                  <a:lnTo>
                    <a:pt x="0" y="112"/>
                  </a:lnTo>
                  <a:lnTo>
                    <a:pt x="0" y="167"/>
                  </a:lnTo>
                  <a:lnTo>
                    <a:pt x="27" y="167"/>
                  </a:lnTo>
                  <a:lnTo>
                    <a:pt x="65" y="165"/>
                  </a:lnTo>
                  <a:lnTo>
                    <a:pt x="111" y="157"/>
                  </a:lnTo>
                  <a:lnTo>
                    <a:pt x="162" y="143"/>
                  </a:lnTo>
                  <a:lnTo>
                    <a:pt x="213" y="122"/>
                  </a:lnTo>
                  <a:lnTo>
                    <a:pt x="213" y="1046"/>
                  </a:lnTo>
                  <a:lnTo>
                    <a:pt x="209" y="1065"/>
                  </a:lnTo>
                  <a:lnTo>
                    <a:pt x="204" y="1079"/>
                  </a:lnTo>
                  <a:lnTo>
                    <a:pt x="191" y="1091"/>
                  </a:lnTo>
                  <a:lnTo>
                    <a:pt x="173" y="1098"/>
                  </a:lnTo>
                  <a:lnTo>
                    <a:pt x="147" y="1105"/>
                  </a:lnTo>
                  <a:lnTo>
                    <a:pt x="111" y="1108"/>
                  </a:lnTo>
                  <a:lnTo>
                    <a:pt x="9" y="1108"/>
                  </a:lnTo>
                  <a:lnTo>
                    <a:pt x="9" y="1163"/>
                  </a:lnTo>
                  <a:lnTo>
                    <a:pt x="45" y="1160"/>
                  </a:lnTo>
                  <a:lnTo>
                    <a:pt x="89" y="1158"/>
                  </a:lnTo>
                  <a:lnTo>
                    <a:pt x="457" y="1158"/>
                  </a:lnTo>
                  <a:lnTo>
                    <a:pt x="502" y="1160"/>
                  </a:lnTo>
                  <a:lnTo>
                    <a:pt x="535" y="1163"/>
                  </a:lnTo>
                  <a:lnTo>
                    <a:pt x="535" y="1108"/>
                  </a:lnTo>
                  <a:lnTo>
                    <a:pt x="435" y="1108"/>
                  </a:lnTo>
                  <a:lnTo>
                    <a:pt x="397" y="1105"/>
                  </a:lnTo>
                  <a:lnTo>
                    <a:pt x="371" y="1098"/>
                  </a:lnTo>
                  <a:lnTo>
                    <a:pt x="353" y="1091"/>
                  </a:lnTo>
                  <a:lnTo>
                    <a:pt x="342" y="1079"/>
                  </a:lnTo>
                  <a:lnTo>
                    <a:pt x="335" y="1065"/>
                  </a:lnTo>
                  <a:lnTo>
                    <a:pt x="333" y="1048"/>
                  </a:lnTo>
                  <a:lnTo>
                    <a:pt x="333" y="1024"/>
                  </a:lnTo>
                  <a:lnTo>
                    <a:pt x="333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816" y="2943"/>
              <a:ext cx="783" cy="1211"/>
            </a:xfrm>
            <a:custGeom>
              <a:avLst/>
              <a:gdLst/>
              <a:ahLst/>
              <a:cxnLst>
                <a:cxn ang="0">
                  <a:pos x="420" y="750"/>
                </a:cxn>
                <a:cxn ang="0">
                  <a:pos x="411" y="733"/>
                </a:cxn>
                <a:cxn ang="0">
                  <a:pos x="462" y="683"/>
                </a:cxn>
                <a:cxn ang="0">
                  <a:pos x="519" y="628"/>
                </a:cxn>
                <a:cxn ang="0">
                  <a:pos x="542" y="607"/>
                </a:cxn>
                <a:cxn ang="0">
                  <a:pos x="621" y="549"/>
                </a:cxn>
                <a:cxn ang="0">
                  <a:pos x="683" y="523"/>
                </a:cxn>
                <a:cxn ang="0">
                  <a:pos x="730" y="513"/>
                </a:cxn>
                <a:cxn ang="0">
                  <a:pos x="748" y="459"/>
                </a:cxn>
                <a:cxn ang="0">
                  <a:pos x="690" y="463"/>
                </a:cxn>
                <a:cxn ang="0">
                  <a:pos x="528" y="461"/>
                </a:cxn>
                <a:cxn ang="0">
                  <a:pos x="453" y="459"/>
                </a:cxn>
                <a:cxn ang="0">
                  <a:pos x="473" y="518"/>
                </a:cxn>
                <a:cxn ang="0">
                  <a:pos x="495" y="540"/>
                </a:cxn>
                <a:cxn ang="0">
                  <a:pos x="495" y="580"/>
                </a:cxn>
                <a:cxn ang="0">
                  <a:pos x="475" y="614"/>
                </a:cxn>
                <a:cxn ang="0">
                  <a:pos x="235" y="838"/>
                </a:cxn>
                <a:cxn ang="0">
                  <a:pos x="0" y="19"/>
                </a:cxn>
                <a:cxn ang="0">
                  <a:pos x="42" y="74"/>
                </a:cxn>
                <a:cxn ang="0">
                  <a:pos x="98" y="86"/>
                </a:cxn>
                <a:cxn ang="0">
                  <a:pos x="122" y="115"/>
                </a:cxn>
                <a:cxn ang="0">
                  <a:pos x="127" y="1077"/>
                </a:cxn>
                <a:cxn ang="0">
                  <a:pos x="118" y="1132"/>
                </a:cxn>
                <a:cxn ang="0">
                  <a:pos x="82" y="1153"/>
                </a:cxn>
                <a:cxn ang="0">
                  <a:pos x="0" y="1156"/>
                </a:cxn>
                <a:cxn ang="0">
                  <a:pos x="45" y="1208"/>
                </a:cxn>
                <a:cxn ang="0">
                  <a:pos x="138" y="1206"/>
                </a:cxn>
                <a:cxn ang="0">
                  <a:pos x="355" y="1211"/>
                </a:cxn>
                <a:cxn ang="0">
                  <a:pos x="309" y="1156"/>
                </a:cxn>
                <a:cxn ang="0">
                  <a:pos x="253" y="1146"/>
                </a:cxn>
                <a:cxn ang="0">
                  <a:pos x="231" y="1110"/>
                </a:cxn>
                <a:cxn ang="0">
                  <a:pos x="229" y="898"/>
                </a:cxn>
                <a:cxn ang="0">
                  <a:pos x="384" y="876"/>
                </a:cxn>
                <a:cxn ang="0">
                  <a:pos x="462" y="993"/>
                </a:cxn>
                <a:cxn ang="0">
                  <a:pos x="510" y="1072"/>
                </a:cxn>
                <a:cxn ang="0">
                  <a:pos x="526" y="1118"/>
                </a:cxn>
                <a:cxn ang="0">
                  <a:pos x="515" y="1146"/>
                </a:cxn>
                <a:cxn ang="0">
                  <a:pos x="486" y="1156"/>
                </a:cxn>
                <a:cxn ang="0">
                  <a:pos x="468" y="1211"/>
                </a:cxn>
                <a:cxn ang="0">
                  <a:pos x="539" y="1208"/>
                </a:cxn>
                <a:cxn ang="0">
                  <a:pos x="644" y="1206"/>
                </a:cxn>
                <a:cxn ang="0">
                  <a:pos x="783" y="1156"/>
                </a:cxn>
                <a:cxn ang="0">
                  <a:pos x="737" y="1153"/>
                </a:cxn>
                <a:cxn ang="0">
                  <a:pos x="695" y="1139"/>
                </a:cxn>
                <a:cxn ang="0">
                  <a:pos x="652" y="1099"/>
                </a:cxn>
                <a:cxn ang="0">
                  <a:pos x="422" y="752"/>
                </a:cxn>
              </a:cxnLst>
              <a:rect l="0" t="0" r="r" b="b"/>
              <a:pathLst>
                <a:path w="783" h="1211">
                  <a:moveTo>
                    <a:pt x="422" y="752"/>
                  </a:moveTo>
                  <a:lnTo>
                    <a:pt x="420" y="750"/>
                  </a:lnTo>
                  <a:lnTo>
                    <a:pt x="413" y="736"/>
                  </a:lnTo>
                  <a:lnTo>
                    <a:pt x="411" y="733"/>
                  </a:lnTo>
                  <a:lnTo>
                    <a:pt x="442" y="700"/>
                  </a:lnTo>
                  <a:lnTo>
                    <a:pt x="462" y="683"/>
                  </a:lnTo>
                  <a:lnTo>
                    <a:pt x="502" y="645"/>
                  </a:lnTo>
                  <a:lnTo>
                    <a:pt x="519" y="628"/>
                  </a:lnTo>
                  <a:lnTo>
                    <a:pt x="535" y="614"/>
                  </a:lnTo>
                  <a:lnTo>
                    <a:pt x="542" y="607"/>
                  </a:lnTo>
                  <a:lnTo>
                    <a:pt x="584" y="573"/>
                  </a:lnTo>
                  <a:lnTo>
                    <a:pt x="621" y="549"/>
                  </a:lnTo>
                  <a:lnTo>
                    <a:pt x="655" y="533"/>
                  </a:lnTo>
                  <a:lnTo>
                    <a:pt x="683" y="523"/>
                  </a:lnTo>
                  <a:lnTo>
                    <a:pt x="710" y="516"/>
                  </a:lnTo>
                  <a:lnTo>
                    <a:pt x="730" y="513"/>
                  </a:lnTo>
                  <a:lnTo>
                    <a:pt x="748" y="513"/>
                  </a:lnTo>
                  <a:lnTo>
                    <a:pt x="748" y="459"/>
                  </a:lnTo>
                  <a:lnTo>
                    <a:pt x="717" y="461"/>
                  </a:lnTo>
                  <a:lnTo>
                    <a:pt x="690" y="463"/>
                  </a:lnTo>
                  <a:lnTo>
                    <a:pt x="566" y="463"/>
                  </a:lnTo>
                  <a:lnTo>
                    <a:pt x="528" y="461"/>
                  </a:lnTo>
                  <a:lnTo>
                    <a:pt x="468" y="461"/>
                  </a:lnTo>
                  <a:lnTo>
                    <a:pt x="453" y="459"/>
                  </a:lnTo>
                  <a:lnTo>
                    <a:pt x="453" y="513"/>
                  </a:lnTo>
                  <a:lnTo>
                    <a:pt x="473" y="518"/>
                  </a:lnTo>
                  <a:lnTo>
                    <a:pt x="486" y="528"/>
                  </a:lnTo>
                  <a:lnTo>
                    <a:pt x="495" y="540"/>
                  </a:lnTo>
                  <a:lnTo>
                    <a:pt x="499" y="556"/>
                  </a:lnTo>
                  <a:lnTo>
                    <a:pt x="495" y="580"/>
                  </a:lnTo>
                  <a:lnTo>
                    <a:pt x="486" y="599"/>
                  </a:lnTo>
                  <a:lnTo>
                    <a:pt x="475" y="614"/>
                  </a:lnTo>
                  <a:lnTo>
                    <a:pt x="464" y="626"/>
                  </a:lnTo>
                  <a:lnTo>
                    <a:pt x="235" y="838"/>
                  </a:lnTo>
                  <a:lnTo>
                    <a:pt x="235" y="0"/>
                  </a:lnTo>
                  <a:lnTo>
                    <a:pt x="0" y="19"/>
                  </a:lnTo>
                  <a:lnTo>
                    <a:pt x="0" y="74"/>
                  </a:lnTo>
                  <a:lnTo>
                    <a:pt x="42" y="74"/>
                  </a:lnTo>
                  <a:lnTo>
                    <a:pt x="76" y="79"/>
                  </a:lnTo>
                  <a:lnTo>
                    <a:pt x="98" y="86"/>
                  </a:lnTo>
                  <a:lnTo>
                    <a:pt x="113" y="96"/>
                  </a:lnTo>
                  <a:lnTo>
                    <a:pt x="122" y="115"/>
                  </a:lnTo>
                  <a:lnTo>
                    <a:pt x="127" y="139"/>
                  </a:lnTo>
                  <a:lnTo>
                    <a:pt x="127" y="1077"/>
                  </a:lnTo>
                  <a:lnTo>
                    <a:pt x="125" y="1110"/>
                  </a:lnTo>
                  <a:lnTo>
                    <a:pt x="118" y="1132"/>
                  </a:lnTo>
                  <a:lnTo>
                    <a:pt x="105" y="1146"/>
                  </a:lnTo>
                  <a:lnTo>
                    <a:pt x="82" y="1153"/>
                  </a:lnTo>
                  <a:lnTo>
                    <a:pt x="49" y="1156"/>
                  </a:lnTo>
                  <a:lnTo>
                    <a:pt x="0" y="1156"/>
                  </a:lnTo>
                  <a:lnTo>
                    <a:pt x="0" y="1211"/>
                  </a:lnTo>
                  <a:lnTo>
                    <a:pt x="45" y="1208"/>
                  </a:lnTo>
                  <a:lnTo>
                    <a:pt x="91" y="1208"/>
                  </a:lnTo>
                  <a:lnTo>
                    <a:pt x="138" y="1206"/>
                  </a:lnTo>
                  <a:lnTo>
                    <a:pt x="231" y="1206"/>
                  </a:lnTo>
                  <a:lnTo>
                    <a:pt x="355" y="1211"/>
                  </a:lnTo>
                  <a:lnTo>
                    <a:pt x="355" y="1156"/>
                  </a:lnTo>
                  <a:lnTo>
                    <a:pt x="309" y="1156"/>
                  </a:lnTo>
                  <a:lnTo>
                    <a:pt x="275" y="1153"/>
                  </a:lnTo>
                  <a:lnTo>
                    <a:pt x="253" y="1146"/>
                  </a:lnTo>
                  <a:lnTo>
                    <a:pt x="238" y="1134"/>
                  </a:lnTo>
                  <a:lnTo>
                    <a:pt x="231" y="1110"/>
                  </a:lnTo>
                  <a:lnTo>
                    <a:pt x="229" y="1077"/>
                  </a:lnTo>
                  <a:lnTo>
                    <a:pt x="229" y="898"/>
                  </a:lnTo>
                  <a:lnTo>
                    <a:pt x="333" y="802"/>
                  </a:lnTo>
                  <a:lnTo>
                    <a:pt x="384" y="876"/>
                  </a:lnTo>
                  <a:lnTo>
                    <a:pt x="426" y="941"/>
                  </a:lnTo>
                  <a:lnTo>
                    <a:pt x="462" y="993"/>
                  </a:lnTo>
                  <a:lnTo>
                    <a:pt x="490" y="1039"/>
                  </a:lnTo>
                  <a:lnTo>
                    <a:pt x="510" y="1072"/>
                  </a:lnTo>
                  <a:lnTo>
                    <a:pt x="522" y="1099"/>
                  </a:lnTo>
                  <a:lnTo>
                    <a:pt x="526" y="1118"/>
                  </a:lnTo>
                  <a:lnTo>
                    <a:pt x="524" y="1134"/>
                  </a:lnTo>
                  <a:lnTo>
                    <a:pt x="515" y="1146"/>
                  </a:lnTo>
                  <a:lnTo>
                    <a:pt x="502" y="1151"/>
                  </a:lnTo>
                  <a:lnTo>
                    <a:pt x="486" y="1156"/>
                  </a:lnTo>
                  <a:lnTo>
                    <a:pt x="468" y="1156"/>
                  </a:lnTo>
                  <a:lnTo>
                    <a:pt x="468" y="1211"/>
                  </a:lnTo>
                  <a:lnTo>
                    <a:pt x="502" y="1208"/>
                  </a:lnTo>
                  <a:lnTo>
                    <a:pt x="539" y="1208"/>
                  </a:lnTo>
                  <a:lnTo>
                    <a:pt x="579" y="1206"/>
                  </a:lnTo>
                  <a:lnTo>
                    <a:pt x="644" y="1206"/>
                  </a:lnTo>
                  <a:lnTo>
                    <a:pt x="783" y="1211"/>
                  </a:lnTo>
                  <a:lnTo>
                    <a:pt x="783" y="1156"/>
                  </a:lnTo>
                  <a:lnTo>
                    <a:pt x="759" y="1156"/>
                  </a:lnTo>
                  <a:lnTo>
                    <a:pt x="737" y="1153"/>
                  </a:lnTo>
                  <a:lnTo>
                    <a:pt x="717" y="1149"/>
                  </a:lnTo>
                  <a:lnTo>
                    <a:pt x="695" y="1139"/>
                  </a:lnTo>
                  <a:lnTo>
                    <a:pt x="675" y="1122"/>
                  </a:lnTo>
                  <a:lnTo>
                    <a:pt x="652" y="1099"/>
                  </a:lnTo>
                  <a:lnTo>
                    <a:pt x="626" y="1065"/>
                  </a:lnTo>
                  <a:lnTo>
                    <a:pt x="422" y="7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 noEditPoints="1"/>
            </p:cNvSpPr>
            <p:nvPr/>
          </p:nvSpPr>
          <p:spPr bwMode="auto">
            <a:xfrm>
              <a:off x="8628" y="3373"/>
              <a:ext cx="628" cy="800"/>
            </a:xfrm>
            <a:custGeom>
              <a:avLst/>
              <a:gdLst/>
              <a:ahLst/>
              <a:cxnLst>
                <a:cxn ang="0">
                  <a:pos x="610" y="377"/>
                </a:cxn>
                <a:cxn ang="0">
                  <a:pos x="628" y="363"/>
                </a:cxn>
                <a:cxn ang="0">
                  <a:pos x="626" y="289"/>
                </a:cxn>
                <a:cxn ang="0">
                  <a:pos x="603" y="191"/>
                </a:cxn>
                <a:cxn ang="0">
                  <a:pos x="559" y="105"/>
                </a:cxn>
                <a:cxn ang="0">
                  <a:pos x="490" y="41"/>
                </a:cxn>
                <a:cxn ang="0">
                  <a:pos x="395" y="5"/>
                </a:cxn>
                <a:cxn ang="0">
                  <a:pos x="277" y="7"/>
                </a:cxn>
                <a:cxn ang="0">
                  <a:pos x="166" y="55"/>
                </a:cxn>
                <a:cxn ang="0">
                  <a:pos x="80" y="141"/>
                </a:cxn>
                <a:cxn ang="0">
                  <a:pos x="22" y="258"/>
                </a:cxn>
                <a:cxn ang="0">
                  <a:pos x="0" y="396"/>
                </a:cxn>
                <a:cxn ang="0">
                  <a:pos x="24" y="542"/>
                </a:cxn>
                <a:cxn ang="0">
                  <a:pos x="89" y="661"/>
                </a:cxn>
                <a:cxn ang="0">
                  <a:pos x="182" y="747"/>
                </a:cxn>
                <a:cxn ang="0">
                  <a:pos x="297" y="793"/>
                </a:cxn>
                <a:cxn ang="0">
                  <a:pos x="408" y="795"/>
                </a:cxn>
                <a:cxn ang="0">
                  <a:pos x="492" y="764"/>
                </a:cxn>
                <a:cxn ang="0">
                  <a:pos x="555" y="714"/>
                </a:cxn>
                <a:cxn ang="0">
                  <a:pos x="597" y="657"/>
                </a:cxn>
                <a:cxn ang="0">
                  <a:pos x="626" y="585"/>
                </a:cxn>
                <a:cxn ang="0">
                  <a:pos x="628" y="566"/>
                </a:cxn>
                <a:cxn ang="0">
                  <a:pos x="621" y="556"/>
                </a:cxn>
                <a:cxn ang="0">
                  <a:pos x="601" y="552"/>
                </a:cxn>
                <a:cxn ang="0">
                  <a:pos x="592" y="559"/>
                </a:cxn>
                <a:cxn ang="0">
                  <a:pos x="586" y="578"/>
                </a:cxn>
                <a:cxn ang="0">
                  <a:pos x="543" y="664"/>
                </a:cxn>
                <a:cxn ang="0">
                  <a:pos x="488" y="719"/>
                </a:cxn>
                <a:cxn ang="0">
                  <a:pos x="435" y="745"/>
                </a:cxn>
                <a:cxn ang="0">
                  <a:pos x="390" y="755"/>
                </a:cxn>
                <a:cxn ang="0">
                  <a:pos x="368" y="757"/>
                </a:cxn>
                <a:cxn ang="0">
                  <a:pos x="280" y="733"/>
                </a:cxn>
                <a:cxn ang="0">
                  <a:pos x="211" y="676"/>
                </a:cxn>
                <a:cxn ang="0">
                  <a:pos x="164" y="595"/>
                </a:cxn>
                <a:cxn ang="0">
                  <a:pos x="142" y="501"/>
                </a:cxn>
                <a:cxn ang="0">
                  <a:pos x="135" y="413"/>
                </a:cxn>
                <a:cxn ang="0">
                  <a:pos x="588" y="377"/>
                </a:cxn>
                <a:cxn ang="0">
                  <a:pos x="142" y="275"/>
                </a:cxn>
                <a:cxn ang="0">
                  <a:pos x="169" y="174"/>
                </a:cxn>
                <a:cxn ang="0">
                  <a:pos x="209" y="105"/>
                </a:cxn>
                <a:cxn ang="0">
                  <a:pos x="255" y="62"/>
                </a:cxn>
                <a:cxn ang="0">
                  <a:pos x="302" y="43"/>
                </a:cxn>
                <a:cxn ang="0">
                  <a:pos x="337" y="38"/>
                </a:cxn>
                <a:cxn ang="0">
                  <a:pos x="408" y="55"/>
                </a:cxn>
                <a:cxn ang="0">
                  <a:pos x="459" y="100"/>
                </a:cxn>
                <a:cxn ang="0">
                  <a:pos x="492" y="165"/>
                </a:cxn>
                <a:cxn ang="0">
                  <a:pos x="517" y="265"/>
                </a:cxn>
                <a:cxn ang="0">
                  <a:pos x="521" y="320"/>
                </a:cxn>
                <a:cxn ang="0">
                  <a:pos x="138" y="341"/>
                </a:cxn>
              </a:cxnLst>
              <a:rect l="0" t="0" r="r" b="b"/>
              <a:pathLst>
                <a:path w="628" h="800">
                  <a:moveTo>
                    <a:pt x="588" y="377"/>
                  </a:moveTo>
                  <a:lnTo>
                    <a:pt x="610" y="377"/>
                  </a:lnTo>
                  <a:lnTo>
                    <a:pt x="621" y="372"/>
                  </a:lnTo>
                  <a:lnTo>
                    <a:pt x="628" y="363"/>
                  </a:lnTo>
                  <a:lnTo>
                    <a:pt x="628" y="341"/>
                  </a:lnTo>
                  <a:lnTo>
                    <a:pt x="626" y="289"/>
                  </a:lnTo>
                  <a:lnTo>
                    <a:pt x="617" y="239"/>
                  </a:lnTo>
                  <a:lnTo>
                    <a:pt x="603" y="191"/>
                  </a:lnTo>
                  <a:lnTo>
                    <a:pt x="583" y="146"/>
                  </a:lnTo>
                  <a:lnTo>
                    <a:pt x="559" y="105"/>
                  </a:lnTo>
                  <a:lnTo>
                    <a:pt x="528" y="69"/>
                  </a:lnTo>
                  <a:lnTo>
                    <a:pt x="490" y="41"/>
                  </a:lnTo>
                  <a:lnTo>
                    <a:pt x="446" y="19"/>
                  </a:lnTo>
                  <a:lnTo>
                    <a:pt x="395" y="5"/>
                  </a:lnTo>
                  <a:lnTo>
                    <a:pt x="337" y="0"/>
                  </a:lnTo>
                  <a:lnTo>
                    <a:pt x="277" y="7"/>
                  </a:lnTo>
                  <a:lnTo>
                    <a:pt x="220" y="24"/>
                  </a:lnTo>
                  <a:lnTo>
                    <a:pt x="166" y="55"/>
                  </a:lnTo>
                  <a:lnTo>
                    <a:pt x="120" y="93"/>
                  </a:lnTo>
                  <a:lnTo>
                    <a:pt x="80" y="141"/>
                  </a:lnTo>
                  <a:lnTo>
                    <a:pt x="47" y="198"/>
                  </a:lnTo>
                  <a:lnTo>
                    <a:pt x="22" y="258"/>
                  </a:lnTo>
                  <a:lnTo>
                    <a:pt x="7" y="327"/>
                  </a:lnTo>
                  <a:lnTo>
                    <a:pt x="0" y="396"/>
                  </a:lnTo>
                  <a:lnTo>
                    <a:pt x="7" y="473"/>
                  </a:lnTo>
                  <a:lnTo>
                    <a:pt x="24" y="542"/>
                  </a:lnTo>
                  <a:lnTo>
                    <a:pt x="51" y="604"/>
                  </a:lnTo>
                  <a:lnTo>
                    <a:pt x="89" y="661"/>
                  </a:lnTo>
                  <a:lnTo>
                    <a:pt x="133" y="709"/>
                  </a:lnTo>
                  <a:lnTo>
                    <a:pt x="182" y="747"/>
                  </a:lnTo>
                  <a:lnTo>
                    <a:pt x="237" y="776"/>
                  </a:lnTo>
                  <a:lnTo>
                    <a:pt x="297" y="793"/>
                  </a:lnTo>
                  <a:lnTo>
                    <a:pt x="357" y="800"/>
                  </a:lnTo>
                  <a:lnTo>
                    <a:pt x="408" y="795"/>
                  </a:lnTo>
                  <a:lnTo>
                    <a:pt x="453" y="783"/>
                  </a:lnTo>
                  <a:lnTo>
                    <a:pt x="492" y="764"/>
                  </a:lnTo>
                  <a:lnTo>
                    <a:pt x="526" y="740"/>
                  </a:lnTo>
                  <a:lnTo>
                    <a:pt x="555" y="714"/>
                  </a:lnTo>
                  <a:lnTo>
                    <a:pt x="579" y="685"/>
                  </a:lnTo>
                  <a:lnTo>
                    <a:pt x="597" y="657"/>
                  </a:lnTo>
                  <a:lnTo>
                    <a:pt x="621" y="604"/>
                  </a:lnTo>
                  <a:lnTo>
                    <a:pt x="626" y="585"/>
                  </a:lnTo>
                  <a:lnTo>
                    <a:pt x="628" y="573"/>
                  </a:lnTo>
                  <a:lnTo>
                    <a:pt x="628" y="566"/>
                  </a:lnTo>
                  <a:lnTo>
                    <a:pt x="623" y="561"/>
                  </a:lnTo>
                  <a:lnTo>
                    <a:pt x="621" y="556"/>
                  </a:lnTo>
                  <a:lnTo>
                    <a:pt x="612" y="552"/>
                  </a:lnTo>
                  <a:lnTo>
                    <a:pt x="601" y="552"/>
                  </a:lnTo>
                  <a:lnTo>
                    <a:pt x="597" y="556"/>
                  </a:lnTo>
                  <a:lnTo>
                    <a:pt x="592" y="559"/>
                  </a:lnTo>
                  <a:lnTo>
                    <a:pt x="590" y="563"/>
                  </a:lnTo>
                  <a:lnTo>
                    <a:pt x="586" y="578"/>
                  </a:lnTo>
                  <a:lnTo>
                    <a:pt x="566" y="626"/>
                  </a:lnTo>
                  <a:lnTo>
                    <a:pt x="543" y="664"/>
                  </a:lnTo>
                  <a:lnTo>
                    <a:pt x="517" y="695"/>
                  </a:lnTo>
                  <a:lnTo>
                    <a:pt x="488" y="719"/>
                  </a:lnTo>
                  <a:lnTo>
                    <a:pt x="461" y="733"/>
                  </a:lnTo>
                  <a:lnTo>
                    <a:pt x="435" y="745"/>
                  </a:lnTo>
                  <a:lnTo>
                    <a:pt x="410" y="752"/>
                  </a:lnTo>
                  <a:lnTo>
                    <a:pt x="390" y="755"/>
                  </a:lnTo>
                  <a:lnTo>
                    <a:pt x="375" y="757"/>
                  </a:lnTo>
                  <a:lnTo>
                    <a:pt x="368" y="757"/>
                  </a:lnTo>
                  <a:lnTo>
                    <a:pt x="322" y="750"/>
                  </a:lnTo>
                  <a:lnTo>
                    <a:pt x="280" y="733"/>
                  </a:lnTo>
                  <a:lnTo>
                    <a:pt x="242" y="709"/>
                  </a:lnTo>
                  <a:lnTo>
                    <a:pt x="211" y="676"/>
                  </a:lnTo>
                  <a:lnTo>
                    <a:pt x="184" y="640"/>
                  </a:lnTo>
                  <a:lnTo>
                    <a:pt x="164" y="595"/>
                  </a:lnTo>
                  <a:lnTo>
                    <a:pt x="151" y="549"/>
                  </a:lnTo>
                  <a:lnTo>
                    <a:pt x="142" y="501"/>
                  </a:lnTo>
                  <a:lnTo>
                    <a:pt x="138" y="456"/>
                  </a:lnTo>
                  <a:lnTo>
                    <a:pt x="135" y="413"/>
                  </a:lnTo>
                  <a:lnTo>
                    <a:pt x="135" y="377"/>
                  </a:lnTo>
                  <a:lnTo>
                    <a:pt x="588" y="377"/>
                  </a:lnTo>
                  <a:close/>
                  <a:moveTo>
                    <a:pt x="138" y="341"/>
                  </a:moveTo>
                  <a:lnTo>
                    <a:pt x="142" y="275"/>
                  </a:lnTo>
                  <a:lnTo>
                    <a:pt x="153" y="220"/>
                  </a:lnTo>
                  <a:lnTo>
                    <a:pt x="169" y="174"/>
                  </a:lnTo>
                  <a:lnTo>
                    <a:pt x="189" y="136"/>
                  </a:lnTo>
                  <a:lnTo>
                    <a:pt x="209" y="105"/>
                  </a:lnTo>
                  <a:lnTo>
                    <a:pt x="233" y="81"/>
                  </a:lnTo>
                  <a:lnTo>
                    <a:pt x="255" y="62"/>
                  </a:lnTo>
                  <a:lnTo>
                    <a:pt x="280" y="50"/>
                  </a:lnTo>
                  <a:lnTo>
                    <a:pt x="302" y="43"/>
                  </a:lnTo>
                  <a:lnTo>
                    <a:pt x="322" y="38"/>
                  </a:lnTo>
                  <a:lnTo>
                    <a:pt x="337" y="38"/>
                  </a:lnTo>
                  <a:lnTo>
                    <a:pt x="377" y="43"/>
                  </a:lnTo>
                  <a:lnTo>
                    <a:pt x="408" y="55"/>
                  </a:lnTo>
                  <a:lnTo>
                    <a:pt x="437" y="76"/>
                  </a:lnTo>
                  <a:lnTo>
                    <a:pt x="459" y="100"/>
                  </a:lnTo>
                  <a:lnTo>
                    <a:pt x="477" y="131"/>
                  </a:lnTo>
                  <a:lnTo>
                    <a:pt x="492" y="165"/>
                  </a:lnTo>
                  <a:lnTo>
                    <a:pt x="504" y="198"/>
                  </a:lnTo>
                  <a:lnTo>
                    <a:pt x="517" y="265"/>
                  </a:lnTo>
                  <a:lnTo>
                    <a:pt x="519" y="296"/>
                  </a:lnTo>
                  <a:lnTo>
                    <a:pt x="521" y="320"/>
                  </a:lnTo>
                  <a:lnTo>
                    <a:pt x="521" y="341"/>
                  </a:lnTo>
                  <a:lnTo>
                    <a:pt x="138" y="3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9336" y="3402"/>
              <a:ext cx="791" cy="1110"/>
            </a:xfrm>
            <a:custGeom>
              <a:avLst/>
              <a:gdLst/>
              <a:ahLst/>
              <a:cxnLst>
                <a:cxn ang="0">
                  <a:pos x="661" y="126"/>
                </a:cxn>
                <a:cxn ang="0">
                  <a:pos x="709" y="76"/>
                </a:cxn>
                <a:cxn ang="0">
                  <a:pos x="758" y="57"/>
                </a:cxn>
                <a:cxn ang="0">
                  <a:pos x="791" y="54"/>
                </a:cxn>
                <a:cxn ang="0">
                  <a:pos x="729" y="4"/>
                </a:cxn>
                <a:cxn ang="0">
                  <a:pos x="585" y="2"/>
                </a:cxn>
                <a:cxn ang="0">
                  <a:pos x="527" y="0"/>
                </a:cxn>
                <a:cxn ang="0">
                  <a:pos x="556" y="59"/>
                </a:cxn>
                <a:cxn ang="0">
                  <a:pos x="592" y="83"/>
                </a:cxn>
                <a:cxn ang="0">
                  <a:pos x="605" y="129"/>
                </a:cxn>
                <a:cxn ang="0">
                  <a:pos x="601" y="155"/>
                </a:cxn>
                <a:cxn ang="0">
                  <a:pos x="432" y="599"/>
                </a:cxn>
                <a:cxn ang="0">
                  <a:pos x="248" y="121"/>
                </a:cxn>
                <a:cxn ang="0">
                  <a:pos x="241" y="105"/>
                </a:cxn>
                <a:cxn ang="0">
                  <a:pos x="246" y="81"/>
                </a:cxn>
                <a:cxn ang="0">
                  <a:pos x="275" y="59"/>
                </a:cxn>
                <a:cxn ang="0">
                  <a:pos x="332" y="54"/>
                </a:cxn>
                <a:cxn ang="0">
                  <a:pos x="306" y="0"/>
                </a:cxn>
                <a:cxn ang="0">
                  <a:pos x="239" y="2"/>
                </a:cxn>
                <a:cxn ang="0">
                  <a:pos x="106" y="4"/>
                </a:cxn>
                <a:cxn ang="0">
                  <a:pos x="0" y="0"/>
                </a:cxn>
                <a:cxn ang="0">
                  <a:pos x="40" y="54"/>
                </a:cxn>
                <a:cxn ang="0">
                  <a:pos x="97" y="66"/>
                </a:cxn>
                <a:cxn ang="0">
                  <a:pos x="130" y="114"/>
                </a:cxn>
                <a:cxn ang="0">
                  <a:pos x="366" y="768"/>
                </a:cxn>
                <a:cxn ang="0">
                  <a:pos x="348" y="816"/>
                </a:cxn>
                <a:cxn ang="0">
                  <a:pos x="332" y="854"/>
                </a:cxn>
                <a:cxn ang="0">
                  <a:pos x="303" y="928"/>
                </a:cxn>
                <a:cxn ang="0">
                  <a:pos x="266" y="998"/>
                </a:cxn>
                <a:cxn ang="0">
                  <a:pos x="215" y="1050"/>
                </a:cxn>
                <a:cxn ang="0">
                  <a:pos x="148" y="1072"/>
                </a:cxn>
                <a:cxn ang="0">
                  <a:pos x="117" y="1067"/>
                </a:cxn>
                <a:cxn ang="0">
                  <a:pos x="71" y="1041"/>
                </a:cxn>
                <a:cxn ang="0">
                  <a:pos x="115" y="1019"/>
                </a:cxn>
                <a:cxn ang="0">
                  <a:pos x="133" y="983"/>
                </a:cxn>
                <a:cxn ang="0">
                  <a:pos x="130" y="936"/>
                </a:cxn>
                <a:cxn ang="0">
                  <a:pos x="93" y="897"/>
                </a:cxn>
                <a:cxn ang="0">
                  <a:pos x="46" y="895"/>
                </a:cxn>
                <a:cxn ang="0">
                  <a:pos x="13" y="919"/>
                </a:cxn>
                <a:cxn ang="0">
                  <a:pos x="0" y="969"/>
                </a:cxn>
                <a:cxn ang="0">
                  <a:pos x="20" y="1041"/>
                </a:cxn>
                <a:cxn ang="0">
                  <a:pos x="73" y="1091"/>
                </a:cxn>
                <a:cxn ang="0">
                  <a:pos x="148" y="1110"/>
                </a:cxn>
                <a:cxn ang="0">
                  <a:pos x="226" y="1088"/>
                </a:cxn>
                <a:cxn ang="0">
                  <a:pos x="290" y="1031"/>
                </a:cxn>
                <a:cxn ang="0">
                  <a:pos x="337" y="952"/>
                </a:cxn>
                <a:cxn ang="0">
                  <a:pos x="641" y="167"/>
                </a:cxn>
              </a:cxnLst>
              <a:rect l="0" t="0" r="r" b="b"/>
              <a:pathLst>
                <a:path w="791" h="1110">
                  <a:moveTo>
                    <a:pt x="641" y="167"/>
                  </a:moveTo>
                  <a:lnTo>
                    <a:pt x="661" y="126"/>
                  </a:lnTo>
                  <a:lnTo>
                    <a:pt x="685" y="95"/>
                  </a:lnTo>
                  <a:lnTo>
                    <a:pt x="709" y="76"/>
                  </a:lnTo>
                  <a:lnTo>
                    <a:pt x="734" y="64"/>
                  </a:lnTo>
                  <a:lnTo>
                    <a:pt x="758" y="57"/>
                  </a:lnTo>
                  <a:lnTo>
                    <a:pt x="776" y="54"/>
                  </a:lnTo>
                  <a:lnTo>
                    <a:pt x="791" y="54"/>
                  </a:lnTo>
                  <a:lnTo>
                    <a:pt x="791" y="0"/>
                  </a:lnTo>
                  <a:lnTo>
                    <a:pt x="729" y="4"/>
                  </a:lnTo>
                  <a:lnTo>
                    <a:pt x="618" y="4"/>
                  </a:lnTo>
                  <a:lnTo>
                    <a:pt x="585" y="2"/>
                  </a:lnTo>
                  <a:lnTo>
                    <a:pt x="554" y="2"/>
                  </a:lnTo>
                  <a:lnTo>
                    <a:pt x="527" y="0"/>
                  </a:lnTo>
                  <a:lnTo>
                    <a:pt x="527" y="54"/>
                  </a:lnTo>
                  <a:lnTo>
                    <a:pt x="556" y="59"/>
                  </a:lnTo>
                  <a:lnTo>
                    <a:pt x="576" y="69"/>
                  </a:lnTo>
                  <a:lnTo>
                    <a:pt x="592" y="83"/>
                  </a:lnTo>
                  <a:lnTo>
                    <a:pt x="601" y="105"/>
                  </a:lnTo>
                  <a:lnTo>
                    <a:pt x="605" y="129"/>
                  </a:lnTo>
                  <a:lnTo>
                    <a:pt x="605" y="143"/>
                  </a:lnTo>
                  <a:lnTo>
                    <a:pt x="601" y="155"/>
                  </a:lnTo>
                  <a:lnTo>
                    <a:pt x="594" y="172"/>
                  </a:lnTo>
                  <a:lnTo>
                    <a:pt x="432" y="599"/>
                  </a:lnTo>
                  <a:lnTo>
                    <a:pt x="252" y="131"/>
                  </a:lnTo>
                  <a:lnTo>
                    <a:pt x="248" y="121"/>
                  </a:lnTo>
                  <a:lnTo>
                    <a:pt x="246" y="114"/>
                  </a:lnTo>
                  <a:lnTo>
                    <a:pt x="241" y="105"/>
                  </a:lnTo>
                  <a:lnTo>
                    <a:pt x="241" y="100"/>
                  </a:lnTo>
                  <a:lnTo>
                    <a:pt x="246" y="81"/>
                  </a:lnTo>
                  <a:lnTo>
                    <a:pt x="259" y="66"/>
                  </a:lnTo>
                  <a:lnTo>
                    <a:pt x="275" y="59"/>
                  </a:lnTo>
                  <a:lnTo>
                    <a:pt x="295" y="54"/>
                  </a:lnTo>
                  <a:lnTo>
                    <a:pt x="332" y="54"/>
                  </a:lnTo>
                  <a:lnTo>
                    <a:pt x="332" y="0"/>
                  </a:lnTo>
                  <a:lnTo>
                    <a:pt x="306" y="0"/>
                  </a:lnTo>
                  <a:lnTo>
                    <a:pt x="275" y="2"/>
                  </a:lnTo>
                  <a:lnTo>
                    <a:pt x="239" y="2"/>
                  </a:lnTo>
                  <a:lnTo>
                    <a:pt x="204" y="4"/>
                  </a:lnTo>
                  <a:lnTo>
                    <a:pt x="106" y="4"/>
                  </a:lnTo>
                  <a:lnTo>
                    <a:pt x="51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0" y="54"/>
                  </a:lnTo>
                  <a:lnTo>
                    <a:pt x="73" y="57"/>
                  </a:lnTo>
                  <a:lnTo>
                    <a:pt x="97" y="66"/>
                  </a:lnTo>
                  <a:lnTo>
                    <a:pt x="115" y="86"/>
                  </a:lnTo>
                  <a:lnTo>
                    <a:pt x="130" y="114"/>
                  </a:lnTo>
                  <a:lnTo>
                    <a:pt x="372" y="752"/>
                  </a:lnTo>
                  <a:lnTo>
                    <a:pt x="366" y="768"/>
                  </a:lnTo>
                  <a:lnTo>
                    <a:pt x="359" y="792"/>
                  </a:lnTo>
                  <a:lnTo>
                    <a:pt x="348" y="816"/>
                  </a:lnTo>
                  <a:lnTo>
                    <a:pt x="339" y="838"/>
                  </a:lnTo>
                  <a:lnTo>
                    <a:pt x="332" y="854"/>
                  </a:lnTo>
                  <a:lnTo>
                    <a:pt x="319" y="890"/>
                  </a:lnTo>
                  <a:lnTo>
                    <a:pt x="303" y="928"/>
                  </a:lnTo>
                  <a:lnTo>
                    <a:pt x="286" y="964"/>
                  </a:lnTo>
                  <a:lnTo>
                    <a:pt x="266" y="998"/>
                  </a:lnTo>
                  <a:lnTo>
                    <a:pt x="241" y="1029"/>
                  </a:lnTo>
                  <a:lnTo>
                    <a:pt x="215" y="1050"/>
                  </a:lnTo>
                  <a:lnTo>
                    <a:pt x="184" y="1065"/>
                  </a:lnTo>
                  <a:lnTo>
                    <a:pt x="148" y="1072"/>
                  </a:lnTo>
                  <a:lnTo>
                    <a:pt x="137" y="1072"/>
                  </a:lnTo>
                  <a:lnTo>
                    <a:pt x="117" y="1067"/>
                  </a:lnTo>
                  <a:lnTo>
                    <a:pt x="95" y="1057"/>
                  </a:lnTo>
                  <a:lnTo>
                    <a:pt x="71" y="1041"/>
                  </a:lnTo>
                  <a:lnTo>
                    <a:pt x="97" y="1034"/>
                  </a:lnTo>
                  <a:lnTo>
                    <a:pt x="115" y="1019"/>
                  </a:lnTo>
                  <a:lnTo>
                    <a:pt x="126" y="1003"/>
                  </a:lnTo>
                  <a:lnTo>
                    <a:pt x="133" y="983"/>
                  </a:lnTo>
                  <a:lnTo>
                    <a:pt x="135" y="967"/>
                  </a:lnTo>
                  <a:lnTo>
                    <a:pt x="130" y="936"/>
                  </a:lnTo>
                  <a:lnTo>
                    <a:pt x="115" y="912"/>
                  </a:lnTo>
                  <a:lnTo>
                    <a:pt x="93" y="897"/>
                  </a:lnTo>
                  <a:lnTo>
                    <a:pt x="66" y="893"/>
                  </a:lnTo>
                  <a:lnTo>
                    <a:pt x="46" y="895"/>
                  </a:lnTo>
                  <a:lnTo>
                    <a:pt x="28" y="905"/>
                  </a:lnTo>
                  <a:lnTo>
                    <a:pt x="13" y="919"/>
                  </a:lnTo>
                  <a:lnTo>
                    <a:pt x="2" y="940"/>
                  </a:lnTo>
                  <a:lnTo>
                    <a:pt x="0" y="969"/>
                  </a:lnTo>
                  <a:lnTo>
                    <a:pt x="4" y="1007"/>
                  </a:lnTo>
                  <a:lnTo>
                    <a:pt x="20" y="1041"/>
                  </a:lnTo>
                  <a:lnTo>
                    <a:pt x="44" y="1069"/>
                  </a:lnTo>
                  <a:lnTo>
                    <a:pt x="73" y="1091"/>
                  </a:lnTo>
                  <a:lnTo>
                    <a:pt x="108" y="1105"/>
                  </a:lnTo>
                  <a:lnTo>
                    <a:pt x="148" y="1110"/>
                  </a:lnTo>
                  <a:lnTo>
                    <a:pt x="190" y="1103"/>
                  </a:lnTo>
                  <a:lnTo>
                    <a:pt x="226" y="1088"/>
                  </a:lnTo>
                  <a:lnTo>
                    <a:pt x="259" y="1062"/>
                  </a:lnTo>
                  <a:lnTo>
                    <a:pt x="290" y="1031"/>
                  </a:lnTo>
                  <a:lnTo>
                    <a:pt x="315" y="993"/>
                  </a:lnTo>
                  <a:lnTo>
                    <a:pt x="337" y="952"/>
                  </a:lnTo>
                  <a:lnTo>
                    <a:pt x="354" y="909"/>
                  </a:lnTo>
                  <a:lnTo>
                    <a:pt x="641" y="16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10212" y="3373"/>
              <a:ext cx="530" cy="800"/>
            </a:xfrm>
            <a:custGeom>
              <a:avLst/>
              <a:gdLst/>
              <a:ahLst/>
              <a:cxnLst>
                <a:cxn ang="0">
                  <a:pos x="319" y="451"/>
                </a:cxn>
                <a:cxn ang="0">
                  <a:pos x="395" y="487"/>
                </a:cxn>
                <a:cxn ang="0">
                  <a:pos x="448" y="563"/>
                </a:cxn>
                <a:cxn ang="0">
                  <a:pos x="439" y="673"/>
                </a:cxn>
                <a:cxn ang="0">
                  <a:pos x="361" y="745"/>
                </a:cxn>
                <a:cxn ang="0">
                  <a:pos x="222" y="757"/>
                </a:cxn>
                <a:cxn ang="0">
                  <a:pos x="117" y="692"/>
                </a:cxn>
                <a:cxn ang="0">
                  <a:pos x="57" y="568"/>
                </a:cxn>
                <a:cxn ang="0">
                  <a:pos x="37" y="489"/>
                </a:cxn>
                <a:cxn ang="0">
                  <a:pos x="9" y="487"/>
                </a:cxn>
                <a:cxn ang="0">
                  <a:pos x="0" y="528"/>
                </a:cxn>
                <a:cxn ang="0">
                  <a:pos x="9" y="797"/>
                </a:cxn>
                <a:cxn ang="0">
                  <a:pos x="26" y="797"/>
                </a:cxn>
                <a:cxn ang="0">
                  <a:pos x="68" y="752"/>
                </a:cxn>
                <a:cxn ang="0">
                  <a:pos x="133" y="762"/>
                </a:cxn>
                <a:cxn ang="0">
                  <a:pos x="246" y="800"/>
                </a:cxn>
                <a:cxn ang="0">
                  <a:pos x="379" y="783"/>
                </a:cxn>
                <a:cxn ang="0">
                  <a:pos x="483" y="709"/>
                </a:cxn>
                <a:cxn ang="0">
                  <a:pos x="528" y="599"/>
                </a:cxn>
                <a:cxn ang="0">
                  <a:pos x="517" y="478"/>
                </a:cxn>
                <a:cxn ang="0">
                  <a:pos x="474" y="406"/>
                </a:cxn>
                <a:cxn ang="0">
                  <a:pos x="395" y="341"/>
                </a:cxn>
                <a:cxn ang="0">
                  <a:pos x="244" y="301"/>
                </a:cxn>
                <a:cxn ang="0">
                  <a:pos x="144" y="267"/>
                </a:cxn>
                <a:cxn ang="0">
                  <a:pos x="84" y="201"/>
                </a:cxn>
                <a:cxn ang="0">
                  <a:pos x="86" y="119"/>
                </a:cxn>
                <a:cxn ang="0">
                  <a:pos x="142" y="57"/>
                </a:cxn>
                <a:cxn ang="0">
                  <a:pos x="259" y="33"/>
                </a:cxn>
                <a:cxn ang="0">
                  <a:pos x="370" y="62"/>
                </a:cxn>
                <a:cxn ang="0">
                  <a:pos x="426" y="131"/>
                </a:cxn>
                <a:cxn ang="0">
                  <a:pos x="446" y="205"/>
                </a:cxn>
                <a:cxn ang="0">
                  <a:pos x="454" y="253"/>
                </a:cxn>
                <a:cxn ang="0">
                  <a:pos x="463" y="258"/>
                </a:cxn>
                <a:cxn ang="0">
                  <a:pos x="481" y="258"/>
                </a:cxn>
                <a:cxn ang="0">
                  <a:pos x="490" y="21"/>
                </a:cxn>
                <a:cxn ang="0">
                  <a:pos x="472" y="0"/>
                </a:cxn>
                <a:cxn ang="0">
                  <a:pos x="452" y="7"/>
                </a:cxn>
                <a:cxn ang="0">
                  <a:pos x="437" y="24"/>
                </a:cxn>
                <a:cxn ang="0">
                  <a:pos x="375" y="24"/>
                </a:cxn>
                <a:cxn ang="0">
                  <a:pos x="279" y="0"/>
                </a:cxn>
                <a:cxn ang="0">
                  <a:pos x="157" y="12"/>
                </a:cxn>
                <a:cxn ang="0">
                  <a:pos x="55" y="69"/>
                </a:cxn>
                <a:cxn ang="0">
                  <a:pos x="9" y="155"/>
                </a:cxn>
                <a:cxn ang="0">
                  <a:pos x="4" y="258"/>
                </a:cxn>
                <a:cxn ang="0">
                  <a:pos x="71" y="363"/>
                </a:cxn>
                <a:cxn ang="0">
                  <a:pos x="153" y="411"/>
                </a:cxn>
                <a:cxn ang="0">
                  <a:pos x="284" y="442"/>
                </a:cxn>
              </a:cxnLst>
              <a:rect l="0" t="0" r="r" b="b"/>
              <a:pathLst>
                <a:path w="530" h="800">
                  <a:moveTo>
                    <a:pt x="284" y="442"/>
                  </a:moveTo>
                  <a:lnTo>
                    <a:pt x="299" y="444"/>
                  </a:lnTo>
                  <a:lnTo>
                    <a:pt x="319" y="451"/>
                  </a:lnTo>
                  <a:lnTo>
                    <a:pt x="344" y="458"/>
                  </a:lnTo>
                  <a:lnTo>
                    <a:pt x="370" y="470"/>
                  </a:lnTo>
                  <a:lnTo>
                    <a:pt x="395" y="487"/>
                  </a:lnTo>
                  <a:lnTo>
                    <a:pt x="417" y="506"/>
                  </a:lnTo>
                  <a:lnTo>
                    <a:pt x="437" y="532"/>
                  </a:lnTo>
                  <a:lnTo>
                    <a:pt x="448" y="563"/>
                  </a:lnTo>
                  <a:lnTo>
                    <a:pt x="452" y="602"/>
                  </a:lnTo>
                  <a:lnTo>
                    <a:pt x="450" y="640"/>
                  </a:lnTo>
                  <a:lnTo>
                    <a:pt x="439" y="673"/>
                  </a:lnTo>
                  <a:lnTo>
                    <a:pt x="421" y="702"/>
                  </a:lnTo>
                  <a:lnTo>
                    <a:pt x="395" y="726"/>
                  </a:lnTo>
                  <a:lnTo>
                    <a:pt x="361" y="745"/>
                  </a:lnTo>
                  <a:lnTo>
                    <a:pt x="319" y="757"/>
                  </a:lnTo>
                  <a:lnTo>
                    <a:pt x="270" y="762"/>
                  </a:lnTo>
                  <a:lnTo>
                    <a:pt x="222" y="757"/>
                  </a:lnTo>
                  <a:lnTo>
                    <a:pt x="182" y="745"/>
                  </a:lnTo>
                  <a:lnTo>
                    <a:pt x="146" y="723"/>
                  </a:lnTo>
                  <a:lnTo>
                    <a:pt x="117" y="692"/>
                  </a:lnTo>
                  <a:lnTo>
                    <a:pt x="93" y="657"/>
                  </a:lnTo>
                  <a:lnTo>
                    <a:pt x="73" y="616"/>
                  </a:lnTo>
                  <a:lnTo>
                    <a:pt x="57" y="568"/>
                  </a:lnTo>
                  <a:lnTo>
                    <a:pt x="44" y="513"/>
                  </a:lnTo>
                  <a:lnTo>
                    <a:pt x="42" y="504"/>
                  </a:lnTo>
                  <a:lnTo>
                    <a:pt x="37" y="489"/>
                  </a:lnTo>
                  <a:lnTo>
                    <a:pt x="29" y="485"/>
                  </a:lnTo>
                  <a:lnTo>
                    <a:pt x="22" y="485"/>
                  </a:lnTo>
                  <a:lnTo>
                    <a:pt x="9" y="487"/>
                  </a:lnTo>
                  <a:lnTo>
                    <a:pt x="4" y="494"/>
                  </a:lnTo>
                  <a:lnTo>
                    <a:pt x="2" y="509"/>
                  </a:lnTo>
                  <a:lnTo>
                    <a:pt x="0" y="528"/>
                  </a:lnTo>
                  <a:lnTo>
                    <a:pt x="0" y="778"/>
                  </a:lnTo>
                  <a:lnTo>
                    <a:pt x="2" y="790"/>
                  </a:lnTo>
                  <a:lnTo>
                    <a:pt x="9" y="797"/>
                  </a:lnTo>
                  <a:lnTo>
                    <a:pt x="17" y="800"/>
                  </a:lnTo>
                  <a:lnTo>
                    <a:pt x="22" y="800"/>
                  </a:lnTo>
                  <a:lnTo>
                    <a:pt x="26" y="797"/>
                  </a:lnTo>
                  <a:lnTo>
                    <a:pt x="33" y="793"/>
                  </a:lnTo>
                  <a:lnTo>
                    <a:pt x="64" y="759"/>
                  </a:lnTo>
                  <a:lnTo>
                    <a:pt x="68" y="752"/>
                  </a:lnTo>
                  <a:lnTo>
                    <a:pt x="77" y="743"/>
                  </a:lnTo>
                  <a:lnTo>
                    <a:pt x="91" y="726"/>
                  </a:lnTo>
                  <a:lnTo>
                    <a:pt x="133" y="762"/>
                  </a:lnTo>
                  <a:lnTo>
                    <a:pt x="175" y="783"/>
                  </a:lnTo>
                  <a:lnTo>
                    <a:pt x="213" y="795"/>
                  </a:lnTo>
                  <a:lnTo>
                    <a:pt x="246" y="800"/>
                  </a:lnTo>
                  <a:lnTo>
                    <a:pt x="270" y="800"/>
                  </a:lnTo>
                  <a:lnTo>
                    <a:pt x="328" y="795"/>
                  </a:lnTo>
                  <a:lnTo>
                    <a:pt x="379" y="783"/>
                  </a:lnTo>
                  <a:lnTo>
                    <a:pt x="421" y="764"/>
                  </a:lnTo>
                  <a:lnTo>
                    <a:pt x="454" y="740"/>
                  </a:lnTo>
                  <a:lnTo>
                    <a:pt x="483" y="709"/>
                  </a:lnTo>
                  <a:lnTo>
                    <a:pt x="503" y="676"/>
                  </a:lnTo>
                  <a:lnTo>
                    <a:pt x="519" y="640"/>
                  </a:lnTo>
                  <a:lnTo>
                    <a:pt x="528" y="599"/>
                  </a:lnTo>
                  <a:lnTo>
                    <a:pt x="530" y="556"/>
                  </a:lnTo>
                  <a:lnTo>
                    <a:pt x="525" y="513"/>
                  </a:lnTo>
                  <a:lnTo>
                    <a:pt x="517" y="478"/>
                  </a:lnTo>
                  <a:lnTo>
                    <a:pt x="503" y="446"/>
                  </a:lnTo>
                  <a:lnTo>
                    <a:pt x="488" y="423"/>
                  </a:lnTo>
                  <a:lnTo>
                    <a:pt x="474" y="406"/>
                  </a:lnTo>
                  <a:lnTo>
                    <a:pt x="463" y="392"/>
                  </a:lnTo>
                  <a:lnTo>
                    <a:pt x="430" y="363"/>
                  </a:lnTo>
                  <a:lnTo>
                    <a:pt x="395" y="341"/>
                  </a:lnTo>
                  <a:lnTo>
                    <a:pt x="357" y="327"/>
                  </a:lnTo>
                  <a:lnTo>
                    <a:pt x="277" y="308"/>
                  </a:lnTo>
                  <a:lnTo>
                    <a:pt x="244" y="301"/>
                  </a:lnTo>
                  <a:lnTo>
                    <a:pt x="208" y="291"/>
                  </a:lnTo>
                  <a:lnTo>
                    <a:pt x="175" y="282"/>
                  </a:lnTo>
                  <a:lnTo>
                    <a:pt x="144" y="267"/>
                  </a:lnTo>
                  <a:lnTo>
                    <a:pt x="117" y="251"/>
                  </a:lnTo>
                  <a:lnTo>
                    <a:pt x="97" y="227"/>
                  </a:lnTo>
                  <a:lnTo>
                    <a:pt x="84" y="201"/>
                  </a:lnTo>
                  <a:lnTo>
                    <a:pt x="77" y="165"/>
                  </a:lnTo>
                  <a:lnTo>
                    <a:pt x="80" y="141"/>
                  </a:lnTo>
                  <a:lnTo>
                    <a:pt x="86" y="119"/>
                  </a:lnTo>
                  <a:lnTo>
                    <a:pt x="100" y="95"/>
                  </a:lnTo>
                  <a:lnTo>
                    <a:pt x="117" y="76"/>
                  </a:lnTo>
                  <a:lnTo>
                    <a:pt x="142" y="57"/>
                  </a:lnTo>
                  <a:lnTo>
                    <a:pt x="173" y="45"/>
                  </a:lnTo>
                  <a:lnTo>
                    <a:pt x="213" y="36"/>
                  </a:lnTo>
                  <a:lnTo>
                    <a:pt x="259" y="33"/>
                  </a:lnTo>
                  <a:lnTo>
                    <a:pt x="304" y="36"/>
                  </a:lnTo>
                  <a:lnTo>
                    <a:pt x="341" y="48"/>
                  </a:lnTo>
                  <a:lnTo>
                    <a:pt x="370" y="62"/>
                  </a:lnTo>
                  <a:lnTo>
                    <a:pt x="395" y="83"/>
                  </a:lnTo>
                  <a:lnTo>
                    <a:pt x="412" y="105"/>
                  </a:lnTo>
                  <a:lnTo>
                    <a:pt x="426" y="131"/>
                  </a:lnTo>
                  <a:lnTo>
                    <a:pt x="437" y="155"/>
                  </a:lnTo>
                  <a:lnTo>
                    <a:pt x="443" y="181"/>
                  </a:lnTo>
                  <a:lnTo>
                    <a:pt x="446" y="205"/>
                  </a:lnTo>
                  <a:lnTo>
                    <a:pt x="448" y="227"/>
                  </a:lnTo>
                  <a:lnTo>
                    <a:pt x="450" y="243"/>
                  </a:lnTo>
                  <a:lnTo>
                    <a:pt x="454" y="253"/>
                  </a:lnTo>
                  <a:lnTo>
                    <a:pt x="457" y="255"/>
                  </a:lnTo>
                  <a:lnTo>
                    <a:pt x="461" y="258"/>
                  </a:lnTo>
                  <a:lnTo>
                    <a:pt x="463" y="258"/>
                  </a:lnTo>
                  <a:lnTo>
                    <a:pt x="468" y="260"/>
                  </a:lnTo>
                  <a:lnTo>
                    <a:pt x="470" y="260"/>
                  </a:lnTo>
                  <a:lnTo>
                    <a:pt x="481" y="258"/>
                  </a:lnTo>
                  <a:lnTo>
                    <a:pt x="488" y="251"/>
                  </a:lnTo>
                  <a:lnTo>
                    <a:pt x="490" y="239"/>
                  </a:lnTo>
                  <a:lnTo>
                    <a:pt x="490" y="21"/>
                  </a:lnTo>
                  <a:lnTo>
                    <a:pt x="488" y="9"/>
                  </a:lnTo>
                  <a:lnTo>
                    <a:pt x="483" y="2"/>
                  </a:lnTo>
                  <a:lnTo>
                    <a:pt x="472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452" y="7"/>
                  </a:lnTo>
                  <a:lnTo>
                    <a:pt x="448" y="14"/>
                  </a:lnTo>
                  <a:lnTo>
                    <a:pt x="439" y="19"/>
                  </a:lnTo>
                  <a:lnTo>
                    <a:pt x="437" y="24"/>
                  </a:lnTo>
                  <a:lnTo>
                    <a:pt x="417" y="45"/>
                  </a:lnTo>
                  <a:lnTo>
                    <a:pt x="412" y="48"/>
                  </a:lnTo>
                  <a:lnTo>
                    <a:pt x="375" y="24"/>
                  </a:lnTo>
                  <a:lnTo>
                    <a:pt x="339" y="9"/>
                  </a:lnTo>
                  <a:lnTo>
                    <a:pt x="306" y="2"/>
                  </a:lnTo>
                  <a:lnTo>
                    <a:pt x="279" y="0"/>
                  </a:lnTo>
                  <a:lnTo>
                    <a:pt x="259" y="0"/>
                  </a:lnTo>
                  <a:lnTo>
                    <a:pt x="204" y="2"/>
                  </a:lnTo>
                  <a:lnTo>
                    <a:pt x="157" y="12"/>
                  </a:lnTo>
                  <a:lnTo>
                    <a:pt x="117" y="26"/>
                  </a:lnTo>
                  <a:lnTo>
                    <a:pt x="84" y="48"/>
                  </a:lnTo>
                  <a:lnTo>
                    <a:pt x="55" y="69"/>
                  </a:lnTo>
                  <a:lnTo>
                    <a:pt x="35" y="95"/>
                  </a:lnTo>
                  <a:lnTo>
                    <a:pt x="20" y="124"/>
                  </a:lnTo>
                  <a:lnTo>
                    <a:pt x="9" y="155"/>
                  </a:lnTo>
                  <a:lnTo>
                    <a:pt x="2" y="184"/>
                  </a:lnTo>
                  <a:lnTo>
                    <a:pt x="0" y="215"/>
                  </a:lnTo>
                  <a:lnTo>
                    <a:pt x="4" y="258"/>
                  </a:lnTo>
                  <a:lnTo>
                    <a:pt x="20" y="296"/>
                  </a:lnTo>
                  <a:lnTo>
                    <a:pt x="42" y="332"/>
                  </a:lnTo>
                  <a:lnTo>
                    <a:pt x="71" y="363"/>
                  </a:lnTo>
                  <a:lnTo>
                    <a:pt x="97" y="382"/>
                  </a:lnTo>
                  <a:lnTo>
                    <a:pt x="124" y="399"/>
                  </a:lnTo>
                  <a:lnTo>
                    <a:pt x="153" y="411"/>
                  </a:lnTo>
                  <a:lnTo>
                    <a:pt x="188" y="420"/>
                  </a:lnTo>
                  <a:lnTo>
                    <a:pt x="230" y="432"/>
                  </a:lnTo>
                  <a:lnTo>
                    <a:pt x="284" y="4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5" name="Group 15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5194936" y="5492116"/>
            <a:ext cx="507740" cy="222900"/>
            <a:chOff x="3482" y="3578"/>
            <a:chExt cx="3574" cy="1569"/>
          </a:xfrm>
        </p:grpSpPr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482" y="3628"/>
              <a:ext cx="537" cy="1161"/>
            </a:xfrm>
            <a:custGeom>
              <a:avLst/>
              <a:gdLst/>
              <a:ahLst/>
              <a:cxnLst>
                <a:cxn ang="0">
                  <a:pos x="334" y="45"/>
                </a:cxn>
                <a:cxn ang="0">
                  <a:pos x="334" y="23"/>
                </a:cxn>
                <a:cxn ang="0">
                  <a:pos x="332" y="11"/>
                </a:cxn>
                <a:cxn ang="0">
                  <a:pos x="326" y="4"/>
                </a:cxn>
                <a:cxn ang="0">
                  <a:pos x="314" y="1"/>
                </a:cxn>
                <a:cxn ang="0">
                  <a:pos x="296" y="0"/>
                </a:cxn>
                <a:cxn ang="0">
                  <a:pos x="265" y="30"/>
                </a:cxn>
                <a:cxn ang="0">
                  <a:pos x="232" y="54"/>
                </a:cxn>
                <a:cxn ang="0">
                  <a:pos x="198" y="72"/>
                </a:cxn>
                <a:cxn ang="0">
                  <a:pos x="164" y="87"/>
                </a:cxn>
                <a:cxn ang="0">
                  <a:pos x="130" y="98"/>
                </a:cxn>
                <a:cxn ang="0">
                  <a:pos x="98" y="104"/>
                </a:cxn>
                <a:cxn ang="0">
                  <a:pos x="68" y="108"/>
                </a:cxn>
                <a:cxn ang="0">
                  <a:pos x="41" y="111"/>
                </a:cxn>
                <a:cxn ang="0">
                  <a:pos x="0" y="111"/>
                </a:cxn>
                <a:cxn ang="0">
                  <a:pos x="0" y="165"/>
                </a:cxn>
                <a:cxn ang="0">
                  <a:pos x="18" y="165"/>
                </a:cxn>
                <a:cxn ang="0">
                  <a:pos x="42" y="164"/>
                </a:cxn>
                <a:cxn ang="0">
                  <a:pos x="71" y="161"/>
                </a:cxn>
                <a:cxn ang="0">
                  <a:pos x="104" y="157"/>
                </a:cxn>
                <a:cxn ang="0">
                  <a:pos x="140" y="149"/>
                </a:cxn>
                <a:cxn ang="0">
                  <a:pos x="177" y="137"/>
                </a:cxn>
                <a:cxn ang="0">
                  <a:pos x="213" y="120"/>
                </a:cxn>
                <a:cxn ang="0">
                  <a:pos x="213" y="1040"/>
                </a:cxn>
                <a:cxn ang="0">
                  <a:pos x="212" y="1056"/>
                </a:cxn>
                <a:cxn ang="0">
                  <a:pos x="208" y="1069"/>
                </a:cxn>
                <a:cxn ang="0">
                  <a:pos x="202" y="1080"/>
                </a:cxn>
                <a:cxn ang="0">
                  <a:pos x="193" y="1088"/>
                </a:cxn>
                <a:cxn ang="0">
                  <a:pos x="178" y="1096"/>
                </a:cxn>
                <a:cxn ang="0">
                  <a:pos x="160" y="1101"/>
                </a:cxn>
                <a:cxn ang="0">
                  <a:pos x="134" y="1104"/>
                </a:cxn>
                <a:cxn ang="0">
                  <a:pos x="102" y="1106"/>
                </a:cxn>
                <a:cxn ang="0">
                  <a:pos x="10" y="1106"/>
                </a:cxn>
                <a:cxn ang="0">
                  <a:pos x="10" y="1161"/>
                </a:cxn>
                <a:cxn ang="0">
                  <a:pos x="35" y="1159"/>
                </a:cxn>
                <a:cxn ang="0">
                  <a:pos x="66" y="1158"/>
                </a:cxn>
                <a:cxn ang="0">
                  <a:pos x="102" y="1157"/>
                </a:cxn>
                <a:cxn ang="0">
                  <a:pos x="139" y="1157"/>
                </a:cxn>
                <a:cxn ang="0">
                  <a:pos x="177" y="1155"/>
                </a:cxn>
                <a:cxn ang="0">
                  <a:pos x="370" y="1155"/>
                </a:cxn>
                <a:cxn ang="0">
                  <a:pos x="408" y="1157"/>
                </a:cxn>
                <a:cxn ang="0">
                  <a:pos x="446" y="1157"/>
                </a:cxn>
                <a:cxn ang="0">
                  <a:pos x="481" y="1158"/>
                </a:cxn>
                <a:cxn ang="0">
                  <a:pos x="512" y="1159"/>
                </a:cxn>
                <a:cxn ang="0">
                  <a:pos x="537" y="1161"/>
                </a:cxn>
                <a:cxn ang="0">
                  <a:pos x="537" y="1106"/>
                </a:cxn>
                <a:cxn ang="0">
                  <a:pos x="446" y="1106"/>
                </a:cxn>
                <a:cxn ang="0">
                  <a:pos x="413" y="1104"/>
                </a:cxn>
                <a:cxn ang="0">
                  <a:pos x="387" y="1101"/>
                </a:cxn>
                <a:cxn ang="0">
                  <a:pos x="369" y="1096"/>
                </a:cxn>
                <a:cxn ang="0">
                  <a:pos x="354" y="1089"/>
                </a:cxn>
                <a:cxn ang="0">
                  <a:pos x="345" y="1080"/>
                </a:cxn>
                <a:cxn ang="0">
                  <a:pos x="339" y="1069"/>
                </a:cxn>
                <a:cxn ang="0">
                  <a:pos x="335" y="1056"/>
                </a:cxn>
                <a:cxn ang="0">
                  <a:pos x="334" y="1041"/>
                </a:cxn>
                <a:cxn ang="0">
                  <a:pos x="334" y="1023"/>
                </a:cxn>
                <a:cxn ang="0">
                  <a:pos x="334" y="45"/>
                </a:cxn>
              </a:cxnLst>
              <a:rect l="0" t="0" r="r" b="b"/>
              <a:pathLst>
                <a:path w="537" h="1161">
                  <a:moveTo>
                    <a:pt x="334" y="45"/>
                  </a:moveTo>
                  <a:lnTo>
                    <a:pt x="334" y="23"/>
                  </a:lnTo>
                  <a:lnTo>
                    <a:pt x="332" y="11"/>
                  </a:lnTo>
                  <a:lnTo>
                    <a:pt x="326" y="4"/>
                  </a:lnTo>
                  <a:lnTo>
                    <a:pt x="314" y="1"/>
                  </a:lnTo>
                  <a:lnTo>
                    <a:pt x="296" y="0"/>
                  </a:lnTo>
                  <a:lnTo>
                    <a:pt x="265" y="30"/>
                  </a:lnTo>
                  <a:lnTo>
                    <a:pt x="232" y="54"/>
                  </a:lnTo>
                  <a:lnTo>
                    <a:pt x="198" y="72"/>
                  </a:lnTo>
                  <a:lnTo>
                    <a:pt x="164" y="87"/>
                  </a:lnTo>
                  <a:lnTo>
                    <a:pt x="130" y="98"/>
                  </a:lnTo>
                  <a:lnTo>
                    <a:pt x="98" y="104"/>
                  </a:lnTo>
                  <a:lnTo>
                    <a:pt x="68" y="108"/>
                  </a:lnTo>
                  <a:lnTo>
                    <a:pt x="41" y="111"/>
                  </a:lnTo>
                  <a:lnTo>
                    <a:pt x="0" y="111"/>
                  </a:lnTo>
                  <a:lnTo>
                    <a:pt x="0" y="165"/>
                  </a:lnTo>
                  <a:lnTo>
                    <a:pt x="18" y="165"/>
                  </a:lnTo>
                  <a:lnTo>
                    <a:pt x="42" y="164"/>
                  </a:lnTo>
                  <a:lnTo>
                    <a:pt x="71" y="161"/>
                  </a:lnTo>
                  <a:lnTo>
                    <a:pt x="104" y="157"/>
                  </a:lnTo>
                  <a:lnTo>
                    <a:pt x="140" y="149"/>
                  </a:lnTo>
                  <a:lnTo>
                    <a:pt x="177" y="137"/>
                  </a:lnTo>
                  <a:lnTo>
                    <a:pt x="213" y="120"/>
                  </a:lnTo>
                  <a:lnTo>
                    <a:pt x="213" y="1040"/>
                  </a:lnTo>
                  <a:lnTo>
                    <a:pt x="212" y="1056"/>
                  </a:lnTo>
                  <a:lnTo>
                    <a:pt x="208" y="1069"/>
                  </a:lnTo>
                  <a:lnTo>
                    <a:pt x="202" y="1080"/>
                  </a:lnTo>
                  <a:lnTo>
                    <a:pt x="193" y="1088"/>
                  </a:lnTo>
                  <a:lnTo>
                    <a:pt x="178" y="1096"/>
                  </a:lnTo>
                  <a:lnTo>
                    <a:pt x="160" y="1101"/>
                  </a:lnTo>
                  <a:lnTo>
                    <a:pt x="134" y="1104"/>
                  </a:lnTo>
                  <a:lnTo>
                    <a:pt x="102" y="1106"/>
                  </a:lnTo>
                  <a:lnTo>
                    <a:pt x="10" y="1106"/>
                  </a:lnTo>
                  <a:lnTo>
                    <a:pt x="10" y="1161"/>
                  </a:lnTo>
                  <a:lnTo>
                    <a:pt x="35" y="1159"/>
                  </a:lnTo>
                  <a:lnTo>
                    <a:pt x="66" y="1158"/>
                  </a:lnTo>
                  <a:lnTo>
                    <a:pt x="102" y="1157"/>
                  </a:lnTo>
                  <a:lnTo>
                    <a:pt x="139" y="1157"/>
                  </a:lnTo>
                  <a:lnTo>
                    <a:pt x="177" y="1155"/>
                  </a:lnTo>
                  <a:lnTo>
                    <a:pt x="370" y="1155"/>
                  </a:lnTo>
                  <a:lnTo>
                    <a:pt x="408" y="1157"/>
                  </a:lnTo>
                  <a:lnTo>
                    <a:pt x="446" y="1157"/>
                  </a:lnTo>
                  <a:lnTo>
                    <a:pt x="481" y="1158"/>
                  </a:lnTo>
                  <a:lnTo>
                    <a:pt x="512" y="1159"/>
                  </a:lnTo>
                  <a:lnTo>
                    <a:pt x="537" y="1161"/>
                  </a:lnTo>
                  <a:lnTo>
                    <a:pt x="537" y="1106"/>
                  </a:lnTo>
                  <a:lnTo>
                    <a:pt x="446" y="1106"/>
                  </a:lnTo>
                  <a:lnTo>
                    <a:pt x="413" y="1104"/>
                  </a:lnTo>
                  <a:lnTo>
                    <a:pt x="387" y="1101"/>
                  </a:lnTo>
                  <a:lnTo>
                    <a:pt x="369" y="1096"/>
                  </a:lnTo>
                  <a:lnTo>
                    <a:pt x="354" y="1089"/>
                  </a:lnTo>
                  <a:lnTo>
                    <a:pt x="345" y="1080"/>
                  </a:lnTo>
                  <a:lnTo>
                    <a:pt x="339" y="1069"/>
                  </a:lnTo>
                  <a:lnTo>
                    <a:pt x="335" y="1056"/>
                  </a:lnTo>
                  <a:lnTo>
                    <a:pt x="334" y="1041"/>
                  </a:lnTo>
                  <a:lnTo>
                    <a:pt x="334" y="1023"/>
                  </a:lnTo>
                  <a:lnTo>
                    <a:pt x="334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739" y="3578"/>
              <a:ext cx="785" cy="1211"/>
            </a:xfrm>
            <a:custGeom>
              <a:avLst/>
              <a:gdLst/>
              <a:ahLst/>
              <a:cxnLst>
                <a:cxn ang="0">
                  <a:pos x="418" y="747"/>
                </a:cxn>
                <a:cxn ang="0">
                  <a:pos x="413" y="740"/>
                </a:cxn>
                <a:cxn ang="0">
                  <a:pos x="412" y="734"/>
                </a:cxn>
                <a:cxn ang="0">
                  <a:pos x="442" y="700"/>
                </a:cxn>
                <a:cxn ang="0">
                  <a:pos x="471" y="673"/>
                </a:cxn>
                <a:cxn ang="0">
                  <a:pos x="502" y="645"/>
                </a:cxn>
                <a:cxn ang="0">
                  <a:pos x="528" y="621"/>
                </a:cxn>
                <a:cxn ang="0">
                  <a:pos x="543" y="608"/>
                </a:cxn>
                <a:cxn ang="0">
                  <a:pos x="606" y="560"/>
                </a:cxn>
                <a:cxn ang="0">
                  <a:pos x="659" y="532"/>
                </a:cxn>
                <a:cxn ang="0">
                  <a:pos x="703" y="519"/>
                </a:cxn>
                <a:cxn ang="0">
                  <a:pos x="736" y="515"/>
                </a:cxn>
                <a:cxn ang="0">
                  <a:pos x="748" y="459"/>
                </a:cxn>
                <a:cxn ang="0">
                  <a:pos x="680" y="464"/>
                </a:cxn>
                <a:cxn ang="0">
                  <a:pos x="515" y="462"/>
                </a:cxn>
                <a:cxn ang="0">
                  <a:pos x="466" y="460"/>
                </a:cxn>
                <a:cxn ang="0">
                  <a:pos x="451" y="513"/>
                </a:cxn>
                <a:cxn ang="0">
                  <a:pos x="482" y="523"/>
                </a:cxn>
                <a:cxn ang="0">
                  <a:pos x="497" y="544"/>
                </a:cxn>
                <a:cxn ang="0">
                  <a:pos x="497" y="576"/>
                </a:cxn>
                <a:cxn ang="0">
                  <a:pos x="481" y="606"/>
                </a:cxn>
                <a:cxn ang="0">
                  <a:pos x="464" y="625"/>
                </a:cxn>
                <a:cxn ang="0">
                  <a:pos x="234" y="0"/>
                </a:cxn>
                <a:cxn ang="0">
                  <a:pos x="0" y="75"/>
                </a:cxn>
                <a:cxn ang="0">
                  <a:pos x="62" y="77"/>
                </a:cxn>
                <a:cxn ang="0">
                  <a:pos x="100" y="87"/>
                </a:cxn>
                <a:cxn ang="0">
                  <a:pos x="119" y="109"/>
                </a:cxn>
                <a:cxn ang="0">
                  <a:pos x="126" y="146"/>
                </a:cxn>
                <a:cxn ang="0">
                  <a:pos x="125" y="1105"/>
                </a:cxn>
                <a:cxn ang="0">
                  <a:pos x="115" y="1138"/>
                </a:cxn>
                <a:cxn ang="0">
                  <a:pos x="88" y="1152"/>
                </a:cxn>
                <a:cxn ang="0">
                  <a:pos x="37" y="1156"/>
                </a:cxn>
                <a:cxn ang="0">
                  <a:pos x="0" y="1211"/>
                </a:cxn>
                <a:cxn ang="0">
                  <a:pos x="72" y="1208"/>
                </a:cxn>
                <a:cxn ang="0">
                  <a:pos x="146" y="1205"/>
                </a:cxn>
                <a:cxn ang="0">
                  <a:pos x="261" y="1207"/>
                </a:cxn>
                <a:cxn ang="0">
                  <a:pos x="356" y="1211"/>
                </a:cxn>
                <a:cxn ang="0">
                  <a:pos x="319" y="1156"/>
                </a:cxn>
                <a:cxn ang="0">
                  <a:pos x="268" y="1152"/>
                </a:cxn>
                <a:cxn ang="0">
                  <a:pos x="240" y="1138"/>
                </a:cxn>
                <a:cxn ang="0">
                  <a:pos x="230" y="1105"/>
                </a:cxn>
                <a:cxn ang="0">
                  <a:pos x="229" y="899"/>
                </a:cxn>
                <a:cxn ang="0">
                  <a:pos x="369" y="855"/>
                </a:cxn>
                <a:cxn ang="0">
                  <a:pos x="430" y="946"/>
                </a:cxn>
                <a:cxn ang="0">
                  <a:pos x="477" y="1017"/>
                </a:cxn>
                <a:cxn ang="0">
                  <a:pos x="508" y="1070"/>
                </a:cxn>
                <a:cxn ang="0">
                  <a:pos x="524" y="1105"/>
                </a:cxn>
                <a:cxn ang="0">
                  <a:pos x="524" y="1131"/>
                </a:cxn>
                <a:cxn ang="0">
                  <a:pos x="510" y="1148"/>
                </a:cxn>
                <a:cxn ang="0">
                  <a:pos x="484" y="1156"/>
                </a:cxn>
                <a:cxn ang="0">
                  <a:pos x="469" y="1211"/>
                </a:cxn>
                <a:cxn ang="0">
                  <a:pos x="517" y="1209"/>
                </a:cxn>
                <a:cxn ang="0">
                  <a:pos x="575" y="1207"/>
                </a:cxn>
                <a:cxn ang="0">
                  <a:pos x="626" y="1205"/>
                </a:cxn>
                <a:cxn ang="0">
                  <a:pos x="715" y="1207"/>
                </a:cxn>
                <a:cxn ang="0">
                  <a:pos x="785" y="1156"/>
                </a:cxn>
                <a:cxn ang="0">
                  <a:pos x="731" y="1154"/>
                </a:cxn>
                <a:cxn ang="0">
                  <a:pos x="699" y="1140"/>
                </a:cxn>
                <a:cxn ang="0">
                  <a:pos x="665" y="1113"/>
                </a:cxn>
                <a:cxn ang="0">
                  <a:pos x="627" y="1065"/>
                </a:cxn>
              </a:cxnLst>
              <a:rect l="0" t="0" r="r" b="b"/>
              <a:pathLst>
                <a:path w="785" h="1211">
                  <a:moveTo>
                    <a:pt x="421" y="752"/>
                  </a:moveTo>
                  <a:lnTo>
                    <a:pt x="418" y="747"/>
                  </a:lnTo>
                  <a:lnTo>
                    <a:pt x="416" y="743"/>
                  </a:lnTo>
                  <a:lnTo>
                    <a:pt x="413" y="740"/>
                  </a:lnTo>
                  <a:lnTo>
                    <a:pt x="412" y="736"/>
                  </a:lnTo>
                  <a:lnTo>
                    <a:pt x="412" y="734"/>
                  </a:lnTo>
                  <a:lnTo>
                    <a:pt x="414" y="730"/>
                  </a:lnTo>
                  <a:lnTo>
                    <a:pt x="442" y="700"/>
                  </a:lnTo>
                  <a:lnTo>
                    <a:pt x="456" y="687"/>
                  </a:lnTo>
                  <a:lnTo>
                    <a:pt x="471" y="673"/>
                  </a:lnTo>
                  <a:lnTo>
                    <a:pt x="486" y="659"/>
                  </a:lnTo>
                  <a:lnTo>
                    <a:pt x="502" y="645"/>
                  </a:lnTo>
                  <a:lnTo>
                    <a:pt x="516" y="631"/>
                  </a:lnTo>
                  <a:lnTo>
                    <a:pt x="528" y="621"/>
                  </a:lnTo>
                  <a:lnTo>
                    <a:pt x="537" y="613"/>
                  </a:lnTo>
                  <a:lnTo>
                    <a:pt x="543" y="608"/>
                  </a:lnTo>
                  <a:lnTo>
                    <a:pt x="576" y="581"/>
                  </a:lnTo>
                  <a:lnTo>
                    <a:pt x="606" y="560"/>
                  </a:lnTo>
                  <a:lnTo>
                    <a:pt x="634" y="544"/>
                  </a:lnTo>
                  <a:lnTo>
                    <a:pt x="659" y="532"/>
                  </a:lnTo>
                  <a:lnTo>
                    <a:pt x="683" y="524"/>
                  </a:lnTo>
                  <a:lnTo>
                    <a:pt x="703" y="519"/>
                  </a:lnTo>
                  <a:lnTo>
                    <a:pt x="720" y="516"/>
                  </a:lnTo>
                  <a:lnTo>
                    <a:pt x="736" y="515"/>
                  </a:lnTo>
                  <a:lnTo>
                    <a:pt x="748" y="513"/>
                  </a:lnTo>
                  <a:lnTo>
                    <a:pt x="748" y="459"/>
                  </a:lnTo>
                  <a:lnTo>
                    <a:pt x="722" y="462"/>
                  </a:lnTo>
                  <a:lnTo>
                    <a:pt x="680" y="464"/>
                  </a:lnTo>
                  <a:lnTo>
                    <a:pt x="576" y="464"/>
                  </a:lnTo>
                  <a:lnTo>
                    <a:pt x="515" y="462"/>
                  </a:lnTo>
                  <a:lnTo>
                    <a:pt x="487" y="462"/>
                  </a:lnTo>
                  <a:lnTo>
                    <a:pt x="466" y="460"/>
                  </a:lnTo>
                  <a:lnTo>
                    <a:pt x="451" y="459"/>
                  </a:lnTo>
                  <a:lnTo>
                    <a:pt x="451" y="513"/>
                  </a:lnTo>
                  <a:lnTo>
                    <a:pt x="469" y="516"/>
                  </a:lnTo>
                  <a:lnTo>
                    <a:pt x="482" y="523"/>
                  </a:lnTo>
                  <a:lnTo>
                    <a:pt x="491" y="532"/>
                  </a:lnTo>
                  <a:lnTo>
                    <a:pt x="497" y="544"/>
                  </a:lnTo>
                  <a:lnTo>
                    <a:pt x="500" y="557"/>
                  </a:lnTo>
                  <a:lnTo>
                    <a:pt x="497" y="576"/>
                  </a:lnTo>
                  <a:lnTo>
                    <a:pt x="490" y="593"/>
                  </a:lnTo>
                  <a:lnTo>
                    <a:pt x="481" y="606"/>
                  </a:lnTo>
                  <a:lnTo>
                    <a:pt x="472" y="617"/>
                  </a:lnTo>
                  <a:lnTo>
                    <a:pt x="464" y="625"/>
                  </a:lnTo>
                  <a:lnTo>
                    <a:pt x="234" y="838"/>
                  </a:lnTo>
                  <a:lnTo>
                    <a:pt x="234" y="0"/>
                  </a:lnTo>
                  <a:lnTo>
                    <a:pt x="0" y="20"/>
                  </a:lnTo>
                  <a:lnTo>
                    <a:pt x="0" y="75"/>
                  </a:lnTo>
                  <a:lnTo>
                    <a:pt x="35" y="75"/>
                  </a:lnTo>
                  <a:lnTo>
                    <a:pt x="62" y="77"/>
                  </a:lnTo>
                  <a:lnTo>
                    <a:pt x="83" y="80"/>
                  </a:lnTo>
                  <a:lnTo>
                    <a:pt x="100" y="87"/>
                  </a:lnTo>
                  <a:lnTo>
                    <a:pt x="111" y="96"/>
                  </a:lnTo>
                  <a:lnTo>
                    <a:pt x="119" y="109"/>
                  </a:lnTo>
                  <a:lnTo>
                    <a:pt x="124" y="125"/>
                  </a:lnTo>
                  <a:lnTo>
                    <a:pt x="126" y="146"/>
                  </a:lnTo>
                  <a:lnTo>
                    <a:pt x="126" y="1078"/>
                  </a:lnTo>
                  <a:lnTo>
                    <a:pt x="125" y="1105"/>
                  </a:lnTo>
                  <a:lnTo>
                    <a:pt x="122" y="1123"/>
                  </a:lnTo>
                  <a:lnTo>
                    <a:pt x="115" y="1138"/>
                  </a:lnTo>
                  <a:lnTo>
                    <a:pt x="104" y="1147"/>
                  </a:lnTo>
                  <a:lnTo>
                    <a:pt x="88" y="1152"/>
                  </a:lnTo>
                  <a:lnTo>
                    <a:pt x="66" y="1155"/>
                  </a:lnTo>
                  <a:lnTo>
                    <a:pt x="37" y="1156"/>
                  </a:lnTo>
                  <a:lnTo>
                    <a:pt x="0" y="1156"/>
                  </a:lnTo>
                  <a:lnTo>
                    <a:pt x="0" y="1211"/>
                  </a:lnTo>
                  <a:lnTo>
                    <a:pt x="35" y="1209"/>
                  </a:lnTo>
                  <a:lnTo>
                    <a:pt x="72" y="1208"/>
                  </a:lnTo>
                  <a:lnTo>
                    <a:pt x="110" y="1207"/>
                  </a:lnTo>
                  <a:lnTo>
                    <a:pt x="146" y="1205"/>
                  </a:lnTo>
                  <a:lnTo>
                    <a:pt x="216" y="1205"/>
                  </a:lnTo>
                  <a:lnTo>
                    <a:pt x="261" y="1207"/>
                  </a:lnTo>
                  <a:lnTo>
                    <a:pt x="308" y="1208"/>
                  </a:lnTo>
                  <a:lnTo>
                    <a:pt x="356" y="1211"/>
                  </a:lnTo>
                  <a:lnTo>
                    <a:pt x="356" y="1156"/>
                  </a:lnTo>
                  <a:lnTo>
                    <a:pt x="319" y="1156"/>
                  </a:lnTo>
                  <a:lnTo>
                    <a:pt x="291" y="1155"/>
                  </a:lnTo>
                  <a:lnTo>
                    <a:pt x="268" y="1152"/>
                  </a:lnTo>
                  <a:lnTo>
                    <a:pt x="252" y="1147"/>
                  </a:lnTo>
                  <a:lnTo>
                    <a:pt x="240" y="1138"/>
                  </a:lnTo>
                  <a:lnTo>
                    <a:pt x="234" y="1123"/>
                  </a:lnTo>
                  <a:lnTo>
                    <a:pt x="230" y="1105"/>
                  </a:lnTo>
                  <a:lnTo>
                    <a:pt x="229" y="1078"/>
                  </a:lnTo>
                  <a:lnTo>
                    <a:pt x="229" y="899"/>
                  </a:lnTo>
                  <a:lnTo>
                    <a:pt x="333" y="802"/>
                  </a:lnTo>
                  <a:lnTo>
                    <a:pt x="369" y="855"/>
                  </a:lnTo>
                  <a:lnTo>
                    <a:pt x="401" y="903"/>
                  </a:lnTo>
                  <a:lnTo>
                    <a:pt x="430" y="946"/>
                  </a:lnTo>
                  <a:lnTo>
                    <a:pt x="455" y="984"/>
                  </a:lnTo>
                  <a:lnTo>
                    <a:pt x="477" y="1017"/>
                  </a:lnTo>
                  <a:lnTo>
                    <a:pt x="495" y="1046"/>
                  </a:lnTo>
                  <a:lnTo>
                    <a:pt x="508" y="1070"/>
                  </a:lnTo>
                  <a:lnTo>
                    <a:pt x="518" y="1090"/>
                  </a:lnTo>
                  <a:lnTo>
                    <a:pt x="524" y="1105"/>
                  </a:lnTo>
                  <a:lnTo>
                    <a:pt x="527" y="1117"/>
                  </a:lnTo>
                  <a:lnTo>
                    <a:pt x="524" y="1131"/>
                  </a:lnTo>
                  <a:lnTo>
                    <a:pt x="518" y="1142"/>
                  </a:lnTo>
                  <a:lnTo>
                    <a:pt x="510" y="1148"/>
                  </a:lnTo>
                  <a:lnTo>
                    <a:pt x="497" y="1154"/>
                  </a:lnTo>
                  <a:lnTo>
                    <a:pt x="484" y="1156"/>
                  </a:lnTo>
                  <a:lnTo>
                    <a:pt x="469" y="1156"/>
                  </a:lnTo>
                  <a:lnTo>
                    <a:pt x="469" y="1211"/>
                  </a:lnTo>
                  <a:lnTo>
                    <a:pt x="491" y="1209"/>
                  </a:lnTo>
                  <a:lnTo>
                    <a:pt x="517" y="1209"/>
                  </a:lnTo>
                  <a:lnTo>
                    <a:pt x="545" y="1208"/>
                  </a:lnTo>
                  <a:lnTo>
                    <a:pt x="575" y="1207"/>
                  </a:lnTo>
                  <a:lnTo>
                    <a:pt x="602" y="1207"/>
                  </a:lnTo>
                  <a:lnTo>
                    <a:pt x="626" y="1205"/>
                  </a:lnTo>
                  <a:lnTo>
                    <a:pt x="644" y="1205"/>
                  </a:lnTo>
                  <a:lnTo>
                    <a:pt x="715" y="1207"/>
                  </a:lnTo>
                  <a:lnTo>
                    <a:pt x="785" y="1211"/>
                  </a:lnTo>
                  <a:lnTo>
                    <a:pt x="785" y="1156"/>
                  </a:lnTo>
                  <a:lnTo>
                    <a:pt x="766" y="1156"/>
                  </a:lnTo>
                  <a:lnTo>
                    <a:pt x="731" y="1154"/>
                  </a:lnTo>
                  <a:lnTo>
                    <a:pt x="715" y="1148"/>
                  </a:lnTo>
                  <a:lnTo>
                    <a:pt x="699" y="1140"/>
                  </a:lnTo>
                  <a:lnTo>
                    <a:pt x="683" y="1130"/>
                  </a:lnTo>
                  <a:lnTo>
                    <a:pt x="665" y="1113"/>
                  </a:lnTo>
                  <a:lnTo>
                    <a:pt x="647" y="1091"/>
                  </a:lnTo>
                  <a:lnTo>
                    <a:pt x="627" y="1065"/>
                  </a:lnTo>
                  <a:lnTo>
                    <a:pt x="421" y="7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 noEditPoints="1"/>
            </p:cNvSpPr>
            <p:nvPr/>
          </p:nvSpPr>
          <p:spPr bwMode="auto">
            <a:xfrm>
              <a:off x="5552" y="4008"/>
              <a:ext cx="629" cy="799"/>
            </a:xfrm>
            <a:custGeom>
              <a:avLst/>
              <a:gdLst/>
              <a:ahLst/>
              <a:cxnLst>
                <a:cxn ang="0">
                  <a:pos x="606" y="378"/>
                </a:cxn>
                <a:cxn ang="0">
                  <a:pos x="625" y="370"/>
                </a:cxn>
                <a:cxn ang="0">
                  <a:pos x="629" y="342"/>
                </a:cxn>
                <a:cxn ang="0">
                  <a:pos x="623" y="262"/>
                </a:cxn>
                <a:cxn ang="0">
                  <a:pos x="603" y="188"/>
                </a:cxn>
                <a:cxn ang="0">
                  <a:pos x="570" y="121"/>
                </a:cxn>
                <a:cxn ang="0">
                  <a:pos x="523" y="65"/>
                </a:cxn>
                <a:cxn ang="0">
                  <a:pos x="461" y="25"/>
                </a:cxn>
                <a:cxn ang="0">
                  <a:pos x="383" y="3"/>
                </a:cxn>
                <a:cxn ang="0">
                  <a:pos x="292" y="4"/>
                </a:cxn>
                <a:cxn ang="0">
                  <a:pos x="205" y="32"/>
                </a:cxn>
                <a:cxn ang="0">
                  <a:pos x="131" y="83"/>
                </a:cxn>
                <a:cxn ang="0">
                  <a:pos x="69" y="155"/>
                </a:cxn>
                <a:cxn ang="0">
                  <a:pos x="26" y="243"/>
                </a:cxn>
                <a:cxn ang="0">
                  <a:pos x="2" y="343"/>
                </a:cxn>
                <a:cxn ang="0">
                  <a:pos x="3" y="455"/>
                </a:cxn>
                <a:cxn ang="0">
                  <a:pos x="29" y="559"/>
                </a:cxn>
                <a:cxn ang="0">
                  <a:pos x="78" y="648"/>
                </a:cxn>
                <a:cxn ang="0">
                  <a:pos x="143" y="720"/>
                </a:cxn>
                <a:cxn ang="0">
                  <a:pos x="222" y="770"/>
                </a:cxn>
                <a:cxn ang="0">
                  <a:pos x="311" y="797"/>
                </a:cxn>
                <a:cxn ang="0">
                  <a:pos x="398" y="797"/>
                </a:cxn>
                <a:cxn ang="0">
                  <a:pos x="468" y="777"/>
                </a:cxn>
                <a:cxn ang="0">
                  <a:pos x="524" y="742"/>
                </a:cxn>
                <a:cxn ang="0">
                  <a:pos x="567" y="699"/>
                </a:cxn>
                <a:cxn ang="0">
                  <a:pos x="598" y="653"/>
                </a:cxn>
                <a:cxn ang="0">
                  <a:pos x="618" y="614"/>
                </a:cxn>
                <a:cxn ang="0">
                  <a:pos x="628" y="583"/>
                </a:cxn>
                <a:cxn ang="0">
                  <a:pos x="627" y="563"/>
                </a:cxn>
                <a:cxn ang="0">
                  <a:pos x="614" y="553"/>
                </a:cxn>
                <a:cxn ang="0">
                  <a:pos x="600" y="554"/>
                </a:cxn>
                <a:cxn ang="0">
                  <a:pos x="590" y="567"/>
                </a:cxn>
                <a:cxn ang="0">
                  <a:pos x="572" y="615"/>
                </a:cxn>
                <a:cxn ang="0">
                  <a:pos x="536" y="675"/>
                </a:cxn>
                <a:cxn ang="0">
                  <a:pos x="494" y="714"/>
                </a:cxn>
                <a:cxn ang="0">
                  <a:pos x="451" y="738"/>
                </a:cxn>
                <a:cxn ang="0">
                  <a:pos x="413" y="752"/>
                </a:cxn>
                <a:cxn ang="0">
                  <a:pos x="383" y="756"/>
                </a:cxn>
                <a:cxn ang="0">
                  <a:pos x="367" y="757"/>
                </a:cxn>
                <a:cxn ang="0">
                  <a:pos x="301" y="745"/>
                </a:cxn>
                <a:cxn ang="0">
                  <a:pos x="246" y="713"/>
                </a:cxn>
                <a:cxn ang="0">
                  <a:pos x="201" y="667"/>
                </a:cxn>
                <a:cxn ang="0">
                  <a:pos x="165" y="602"/>
                </a:cxn>
                <a:cxn ang="0">
                  <a:pos x="143" y="521"/>
                </a:cxn>
                <a:cxn ang="0">
                  <a:pos x="136" y="443"/>
                </a:cxn>
                <a:cxn ang="0">
                  <a:pos x="134" y="378"/>
                </a:cxn>
                <a:cxn ang="0">
                  <a:pos x="136" y="342"/>
                </a:cxn>
                <a:cxn ang="0">
                  <a:pos x="146" y="249"/>
                </a:cxn>
                <a:cxn ang="0">
                  <a:pos x="167" y="176"/>
                </a:cxn>
                <a:cxn ang="0">
                  <a:pos x="195" y="122"/>
                </a:cxn>
                <a:cxn ang="0">
                  <a:pos x="228" y="85"/>
                </a:cxn>
                <a:cxn ang="0">
                  <a:pos x="263" y="60"/>
                </a:cxn>
                <a:cxn ang="0">
                  <a:pos x="296" y="45"/>
                </a:cxn>
                <a:cxn ang="0">
                  <a:pos x="326" y="38"/>
                </a:cxn>
                <a:cxn ang="0">
                  <a:pos x="367" y="41"/>
                </a:cxn>
                <a:cxn ang="0">
                  <a:pos x="416" y="61"/>
                </a:cxn>
                <a:cxn ang="0">
                  <a:pos x="455" y="95"/>
                </a:cxn>
                <a:cxn ang="0">
                  <a:pos x="482" y="139"/>
                </a:cxn>
                <a:cxn ang="0">
                  <a:pos x="501" y="190"/>
                </a:cxn>
                <a:cxn ang="0">
                  <a:pos x="513" y="241"/>
                </a:cxn>
                <a:cxn ang="0">
                  <a:pos x="519" y="288"/>
                </a:cxn>
                <a:cxn ang="0">
                  <a:pos x="522" y="327"/>
                </a:cxn>
                <a:cxn ang="0">
                  <a:pos x="136" y="342"/>
                </a:cxn>
              </a:cxnLst>
              <a:rect l="0" t="0" r="r" b="b"/>
              <a:pathLst>
                <a:path w="629" h="799">
                  <a:moveTo>
                    <a:pt x="588" y="378"/>
                  </a:moveTo>
                  <a:lnTo>
                    <a:pt x="606" y="378"/>
                  </a:lnTo>
                  <a:lnTo>
                    <a:pt x="618" y="375"/>
                  </a:lnTo>
                  <a:lnTo>
                    <a:pt x="625" y="370"/>
                  </a:lnTo>
                  <a:lnTo>
                    <a:pt x="628" y="359"/>
                  </a:lnTo>
                  <a:lnTo>
                    <a:pt x="629" y="342"/>
                  </a:lnTo>
                  <a:lnTo>
                    <a:pt x="628" y="302"/>
                  </a:lnTo>
                  <a:lnTo>
                    <a:pt x="623" y="262"/>
                  </a:lnTo>
                  <a:lnTo>
                    <a:pt x="614" y="225"/>
                  </a:lnTo>
                  <a:lnTo>
                    <a:pt x="603" y="188"/>
                  </a:lnTo>
                  <a:lnTo>
                    <a:pt x="588" y="154"/>
                  </a:lnTo>
                  <a:lnTo>
                    <a:pt x="570" y="121"/>
                  </a:lnTo>
                  <a:lnTo>
                    <a:pt x="549" y="91"/>
                  </a:lnTo>
                  <a:lnTo>
                    <a:pt x="523" y="65"/>
                  </a:lnTo>
                  <a:lnTo>
                    <a:pt x="493" y="42"/>
                  </a:lnTo>
                  <a:lnTo>
                    <a:pt x="461" y="25"/>
                  </a:lnTo>
                  <a:lnTo>
                    <a:pt x="424" y="11"/>
                  </a:lnTo>
                  <a:lnTo>
                    <a:pt x="383" y="3"/>
                  </a:lnTo>
                  <a:lnTo>
                    <a:pt x="337" y="0"/>
                  </a:lnTo>
                  <a:lnTo>
                    <a:pt x="292" y="4"/>
                  </a:lnTo>
                  <a:lnTo>
                    <a:pt x="247" y="15"/>
                  </a:lnTo>
                  <a:lnTo>
                    <a:pt x="205" y="32"/>
                  </a:lnTo>
                  <a:lnTo>
                    <a:pt x="167" y="54"/>
                  </a:lnTo>
                  <a:lnTo>
                    <a:pt x="131" y="83"/>
                  </a:lnTo>
                  <a:lnTo>
                    <a:pt x="97" y="117"/>
                  </a:lnTo>
                  <a:lnTo>
                    <a:pt x="69" y="155"/>
                  </a:lnTo>
                  <a:lnTo>
                    <a:pt x="45" y="197"/>
                  </a:lnTo>
                  <a:lnTo>
                    <a:pt x="26" y="243"/>
                  </a:lnTo>
                  <a:lnTo>
                    <a:pt x="11" y="292"/>
                  </a:lnTo>
                  <a:lnTo>
                    <a:pt x="2" y="343"/>
                  </a:lnTo>
                  <a:lnTo>
                    <a:pt x="0" y="398"/>
                  </a:lnTo>
                  <a:lnTo>
                    <a:pt x="3" y="455"/>
                  </a:lnTo>
                  <a:lnTo>
                    <a:pt x="13" y="509"/>
                  </a:lnTo>
                  <a:lnTo>
                    <a:pt x="29" y="559"/>
                  </a:lnTo>
                  <a:lnTo>
                    <a:pt x="50" y="606"/>
                  </a:lnTo>
                  <a:lnTo>
                    <a:pt x="78" y="648"/>
                  </a:lnTo>
                  <a:lnTo>
                    <a:pt x="108" y="687"/>
                  </a:lnTo>
                  <a:lnTo>
                    <a:pt x="143" y="720"/>
                  </a:lnTo>
                  <a:lnTo>
                    <a:pt x="181" y="748"/>
                  </a:lnTo>
                  <a:lnTo>
                    <a:pt x="222" y="770"/>
                  </a:lnTo>
                  <a:lnTo>
                    <a:pt x="266" y="786"/>
                  </a:lnTo>
                  <a:lnTo>
                    <a:pt x="311" y="797"/>
                  </a:lnTo>
                  <a:lnTo>
                    <a:pt x="357" y="799"/>
                  </a:lnTo>
                  <a:lnTo>
                    <a:pt x="398" y="797"/>
                  </a:lnTo>
                  <a:lnTo>
                    <a:pt x="435" y="789"/>
                  </a:lnTo>
                  <a:lnTo>
                    <a:pt x="468" y="777"/>
                  </a:lnTo>
                  <a:lnTo>
                    <a:pt x="498" y="761"/>
                  </a:lnTo>
                  <a:lnTo>
                    <a:pt x="524" y="742"/>
                  </a:lnTo>
                  <a:lnTo>
                    <a:pt x="548" y="721"/>
                  </a:lnTo>
                  <a:lnTo>
                    <a:pt x="567" y="699"/>
                  </a:lnTo>
                  <a:lnTo>
                    <a:pt x="585" y="676"/>
                  </a:lnTo>
                  <a:lnTo>
                    <a:pt x="598" y="653"/>
                  </a:lnTo>
                  <a:lnTo>
                    <a:pt x="609" y="632"/>
                  </a:lnTo>
                  <a:lnTo>
                    <a:pt x="618" y="614"/>
                  </a:lnTo>
                  <a:lnTo>
                    <a:pt x="624" y="596"/>
                  </a:lnTo>
                  <a:lnTo>
                    <a:pt x="628" y="583"/>
                  </a:lnTo>
                  <a:lnTo>
                    <a:pt x="629" y="574"/>
                  </a:lnTo>
                  <a:lnTo>
                    <a:pt x="627" y="563"/>
                  </a:lnTo>
                  <a:lnTo>
                    <a:pt x="622" y="557"/>
                  </a:lnTo>
                  <a:lnTo>
                    <a:pt x="614" y="553"/>
                  </a:lnTo>
                  <a:lnTo>
                    <a:pt x="608" y="553"/>
                  </a:lnTo>
                  <a:lnTo>
                    <a:pt x="600" y="554"/>
                  </a:lnTo>
                  <a:lnTo>
                    <a:pt x="593" y="559"/>
                  </a:lnTo>
                  <a:lnTo>
                    <a:pt x="590" y="567"/>
                  </a:lnTo>
                  <a:lnTo>
                    <a:pt x="587" y="577"/>
                  </a:lnTo>
                  <a:lnTo>
                    <a:pt x="572" y="615"/>
                  </a:lnTo>
                  <a:lnTo>
                    <a:pt x="555" y="647"/>
                  </a:lnTo>
                  <a:lnTo>
                    <a:pt x="536" y="675"/>
                  </a:lnTo>
                  <a:lnTo>
                    <a:pt x="515" y="697"/>
                  </a:lnTo>
                  <a:lnTo>
                    <a:pt x="494" y="714"/>
                  </a:lnTo>
                  <a:lnTo>
                    <a:pt x="472" y="728"/>
                  </a:lnTo>
                  <a:lnTo>
                    <a:pt x="451" y="738"/>
                  </a:lnTo>
                  <a:lnTo>
                    <a:pt x="431" y="746"/>
                  </a:lnTo>
                  <a:lnTo>
                    <a:pt x="413" y="752"/>
                  </a:lnTo>
                  <a:lnTo>
                    <a:pt x="397" y="754"/>
                  </a:lnTo>
                  <a:lnTo>
                    <a:pt x="383" y="756"/>
                  </a:lnTo>
                  <a:lnTo>
                    <a:pt x="373" y="757"/>
                  </a:lnTo>
                  <a:lnTo>
                    <a:pt x="367" y="757"/>
                  </a:lnTo>
                  <a:lnTo>
                    <a:pt x="334" y="754"/>
                  </a:lnTo>
                  <a:lnTo>
                    <a:pt x="301" y="745"/>
                  </a:lnTo>
                  <a:lnTo>
                    <a:pt x="272" y="730"/>
                  </a:lnTo>
                  <a:lnTo>
                    <a:pt x="246" y="713"/>
                  </a:lnTo>
                  <a:lnTo>
                    <a:pt x="222" y="691"/>
                  </a:lnTo>
                  <a:lnTo>
                    <a:pt x="201" y="667"/>
                  </a:lnTo>
                  <a:lnTo>
                    <a:pt x="183" y="639"/>
                  </a:lnTo>
                  <a:lnTo>
                    <a:pt x="165" y="602"/>
                  </a:lnTo>
                  <a:lnTo>
                    <a:pt x="152" y="562"/>
                  </a:lnTo>
                  <a:lnTo>
                    <a:pt x="143" y="521"/>
                  </a:lnTo>
                  <a:lnTo>
                    <a:pt x="138" y="481"/>
                  </a:lnTo>
                  <a:lnTo>
                    <a:pt x="136" y="443"/>
                  </a:lnTo>
                  <a:lnTo>
                    <a:pt x="134" y="408"/>
                  </a:lnTo>
                  <a:lnTo>
                    <a:pt x="134" y="378"/>
                  </a:lnTo>
                  <a:lnTo>
                    <a:pt x="588" y="378"/>
                  </a:lnTo>
                  <a:close/>
                  <a:moveTo>
                    <a:pt x="136" y="342"/>
                  </a:moveTo>
                  <a:lnTo>
                    <a:pt x="139" y="293"/>
                  </a:lnTo>
                  <a:lnTo>
                    <a:pt x="146" y="249"/>
                  </a:lnTo>
                  <a:lnTo>
                    <a:pt x="155" y="211"/>
                  </a:lnTo>
                  <a:lnTo>
                    <a:pt x="167" y="176"/>
                  </a:lnTo>
                  <a:lnTo>
                    <a:pt x="180" y="147"/>
                  </a:lnTo>
                  <a:lnTo>
                    <a:pt x="195" y="122"/>
                  </a:lnTo>
                  <a:lnTo>
                    <a:pt x="211" y="102"/>
                  </a:lnTo>
                  <a:lnTo>
                    <a:pt x="228" y="85"/>
                  </a:lnTo>
                  <a:lnTo>
                    <a:pt x="246" y="70"/>
                  </a:lnTo>
                  <a:lnTo>
                    <a:pt x="263" y="60"/>
                  </a:lnTo>
                  <a:lnTo>
                    <a:pt x="280" y="50"/>
                  </a:lnTo>
                  <a:lnTo>
                    <a:pt x="296" y="45"/>
                  </a:lnTo>
                  <a:lnTo>
                    <a:pt x="311" y="41"/>
                  </a:lnTo>
                  <a:lnTo>
                    <a:pt x="326" y="38"/>
                  </a:lnTo>
                  <a:lnTo>
                    <a:pt x="337" y="38"/>
                  </a:lnTo>
                  <a:lnTo>
                    <a:pt x="367" y="41"/>
                  </a:lnTo>
                  <a:lnTo>
                    <a:pt x="393" y="49"/>
                  </a:lnTo>
                  <a:lnTo>
                    <a:pt x="416" y="61"/>
                  </a:lnTo>
                  <a:lnTo>
                    <a:pt x="437" y="76"/>
                  </a:lnTo>
                  <a:lnTo>
                    <a:pt x="455" y="95"/>
                  </a:lnTo>
                  <a:lnTo>
                    <a:pt x="470" y="117"/>
                  </a:lnTo>
                  <a:lnTo>
                    <a:pt x="482" y="139"/>
                  </a:lnTo>
                  <a:lnTo>
                    <a:pt x="492" y="164"/>
                  </a:lnTo>
                  <a:lnTo>
                    <a:pt x="501" y="190"/>
                  </a:lnTo>
                  <a:lnTo>
                    <a:pt x="508" y="216"/>
                  </a:lnTo>
                  <a:lnTo>
                    <a:pt x="513" y="241"/>
                  </a:lnTo>
                  <a:lnTo>
                    <a:pt x="517" y="265"/>
                  </a:lnTo>
                  <a:lnTo>
                    <a:pt x="519" y="288"/>
                  </a:lnTo>
                  <a:lnTo>
                    <a:pt x="520" y="309"/>
                  </a:lnTo>
                  <a:lnTo>
                    <a:pt x="522" y="327"/>
                  </a:lnTo>
                  <a:lnTo>
                    <a:pt x="522" y="342"/>
                  </a:lnTo>
                  <a:lnTo>
                    <a:pt x="136" y="3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259" y="4037"/>
              <a:ext cx="797" cy="1110"/>
            </a:xfrm>
            <a:custGeom>
              <a:avLst/>
              <a:gdLst/>
              <a:ahLst/>
              <a:cxnLst>
                <a:cxn ang="0">
                  <a:pos x="658" y="137"/>
                </a:cxn>
                <a:cxn ang="0">
                  <a:pos x="692" y="93"/>
                </a:cxn>
                <a:cxn ang="0">
                  <a:pos x="726" y="69"/>
                </a:cxn>
                <a:cxn ang="0">
                  <a:pos x="760" y="57"/>
                </a:cxn>
                <a:cxn ang="0">
                  <a:pos x="787" y="54"/>
                </a:cxn>
                <a:cxn ang="0">
                  <a:pos x="797" y="0"/>
                </a:cxn>
                <a:cxn ang="0">
                  <a:pos x="714" y="5"/>
                </a:cxn>
                <a:cxn ang="0">
                  <a:pos x="632" y="4"/>
                </a:cxn>
                <a:cxn ang="0">
                  <a:pos x="579" y="3"/>
                </a:cxn>
                <a:cxn ang="0">
                  <a:pos x="532" y="0"/>
                </a:cxn>
                <a:cxn ang="0">
                  <a:pos x="556" y="57"/>
                </a:cxn>
                <a:cxn ang="0">
                  <a:pos x="590" y="76"/>
                </a:cxn>
                <a:cxn ang="0">
                  <a:pos x="607" y="109"/>
                </a:cxn>
                <a:cxn ang="0">
                  <a:pos x="609" y="141"/>
                </a:cxn>
                <a:cxn ang="0">
                  <a:pos x="604" y="158"/>
                </a:cxn>
                <a:cxn ang="0">
                  <a:pos x="436" y="601"/>
                </a:cxn>
                <a:cxn ang="0">
                  <a:pos x="249" y="117"/>
                </a:cxn>
                <a:cxn ang="0">
                  <a:pos x="245" y="100"/>
                </a:cxn>
                <a:cxn ang="0">
                  <a:pos x="255" y="73"/>
                </a:cxn>
                <a:cxn ang="0">
                  <a:pos x="278" y="60"/>
                </a:cxn>
                <a:cxn ang="0">
                  <a:pos x="323" y="54"/>
                </a:cxn>
                <a:cxn ang="0">
                  <a:pos x="335" y="0"/>
                </a:cxn>
                <a:cxn ang="0">
                  <a:pos x="295" y="1"/>
                </a:cxn>
                <a:cxn ang="0">
                  <a:pos x="241" y="4"/>
                </a:cxn>
                <a:cxn ang="0">
                  <a:pos x="192" y="5"/>
                </a:cxn>
                <a:cxn ang="0">
                  <a:pos x="82" y="4"/>
                </a:cxn>
                <a:cxn ang="0">
                  <a:pos x="0" y="0"/>
                </a:cxn>
                <a:cxn ang="0">
                  <a:pos x="31" y="54"/>
                </a:cxn>
                <a:cxn ang="0">
                  <a:pos x="78" y="60"/>
                </a:cxn>
                <a:cxn ang="0">
                  <a:pos x="110" y="77"/>
                </a:cxn>
                <a:cxn ang="0">
                  <a:pos x="132" y="115"/>
                </a:cxn>
                <a:cxn ang="0">
                  <a:pos x="371" y="765"/>
                </a:cxn>
                <a:cxn ang="0">
                  <a:pos x="349" y="823"/>
                </a:cxn>
                <a:cxn ang="0">
                  <a:pos x="335" y="855"/>
                </a:cxn>
                <a:cxn ang="0">
                  <a:pos x="314" y="908"/>
                </a:cxn>
                <a:cxn ang="0">
                  <a:pos x="291" y="962"/>
                </a:cxn>
                <a:cxn ang="0">
                  <a:pos x="243" y="1030"/>
                </a:cxn>
                <a:cxn ang="0">
                  <a:pos x="202" y="1059"/>
                </a:cxn>
                <a:cxn ang="0">
                  <a:pos x="150" y="1071"/>
                </a:cxn>
                <a:cxn ang="0">
                  <a:pos x="129" y="1069"/>
                </a:cxn>
                <a:cxn ang="0">
                  <a:pos x="93" y="1055"/>
                </a:cxn>
                <a:cxn ang="0">
                  <a:pos x="94" y="1034"/>
                </a:cxn>
                <a:cxn ang="0">
                  <a:pos x="120" y="1017"/>
                </a:cxn>
                <a:cxn ang="0">
                  <a:pos x="134" y="992"/>
                </a:cxn>
                <a:cxn ang="0">
                  <a:pos x="137" y="966"/>
                </a:cxn>
                <a:cxn ang="0">
                  <a:pos x="128" y="927"/>
                </a:cxn>
                <a:cxn ang="0">
                  <a:pos x="103" y="902"/>
                </a:cxn>
                <a:cxn ang="0">
                  <a:pos x="69" y="894"/>
                </a:cxn>
                <a:cxn ang="0">
                  <a:pos x="41" y="899"/>
                </a:cxn>
                <a:cxn ang="0">
                  <a:pos x="17" y="916"/>
                </a:cxn>
                <a:cxn ang="0">
                  <a:pos x="3" y="948"/>
                </a:cxn>
                <a:cxn ang="0">
                  <a:pos x="4" y="997"/>
                </a:cxn>
                <a:cxn ang="0">
                  <a:pos x="26" y="1047"/>
                </a:cxn>
                <a:cxn ang="0">
                  <a:pos x="67" y="1084"/>
                </a:cxn>
                <a:cxn ang="0">
                  <a:pos x="120" y="1106"/>
                </a:cxn>
                <a:cxn ang="0">
                  <a:pos x="183" y="1106"/>
                </a:cxn>
                <a:cxn ang="0">
                  <a:pos x="241" y="1080"/>
                </a:cxn>
                <a:cxn ang="0">
                  <a:pos x="290" y="1034"/>
                </a:cxn>
                <a:cxn ang="0">
                  <a:pos x="328" y="976"/>
                </a:cxn>
                <a:cxn ang="0">
                  <a:pos x="359" y="911"/>
                </a:cxn>
              </a:cxnLst>
              <a:rect l="0" t="0" r="r" b="b"/>
              <a:pathLst>
                <a:path w="797" h="1110">
                  <a:moveTo>
                    <a:pt x="645" y="166"/>
                  </a:moveTo>
                  <a:lnTo>
                    <a:pt x="658" y="137"/>
                  </a:lnTo>
                  <a:lnTo>
                    <a:pt x="674" y="111"/>
                  </a:lnTo>
                  <a:lnTo>
                    <a:pt x="692" y="93"/>
                  </a:lnTo>
                  <a:lnTo>
                    <a:pt x="709" y="80"/>
                  </a:lnTo>
                  <a:lnTo>
                    <a:pt x="726" y="69"/>
                  </a:lnTo>
                  <a:lnTo>
                    <a:pt x="744" y="62"/>
                  </a:lnTo>
                  <a:lnTo>
                    <a:pt x="760" y="57"/>
                  </a:lnTo>
                  <a:lnTo>
                    <a:pt x="774" y="56"/>
                  </a:lnTo>
                  <a:lnTo>
                    <a:pt x="787" y="54"/>
                  </a:lnTo>
                  <a:lnTo>
                    <a:pt x="797" y="54"/>
                  </a:lnTo>
                  <a:lnTo>
                    <a:pt x="797" y="0"/>
                  </a:lnTo>
                  <a:lnTo>
                    <a:pt x="756" y="3"/>
                  </a:lnTo>
                  <a:lnTo>
                    <a:pt x="714" y="5"/>
                  </a:lnTo>
                  <a:lnTo>
                    <a:pt x="656" y="5"/>
                  </a:lnTo>
                  <a:lnTo>
                    <a:pt x="632" y="4"/>
                  </a:lnTo>
                  <a:lnTo>
                    <a:pt x="606" y="4"/>
                  </a:lnTo>
                  <a:lnTo>
                    <a:pt x="579" y="3"/>
                  </a:lnTo>
                  <a:lnTo>
                    <a:pt x="553" y="1"/>
                  </a:lnTo>
                  <a:lnTo>
                    <a:pt x="532" y="0"/>
                  </a:lnTo>
                  <a:lnTo>
                    <a:pt x="532" y="54"/>
                  </a:lnTo>
                  <a:lnTo>
                    <a:pt x="556" y="57"/>
                  </a:lnTo>
                  <a:lnTo>
                    <a:pt x="574" y="65"/>
                  </a:lnTo>
                  <a:lnTo>
                    <a:pt x="590" y="76"/>
                  </a:lnTo>
                  <a:lnTo>
                    <a:pt x="600" y="92"/>
                  </a:lnTo>
                  <a:lnTo>
                    <a:pt x="607" y="109"/>
                  </a:lnTo>
                  <a:lnTo>
                    <a:pt x="609" y="130"/>
                  </a:lnTo>
                  <a:lnTo>
                    <a:pt x="609" y="141"/>
                  </a:lnTo>
                  <a:lnTo>
                    <a:pt x="607" y="149"/>
                  </a:lnTo>
                  <a:lnTo>
                    <a:pt x="604" y="158"/>
                  </a:lnTo>
                  <a:lnTo>
                    <a:pt x="599" y="171"/>
                  </a:lnTo>
                  <a:lnTo>
                    <a:pt x="436" y="601"/>
                  </a:lnTo>
                  <a:lnTo>
                    <a:pt x="255" y="131"/>
                  </a:lnTo>
                  <a:lnTo>
                    <a:pt x="249" y="117"/>
                  </a:lnTo>
                  <a:lnTo>
                    <a:pt x="246" y="107"/>
                  </a:lnTo>
                  <a:lnTo>
                    <a:pt x="245" y="100"/>
                  </a:lnTo>
                  <a:lnTo>
                    <a:pt x="248" y="85"/>
                  </a:lnTo>
                  <a:lnTo>
                    <a:pt x="255" y="73"/>
                  </a:lnTo>
                  <a:lnTo>
                    <a:pt x="266" y="65"/>
                  </a:lnTo>
                  <a:lnTo>
                    <a:pt x="278" y="60"/>
                  </a:lnTo>
                  <a:lnTo>
                    <a:pt x="293" y="57"/>
                  </a:lnTo>
                  <a:lnTo>
                    <a:pt x="323" y="54"/>
                  </a:lnTo>
                  <a:lnTo>
                    <a:pt x="335" y="54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5" y="1"/>
                  </a:lnTo>
                  <a:lnTo>
                    <a:pt x="269" y="3"/>
                  </a:lnTo>
                  <a:lnTo>
                    <a:pt x="241" y="4"/>
                  </a:lnTo>
                  <a:lnTo>
                    <a:pt x="215" y="4"/>
                  </a:lnTo>
                  <a:lnTo>
                    <a:pt x="192" y="5"/>
                  </a:lnTo>
                  <a:lnTo>
                    <a:pt x="123" y="5"/>
                  </a:lnTo>
                  <a:lnTo>
                    <a:pt x="82" y="4"/>
                  </a:lnTo>
                  <a:lnTo>
                    <a:pt x="40" y="3"/>
                  </a:lnTo>
                  <a:lnTo>
                    <a:pt x="0" y="0"/>
                  </a:lnTo>
                  <a:lnTo>
                    <a:pt x="0" y="54"/>
                  </a:lnTo>
                  <a:lnTo>
                    <a:pt x="31" y="54"/>
                  </a:lnTo>
                  <a:lnTo>
                    <a:pt x="57" y="56"/>
                  </a:lnTo>
                  <a:lnTo>
                    <a:pt x="78" y="60"/>
                  </a:lnTo>
                  <a:lnTo>
                    <a:pt x="95" y="66"/>
                  </a:lnTo>
                  <a:lnTo>
                    <a:pt x="110" y="77"/>
                  </a:lnTo>
                  <a:lnTo>
                    <a:pt x="123" y="93"/>
                  </a:lnTo>
                  <a:lnTo>
                    <a:pt x="132" y="115"/>
                  </a:lnTo>
                  <a:lnTo>
                    <a:pt x="376" y="752"/>
                  </a:lnTo>
                  <a:lnTo>
                    <a:pt x="371" y="765"/>
                  </a:lnTo>
                  <a:lnTo>
                    <a:pt x="364" y="784"/>
                  </a:lnTo>
                  <a:lnTo>
                    <a:pt x="349" y="823"/>
                  </a:lnTo>
                  <a:lnTo>
                    <a:pt x="342" y="841"/>
                  </a:lnTo>
                  <a:lnTo>
                    <a:pt x="335" y="855"/>
                  </a:lnTo>
                  <a:lnTo>
                    <a:pt x="325" y="882"/>
                  </a:lnTo>
                  <a:lnTo>
                    <a:pt x="314" y="908"/>
                  </a:lnTo>
                  <a:lnTo>
                    <a:pt x="303" y="936"/>
                  </a:lnTo>
                  <a:lnTo>
                    <a:pt x="291" y="962"/>
                  </a:lnTo>
                  <a:lnTo>
                    <a:pt x="261" y="1010"/>
                  </a:lnTo>
                  <a:lnTo>
                    <a:pt x="243" y="1030"/>
                  </a:lnTo>
                  <a:lnTo>
                    <a:pt x="224" y="1047"/>
                  </a:lnTo>
                  <a:lnTo>
                    <a:pt x="202" y="1059"/>
                  </a:lnTo>
                  <a:lnTo>
                    <a:pt x="177" y="1067"/>
                  </a:lnTo>
                  <a:lnTo>
                    <a:pt x="150" y="1071"/>
                  </a:lnTo>
                  <a:lnTo>
                    <a:pt x="142" y="1071"/>
                  </a:lnTo>
                  <a:lnTo>
                    <a:pt x="129" y="1069"/>
                  </a:lnTo>
                  <a:lnTo>
                    <a:pt x="111" y="1065"/>
                  </a:lnTo>
                  <a:lnTo>
                    <a:pt x="93" y="1055"/>
                  </a:lnTo>
                  <a:lnTo>
                    <a:pt x="74" y="1039"/>
                  </a:lnTo>
                  <a:lnTo>
                    <a:pt x="94" y="1034"/>
                  </a:lnTo>
                  <a:lnTo>
                    <a:pt x="109" y="1026"/>
                  </a:lnTo>
                  <a:lnTo>
                    <a:pt x="120" y="1017"/>
                  </a:lnTo>
                  <a:lnTo>
                    <a:pt x="129" y="1005"/>
                  </a:lnTo>
                  <a:lnTo>
                    <a:pt x="134" y="992"/>
                  </a:lnTo>
                  <a:lnTo>
                    <a:pt x="136" y="978"/>
                  </a:lnTo>
                  <a:lnTo>
                    <a:pt x="137" y="966"/>
                  </a:lnTo>
                  <a:lnTo>
                    <a:pt x="135" y="945"/>
                  </a:lnTo>
                  <a:lnTo>
                    <a:pt x="128" y="927"/>
                  </a:lnTo>
                  <a:lnTo>
                    <a:pt x="118" y="912"/>
                  </a:lnTo>
                  <a:lnTo>
                    <a:pt x="103" y="902"/>
                  </a:lnTo>
                  <a:lnTo>
                    <a:pt x="87" y="895"/>
                  </a:lnTo>
                  <a:lnTo>
                    <a:pt x="69" y="894"/>
                  </a:lnTo>
                  <a:lnTo>
                    <a:pt x="56" y="895"/>
                  </a:lnTo>
                  <a:lnTo>
                    <a:pt x="41" y="899"/>
                  </a:lnTo>
                  <a:lnTo>
                    <a:pt x="29" y="905"/>
                  </a:lnTo>
                  <a:lnTo>
                    <a:pt x="17" y="916"/>
                  </a:lnTo>
                  <a:lnTo>
                    <a:pt x="9" y="931"/>
                  </a:lnTo>
                  <a:lnTo>
                    <a:pt x="3" y="948"/>
                  </a:lnTo>
                  <a:lnTo>
                    <a:pt x="0" y="968"/>
                  </a:lnTo>
                  <a:lnTo>
                    <a:pt x="4" y="997"/>
                  </a:lnTo>
                  <a:lnTo>
                    <a:pt x="13" y="1023"/>
                  </a:lnTo>
                  <a:lnTo>
                    <a:pt x="26" y="1047"/>
                  </a:lnTo>
                  <a:lnTo>
                    <a:pt x="45" y="1069"/>
                  </a:lnTo>
                  <a:lnTo>
                    <a:pt x="67" y="1084"/>
                  </a:lnTo>
                  <a:lnTo>
                    <a:pt x="93" y="1098"/>
                  </a:lnTo>
                  <a:lnTo>
                    <a:pt x="120" y="1106"/>
                  </a:lnTo>
                  <a:lnTo>
                    <a:pt x="150" y="1110"/>
                  </a:lnTo>
                  <a:lnTo>
                    <a:pt x="183" y="1106"/>
                  </a:lnTo>
                  <a:lnTo>
                    <a:pt x="213" y="1095"/>
                  </a:lnTo>
                  <a:lnTo>
                    <a:pt x="241" y="1080"/>
                  </a:lnTo>
                  <a:lnTo>
                    <a:pt x="266" y="1059"/>
                  </a:lnTo>
                  <a:lnTo>
                    <a:pt x="290" y="1034"/>
                  </a:lnTo>
                  <a:lnTo>
                    <a:pt x="311" y="1006"/>
                  </a:lnTo>
                  <a:lnTo>
                    <a:pt x="328" y="976"/>
                  </a:lnTo>
                  <a:lnTo>
                    <a:pt x="344" y="944"/>
                  </a:lnTo>
                  <a:lnTo>
                    <a:pt x="359" y="911"/>
                  </a:lnTo>
                  <a:lnTo>
                    <a:pt x="645" y="1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" name="Group 2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6742749" y="5492116"/>
            <a:ext cx="543895" cy="238772"/>
            <a:chOff x="4457" y="3578"/>
            <a:chExt cx="3574" cy="1569"/>
          </a:xfrm>
        </p:grpSpPr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4457" y="3628"/>
              <a:ext cx="537" cy="1161"/>
            </a:xfrm>
            <a:custGeom>
              <a:avLst/>
              <a:gdLst/>
              <a:ahLst/>
              <a:cxnLst>
                <a:cxn ang="0">
                  <a:pos x="334" y="45"/>
                </a:cxn>
                <a:cxn ang="0">
                  <a:pos x="334" y="23"/>
                </a:cxn>
                <a:cxn ang="0">
                  <a:pos x="332" y="11"/>
                </a:cxn>
                <a:cxn ang="0">
                  <a:pos x="326" y="4"/>
                </a:cxn>
                <a:cxn ang="0">
                  <a:pos x="314" y="1"/>
                </a:cxn>
                <a:cxn ang="0">
                  <a:pos x="296" y="0"/>
                </a:cxn>
                <a:cxn ang="0">
                  <a:pos x="265" y="30"/>
                </a:cxn>
                <a:cxn ang="0">
                  <a:pos x="232" y="54"/>
                </a:cxn>
                <a:cxn ang="0">
                  <a:pos x="198" y="72"/>
                </a:cxn>
                <a:cxn ang="0">
                  <a:pos x="164" y="87"/>
                </a:cxn>
                <a:cxn ang="0">
                  <a:pos x="130" y="98"/>
                </a:cxn>
                <a:cxn ang="0">
                  <a:pos x="98" y="104"/>
                </a:cxn>
                <a:cxn ang="0">
                  <a:pos x="68" y="108"/>
                </a:cxn>
                <a:cxn ang="0">
                  <a:pos x="41" y="111"/>
                </a:cxn>
                <a:cxn ang="0">
                  <a:pos x="0" y="111"/>
                </a:cxn>
                <a:cxn ang="0">
                  <a:pos x="0" y="165"/>
                </a:cxn>
                <a:cxn ang="0">
                  <a:pos x="18" y="165"/>
                </a:cxn>
                <a:cxn ang="0">
                  <a:pos x="42" y="164"/>
                </a:cxn>
                <a:cxn ang="0">
                  <a:pos x="71" y="161"/>
                </a:cxn>
                <a:cxn ang="0">
                  <a:pos x="104" y="157"/>
                </a:cxn>
                <a:cxn ang="0">
                  <a:pos x="140" y="149"/>
                </a:cxn>
                <a:cxn ang="0">
                  <a:pos x="177" y="137"/>
                </a:cxn>
                <a:cxn ang="0">
                  <a:pos x="213" y="120"/>
                </a:cxn>
                <a:cxn ang="0">
                  <a:pos x="213" y="1040"/>
                </a:cxn>
                <a:cxn ang="0">
                  <a:pos x="212" y="1056"/>
                </a:cxn>
                <a:cxn ang="0">
                  <a:pos x="208" y="1069"/>
                </a:cxn>
                <a:cxn ang="0">
                  <a:pos x="202" y="1080"/>
                </a:cxn>
                <a:cxn ang="0">
                  <a:pos x="193" y="1088"/>
                </a:cxn>
                <a:cxn ang="0">
                  <a:pos x="178" y="1096"/>
                </a:cxn>
                <a:cxn ang="0">
                  <a:pos x="160" y="1101"/>
                </a:cxn>
                <a:cxn ang="0">
                  <a:pos x="134" y="1104"/>
                </a:cxn>
                <a:cxn ang="0">
                  <a:pos x="102" y="1106"/>
                </a:cxn>
                <a:cxn ang="0">
                  <a:pos x="10" y="1106"/>
                </a:cxn>
                <a:cxn ang="0">
                  <a:pos x="10" y="1161"/>
                </a:cxn>
                <a:cxn ang="0">
                  <a:pos x="35" y="1159"/>
                </a:cxn>
                <a:cxn ang="0">
                  <a:pos x="66" y="1158"/>
                </a:cxn>
                <a:cxn ang="0">
                  <a:pos x="102" y="1157"/>
                </a:cxn>
                <a:cxn ang="0">
                  <a:pos x="139" y="1157"/>
                </a:cxn>
                <a:cxn ang="0">
                  <a:pos x="177" y="1155"/>
                </a:cxn>
                <a:cxn ang="0">
                  <a:pos x="370" y="1155"/>
                </a:cxn>
                <a:cxn ang="0">
                  <a:pos x="408" y="1157"/>
                </a:cxn>
                <a:cxn ang="0">
                  <a:pos x="446" y="1157"/>
                </a:cxn>
                <a:cxn ang="0">
                  <a:pos x="481" y="1158"/>
                </a:cxn>
                <a:cxn ang="0">
                  <a:pos x="512" y="1159"/>
                </a:cxn>
                <a:cxn ang="0">
                  <a:pos x="537" y="1161"/>
                </a:cxn>
                <a:cxn ang="0">
                  <a:pos x="537" y="1106"/>
                </a:cxn>
                <a:cxn ang="0">
                  <a:pos x="446" y="1106"/>
                </a:cxn>
                <a:cxn ang="0">
                  <a:pos x="413" y="1104"/>
                </a:cxn>
                <a:cxn ang="0">
                  <a:pos x="387" y="1101"/>
                </a:cxn>
                <a:cxn ang="0">
                  <a:pos x="369" y="1096"/>
                </a:cxn>
                <a:cxn ang="0">
                  <a:pos x="354" y="1089"/>
                </a:cxn>
                <a:cxn ang="0">
                  <a:pos x="345" y="1080"/>
                </a:cxn>
                <a:cxn ang="0">
                  <a:pos x="339" y="1069"/>
                </a:cxn>
                <a:cxn ang="0">
                  <a:pos x="335" y="1056"/>
                </a:cxn>
                <a:cxn ang="0">
                  <a:pos x="334" y="1041"/>
                </a:cxn>
                <a:cxn ang="0">
                  <a:pos x="334" y="1023"/>
                </a:cxn>
                <a:cxn ang="0">
                  <a:pos x="334" y="45"/>
                </a:cxn>
              </a:cxnLst>
              <a:rect l="0" t="0" r="r" b="b"/>
              <a:pathLst>
                <a:path w="537" h="1161">
                  <a:moveTo>
                    <a:pt x="334" y="45"/>
                  </a:moveTo>
                  <a:lnTo>
                    <a:pt x="334" y="23"/>
                  </a:lnTo>
                  <a:lnTo>
                    <a:pt x="332" y="11"/>
                  </a:lnTo>
                  <a:lnTo>
                    <a:pt x="326" y="4"/>
                  </a:lnTo>
                  <a:lnTo>
                    <a:pt x="314" y="1"/>
                  </a:lnTo>
                  <a:lnTo>
                    <a:pt x="296" y="0"/>
                  </a:lnTo>
                  <a:lnTo>
                    <a:pt x="265" y="30"/>
                  </a:lnTo>
                  <a:lnTo>
                    <a:pt x="232" y="54"/>
                  </a:lnTo>
                  <a:lnTo>
                    <a:pt x="198" y="72"/>
                  </a:lnTo>
                  <a:lnTo>
                    <a:pt x="164" y="87"/>
                  </a:lnTo>
                  <a:lnTo>
                    <a:pt x="130" y="98"/>
                  </a:lnTo>
                  <a:lnTo>
                    <a:pt x="98" y="104"/>
                  </a:lnTo>
                  <a:lnTo>
                    <a:pt x="68" y="108"/>
                  </a:lnTo>
                  <a:lnTo>
                    <a:pt x="41" y="111"/>
                  </a:lnTo>
                  <a:lnTo>
                    <a:pt x="0" y="111"/>
                  </a:lnTo>
                  <a:lnTo>
                    <a:pt x="0" y="165"/>
                  </a:lnTo>
                  <a:lnTo>
                    <a:pt x="18" y="165"/>
                  </a:lnTo>
                  <a:lnTo>
                    <a:pt x="42" y="164"/>
                  </a:lnTo>
                  <a:lnTo>
                    <a:pt x="71" y="161"/>
                  </a:lnTo>
                  <a:lnTo>
                    <a:pt x="104" y="157"/>
                  </a:lnTo>
                  <a:lnTo>
                    <a:pt x="140" y="149"/>
                  </a:lnTo>
                  <a:lnTo>
                    <a:pt x="177" y="137"/>
                  </a:lnTo>
                  <a:lnTo>
                    <a:pt x="213" y="120"/>
                  </a:lnTo>
                  <a:lnTo>
                    <a:pt x="213" y="1040"/>
                  </a:lnTo>
                  <a:lnTo>
                    <a:pt x="212" y="1056"/>
                  </a:lnTo>
                  <a:lnTo>
                    <a:pt x="208" y="1069"/>
                  </a:lnTo>
                  <a:lnTo>
                    <a:pt x="202" y="1080"/>
                  </a:lnTo>
                  <a:lnTo>
                    <a:pt x="193" y="1088"/>
                  </a:lnTo>
                  <a:lnTo>
                    <a:pt x="178" y="1096"/>
                  </a:lnTo>
                  <a:lnTo>
                    <a:pt x="160" y="1101"/>
                  </a:lnTo>
                  <a:lnTo>
                    <a:pt x="134" y="1104"/>
                  </a:lnTo>
                  <a:lnTo>
                    <a:pt x="102" y="1106"/>
                  </a:lnTo>
                  <a:lnTo>
                    <a:pt x="10" y="1106"/>
                  </a:lnTo>
                  <a:lnTo>
                    <a:pt x="10" y="1161"/>
                  </a:lnTo>
                  <a:lnTo>
                    <a:pt x="35" y="1159"/>
                  </a:lnTo>
                  <a:lnTo>
                    <a:pt x="66" y="1158"/>
                  </a:lnTo>
                  <a:lnTo>
                    <a:pt x="102" y="1157"/>
                  </a:lnTo>
                  <a:lnTo>
                    <a:pt x="139" y="1157"/>
                  </a:lnTo>
                  <a:lnTo>
                    <a:pt x="177" y="1155"/>
                  </a:lnTo>
                  <a:lnTo>
                    <a:pt x="370" y="1155"/>
                  </a:lnTo>
                  <a:lnTo>
                    <a:pt x="408" y="1157"/>
                  </a:lnTo>
                  <a:lnTo>
                    <a:pt x="446" y="1157"/>
                  </a:lnTo>
                  <a:lnTo>
                    <a:pt x="481" y="1158"/>
                  </a:lnTo>
                  <a:lnTo>
                    <a:pt x="512" y="1159"/>
                  </a:lnTo>
                  <a:lnTo>
                    <a:pt x="537" y="1161"/>
                  </a:lnTo>
                  <a:lnTo>
                    <a:pt x="537" y="1106"/>
                  </a:lnTo>
                  <a:lnTo>
                    <a:pt x="446" y="1106"/>
                  </a:lnTo>
                  <a:lnTo>
                    <a:pt x="413" y="1104"/>
                  </a:lnTo>
                  <a:lnTo>
                    <a:pt x="387" y="1101"/>
                  </a:lnTo>
                  <a:lnTo>
                    <a:pt x="369" y="1096"/>
                  </a:lnTo>
                  <a:lnTo>
                    <a:pt x="354" y="1089"/>
                  </a:lnTo>
                  <a:lnTo>
                    <a:pt x="345" y="1080"/>
                  </a:lnTo>
                  <a:lnTo>
                    <a:pt x="339" y="1069"/>
                  </a:lnTo>
                  <a:lnTo>
                    <a:pt x="335" y="1056"/>
                  </a:lnTo>
                  <a:lnTo>
                    <a:pt x="334" y="1041"/>
                  </a:lnTo>
                  <a:lnTo>
                    <a:pt x="334" y="1023"/>
                  </a:lnTo>
                  <a:lnTo>
                    <a:pt x="334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714" y="3578"/>
              <a:ext cx="785" cy="1211"/>
            </a:xfrm>
            <a:custGeom>
              <a:avLst/>
              <a:gdLst/>
              <a:ahLst/>
              <a:cxnLst>
                <a:cxn ang="0">
                  <a:pos x="418" y="747"/>
                </a:cxn>
                <a:cxn ang="0">
                  <a:pos x="413" y="740"/>
                </a:cxn>
                <a:cxn ang="0">
                  <a:pos x="412" y="734"/>
                </a:cxn>
                <a:cxn ang="0">
                  <a:pos x="442" y="700"/>
                </a:cxn>
                <a:cxn ang="0">
                  <a:pos x="471" y="673"/>
                </a:cxn>
                <a:cxn ang="0">
                  <a:pos x="502" y="645"/>
                </a:cxn>
                <a:cxn ang="0">
                  <a:pos x="528" y="621"/>
                </a:cxn>
                <a:cxn ang="0">
                  <a:pos x="543" y="608"/>
                </a:cxn>
                <a:cxn ang="0">
                  <a:pos x="606" y="560"/>
                </a:cxn>
                <a:cxn ang="0">
                  <a:pos x="659" y="532"/>
                </a:cxn>
                <a:cxn ang="0">
                  <a:pos x="703" y="519"/>
                </a:cxn>
                <a:cxn ang="0">
                  <a:pos x="736" y="515"/>
                </a:cxn>
                <a:cxn ang="0">
                  <a:pos x="748" y="459"/>
                </a:cxn>
                <a:cxn ang="0">
                  <a:pos x="680" y="464"/>
                </a:cxn>
                <a:cxn ang="0">
                  <a:pos x="515" y="462"/>
                </a:cxn>
                <a:cxn ang="0">
                  <a:pos x="466" y="460"/>
                </a:cxn>
                <a:cxn ang="0">
                  <a:pos x="451" y="513"/>
                </a:cxn>
                <a:cxn ang="0">
                  <a:pos x="482" y="523"/>
                </a:cxn>
                <a:cxn ang="0">
                  <a:pos x="497" y="544"/>
                </a:cxn>
                <a:cxn ang="0">
                  <a:pos x="497" y="576"/>
                </a:cxn>
                <a:cxn ang="0">
                  <a:pos x="481" y="606"/>
                </a:cxn>
                <a:cxn ang="0">
                  <a:pos x="464" y="625"/>
                </a:cxn>
                <a:cxn ang="0">
                  <a:pos x="234" y="0"/>
                </a:cxn>
                <a:cxn ang="0">
                  <a:pos x="0" y="75"/>
                </a:cxn>
                <a:cxn ang="0">
                  <a:pos x="62" y="77"/>
                </a:cxn>
                <a:cxn ang="0">
                  <a:pos x="100" y="87"/>
                </a:cxn>
                <a:cxn ang="0">
                  <a:pos x="119" y="109"/>
                </a:cxn>
                <a:cxn ang="0">
                  <a:pos x="126" y="146"/>
                </a:cxn>
                <a:cxn ang="0">
                  <a:pos x="125" y="1105"/>
                </a:cxn>
                <a:cxn ang="0">
                  <a:pos x="115" y="1138"/>
                </a:cxn>
                <a:cxn ang="0">
                  <a:pos x="88" y="1152"/>
                </a:cxn>
                <a:cxn ang="0">
                  <a:pos x="37" y="1156"/>
                </a:cxn>
                <a:cxn ang="0">
                  <a:pos x="0" y="1211"/>
                </a:cxn>
                <a:cxn ang="0">
                  <a:pos x="72" y="1208"/>
                </a:cxn>
                <a:cxn ang="0">
                  <a:pos x="146" y="1205"/>
                </a:cxn>
                <a:cxn ang="0">
                  <a:pos x="261" y="1207"/>
                </a:cxn>
                <a:cxn ang="0">
                  <a:pos x="356" y="1211"/>
                </a:cxn>
                <a:cxn ang="0">
                  <a:pos x="319" y="1156"/>
                </a:cxn>
                <a:cxn ang="0">
                  <a:pos x="268" y="1152"/>
                </a:cxn>
                <a:cxn ang="0">
                  <a:pos x="240" y="1138"/>
                </a:cxn>
                <a:cxn ang="0">
                  <a:pos x="230" y="1105"/>
                </a:cxn>
                <a:cxn ang="0">
                  <a:pos x="229" y="899"/>
                </a:cxn>
                <a:cxn ang="0">
                  <a:pos x="369" y="855"/>
                </a:cxn>
                <a:cxn ang="0">
                  <a:pos x="430" y="946"/>
                </a:cxn>
                <a:cxn ang="0">
                  <a:pos x="477" y="1017"/>
                </a:cxn>
                <a:cxn ang="0">
                  <a:pos x="508" y="1070"/>
                </a:cxn>
                <a:cxn ang="0">
                  <a:pos x="524" y="1105"/>
                </a:cxn>
                <a:cxn ang="0">
                  <a:pos x="524" y="1131"/>
                </a:cxn>
                <a:cxn ang="0">
                  <a:pos x="510" y="1148"/>
                </a:cxn>
                <a:cxn ang="0">
                  <a:pos x="484" y="1156"/>
                </a:cxn>
                <a:cxn ang="0">
                  <a:pos x="469" y="1211"/>
                </a:cxn>
                <a:cxn ang="0">
                  <a:pos x="517" y="1209"/>
                </a:cxn>
                <a:cxn ang="0">
                  <a:pos x="575" y="1207"/>
                </a:cxn>
                <a:cxn ang="0">
                  <a:pos x="626" y="1205"/>
                </a:cxn>
                <a:cxn ang="0">
                  <a:pos x="715" y="1207"/>
                </a:cxn>
                <a:cxn ang="0">
                  <a:pos x="785" y="1156"/>
                </a:cxn>
                <a:cxn ang="0">
                  <a:pos x="731" y="1154"/>
                </a:cxn>
                <a:cxn ang="0">
                  <a:pos x="699" y="1140"/>
                </a:cxn>
                <a:cxn ang="0">
                  <a:pos x="665" y="1113"/>
                </a:cxn>
                <a:cxn ang="0">
                  <a:pos x="627" y="1065"/>
                </a:cxn>
              </a:cxnLst>
              <a:rect l="0" t="0" r="r" b="b"/>
              <a:pathLst>
                <a:path w="785" h="1211">
                  <a:moveTo>
                    <a:pt x="421" y="752"/>
                  </a:moveTo>
                  <a:lnTo>
                    <a:pt x="418" y="747"/>
                  </a:lnTo>
                  <a:lnTo>
                    <a:pt x="416" y="743"/>
                  </a:lnTo>
                  <a:lnTo>
                    <a:pt x="413" y="740"/>
                  </a:lnTo>
                  <a:lnTo>
                    <a:pt x="412" y="736"/>
                  </a:lnTo>
                  <a:lnTo>
                    <a:pt x="412" y="734"/>
                  </a:lnTo>
                  <a:lnTo>
                    <a:pt x="414" y="730"/>
                  </a:lnTo>
                  <a:lnTo>
                    <a:pt x="442" y="700"/>
                  </a:lnTo>
                  <a:lnTo>
                    <a:pt x="456" y="687"/>
                  </a:lnTo>
                  <a:lnTo>
                    <a:pt x="471" y="673"/>
                  </a:lnTo>
                  <a:lnTo>
                    <a:pt x="486" y="659"/>
                  </a:lnTo>
                  <a:lnTo>
                    <a:pt x="502" y="645"/>
                  </a:lnTo>
                  <a:lnTo>
                    <a:pt x="516" y="631"/>
                  </a:lnTo>
                  <a:lnTo>
                    <a:pt x="528" y="621"/>
                  </a:lnTo>
                  <a:lnTo>
                    <a:pt x="537" y="613"/>
                  </a:lnTo>
                  <a:lnTo>
                    <a:pt x="543" y="608"/>
                  </a:lnTo>
                  <a:lnTo>
                    <a:pt x="576" y="581"/>
                  </a:lnTo>
                  <a:lnTo>
                    <a:pt x="606" y="560"/>
                  </a:lnTo>
                  <a:lnTo>
                    <a:pt x="634" y="544"/>
                  </a:lnTo>
                  <a:lnTo>
                    <a:pt x="659" y="532"/>
                  </a:lnTo>
                  <a:lnTo>
                    <a:pt x="683" y="524"/>
                  </a:lnTo>
                  <a:lnTo>
                    <a:pt x="703" y="519"/>
                  </a:lnTo>
                  <a:lnTo>
                    <a:pt x="720" y="516"/>
                  </a:lnTo>
                  <a:lnTo>
                    <a:pt x="736" y="515"/>
                  </a:lnTo>
                  <a:lnTo>
                    <a:pt x="748" y="513"/>
                  </a:lnTo>
                  <a:lnTo>
                    <a:pt x="748" y="459"/>
                  </a:lnTo>
                  <a:lnTo>
                    <a:pt x="722" y="462"/>
                  </a:lnTo>
                  <a:lnTo>
                    <a:pt x="680" y="464"/>
                  </a:lnTo>
                  <a:lnTo>
                    <a:pt x="576" y="464"/>
                  </a:lnTo>
                  <a:lnTo>
                    <a:pt x="515" y="462"/>
                  </a:lnTo>
                  <a:lnTo>
                    <a:pt x="487" y="462"/>
                  </a:lnTo>
                  <a:lnTo>
                    <a:pt x="466" y="460"/>
                  </a:lnTo>
                  <a:lnTo>
                    <a:pt x="451" y="459"/>
                  </a:lnTo>
                  <a:lnTo>
                    <a:pt x="451" y="513"/>
                  </a:lnTo>
                  <a:lnTo>
                    <a:pt x="469" y="516"/>
                  </a:lnTo>
                  <a:lnTo>
                    <a:pt x="482" y="523"/>
                  </a:lnTo>
                  <a:lnTo>
                    <a:pt x="491" y="532"/>
                  </a:lnTo>
                  <a:lnTo>
                    <a:pt x="497" y="544"/>
                  </a:lnTo>
                  <a:lnTo>
                    <a:pt x="500" y="557"/>
                  </a:lnTo>
                  <a:lnTo>
                    <a:pt x="497" y="576"/>
                  </a:lnTo>
                  <a:lnTo>
                    <a:pt x="490" y="593"/>
                  </a:lnTo>
                  <a:lnTo>
                    <a:pt x="481" y="606"/>
                  </a:lnTo>
                  <a:lnTo>
                    <a:pt x="472" y="617"/>
                  </a:lnTo>
                  <a:lnTo>
                    <a:pt x="464" y="625"/>
                  </a:lnTo>
                  <a:lnTo>
                    <a:pt x="234" y="838"/>
                  </a:lnTo>
                  <a:lnTo>
                    <a:pt x="234" y="0"/>
                  </a:lnTo>
                  <a:lnTo>
                    <a:pt x="0" y="20"/>
                  </a:lnTo>
                  <a:lnTo>
                    <a:pt x="0" y="75"/>
                  </a:lnTo>
                  <a:lnTo>
                    <a:pt x="35" y="75"/>
                  </a:lnTo>
                  <a:lnTo>
                    <a:pt x="62" y="77"/>
                  </a:lnTo>
                  <a:lnTo>
                    <a:pt x="83" y="80"/>
                  </a:lnTo>
                  <a:lnTo>
                    <a:pt x="100" y="87"/>
                  </a:lnTo>
                  <a:lnTo>
                    <a:pt x="111" y="96"/>
                  </a:lnTo>
                  <a:lnTo>
                    <a:pt x="119" y="109"/>
                  </a:lnTo>
                  <a:lnTo>
                    <a:pt x="124" y="125"/>
                  </a:lnTo>
                  <a:lnTo>
                    <a:pt x="126" y="146"/>
                  </a:lnTo>
                  <a:lnTo>
                    <a:pt x="126" y="1078"/>
                  </a:lnTo>
                  <a:lnTo>
                    <a:pt x="125" y="1105"/>
                  </a:lnTo>
                  <a:lnTo>
                    <a:pt x="122" y="1123"/>
                  </a:lnTo>
                  <a:lnTo>
                    <a:pt x="115" y="1138"/>
                  </a:lnTo>
                  <a:lnTo>
                    <a:pt x="104" y="1147"/>
                  </a:lnTo>
                  <a:lnTo>
                    <a:pt x="88" y="1152"/>
                  </a:lnTo>
                  <a:lnTo>
                    <a:pt x="66" y="1155"/>
                  </a:lnTo>
                  <a:lnTo>
                    <a:pt x="37" y="1156"/>
                  </a:lnTo>
                  <a:lnTo>
                    <a:pt x="0" y="1156"/>
                  </a:lnTo>
                  <a:lnTo>
                    <a:pt x="0" y="1211"/>
                  </a:lnTo>
                  <a:lnTo>
                    <a:pt x="35" y="1209"/>
                  </a:lnTo>
                  <a:lnTo>
                    <a:pt x="72" y="1208"/>
                  </a:lnTo>
                  <a:lnTo>
                    <a:pt x="110" y="1207"/>
                  </a:lnTo>
                  <a:lnTo>
                    <a:pt x="146" y="1205"/>
                  </a:lnTo>
                  <a:lnTo>
                    <a:pt x="216" y="1205"/>
                  </a:lnTo>
                  <a:lnTo>
                    <a:pt x="261" y="1207"/>
                  </a:lnTo>
                  <a:lnTo>
                    <a:pt x="308" y="1208"/>
                  </a:lnTo>
                  <a:lnTo>
                    <a:pt x="356" y="1211"/>
                  </a:lnTo>
                  <a:lnTo>
                    <a:pt x="356" y="1156"/>
                  </a:lnTo>
                  <a:lnTo>
                    <a:pt x="319" y="1156"/>
                  </a:lnTo>
                  <a:lnTo>
                    <a:pt x="291" y="1155"/>
                  </a:lnTo>
                  <a:lnTo>
                    <a:pt x="268" y="1152"/>
                  </a:lnTo>
                  <a:lnTo>
                    <a:pt x="252" y="1147"/>
                  </a:lnTo>
                  <a:lnTo>
                    <a:pt x="240" y="1138"/>
                  </a:lnTo>
                  <a:lnTo>
                    <a:pt x="234" y="1123"/>
                  </a:lnTo>
                  <a:lnTo>
                    <a:pt x="230" y="1105"/>
                  </a:lnTo>
                  <a:lnTo>
                    <a:pt x="229" y="1078"/>
                  </a:lnTo>
                  <a:lnTo>
                    <a:pt x="229" y="899"/>
                  </a:lnTo>
                  <a:lnTo>
                    <a:pt x="333" y="802"/>
                  </a:lnTo>
                  <a:lnTo>
                    <a:pt x="369" y="855"/>
                  </a:lnTo>
                  <a:lnTo>
                    <a:pt x="401" y="903"/>
                  </a:lnTo>
                  <a:lnTo>
                    <a:pt x="430" y="946"/>
                  </a:lnTo>
                  <a:lnTo>
                    <a:pt x="455" y="984"/>
                  </a:lnTo>
                  <a:lnTo>
                    <a:pt x="477" y="1017"/>
                  </a:lnTo>
                  <a:lnTo>
                    <a:pt x="495" y="1046"/>
                  </a:lnTo>
                  <a:lnTo>
                    <a:pt x="508" y="1070"/>
                  </a:lnTo>
                  <a:lnTo>
                    <a:pt x="518" y="1090"/>
                  </a:lnTo>
                  <a:lnTo>
                    <a:pt x="524" y="1105"/>
                  </a:lnTo>
                  <a:lnTo>
                    <a:pt x="527" y="1117"/>
                  </a:lnTo>
                  <a:lnTo>
                    <a:pt x="524" y="1131"/>
                  </a:lnTo>
                  <a:lnTo>
                    <a:pt x="518" y="1142"/>
                  </a:lnTo>
                  <a:lnTo>
                    <a:pt x="510" y="1148"/>
                  </a:lnTo>
                  <a:lnTo>
                    <a:pt x="497" y="1154"/>
                  </a:lnTo>
                  <a:lnTo>
                    <a:pt x="484" y="1156"/>
                  </a:lnTo>
                  <a:lnTo>
                    <a:pt x="469" y="1156"/>
                  </a:lnTo>
                  <a:lnTo>
                    <a:pt x="469" y="1211"/>
                  </a:lnTo>
                  <a:lnTo>
                    <a:pt x="491" y="1209"/>
                  </a:lnTo>
                  <a:lnTo>
                    <a:pt x="517" y="1209"/>
                  </a:lnTo>
                  <a:lnTo>
                    <a:pt x="545" y="1208"/>
                  </a:lnTo>
                  <a:lnTo>
                    <a:pt x="575" y="1207"/>
                  </a:lnTo>
                  <a:lnTo>
                    <a:pt x="602" y="1207"/>
                  </a:lnTo>
                  <a:lnTo>
                    <a:pt x="626" y="1205"/>
                  </a:lnTo>
                  <a:lnTo>
                    <a:pt x="644" y="1205"/>
                  </a:lnTo>
                  <a:lnTo>
                    <a:pt x="715" y="1207"/>
                  </a:lnTo>
                  <a:lnTo>
                    <a:pt x="785" y="1211"/>
                  </a:lnTo>
                  <a:lnTo>
                    <a:pt x="785" y="1156"/>
                  </a:lnTo>
                  <a:lnTo>
                    <a:pt x="766" y="1156"/>
                  </a:lnTo>
                  <a:lnTo>
                    <a:pt x="731" y="1154"/>
                  </a:lnTo>
                  <a:lnTo>
                    <a:pt x="715" y="1148"/>
                  </a:lnTo>
                  <a:lnTo>
                    <a:pt x="699" y="1140"/>
                  </a:lnTo>
                  <a:lnTo>
                    <a:pt x="683" y="1130"/>
                  </a:lnTo>
                  <a:lnTo>
                    <a:pt x="665" y="1113"/>
                  </a:lnTo>
                  <a:lnTo>
                    <a:pt x="647" y="1091"/>
                  </a:lnTo>
                  <a:lnTo>
                    <a:pt x="627" y="1065"/>
                  </a:lnTo>
                  <a:lnTo>
                    <a:pt x="421" y="7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1" name="Freeform 27"/>
            <p:cNvSpPr>
              <a:spLocks noEditPoints="1"/>
            </p:cNvSpPr>
            <p:nvPr/>
          </p:nvSpPr>
          <p:spPr bwMode="auto">
            <a:xfrm>
              <a:off x="6527" y="4008"/>
              <a:ext cx="629" cy="799"/>
            </a:xfrm>
            <a:custGeom>
              <a:avLst/>
              <a:gdLst/>
              <a:ahLst/>
              <a:cxnLst>
                <a:cxn ang="0">
                  <a:pos x="606" y="378"/>
                </a:cxn>
                <a:cxn ang="0">
                  <a:pos x="625" y="370"/>
                </a:cxn>
                <a:cxn ang="0">
                  <a:pos x="629" y="342"/>
                </a:cxn>
                <a:cxn ang="0">
                  <a:pos x="623" y="262"/>
                </a:cxn>
                <a:cxn ang="0">
                  <a:pos x="603" y="188"/>
                </a:cxn>
                <a:cxn ang="0">
                  <a:pos x="570" y="121"/>
                </a:cxn>
                <a:cxn ang="0">
                  <a:pos x="523" y="65"/>
                </a:cxn>
                <a:cxn ang="0">
                  <a:pos x="461" y="25"/>
                </a:cxn>
                <a:cxn ang="0">
                  <a:pos x="383" y="3"/>
                </a:cxn>
                <a:cxn ang="0">
                  <a:pos x="292" y="4"/>
                </a:cxn>
                <a:cxn ang="0">
                  <a:pos x="205" y="32"/>
                </a:cxn>
                <a:cxn ang="0">
                  <a:pos x="131" y="83"/>
                </a:cxn>
                <a:cxn ang="0">
                  <a:pos x="69" y="155"/>
                </a:cxn>
                <a:cxn ang="0">
                  <a:pos x="26" y="243"/>
                </a:cxn>
                <a:cxn ang="0">
                  <a:pos x="2" y="343"/>
                </a:cxn>
                <a:cxn ang="0">
                  <a:pos x="3" y="455"/>
                </a:cxn>
                <a:cxn ang="0">
                  <a:pos x="29" y="559"/>
                </a:cxn>
                <a:cxn ang="0">
                  <a:pos x="78" y="648"/>
                </a:cxn>
                <a:cxn ang="0">
                  <a:pos x="143" y="720"/>
                </a:cxn>
                <a:cxn ang="0">
                  <a:pos x="222" y="770"/>
                </a:cxn>
                <a:cxn ang="0">
                  <a:pos x="311" y="797"/>
                </a:cxn>
                <a:cxn ang="0">
                  <a:pos x="398" y="797"/>
                </a:cxn>
                <a:cxn ang="0">
                  <a:pos x="468" y="777"/>
                </a:cxn>
                <a:cxn ang="0">
                  <a:pos x="524" y="742"/>
                </a:cxn>
                <a:cxn ang="0">
                  <a:pos x="567" y="699"/>
                </a:cxn>
                <a:cxn ang="0">
                  <a:pos x="598" y="653"/>
                </a:cxn>
                <a:cxn ang="0">
                  <a:pos x="618" y="614"/>
                </a:cxn>
                <a:cxn ang="0">
                  <a:pos x="628" y="583"/>
                </a:cxn>
                <a:cxn ang="0">
                  <a:pos x="627" y="563"/>
                </a:cxn>
                <a:cxn ang="0">
                  <a:pos x="614" y="553"/>
                </a:cxn>
                <a:cxn ang="0">
                  <a:pos x="600" y="554"/>
                </a:cxn>
                <a:cxn ang="0">
                  <a:pos x="590" y="567"/>
                </a:cxn>
                <a:cxn ang="0">
                  <a:pos x="572" y="615"/>
                </a:cxn>
                <a:cxn ang="0">
                  <a:pos x="536" y="675"/>
                </a:cxn>
                <a:cxn ang="0">
                  <a:pos x="494" y="714"/>
                </a:cxn>
                <a:cxn ang="0">
                  <a:pos x="451" y="738"/>
                </a:cxn>
                <a:cxn ang="0">
                  <a:pos x="413" y="752"/>
                </a:cxn>
                <a:cxn ang="0">
                  <a:pos x="383" y="756"/>
                </a:cxn>
                <a:cxn ang="0">
                  <a:pos x="367" y="757"/>
                </a:cxn>
                <a:cxn ang="0">
                  <a:pos x="301" y="745"/>
                </a:cxn>
                <a:cxn ang="0">
                  <a:pos x="246" y="713"/>
                </a:cxn>
                <a:cxn ang="0">
                  <a:pos x="201" y="667"/>
                </a:cxn>
                <a:cxn ang="0">
                  <a:pos x="165" y="602"/>
                </a:cxn>
                <a:cxn ang="0">
                  <a:pos x="143" y="521"/>
                </a:cxn>
                <a:cxn ang="0">
                  <a:pos x="136" y="443"/>
                </a:cxn>
                <a:cxn ang="0">
                  <a:pos x="134" y="378"/>
                </a:cxn>
                <a:cxn ang="0">
                  <a:pos x="136" y="342"/>
                </a:cxn>
                <a:cxn ang="0">
                  <a:pos x="146" y="249"/>
                </a:cxn>
                <a:cxn ang="0">
                  <a:pos x="167" y="176"/>
                </a:cxn>
                <a:cxn ang="0">
                  <a:pos x="195" y="122"/>
                </a:cxn>
                <a:cxn ang="0">
                  <a:pos x="228" y="85"/>
                </a:cxn>
                <a:cxn ang="0">
                  <a:pos x="263" y="60"/>
                </a:cxn>
                <a:cxn ang="0">
                  <a:pos x="296" y="45"/>
                </a:cxn>
                <a:cxn ang="0">
                  <a:pos x="326" y="38"/>
                </a:cxn>
                <a:cxn ang="0">
                  <a:pos x="367" y="41"/>
                </a:cxn>
                <a:cxn ang="0">
                  <a:pos x="416" y="61"/>
                </a:cxn>
                <a:cxn ang="0">
                  <a:pos x="455" y="95"/>
                </a:cxn>
                <a:cxn ang="0">
                  <a:pos x="482" y="139"/>
                </a:cxn>
                <a:cxn ang="0">
                  <a:pos x="501" y="190"/>
                </a:cxn>
                <a:cxn ang="0">
                  <a:pos x="513" y="241"/>
                </a:cxn>
                <a:cxn ang="0">
                  <a:pos x="519" y="288"/>
                </a:cxn>
                <a:cxn ang="0">
                  <a:pos x="522" y="327"/>
                </a:cxn>
                <a:cxn ang="0">
                  <a:pos x="136" y="342"/>
                </a:cxn>
              </a:cxnLst>
              <a:rect l="0" t="0" r="r" b="b"/>
              <a:pathLst>
                <a:path w="629" h="799">
                  <a:moveTo>
                    <a:pt x="588" y="378"/>
                  </a:moveTo>
                  <a:lnTo>
                    <a:pt x="606" y="378"/>
                  </a:lnTo>
                  <a:lnTo>
                    <a:pt x="618" y="375"/>
                  </a:lnTo>
                  <a:lnTo>
                    <a:pt x="625" y="370"/>
                  </a:lnTo>
                  <a:lnTo>
                    <a:pt x="628" y="359"/>
                  </a:lnTo>
                  <a:lnTo>
                    <a:pt x="629" y="342"/>
                  </a:lnTo>
                  <a:lnTo>
                    <a:pt x="628" y="302"/>
                  </a:lnTo>
                  <a:lnTo>
                    <a:pt x="623" y="262"/>
                  </a:lnTo>
                  <a:lnTo>
                    <a:pt x="614" y="225"/>
                  </a:lnTo>
                  <a:lnTo>
                    <a:pt x="603" y="188"/>
                  </a:lnTo>
                  <a:lnTo>
                    <a:pt x="588" y="154"/>
                  </a:lnTo>
                  <a:lnTo>
                    <a:pt x="570" y="121"/>
                  </a:lnTo>
                  <a:lnTo>
                    <a:pt x="549" y="91"/>
                  </a:lnTo>
                  <a:lnTo>
                    <a:pt x="523" y="65"/>
                  </a:lnTo>
                  <a:lnTo>
                    <a:pt x="493" y="42"/>
                  </a:lnTo>
                  <a:lnTo>
                    <a:pt x="461" y="25"/>
                  </a:lnTo>
                  <a:lnTo>
                    <a:pt x="424" y="11"/>
                  </a:lnTo>
                  <a:lnTo>
                    <a:pt x="383" y="3"/>
                  </a:lnTo>
                  <a:lnTo>
                    <a:pt x="337" y="0"/>
                  </a:lnTo>
                  <a:lnTo>
                    <a:pt x="292" y="4"/>
                  </a:lnTo>
                  <a:lnTo>
                    <a:pt x="247" y="15"/>
                  </a:lnTo>
                  <a:lnTo>
                    <a:pt x="205" y="32"/>
                  </a:lnTo>
                  <a:lnTo>
                    <a:pt x="167" y="54"/>
                  </a:lnTo>
                  <a:lnTo>
                    <a:pt x="131" y="83"/>
                  </a:lnTo>
                  <a:lnTo>
                    <a:pt x="97" y="117"/>
                  </a:lnTo>
                  <a:lnTo>
                    <a:pt x="69" y="155"/>
                  </a:lnTo>
                  <a:lnTo>
                    <a:pt x="45" y="197"/>
                  </a:lnTo>
                  <a:lnTo>
                    <a:pt x="26" y="243"/>
                  </a:lnTo>
                  <a:lnTo>
                    <a:pt x="11" y="292"/>
                  </a:lnTo>
                  <a:lnTo>
                    <a:pt x="2" y="343"/>
                  </a:lnTo>
                  <a:lnTo>
                    <a:pt x="0" y="398"/>
                  </a:lnTo>
                  <a:lnTo>
                    <a:pt x="3" y="455"/>
                  </a:lnTo>
                  <a:lnTo>
                    <a:pt x="13" y="509"/>
                  </a:lnTo>
                  <a:lnTo>
                    <a:pt x="29" y="559"/>
                  </a:lnTo>
                  <a:lnTo>
                    <a:pt x="50" y="606"/>
                  </a:lnTo>
                  <a:lnTo>
                    <a:pt x="78" y="648"/>
                  </a:lnTo>
                  <a:lnTo>
                    <a:pt x="108" y="687"/>
                  </a:lnTo>
                  <a:lnTo>
                    <a:pt x="143" y="720"/>
                  </a:lnTo>
                  <a:lnTo>
                    <a:pt x="181" y="748"/>
                  </a:lnTo>
                  <a:lnTo>
                    <a:pt x="222" y="770"/>
                  </a:lnTo>
                  <a:lnTo>
                    <a:pt x="266" y="786"/>
                  </a:lnTo>
                  <a:lnTo>
                    <a:pt x="311" y="797"/>
                  </a:lnTo>
                  <a:lnTo>
                    <a:pt x="357" y="799"/>
                  </a:lnTo>
                  <a:lnTo>
                    <a:pt x="398" y="797"/>
                  </a:lnTo>
                  <a:lnTo>
                    <a:pt x="435" y="789"/>
                  </a:lnTo>
                  <a:lnTo>
                    <a:pt x="468" y="777"/>
                  </a:lnTo>
                  <a:lnTo>
                    <a:pt x="498" y="761"/>
                  </a:lnTo>
                  <a:lnTo>
                    <a:pt x="524" y="742"/>
                  </a:lnTo>
                  <a:lnTo>
                    <a:pt x="548" y="721"/>
                  </a:lnTo>
                  <a:lnTo>
                    <a:pt x="567" y="699"/>
                  </a:lnTo>
                  <a:lnTo>
                    <a:pt x="585" y="676"/>
                  </a:lnTo>
                  <a:lnTo>
                    <a:pt x="598" y="653"/>
                  </a:lnTo>
                  <a:lnTo>
                    <a:pt x="609" y="632"/>
                  </a:lnTo>
                  <a:lnTo>
                    <a:pt x="618" y="614"/>
                  </a:lnTo>
                  <a:lnTo>
                    <a:pt x="624" y="596"/>
                  </a:lnTo>
                  <a:lnTo>
                    <a:pt x="628" y="583"/>
                  </a:lnTo>
                  <a:lnTo>
                    <a:pt x="629" y="574"/>
                  </a:lnTo>
                  <a:lnTo>
                    <a:pt x="627" y="563"/>
                  </a:lnTo>
                  <a:lnTo>
                    <a:pt x="622" y="557"/>
                  </a:lnTo>
                  <a:lnTo>
                    <a:pt x="614" y="553"/>
                  </a:lnTo>
                  <a:lnTo>
                    <a:pt x="608" y="553"/>
                  </a:lnTo>
                  <a:lnTo>
                    <a:pt x="600" y="554"/>
                  </a:lnTo>
                  <a:lnTo>
                    <a:pt x="593" y="559"/>
                  </a:lnTo>
                  <a:lnTo>
                    <a:pt x="590" y="567"/>
                  </a:lnTo>
                  <a:lnTo>
                    <a:pt x="587" y="577"/>
                  </a:lnTo>
                  <a:lnTo>
                    <a:pt x="572" y="615"/>
                  </a:lnTo>
                  <a:lnTo>
                    <a:pt x="555" y="647"/>
                  </a:lnTo>
                  <a:lnTo>
                    <a:pt x="536" y="675"/>
                  </a:lnTo>
                  <a:lnTo>
                    <a:pt x="515" y="697"/>
                  </a:lnTo>
                  <a:lnTo>
                    <a:pt x="494" y="714"/>
                  </a:lnTo>
                  <a:lnTo>
                    <a:pt x="472" y="728"/>
                  </a:lnTo>
                  <a:lnTo>
                    <a:pt x="451" y="738"/>
                  </a:lnTo>
                  <a:lnTo>
                    <a:pt x="431" y="746"/>
                  </a:lnTo>
                  <a:lnTo>
                    <a:pt x="413" y="752"/>
                  </a:lnTo>
                  <a:lnTo>
                    <a:pt x="397" y="754"/>
                  </a:lnTo>
                  <a:lnTo>
                    <a:pt x="383" y="756"/>
                  </a:lnTo>
                  <a:lnTo>
                    <a:pt x="373" y="757"/>
                  </a:lnTo>
                  <a:lnTo>
                    <a:pt x="367" y="757"/>
                  </a:lnTo>
                  <a:lnTo>
                    <a:pt x="334" y="754"/>
                  </a:lnTo>
                  <a:lnTo>
                    <a:pt x="301" y="745"/>
                  </a:lnTo>
                  <a:lnTo>
                    <a:pt x="272" y="730"/>
                  </a:lnTo>
                  <a:lnTo>
                    <a:pt x="246" y="713"/>
                  </a:lnTo>
                  <a:lnTo>
                    <a:pt x="222" y="691"/>
                  </a:lnTo>
                  <a:lnTo>
                    <a:pt x="201" y="667"/>
                  </a:lnTo>
                  <a:lnTo>
                    <a:pt x="183" y="639"/>
                  </a:lnTo>
                  <a:lnTo>
                    <a:pt x="165" y="602"/>
                  </a:lnTo>
                  <a:lnTo>
                    <a:pt x="152" y="562"/>
                  </a:lnTo>
                  <a:lnTo>
                    <a:pt x="143" y="521"/>
                  </a:lnTo>
                  <a:lnTo>
                    <a:pt x="138" y="481"/>
                  </a:lnTo>
                  <a:lnTo>
                    <a:pt x="136" y="443"/>
                  </a:lnTo>
                  <a:lnTo>
                    <a:pt x="134" y="408"/>
                  </a:lnTo>
                  <a:lnTo>
                    <a:pt x="134" y="378"/>
                  </a:lnTo>
                  <a:lnTo>
                    <a:pt x="588" y="378"/>
                  </a:lnTo>
                  <a:close/>
                  <a:moveTo>
                    <a:pt x="136" y="342"/>
                  </a:moveTo>
                  <a:lnTo>
                    <a:pt x="139" y="293"/>
                  </a:lnTo>
                  <a:lnTo>
                    <a:pt x="146" y="249"/>
                  </a:lnTo>
                  <a:lnTo>
                    <a:pt x="155" y="211"/>
                  </a:lnTo>
                  <a:lnTo>
                    <a:pt x="167" y="176"/>
                  </a:lnTo>
                  <a:lnTo>
                    <a:pt x="180" y="147"/>
                  </a:lnTo>
                  <a:lnTo>
                    <a:pt x="195" y="122"/>
                  </a:lnTo>
                  <a:lnTo>
                    <a:pt x="211" y="102"/>
                  </a:lnTo>
                  <a:lnTo>
                    <a:pt x="228" y="85"/>
                  </a:lnTo>
                  <a:lnTo>
                    <a:pt x="246" y="70"/>
                  </a:lnTo>
                  <a:lnTo>
                    <a:pt x="263" y="60"/>
                  </a:lnTo>
                  <a:lnTo>
                    <a:pt x="280" y="50"/>
                  </a:lnTo>
                  <a:lnTo>
                    <a:pt x="296" y="45"/>
                  </a:lnTo>
                  <a:lnTo>
                    <a:pt x="311" y="41"/>
                  </a:lnTo>
                  <a:lnTo>
                    <a:pt x="326" y="38"/>
                  </a:lnTo>
                  <a:lnTo>
                    <a:pt x="337" y="38"/>
                  </a:lnTo>
                  <a:lnTo>
                    <a:pt x="367" y="41"/>
                  </a:lnTo>
                  <a:lnTo>
                    <a:pt x="393" y="49"/>
                  </a:lnTo>
                  <a:lnTo>
                    <a:pt x="416" y="61"/>
                  </a:lnTo>
                  <a:lnTo>
                    <a:pt x="437" y="76"/>
                  </a:lnTo>
                  <a:lnTo>
                    <a:pt x="455" y="95"/>
                  </a:lnTo>
                  <a:lnTo>
                    <a:pt x="470" y="117"/>
                  </a:lnTo>
                  <a:lnTo>
                    <a:pt x="482" y="139"/>
                  </a:lnTo>
                  <a:lnTo>
                    <a:pt x="492" y="164"/>
                  </a:lnTo>
                  <a:lnTo>
                    <a:pt x="501" y="190"/>
                  </a:lnTo>
                  <a:lnTo>
                    <a:pt x="508" y="216"/>
                  </a:lnTo>
                  <a:lnTo>
                    <a:pt x="513" y="241"/>
                  </a:lnTo>
                  <a:lnTo>
                    <a:pt x="517" y="265"/>
                  </a:lnTo>
                  <a:lnTo>
                    <a:pt x="519" y="288"/>
                  </a:lnTo>
                  <a:lnTo>
                    <a:pt x="520" y="309"/>
                  </a:lnTo>
                  <a:lnTo>
                    <a:pt x="522" y="327"/>
                  </a:lnTo>
                  <a:lnTo>
                    <a:pt x="522" y="342"/>
                  </a:lnTo>
                  <a:lnTo>
                    <a:pt x="136" y="3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234" y="4037"/>
              <a:ext cx="797" cy="1110"/>
            </a:xfrm>
            <a:custGeom>
              <a:avLst/>
              <a:gdLst/>
              <a:ahLst/>
              <a:cxnLst>
                <a:cxn ang="0">
                  <a:pos x="658" y="137"/>
                </a:cxn>
                <a:cxn ang="0">
                  <a:pos x="692" y="93"/>
                </a:cxn>
                <a:cxn ang="0">
                  <a:pos x="726" y="69"/>
                </a:cxn>
                <a:cxn ang="0">
                  <a:pos x="760" y="57"/>
                </a:cxn>
                <a:cxn ang="0">
                  <a:pos x="787" y="54"/>
                </a:cxn>
                <a:cxn ang="0">
                  <a:pos x="797" y="0"/>
                </a:cxn>
                <a:cxn ang="0">
                  <a:pos x="714" y="5"/>
                </a:cxn>
                <a:cxn ang="0">
                  <a:pos x="632" y="4"/>
                </a:cxn>
                <a:cxn ang="0">
                  <a:pos x="579" y="3"/>
                </a:cxn>
                <a:cxn ang="0">
                  <a:pos x="532" y="0"/>
                </a:cxn>
                <a:cxn ang="0">
                  <a:pos x="556" y="57"/>
                </a:cxn>
                <a:cxn ang="0">
                  <a:pos x="590" y="76"/>
                </a:cxn>
                <a:cxn ang="0">
                  <a:pos x="607" y="109"/>
                </a:cxn>
                <a:cxn ang="0">
                  <a:pos x="609" y="141"/>
                </a:cxn>
                <a:cxn ang="0">
                  <a:pos x="604" y="158"/>
                </a:cxn>
                <a:cxn ang="0">
                  <a:pos x="436" y="601"/>
                </a:cxn>
                <a:cxn ang="0">
                  <a:pos x="249" y="117"/>
                </a:cxn>
                <a:cxn ang="0">
                  <a:pos x="245" y="100"/>
                </a:cxn>
                <a:cxn ang="0">
                  <a:pos x="255" y="73"/>
                </a:cxn>
                <a:cxn ang="0">
                  <a:pos x="278" y="60"/>
                </a:cxn>
                <a:cxn ang="0">
                  <a:pos x="323" y="54"/>
                </a:cxn>
                <a:cxn ang="0">
                  <a:pos x="335" y="0"/>
                </a:cxn>
                <a:cxn ang="0">
                  <a:pos x="295" y="1"/>
                </a:cxn>
                <a:cxn ang="0">
                  <a:pos x="241" y="4"/>
                </a:cxn>
                <a:cxn ang="0">
                  <a:pos x="192" y="5"/>
                </a:cxn>
                <a:cxn ang="0">
                  <a:pos x="82" y="4"/>
                </a:cxn>
                <a:cxn ang="0">
                  <a:pos x="0" y="0"/>
                </a:cxn>
                <a:cxn ang="0">
                  <a:pos x="31" y="54"/>
                </a:cxn>
                <a:cxn ang="0">
                  <a:pos x="78" y="60"/>
                </a:cxn>
                <a:cxn ang="0">
                  <a:pos x="110" y="77"/>
                </a:cxn>
                <a:cxn ang="0">
                  <a:pos x="132" y="115"/>
                </a:cxn>
                <a:cxn ang="0">
                  <a:pos x="371" y="765"/>
                </a:cxn>
                <a:cxn ang="0">
                  <a:pos x="349" y="823"/>
                </a:cxn>
                <a:cxn ang="0">
                  <a:pos x="335" y="855"/>
                </a:cxn>
                <a:cxn ang="0">
                  <a:pos x="314" y="908"/>
                </a:cxn>
                <a:cxn ang="0">
                  <a:pos x="291" y="962"/>
                </a:cxn>
                <a:cxn ang="0">
                  <a:pos x="243" y="1030"/>
                </a:cxn>
                <a:cxn ang="0">
                  <a:pos x="202" y="1059"/>
                </a:cxn>
                <a:cxn ang="0">
                  <a:pos x="150" y="1071"/>
                </a:cxn>
                <a:cxn ang="0">
                  <a:pos x="129" y="1069"/>
                </a:cxn>
                <a:cxn ang="0">
                  <a:pos x="93" y="1055"/>
                </a:cxn>
                <a:cxn ang="0">
                  <a:pos x="94" y="1034"/>
                </a:cxn>
                <a:cxn ang="0">
                  <a:pos x="120" y="1017"/>
                </a:cxn>
                <a:cxn ang="0">
                  <a:pos x="134" y="992"/>
                </a:cxn>
                <a:cxn ang="0">
                  <a:pos x="137" y="966"/>
                </a:cxn>
                <a:cxn ang="0">
                  <a:pos x="128" y="927"/>
                </a:cxn>
                <a:cxn ang="0">
                  <a:pos x="103" y="902"/>
                </a:cxn>
                <a:cxn ang="0">
                  <a:pos x="69" y="894"/>
                </a:cxn>
                <a:cxn ang="0">
                  <a:pos x="41" y="899"/>
                </a:cxn>
                <a:cxn ang="0">
                  <a:pos x="17" y="916"/>
                </a:cxn>
                <a:cxn ang="0">
                  <a:pos x="3" y="948"/>
                </a:cxn>
                <a:cxn ang="0">
                  <a:pos x="4" y="997"/>
                </a:cxn>
                <a:cxn ang="0">
                  <a:pos x="26" y="1047"/>
                </a:cxn>
                <a:cxn ang="0">
                  <a:pos x="67" y="1084"/>
                </a:cxn>
                <a:cxn ang="0">
                  <a:pos x="120" y="1106"/>
                </a:cxn>
                <a:cxn ang="0">
                  <a:pos x="183" y="1106"/>
                </a:cxn>
                <a:cxn ang="0">
                  <a:pos x="241" y="1080"/>
                </a:cxn>
                <a:cxn ang="0">
                  <a:pos x="290" y="1034"/>
                </a:cxn>
                <a:cxn ang="0">
                  <a:pos x="328" y="976"/>
                </a:cxn>
                <a:cxn ang="0">
                  <a:pos x="359" y="911"/>
                </a:cxn>
              </a:cxnLst>
              <a:rect l="0" t="0" r="r" b="b"/>
              <a:pathLst>
                <a:path w="797" h="1110">
                  <a:moveTo>
                    <a:pt x="645" y="166"/>
                  </a:moveTo>
                  <a:lnTo>
                    <a:pt x="658" y="137"/>
                  </a:lnTo>
                  <a:lnTo>
                    <a:pt x="674" y="111"/>
                  </a:lnTo>
                  <a:lnTo>
                    <a:pt x="692" y="93"/>
                  </a:lnTo>
                  <a:lnTo>
                    <a:pt x="709" y="80"/>
                  </a:lnTo>
                  <a:lnTo>
                    <a:pt x="726" y="69"/>
                  </a:lnTo>
                  <a:lnTo>
                    <a:pt x="744" y="62"/>
                  </a:lnTo>
                  <a:lnTo>
                    <a:pt x="760" y="57"/>
                  </a:lnTo>
                  <a:lnTo>
                    <a:pt x="774" y="56"/>
                  </a:lnTo>
                  <a:lnTo>
                    <a:pt x="787" y="54"/>
                  </a:lnTo>
                  <a:lnTo>
                    <a:pt x="797" y="54"/>
                  </a:lnTo>
                  <a:lnTo>
                    <a:pt x="797" y="0"/>
                  </a:lnTo>
                  <a:lnTo>
                    <a:pt x="756" y="3"/>
                  </a:lnTo>
                  <a:lnTo>
                    <a:pt x="714" y="5"/>
                  </a:lnTo>
                  <a:lnTo>
                    <a:pt x="656" y="5"/>
                  </a:lnTo>
                  <a:lnTo>
                    <a:pt x="632" y="4"/>
                  </a:lnTo>
                  <a:lnTo>
                    <a:pt x="606" y="4"/>
                  </a:lnTo>
                  <a:lnTo>
                    <a:pt x="579" y="3"/>
                  </a:lnTo>
                  <a:lnTo>
                    <a:pt x="553" y="1"/>
                  </a:lnTo>
                  <a:lnTo>
                    <a:pt x="532" y="0"/>
                  </a:lnTo>
                  <a:lnTo>
                    <a:pt x="532" y="54"/>
                  </a:lnTo>
                  <a:lnTo>
                    <a:pt x="556" y="57"/>
                  </a:lnTo>
                  <a:lnTo>
                    <a:pt x="574" y="65"/>
                  </a:lnTo>
                  <a:lnTo>
                    <a:pt x="590" y="76"/>
                  </a:lnTo>
                  <a:lnTo>
                    <a:pt x="600" y="92"/>
                  </a:lnTo>
                  <a:lnTo>
                    <a:pt x="607" y="109"/>
                  </a:lnTo>
                  <a:lnTo>
                    <a:pt x="609" y="130"/>
                  </a:lnTo>
                  <a:lnTo>
                    <a:pt x="609" y="141"/>
                  </a:lnTo>
                  <a:lnTo>
                    <a:pt x="607" y="149"/>
                  </a:lnTo>
                  <a:lnTo>
                    <a:pt x="604" y="158"/>
                  </a:lnTo>
                  <a:lnTo>
                    <a:pt x="599" y="171"/>
                  </a:lnTo>
                  <a:lnTo>
                    <a:pt x="436" y="601"/>
                  </a:lnTo>
                  <a:lnTo>
                    <a:pt x="255" y="131"/>
                  </a:lnTo>
                  <a:lnTo>
                    <a:pt x="249" y="117"/>
                  </a:lnTo>
                  <a:lnTo>
                    <a:pt x="246" y="107"/>
                  </a:lnTo>
                  <a:lnTo>
                    <a:pt x="245" y="100"/>
                  </a:lnTo>
                  <a:lnTo>
                    <a:pt x="248" y="85"/>
                  </a:lnTo>
                  <a:lnTo>
                    <a:pt x="255" y="73"/>
                  </a:lnTo>
                  <a:lnTo>
                    <a:pt x="266" y="65"/>
                  </a:lnTo>
                  <a:lnTo>
                    <a:pt x="278" y="60"/>
                  </a:lnTo>
                  <a:lnTo>
                    <a:pt x="293" y="57"/>
                  </a:lnTo>
                  <a:lnTo>
                    <a:pt x="323" y="54"/>
                  </a:lnTo>
                  <a:lnTo>
                    <a:pt x="335" y="54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5" y="1"/>
                  </a:lnTo>
                  <a:lnTo>
                    <a:pt x="269" y="3"/>
                  </a:lnTo>
                  <a:lnTo>
                    <a:pt x="241" y="4"/>
                  </a:lnTo>
                  <a:lnTo>
                    <a:pt x="215" y="4"/>
                  </a:lnTo>
                  <a:lnTo>
                    <a:pt x="192" y="5"/>
                  </a:lnTo>
                  <a:lnTo>
                    <a:pt x="123" y="5"/>
                  </a:lnTo>
                  <a:lnTo>
                    <a:pt x="82" y="4"/>
                  </a:lnTo>
                  <a:lnTo>
                    <a:pt x="40" y="3"/>
                  </a:lnTo>
                  <a:lnTo>
                    <a:pt x="0" y="0"/>
                  </a:lnTo>
                  <a:lnTo>
                    <a:pt x="0" y="54"/>
                  </a:lnTo>
                  <a:lnTo>
                    <a:pt x="31" y="54"/>
                  </a:lnTo>
                  <a:lnTo>
                    <a:pt x="57" y="56"/>
                  </a:lnTo>
                  <a:lnTo>
                    <a:pt x="78" y="60"/>
                  </a:lnTo>
                  <a:lnTo>
                    <a:pt x="95" y="66"/>
                  </a:lnTo>
                  <a:lnTo>
                    <a:pt x="110" y="77"/>
                  </a:lnTo>
                  <a:lnTo>
                    <a:pt x="123" y="93"/>
                  </a:lnTo>
                  <a:lnTo>
                    <a:pt x="132" y="115"/>
                  </a:lnTo>
                  <a:lnTo>
                    <a:pt x="376" y="752"/>
                  </a:lnTo>
                  <a:lnTo>
                    <a:pt x="371" y="765"/>
                  </a:lnTo>
                  <a:lnTo>
                    <a:pt x="364" y="784"/>
                  </a:lnTo>
                  <a:lnTo>
                    <a:pt x="349" y="823"/>
                  </a:lnTo>
                  <a:lnTo>
                    <a:pt x="342" y="841"/>
                  </a:lnTo>
                  <a:lnTo>
                    <a:pt x="335" y="855"/>
                  </a:lnTo>
                  <a:lnTo>
                    <a:pt x="325" y="882"/>
                  </a:lnTo>
                  <a:lnTo>
                    <a:pt x="314" y="908"/>
                  </a:lnTo>
                  <a:lnTo>
                    <a:pt x="303" y="936"/>
                  </a:lnTo>
                  <a:lnTo>
                    <a:pt x="291" y="962"/>
                  </a:lnTo>
                  <a:lnTo>
                    <a:pt x="261" y="1010"/>
                  </a:lnTo>
                  <a:lnTo>
                    <a:pt x="243" y="1030"/>
                  </a:lnTo>
                  <a:lnTo>
                    <a:pt x="224" y="1047"/>
                  </a:lnTo>
                  <a:lnTo>
                    <a:pt x="202" y="1059"/>
                  </a:lnTo>
                  <a:lnTo>
                    <a:pt x="177" y="1067"/>
                  </a:lnTo>
                  <a:lnTo>
                    <a:pt x="150" y="1071"/>
                  </a:lnTo>
                  <a:lnTo>
                    <a:pt x="142" y="1071"/>
                  </a:lnTo>
                  <a:lnTo>
                    <a:pt x="129" y="1069"/>
                  </a:lnTo>
                  <a:lnTo>
                    <a:pt x="111" y="1065"/>
                  </a:lnTo>
                  <a:lnTo>
                    <a:pt x="93" y="1055"/>
                  </a:lnTo>
                  <a:lnTo>
                    <a:pt x="74" y="1039"/>
                  </a:lnTo>
                  <a:lnTo>
                    <a:pt x="94" y="1034"/>
                  </a:lnTo>
                  <a:lnTo>
                    <a:pt x="109" y="1026"/>
                  </a:lnTo>
                  <a:lnTo>
                    <a:pt x="120" y="1017"/>
                  </a:lnTo>
                  <a:lnTo>
                    <a:pt x="129" y="1005"/>
                  </a:lnTo>
                  <a:lnTo>
                    <a:pt x="134" y="992"/>
                  </a:lnTo>
                  <a:lnTo>
                    <a:pt x="136" y="978"/>
                  </a:lnTo>
                  <a:lnTo>
                    <a:pt x="137" y="966"/>
                  </a:lnTo>
                  <a:lnTo>
                    <a:pt x="135" y="945"/>
                  </a:lnTo>
                  <a:lnTo>
                    <a:pt x="128" y="927"/>
                  </a:lnTo>
                  <a:lnTo>
                    <a:pt x="118" y="912"/>
                  </a:lnTo>
                  <a:lnTo>
                    <a:pt x="103" y="902"/>
                  </a:lnTo>
                  <a:lnTo>
                    <a:pt x="87" y="895"/>
                  </a:lnTo>
                  <a:lnTo>
                    <a:pt x="69" y="894"/>
                  </a:lnTo>
                  <a:lnTo>
                    <a:pt x="56" y="895"/>
                  </a:lnTo>
                  <a:lnTo>
                    <a:pt x="41" y="899"/>
                  </a:lnTo>
                  <a:lnTo>
                    <a:pt x="29" y="905"/>
                  </a:lnTo>
                  <a:lnTo>
                    <a:pt x="17" y="916"/>
                  </a:lnTo>
                  <a:lnTo>
                    <a:pt x="9" y="931"/>
                  </a:lnTo>
                  <a:lnTo>
                    <a:pt x="3" y="948"/>
                  </a:lnTo>
                  <a:lnTo>
                    <a:pt x="0" y="968"/>
                  </a:lnTo>
                  <a:lnTo>
                    <a:pt x="4" y="997"/>
                  </a:lnTo>
                  <a:lnTo>
                    <a:pt x="13" y="1023"/>
                  </a:lnTo>
                  <a:lnTo>
                    <a:pt x="26" y="1047"/>
                  </a:lnTo>
                  <a:lnTo>
                    <a:pt x="45" y="1069"/>
                  </a:lnTo>
                  <a:lnTo>
                    <a:pt x="67" y="1084"/>
                  </a:lnTo>
                  <a:lnTo>
                    <a:pt x="93" y="1098"/>
                  </a:lnTo>
                  <a:lnTo>
                    <a:pt x="120" y="1106"/>
                  </a:lnTo>
                  <a:lnTo>
                    <a:pt x="150" y="1110"/>
                  </a:lnTo>
                  <a:lnTo>
                    <a:pt x="183" y="1106"/>
                  </a:lnTo>
                  <a:lnTo>
                    <a:pt x="213" y="1095"/>
                  </a:lnTo>
                  <a:lnTo>
                    <a:pt x="241" y="1080"/>
                  </a:lnTo>
                  <a:lnTo>
                    <a:pt x="266" y="1059"/>
                  </a:lnTo>
                  <a:lnTo>
                    <a:pt x="290" y="1034"/>
                  </a:lnTo>
                  <a:lnTo>
                    <a:pt x="311" y="1006"/>
                  </a:lnTo>
                  <a:lnTo>
                    <a:pt x="328" y="976"/>
                  </a:lnTo>
                  <a:lnTo>
                    <a:pt x="344" y="944"/>
                  </a:lnTo>
                  <a:lnTo>
                    <a:pt x="359" y="911"/>
                  </a:lnTo>
                  <a:lnTo>
                    <a:pt x="645" y="1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3FD5-783F-4F02-8A98-51A4685ADCA0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672196" name="AutoShape 4"/>
          <p:cNvSpPr>
            <a:spLocks noChangeArrowheads="1"/>
          </p:cNvSpPr>
          <p:nvPr/>
        </p:nvSpPr>
        <p:spPr bwMode="auto">
          <a:xfrm>
            <a:off x="2555875" y="2781300"/>
            <a:ext cx="36718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2197" name="AutoShape 5"/>
          <p:cNvSpPr>
            <a:spLocks noChangeArrowheads="1"/>
          </p:cNvSpPr>
          <p:nvPr/>
        </p:nvSpPr>
        <p:spPr bwMode="auto">
          <a:xfrm>
            <a:off x="2700338" y="2924175"/>
            <a:ext cx="3384550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2199" name="AutoShape 7"/>
          <p:cNvSpPr>
            <a:spLocks noChangeArrowheads="1"/>
          </p:cNvSpPr>
          <p:nvPr/>
        </p:nvSpPr>
        <p:spPr bwMode="auto">
          <a:xfrm>
            <a:off x="345598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22</a:t>
            </a:r>
          </a:p>
        </p:txBody>
      </p:sp>
      <p:sp>
        <p:nvSpPr>
          <p:cNvPr id="1672200" name="AutoShape 8"/>
          <p:cNvSpPr>
            <a:spLocks noChangeArrowheads="1"/>
          </p:cNvSpPr>
          <p:nvPr/>
        </p:nvSpPr>
        <p:spPr bwMode="auto">
          <a:xfrm>
            <a:off x="4176713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sp>
        <p:nvSpPr>
          <p:cNvPr id="1672201" name="AutoShape 9"/>
          <p:cNvSpPr>
            <a:spLocks noChangeArrowheads="1"/>
          </p:cNvSpPr>
          <p:nvPr/>
        </p:nvSpPr>
        <p:spPr bwMode="auto">
          <a:xfrm>
            <a:off x="489743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cxnSp>
        <p:nvCxnSpPr>
          <p:cNvPr id="1672218" name="AutoShape 26"/>
          <p:cNvCxnSpPr>
            <a:cxnSpLocks noChangeShapeType="1"/>
            <a:stCxn id="1672204" idx="2"/>
            <a:endCxn id="1672226" idx="0"/>
          </p:cNvCxnSpPr>
          <p:nvPr/>
        </p:nvCxnSpPr>
        <p:spPr bwMode="auto">
          <a:xfrm flipH="1">
            <a:off x="3001963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2219" name="AutoShape 27"/>
          <p:cNvCxnSpPr>
            <a:cxnSpLocks noChangeShapeType="1"/>
            <a:stCxn id="1672205" idx="2"/>
            <a:endCxn id="1672229" idx="0"/>
          </p:cNvCxnSpPr>
          <p:nvPr/>
        </p:nvCxnSpPr>
        <p:spPr bwMode="auto">
          <a:xfrm flipH="1">
            <a:off x="4024313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2220" name="AutoShape 28"/>
          <p:cNvCxnSpPr>
            <a:cxnSpLocks noChangeShapeType="1"/>
            <a:stCxn id="1672206" idx="2"/>
            <a:endCxn id="1672232" idx="0"/>
          </p:cNvCxnSpPr>
          <p:nvPr/>
        </p:nvCxnSpPr>
        <p:spPr bwMode="auto">
          <a:xfrm>
            <a:off x="4849813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570163" y="5156200"/>
            <a:ext cx="863600" cy="863600"/>
            <a:chOff x="1066" y="2977"/>
            <a:chExt cx="544" cy="544"/>
          </a:xfrm>
        </p:grpSpPr>
        <p:sp>
          <p:nvSpPr>
            <p:cNvPr id="1672226" name="AutoShape 3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2227" name="AutoShape 3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592513" y="5156200"/>
            <a:ext cx="863600" cy="863600"/>
            <a:chOff x="1066" y="2977"/>
            <a:chExt cx="544" cy="544"/>
          </a:xfrm>
        </p:grpSpPr>
        <p:sp>
          <p:nvSpPr>
            <p:cNvPr id="1672229" name="AutoShape 37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2230" name="AutoShape 38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614863" y="5156200"/>
            <a:ext cx="863600" cy="863600"/>
            <a:chOff x="1066" y="2977"/>
            <a:chExt cx="544" cy="544"/>
          </a:xfrm>
        </p:grpSpPr>
        <p:sp>
          <p:nvSpPr>
            <p:cNvPr id="1672232" name="AutoShape 40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2233" name="AutoShape 41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1672253" name="AutoShape 61"/>
          <p:cNvCxnSpPr>
            <a:cxnSpLocks noChangeShapeType="1"/>
            <a:stCxn id="1672207" idx="2"/>
            <a:endCxn id="1672255" idx="0"/>
          </p:cNvCxnSpPr>
          <p:nvPr/>
        </p:nvCxnSpPr>
        <p:spPr bwMode="auto">
          <a:xfrm>
            <a:off x="5570538" y="4427538"/>
            <a:ext cx="498475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5637213" y="5157788"/>
            <a:ext cx="863600" cy="863600"/>
            <a:chOff x="1066" y="2977"/>
            <a:chExt cx="544" cy="544"/>
          </a:xfrm>
        </p:grpSpPr>
        <p:sp>
          <p:nvSpPr>
            <p:cNvPr id="1672255" name="AutoShape 63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2256" name="AutoShape 64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72257" name="AutoShape 65"/>
          <p:cNvSpPr>
            <a:spLocks noChangeArrowheads="1"/>
          </p:cNvSpPr>
          <p:nvPr/>
        </p:nvSpPr>
        <p:spPr bwMode="auto">
          <a:xfrm>
            <a:off x="3059113" y="333375"/>
            <a:ext cx="2881312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2258" name="AutoShape 66"/>
          <p:cNvSpPr>
            <a:spLocks noChangeArrowheads="1"/>
          </p:cNvSpPr>
          <p:nvPr/>
        </p:nvSpPr>
        <p:spPr bwMode="auto">
          <a:xfrm>
            <a:off x="3203575" y="476250"/>
            <a:ext cx="25923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672271" name="AutoShape 79"/>
          <p:cNvCxnSpPr>
            <a:cxnSpLocks noChangeShapeType="1"/>
            <a:stCxn id="1672265" idx="2"/>
          </p:cNvCxnSpPr>
          <p:nvPr/>
        </p:nvCxnSpPr>
        <p:spPr bwMode="auto">
          <a:xfrm flipH="1">
            <a:off x="2051050" y="1979613"/>
            <a:ext cx="1717675" cy="657225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2272" name="AutoShape 80"/>
          <p:cNvCxnSpPr>
            <a:cxnSpLocks noChangeShapeType="1"/>
            <a:stCxn id="1672267" idx="2"/>
          </p:cNvCxnSpPr>
          <p:nvPr/>
        </p:nvCxnSpPr>
        <p:spPr bwMode="auto">
          <a:xfrm>
            <a:off x="5210175" y="1979613"/>
            <a:ext cx="1377950" cy="5857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72260" name="AutoShape 68"/>
          <p:cNvSpPr>
            <a:spLocks noChangeArrowheads="1"/>
          </p:cNvSpPr>
          <p:nvPr/>
        </p:nvSpPr>
        <p:spPr bwMode="auto">
          <a:xfrm>
            <a:off x="3816350" y="63817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</a:rPr>
              <a:t>20</a:t>
            </a:r>
          </a:p>
        </p:txBody>
      </p:sp>
      <p:sp>
        <p:nvSpPr>
          <p:cNvPr id="1672261" name="AutoShape 69"/>
          <p:cNvSpPr>
            <a:spLocks noChangeArrowheads="1"/>
          </p:cNvSpPr>
          <p:nvPr/>
        </p:nvSpPr>
        <p:spPr bwMode="auto">
          <a:xfrm>
            <a:off x="4537075" y="63817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sp>
        <p:nvSpPr>
          <p:cNvPr id="1672265" name="AutoShape 73"/>
          <p:cNvSpPr>
            <a:spLocks noChangeArrowheads="1"/>
          </p:cNvSpPr>
          <p:nvPr/>
        </p:nvSpPr>
        <p:spPr bwMode="auto">
          <a:xfrm>
            <a:off x="3457575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2267" name="AutoShape 75"/>
          <p:cNvSpPr>
            <a:spLocks noChangeArrowheads="1"/>
          </p:cNvSpPr>
          <p:nvPr/>
        </p:nvSpPr>
        <p:spPr bwMode="auto">
          <a:xfrm>
            <a:off x="4899025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672270" name="AutoShape 78"/>
          <p:cNvCxnSpPr>
            <a:cxnSpLocks noChangeShapeType="1"/>
            <a:stCxn id="1672266" idx="2"/>
            <a:endCxn id="1672196" idx="0"/>
          </p:cNvCxnSpPr>
          <p:nvPr/>
        </p:nvCxnSpPr>
        <p:spPr bwMode="auto">
          <a:xfrm flipH="1">
            <a:off x="4392613" y="1979613"/>
            <a:ext cx="96837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72266" name="AutoShape 74"/>
          <p:cNvSpPr>
            <a:spLocks noChangeArrowheads="1"/>
          </p:cNvSpPr>
          <p:nvPr/>
        </p:nvSpPr>
        <p:spPr bwMode="auto">
          <a:xfrm>
            <a:off x="4178300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2204" name="AutoShape 12"/>
          <p:cNvSpPr>
            <a:spLocks noChangeArrowheads="1"/>
          </p:cNvSpPr>
          <p:nvPr/>
        </p:nvSpPr>
        <p:spPr bwMode="auto">
          <a:xfrm>
            <a:off x="30972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2205" name="AutoShape 13"/>
          <p:cNvSpPr>
            <a:spLocks noChangeArrowheads="1"/>
          </p:cNvSpPr>
          <p:nvPr/>
        </p:nvSpPr>
        <p:spPr bwMode="auto">
          <a:xfrm>
            <a:off x="381793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2206" name="AutoShape 14"/>
          <p:cNvSpPr>
            <a:spLocks noChangeArrowheads="1"/>
          </p:cNvSpPr>
          <p:nvPr/>
        </p:nvSpPr>
        <p:spPr bwMode="auto">
          <a:xfrm>
            <a:off x="45386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2207" name="AutoShape 15"/>
          <p:cNvSpPr>
            <a:spLocks noChangeArrowheads="1"/>
          </p:cNvSpPr>
          <p:nvPr/>
        </p:nvSpPr>
        <p:spPr bwMode="auto">
          <a:xfrm>
            <a:off x="525938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9DA9-63B7-4BEE-94AA-0453A773EB15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674293" name="AutoShape 53"/>
          <p:cNvSpPr>
            <a:spLocks noChangeArrowheads="1"/>
          </p:cNvSpPr>
          <p:nvPr/>
        </p:nvSpPr>
        <p:spPr bwMode="auto">
          <a:xfrm>
            <a:off x="4938713" y="2781300"/>
            <a:ext cx="2659062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94" name="AutoShape 54"/>
          <p:cNvSpPr>
            <a:spLocks noChangeArrowheads="1"/>
          </p:cNvSpPr>
          <p:nvPr/>
        </p:nvSpPr>
        <p:spPr bwMode="auto">
          <a:xfrm>
            <a:off x="5081588" y="2924175"/>
            <a:ext cx="23717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42" name="AutoShape 2"/>
          <p:cNvSpPr>
            <a:spLocks noChangeArrowheads="1"/>
          </p:cNvSpPr>
          <p:nvPr/>
        </p:nvSpPr>
        <p:spPr bwMode="auto">
          <a:xfrm>
            <a:off x="1908175" y="2781300"/>
            <a:ext cx="25923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43" name="AutoShape 3"/>
          <p:cNvSpPr>
            <a:spLocks noChangeArrowheads="1"/>
          </p:cNvSpPr>
          <p:nvPr/>
        </p:nvSpPr>
        <p:spPr bwMode="auto">
          <a:xfrm>
            <a:off x="2060575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45" name="AutoShape 5"/>
          <p:cNvSpPr>
            <a:spLocks noChangeArrowheads="1"/>
          </p:cNvSpPr>
          <p:nvPr/>
        </p:nvSpPr>
        <p:spPr bwMode="auto">
          <a:xfrm>
            <a:off x="324008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22</a:t>
            </a:r>
          </a:p>
        </p:txBody>
      </p:sp>
      <p:sp>
        <p:nvSpPr>
          <p:cNvPr id="1674247" name="AutoShape 7"/>
          <p:cNvSpPr>
            <a:spLocks noChangeArrowheads="1"/>
          </p:cNvSpPr>
          <p:nvPr/>
        </p:nvSpPr>
        <p:spPr bwMode="auto">
          <a:xfrm>
            <a:off x="5618163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cxnSp>
        <p:nvCxnSpPr>
          <p:cNvPr id="1674256" name="AutoShape 16"/>
          <p:cNvCxnSpPr>
            <a:cxnSpLocks noChangeShapeType="1"/>
            <a:stCxn id="1674250" idx="2"/>
            <a:endCxn id="1674264" idx="0"/>
          </p:cNvCxnSpPr>
          <p:nvPr/>
        </p:nvCxnSpPr>
        <p:spPr bwMode="auto">
          <a:xfrm flipH="1">
            <a:off x="2786063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4257" name="AutoShape 17"/>
          <p:cNvCxnSpPr>
            <a:cxnSpLocks noChangeShapeType="1"/>
            <a:stCxn id="1674251" idx="2"/>
            <a:endCxn id="1674267" idx="0"/>
          </p:cNvCxnSpPr>
          <p:nvPr/>
        </p:nvCxnSpPr>
        <p:spPr bwMode="auto">
          <a:xfrm flipH="1">
            <a:off x="3808413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4258" name="AutoShape 18"/>
          <p:cNvCxnSpPr>
            <a:cxnSpLocks noChangeShapeType="1"/>
            <a:stCxn id="1674252" idx="2"/>
            <a:endCxn id="1674270" idx="0"/>
          </p:cNvCxnSpPr>
          <p:nvPr/>
        </p:nvCxnSpPr>
        <p:spPr bwMode="auto">
          <a:xfrm>
            <a:off x="5570538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54263" y="5156200"/>
            <a:ext cx="863600" cy="863600"/>
            <a:chOff x="1066" y="2977"/>
            <a:chExt cx="544" cy="544"/>
          </a:xfrm>
        </p:grpSpPr>
        <p:sp>
          <p:nvSpPr>
            <p:cNvPr id="1674264" name="AutoShape 2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4265" name="AutoShape 2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376613" y="5156200"/>
            <a:ext cx="863600" cy="863600"/>
            <a:chOff x="1066" y="2977"/>
            <a:chExt cx="544" cy="544"/>
          </a:xfrm>
        </p:grpSpPr>
        <p:sp>
          <p:nvSpPr>
            <p:cNvPr id="1674267" name="AutoShape 27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4268" name="AutoShape 28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5588" y="5156200"/>
            <a:ext cx="863600" cy="863600"/>
            <a:chOff x="1066" y="2977"/>
            <a:chExt cx="544" cy="544"/>
          </a:xfrm>
        </p:grpSpPr>
        <p:sp>
          <p:nvSpPr>
            <p:cNvPr id="1674270" name="AutoShape 30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4271" name="AutoShape 31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1674275" name="AutoShape 35"/>
          <p:cNvCxnSpPr>
            <a:cxnSpLocks noChangeShapeType="1"/>
            <a:stCxn id="1674253" idx="2"/>
            <a:endCxn id="1674277" idx="0"/>
          </p:cNvCxnSpPr>
          <p:nvPr/>
        </p:nvCxnSpPr>
        <p:spPr bwMode="auto">
          <a:xfrm>
            <a:off x="6291263" y="4427538"/>
            <a:ext cx="498475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357938" y="5157788"/>
            <a:ext cx="863600" cy="863600"/>
            <a:chOff x="1066" y="2977"/>
            <a:chExt cx="544" cy="544"/>
          </a:xfrm>
        </p:grpSpPr>
        <p:sp>
          <p:nvSpPr>
            <p:cNvPr id="1674277" name="AutoShape 37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4278" name="AutoShape 38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74279" name="AutoShape 39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80" name="AutoShape 40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4282" name="AutoShape 42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674283" name="AutoShape 43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sp>
        <p:nvSpPr>
          <p:cNvPr id="1674284" name="AutoShape 44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674291" name="AutoShape 51"/>
          <p:cNvCxnSpPr>
            <a:cxnSpLocks noChangeShapeType="1"/>
            <a:stCxn id="1674292" idx="2"/>
            <a:endCxn id="1674242" idx="0"/>
          </p:cNvCxnSpPr>
          <p:nvPr/>
        </p:nvCxnSpPr>
        <p:spPr bwMode="auto">
          <a:xfrm flipH="1">
            <a:off x="3205163" y="1979613"/>
            <a:ext cx="1212850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74295" name="AutoShape 55"/>
          <p:cNvCxnSpPr>
            <a:cxnSpLocks noChangeShapeType="1"/>
            <a:stCxn id="1674288" idx="2"/>
            <a:endCxn id="1674293" idx="0"/>
          </p:cNvCxnSpPr>
          <p:nvPr/>
        </p:nvCxnSpPr>
        <p:spPr bwMode="auto">
          <a:xfrm>
            <a:off x="5138738" y="1979613"/>
            <a:ext cx="1130300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74250" name="AutoShape 10"/>
          <p:cNvSpPr>
            <a:spLocks noChangeArrowheads="1"/>
          </p:cNvSpPr>
          <p:nvPr/>
        </p:nvSpPr>
        <p:spPr bwMode="auto">
          <a:xfrm>
            <a:off x="28813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4251" name="AutoShape 11"/>
          <p:cNvSpPr>
            <a:spLocks noChangeArrowheads="1"/>
          </p:cNvSpPr>
          <p:nvPr/>
        </p:nvSpPr>
        <p:spPr bwMode="auto">
          <a:xfrm>
            <a:off x="360203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4252" name="AutoShape 12"/>
          <p:cNvSpPr>
            <a:spLocks noChangeArrowheads="1"/>
          </p:cNvSpPr>
          <p:nvPr/>
        </p:nvSpPr>
        <p:spPr bwMode="auto">
          <a:xfrm>
            <a:off x="525938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4253" name="AutoShape 13"/>
          <p:cNvSpPr>
            <a:spLocks noChangeArrowheads="1"/>
          </p:cNvSpPr>
          <p:nvPr/>
        </p:nvSpPr>
        <p:spPr bwMode="auto">
          <a:xfrm>
            <a:off x="59801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674296" name="AutoShape 56"/>
          <p:cNvCxnSpPr>
            <a:cxnSpLocks noChangeShapeType="1"/>
            <a:stCxn id="1674287" idx="2"/>
          </p:cNvCxnSpPr>
          <p:nvPr/>
        </p:nvCxnSpPr>
        <p:spPr bwMode="auto">
          <a:xfrm flipH="1">
            <a:off x="1187450" y="1979613"/>
            <a:ext cx="2509838" cy="5857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74287" name="AutoShape 47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674297" name="AutoShape 57"/>
          <p:cNvCxnSpPr>
            <a:cxnSpLocks noChangeShapeType="1"/>
            <a:stCxn id="1674289" idx="2"/>
          </p:cNvCxnSpPr>
          <p:nvPr/>
        </p:nvCxnSpPr>
        <p:spPr bwMode="auto">
          <a:xfrm>
            <a:off x="5859463" y="1979613"/>
            <a:ext cx="2168525" cy="657225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74288" name="AutoShape 48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4289" name="AutoShape 49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74292" name="AutoShape 52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FC3C-9273-43B3-ABAF-6133D614CE63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Insertion time</a:t>
            </a:r>
          </a:p>
        </p:txBody>
      </p:sp>
      <p:pic>
        <p:nvPicPr>
          <p:cNvPr id="1676586" name="Picture 298" descr="OP_thumb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204864"/>
            <a:ext cx="3810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grpSp>
        <p:nvGrpSpPr>
          <p:cNvPr id="5124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83568" y="2204864"/>
            <a:ext cx="3803961" cy="1318895"/>
            <a:chOff x="950" y="1415"/>
            <a:chExt cx="25306" cy="8774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950" y="1415"/>
              <a:ext cx="25306" cy="86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1012" y="2631"/>
              <a:ext cx="1152" cy="122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121" y="0"/>
                </a:cxn>
                <a:cxn ang="0">
                  <a:pos x="1152" y="407"/>
                </a:cxn>
                <a:cxn ang="0">
                  <a:pos x="1105" y="407"/>
                </a:cxn>
                <a:cxn ang="0">
                  <a:pos x="1090" y="282"/>
                </a:cxn>
                <a:cxn ang="0">
                  <a:pos x="1074" y="188"/>
                </a:cxn>
                <a:cxn ang="0">
                  <a:pos x="1036" y="125"/>
                </a:cxn>
                <a:cxn ang="0">
                  <a:pos x="989" y="78"/>
                </a:cxn>
                <a:cxn ang="0">
                  <a:pos x="904" y="62"/>
                </a:cxn>
                <a:cxn ang="0">
                  <a:pos x="788" y="54"/>
                </a:cxn>
                <a:cxn ang="0">
                  <a:pos x="711" y="54"/>
                </a:cxn>
                <a:cxn ang="0">
                  <a:pos x="688" y="62"/>
                </a:cxn>
                <a:cxn ang="0">
                  <a:pos x="672" y="70"/>
                </a:cxn>
                <a:cxn ang="0">
                  <a:pos x="665" y="78"/>
                </a:cxn>
                <a:cxn ang="0">
                  <a:pos x="657" y="94"/>
                </a:cxn>
                <a:cxn ang="0">
                  <a:pos x="657" y="1113"/>
                </a:cxn>
                <a:cxn ang="0">
                  <a:pos x="672" y="1136"/>
                </a:cxn>
                <a:cxn ang="0">
                  <a:pos x="696" y="1152"/>
                </a:cxn>
                <a:cxn ang="0">
                  <a:pos x="750" y="1168"/>
                </a:cxn>
                <a:cxn ang="0">
                  <a:pos x="912" y="1168"/>
                </a:cxn>
                <a:cxn ang="0">
                  <a:pos x="912" y="1223"/>
                </a:cxn>
                <a:cxn ang="0">
                  <a:pos x="239" y="1223"/>
                </a:cxn>
                <a:cxn ang="0">
                  <a:pos x="239" y="1168"/>
                </a:cxn>
                <a:cxn ang="0">
                  <a:pos x="402" y="1168"/>
                </a:cxn>
                <a:cxn ang="0">
                  <a:pos x="456" y="1152"/>
                </a:cxn>
                <a:cxn ang="0">
                  <a:pos x="479" y="1136"/>
                </a:cxn>
                <a:cxn ang="0">
                  <a:pos x="495" y="1113"/>
                </a:cxn>
                <a:cxn ang="0">
                  <a:pos x="495" y="94"/>
                </a:cxn>
                <a:cxn ang="0">
                  <a:pos x="487" y="78"/>
                </a:cxn>
                <a:cxn ang="0">
                  <a:pos x="440" y="54"/>
                </a:cxn>
                <a:cxn ang="0">
                  <a:pos x="363" y="54"/>
                </a:cxn>
                <a:cxn ang="0">
                  <a:pos x="247" y="62"/>
                </a:cxn>
                <a:cxn ang="0">
                  <a:pos x="170" y="78"/>
                </a:cxn>
                <a:cxn ang="0">
                  <a:pos x="116" y="125"/>
                </a:cxn>
                <a:cxn ang="0">
                  <a:pos x="77" y="188"/>
                </a:cxn>
                <a:cxn ang="0">
                  <a:pos x="62" y="282"/>
                </a:cxn>
                <a:cxn ang="0">
                  <a:pos x="46" y="407"/>
                </a:cxn>
                <a:cxn ang="0">
                  <a:pos x="0" y="407"/>
                </a:cxn>
                <a:cxn ang="0">
                  <a:pos x="31" y="0"/>
                </a:cxn>
              </a:cxnLst>
              <a:rect l="0" t="0" r="r" b="b"/>
              <a:pathLst>
                <a:path w="1152" h="1223">
                  <a:moveTo>
                    <a:pt x="31" y="0"/>
                  </a:moveTo>
                  <a:lnTo>
                    <a:pt x="1121" y="0"/>
                  </a:lnTo>
                  <a:lnTo>
                    <a:pt x="1152" y="407"/>
                  </a:lnTo>
                  <a:lnTo>
                    <a:pt x="1105" y="407"/>
                  </a:lnTo>
                  <a:lnTo>
                    <a:pt x="1090" y="282"/>
                  </a:lnTo>
                  <a:lnTo>
                    <a:pt x="1074" y="188"/>
                  </a:lnTo>
                  <a:lnTo>
                    <a:pt x="1036" y="125"/>
                  </a:lnTo>
                  <a:lnTo>
                    <a:pt x="989" y="78"/>
                  </a:lnTo>
                  <a:lnTo>
                    <a:pt x="904" y="62"/>
                  </a:lnTo>
                  <a:lnTo>
                    <a:pt x="788" y="54"/>
                  </a:lnTo>
                  <a:lnTo>
                    <a:pt x="711" y="54"/>
                  </a:lnTo>
                  <a:lnTo>
                    <a:pt x="688" y="62"/>
                  </a:lnTo>
                  <a:lnTo>
                    <a:pt x="672" y="70"/>
                  </a:lnTo>
                  <a:lnTo>
                    <a:pt x="665" y="78"/>
                  </a:lnTo>
                  <a:lnTo>
                    <a:pt x="657" y="94"/>
                  </a:lnTo>
                  <a:lnTo>
                    <a:pt x="657" y="1113"/>
                  </a:lnTo>
                  <a:lnTo>
                    <a:pt x="672" y="1136"/>
                  </a:lnTo>
                  <a:lnTo>
                    <a:pt x="696" y="1152"/>
                  </a:lnTo>
                  <a:lnTo>
                    <a:pt x="750" y="1168"/>
                  </a:lnTo>
                  <a:lnTo>
                    <a:pt x="912" y="1168"/>
                  </a:lnTo>
                  <a:lnTo>
                    <a:pt x="912" y="1223"/>
                  </a:lnTo>
                  <a:lnTo>
                    <a:pt x="239" y="1223"/>
                  </a:lnTo>
                  <a:lnTo>
                    <a:pt x="239" y="1168"/>
                  </a:lnTo>
                  <a:lnTo>
                    <a:pt x="402" y="1168"/>
                  </a:lnTo>
                  <a:lnTo>
                    <a:pt x="456" y="1152"/>
                  </a:lnTo>
                  <a:lnTo>
                    <a:pt x="479" y="1136"/>
                  </a:lnTo>
                  <a:lnTo>
                    <a:pt x="495" y="1113"/>
                  </a:lnTo>
                  <a:lnTo>
                    <a:pt x="495" y="94"/>
                  </a:lnTo>
                  <a:lnTo>
                    <a:pt x="487" y="78"/>
                  </a:lnTo>
                  <a:lnTo>
                    <a:pt x="440" y="54"/>
                  </a:lnTo>
                  <a:lnTo>
                    <a:pt x="363" y="54"/>
                  </a:lnTo>
                  <a:lnTo>
                    <a:pt x="247" y="62"/>
                  </a:lnTo>
                  <a:lnTo>
                    <a:pt x="170" y="78"/>
                  </a:lnTo>
                  <a:lnTo>
                    <a:pt x="116" y="125"/>
                  </a:lnTo>
                  <a:lnTo>
                    <a:pt x="77" y="188"/>
                  </a:lnTo>
                  <a:lnTo>
                    <a:pt x="62" y="282"/>
                  </a:lnTo>
                  <a:lnTo>
                    <a:pt x="46" y="407"/>
                  </a:lnTo>
                  <a:lnTo>
                    <a:pt x="0" y="4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2257" y="2623"/>
              <a:ext cx="896" cy="1238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262" y="627"/>
                </a:cxn>
                <a:cxn ang="0">
                  <a:pos x="286" y="580"/>
                </a:cxn>
                <a:cxn ang="0">
                  <a:pos x="324" y="533"/>
                </a:cxn>
                <a:cxn ang="0">
                  <a:pos x="371" y="494"/>
                </a:cxn>
                <a:cxn ang="0">
                  <a:pos x="440" y="462"/>
                </a:cxn>
                <a:cxn ang="0">
                  <a:pos x="518" y="447"/>
                </a:cxn>
                <a:cxn ang="0">
                  <a:pos x="603" y="454"/>
                </a:cxn>
                <a:cxn ang="0">
                  <a:pos x="664" y="478"/>
                </a:cxn>
                <a:cxn ang="0">
                  <a:pos x="703" y="509"/>
                </a:cxn>
                <a:cxn ang="0">
                  <a:pos x="734" y="556"/>
                </a:cxn>
                <a:cxn ang="0">
                  <a:pos x="750" y="611"/>
                </a:cxn>
                <a:cxn ang="0">
                  <a:pos x="757" y="682"/>
                </a:cxn>
                <a:cxn ang="0">
                  <a:pos x="757" y="1129"/>
                </a:cxn>
                <a:cxn ang="0">
                  <a:pos x="765" y="1160"/>
                </a:cxn>
                <a:cxn ang="0">
                  <a:pos x="788" y="1176"/>
                </a:cxn>
                <a:cxn ang="0">
                  <a:pos x="835" y="1184"/>
                </a:cxn>
                <a:cxn ang="0">
                  <a:pos x="896" y="1184"/>
                </a:cxn>
                <a:cxn ang="0">
                  <a:pos x="896" y="1238"/>
                </a:cxn>
                <a:cxn ang="0">
                  <a:pos x="494" y="1238"/>
                </a:cxn>
                <a:cxn ang="0">
                  <a:pos x="494" y="1184"/>
                </a:cxn>
                <a:cxn ang="0">
                  <a:pos x="564" y="1184"/>
                </a:cxn>
                <a:cxn ang="0">
                  <a:pos x="610" y="1176"/>
                </a:cxn>
                <a:cxn ang="0">
                  <a:pos x="626" y="1152"/>
                </a:cxn>
                <a:cxn ang="0">
                  <a:pos x="634" y="1105"/>
                </a:cxn>
                <a:cxn ang="0">
                  <a:pos x="634" y="619"/>
                </a:cxn>
                <a:cxn ang="0">
                  <a:pos x="618" y="564"/>
                </a:cxn>
                <a:cxn ang="0">
                  <a:pos x="595" y="517"/>
                </a:cxn>
                <a:cxn ang="0">
                  <a:pos x="564" y="486"/>
                </a:cxn>
                <a:cxn ang="0">
                  <a:pos x="502" y="478"/>
                </a:cxn>
                <a:cxn ang="0">
                  <a:pos x="433" y="494"/>
                </a:cxn>
                <a:cxn ang="0">
                  <a:pos x="371" y="525"/>
                </a:cxn>
                <a:cxn ang="0">
                  <a:pos x="317" y="588"/>
                </a:cxn>
                <a:cxn ang="0">
                  <a:pos x="278" y="666"/>
                </a:cxn>
                <a:cxn ang="0">
                  <a:pos x="262" y="768"/>
                </a:cxn>
                <a:cxn ang="0">
                  <a:pos x="262" y="1097"/>
                </a:cxn>
                <a:cxn ang="0">
                  <a:pos x="270" y="1144"/>
                </a:cxn>
                <a:cxn ang="0">
                  <a:pos x="286" y="1168"/>
                </a:cxn>
                <a:cxn ang="0">
                  <a:pos x="332" y="1176"/>
                </a:cxn>
                <a:cxn ang="0">
                  <a:pos x="402" y="1176"/>
                </a:cxn>
                <a:cxn ang="0">
                  <a:pos x="402" y="1231"/>
                </a:cxn>
                <a:cxn ang="0">
                  <a:pos x="0" y="1231"/>
                </a:cxn>
                <a:cxn ang="0">
                  <a:pos x="0" y="1176"/>
                </a:cxn>
                <a:cxn ang="0">
                  <a:pos x="69" y="1176"/>
                </a:cxn>
                <a:cxn ang="0">
                  <a:pos x="116" y="1168"/>
                </a:cxn>
                <a:cxn ang="0">
                  <a:pos x="131" y="1144"/>
                </a:cxn>
                <a:cxn ang="0">
                  <a:pos x="139" y="1097"/>
                </a:cxn>
                <a:cxn ang="0">
                  <a:pos x="146" y="180"/>
                </a:cxn>
                <a:cxn ang="0">
                  <a:pos x="139" y="125"/>
                </a:cxn>
                <a:cxn ang="0">
                  <a:pos x="123" y="94"/>
                </a:cxn>
                <a:cxn ang="0">
                  <a:pos x="85" y="78"/>
                </a:cxn>
                <a:cxn ang="0">
                  <a:pos x="7" y="78"/>
                </a:cxn>
                <a:cxn ang="0">
                  <a:pos x="7" y="23"/>
                </a:cxn>
                <a:cxn ang="0">
                  <a:pos x="262" y="0"/>
                </a:cxn>
              </a:cxnLst>
              <a:rect l="0" t="0" r="r" b="b"/>
              <a:pathLst>
                <a:path w="896" h="1238">
                  <a:moveTo>
                    <a:pt x="262" y="0"/>
                  </a:moveTo>
                  <a:lnTo>
                    <a:pt x="262" y="627"/>
                  </a:lnTo>
                  <a:lnTo>
                    <a:pt x="286" y="580"/>
                  </a:lnTo>
                  <a:lnTo>
                    <a:pt x="324" y="533"/>
                  </a:lnTo>
                  <a:lnTo>
                    <a:pt x="371" y="494"/>
                  </a:lnTo>
                  <a:lnTo>
                    <a:pt x="440" y="462"/>
                  </a:lnTo>
                  <a:lnTo>
                    <a:pt x="518" y="447"/>
                  </a:lnTo>
                  <a:lnTo>
                    <a:pt x="603" y="454"/>
                  </a:lnTo>
                  <a:lnTo>
                    <a:pt x="664" y="478"/>
                  </a:lnTo>
                  <a:lnTo>
                    <a:pt x="703" y="509"/>
                  </a:lnTo>
                  <a:lnTo>
                    <a:pt x="734" y="556"/>
                  </a:lnTo>
                  <a:lnTo>
                    <a:pt x="750" y="611"/>
                  </a:lnTo>
                  <a:lnTo>
                    <a:pt x="757" y="682"/>
                  </a:lnTo>
                  <a:lnTo>
                    <a:pt x="757" y="1129"/>
                  </a:lnTo>
                  <a:lnTo>
                    <a:pt x="765" y="1160"/>
                  </a:lnTo>
                  <a:lnTo>
                    <a:pt x="788" y="1176"/>
                  </a:lnTo>
                  <a:lnTo>
                    <a:pt x="835" y="1184"/>
                  </a:lnTo>
                  <a:lnTo>
                    <a:pt x="896" y="1184"/>
                  </a:lnTo>
                  <a:lnTo>
                    <a:pt x="896" y="1238"/>
                  </a:lnTo>
                  <a:lnTo>
                    <a:pt x="494" y="1238"/>
                  </a:lnTo>
                  <a:lnTo>
                    <a:pt x="494" y="1184"/>
                  </a:lnTo>
                  <a:lnTo>
                    <a:pt x="564" y="1184"/>
                  </a:lnTo>
                  <a:lnTo>
                    <a:pt x="610" y="1176"/>
                  </a:lnTo>
                  <a:lnTo>
                    <a:pt x="626" y="1152"/>
                  </a:lnTo>
                  <a:lnTo>
                    <a:pt x="634" y="1105"/>
                  </a:lnTo>
                  <a:lnTo>
                    <a:pt x="634" y="619"/>
                  </a:lnTo>
                  <a:lnTo>
                    <a:pt x="618" y="564"/>
                  </a:lnTo>
                  <a:lnTo>
                    <a:pt x="595" y="517"/>
                  </a:lnTo>
                  <a:lnTo>
                    <a:pt x="564" y="486"/>
                  </a:lnTo>
                  <a:lnTo>
                    <a:pt x="502" y="478"/>
                  </a:lnTo>
                  <a:lnTo>
                    <a:pt x="433" y="494"/>
                  </a:lnTo>
                  <a:lnTo>
                    <a:pt x="371" y="525"/>
                  </a:lnTo>
                  <a:lnTo>
                    <a:pt x="317" y="588"/>
                  </a:lnTo>
                  <a:lnTo>
                    <a:pt x="278" y="666"/>
                  </a:lnTo>
                  <a:lnTo>
                    <a:pt x="262" y="768"/>
                  </a:lnTo>
                  <a:lnTo>
                    <a:pt x="262" y="1097"/>
                  </a:lnTo>
                  <a:lnTo>
                    <a:pt x="270" y="1144"/>
                  </a:lnTo>
                  <a:lnTo>
                    <a:pt x="286" y="1168"/>
                  </a:lnTo>
                  <a:lnTo>
                    <a:pt x="332" y="1176"/>
                  </a:lnTo>
                  <a:lnTo>
                    <a:pt x="402" y="1176"/>
                  </a:lnTo>
                  <a:lnTo>
                    <a:pt x="402" y="1231"/>
                  </a:lnTo>
                  <a:lnTo>
                    <a:pt x="0" y="1231"/>
                  </a:lnTo>
                  <a:lnTo>
                    <a:pt x="0" y="1176"/>
                  </a:lnTo>
                  <a:lnTo>
                    <a:pt x="69" y="1176"/>
                  </a:lnTo>
                  <a:lnTo>
                    <a:pt x="116" y="1168"/>
                  </a:lnTo>
                  <a:lnTo>
                    <a:pt x="131" y="1144"/>
                  </a:lnTo>
                  <a:lnTo>
                    <a:pt x="139" y="1097"/>
                  </a:lnTo>
                  <a:lnTo>
                    <a:pt x="146" y="180"/>
                  </a:lnTo>
                  <a:lnTo>
                    <a:pt x="139" y="125"/>
                  </a:lnTo>
                  <a:lnTo>
                    <a:pt x="123" y="94"/>
                  </a:lnTo>
                  <a:lnTo>
                    <a:pt x="85" y="78"/>
                  </a:lnTo>
                  <a:lnTo>
                    <a:pt x="7" y="78"/>
                  </a:lnTo>
                  <a:lnTo>
                    <a:pt x="7" y="23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 noEditPoints="1"/>
            </p:cNvSpPr>
            <p:nvPr/>
          </p:nvSpPr>
          <p:spPr bwMode="auto">
            <a:xfrm>
              <a:off x="3324" y="3046"/>
              <a:ext cx="688" cy="823"/>
            </a:xfrm>
            <a:custGeom>
              <a:avLst/>
              <a:gdLst/>
              <a:ahLst/>
              <a:cxnLst>
                <a:cxn ang="0">
                  <a:pos x="363" y="39"/>
                </a:cxn>
                <a:cxn ang="0">
                  <a:pos x="332" y="47"/>
                </a:cxn>
                <a:cxn ang="0">
                  <a:pos x="286" y="63"/>
                </a:cxn>
                <a:cxn ang="0">
                  <a:pos x="239" y="94"/>
                </a:cxn>
                <a:cxn ang="0">
                  <a:pos x="193" y="157"/>
                </a:cxn>
                <a:cxn ang="0">
                  <a:pos x="162" y="235"/>
                </a:cxn>
                <a:cxn ang="0">
                  <a:pos x="146" y="353"/>
                </a:cxn>
                <a:cxn ang="0">
                  <a:pos x="564" y="353"/>
                </a:cxn>
                <a:cxn ang="0">
                  <a:pos x="564" y="314"/>
                </a:cxn>
                <a:cxn ang="0">
                  <a:pos x="556" y="259"/>
                </a:cxn>
                <a:cxn ang="0">
                  <a:pos x="541" y="196"/>
                </a:cxn>
                <a:cxn ang="0">
                  <a:pos x="518" y="141"/>
                </a:cxn>
                <a:cxn ang="0">
                  <a:pos x="487" y="86"/>
                </a:cxn>
                <a:cxn ang="0">
                  <a:pos x="433" y="55"/>
                </a:cxn>
                <a:cxn ang="0">
                  <a:pos x="363" y="39"/>
                </a:cxn>
                <a:cxn ang="0">
                  <a:pos x="371" y="0"/>
                </a:cxn>
                <a:cxn ang="0">
                  <a:pos x="471" y="16"/>
                </a:cxn>
                <a:cxn ang="0">
                  <a:pos x="556" y="55"/>
                </a:cxn>
                <a:cxn ang="0">
                  <a:pos x="610" y="110"/>
                </a:cxn>
                <a:cxn ang="0">
                  <a:pos x="657" y="180"/>
                </a:cxn>
                <a:cxn ang="0">
                  <a:pos x="680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0" y="384"/>
                </a:cxn>
                <a:cxn ang="0">
                  <a:pos x="672" y="392"/>
                </a:cxn>
                <a:cxn ang="0">
                  <a:pos x="146" y="392"/>
                </a:cxn>
                <a:cxn ang="0">
                  <a:pos x="146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7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7" y="776"/>
                </a:cxn>
                <a:cxn ang="0">
                  <a:pos x="456" y="768"/>
                </a:cxn>
                <a:cxn ang="0">
                  <a:pos x="502" y="753"/>
                </a:cxn>
                <a:cxn ang="0">
                  <a:pos x="556" y="721"/>
                </a:cxn>
                <a:cxn ang="0">
                  <a:pos x="603" y="667"/>
                </a:cxn>
                <a:cxn ang="0">
                  <a:pos x="641" y="588"/>
                </a:cxn>
                <a:cxn ang="0">
                  <a:pos x="641" y="572"/>
                </a:cxn>
                <a:cxn ang="0">
                  <a:pos x="649" y="565"/>
                </a:cxn>
                <a:cxn ang="0">
                  <a:pos x="672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0" y="619"/>
                </a:cxn>
                <a:cxn ang="0">
                  <a:pos x="657" y="667"/>
                </a:cxn>
                <a:cxn ang="0">
                  <a:pos x="618" y="714"/>
                </a:cxn>
                <a:cxn ang="0">
                  <a:pos x="564" y="768"/>
                </a:cxn>
                <a:cxn ang="0">
                  <a:pos x="494" y="808"/>
                </a:cxn>
                <a:cxn ang="0">
                  <a:pos x="394" y="823"/>
                </a:cxn>
                <a:cxn ang="0">
                  <a:pos x="270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5" y="282"/>
                </a:cxn>
                <a:cxn ang="0">
                  <a:pos x="69" y="173"/>
                </a:cxn>
                <a:cxn ang="0">
                  <a:pos x="146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63" y="39"/>
                  </a:moveTo>
                  <a:lnTo>
                    <a:pt x="332" y="47"/>
                  </a:lnTo>
                  <a:lnTo>
                    <a:pt x="286" y="63"/>
                  </a:lnTo>
                  <a:lnTo>
                    <a:pt x="239" y="94"/>
                  </a:lnTo>
                  <a:lnTo>
                    <a:pt x="193" y="157"/>
                  </a:lnTo>
                  <a:lnTo>
                    <a:pt x="162" y="235"/>
                  </a:lnTo>
                  <a:lnTo>
                    <a:pt x="146" y="353"/>
                  </a:lnTo>
                  <a:lnTo>
                    <a:pt x="564" y="353"/>
                  </a:lnTo>
                  <a:lnTo>
                    <a:pt x="564" y="314"/>
                  </a:lnTo>
                  <a:lnTo>
                    <a:pt x="556" y="259"/>
                  </a:lnTo>
                  <a:lnTo>
                    <a:pt x="541" y="196"/>
                  </a:lnTo>
                  <a:lnTo>
                    <a:pt x="518" y="141"/>
                  </a:lnTo>
                  <a:lnTo>
                    <a:pt x="487" y="86"/>
                  </a:lnTo>
                  <a:lnTo>
                    <a:pt x="433" y="55"/>
                  </a:lnTo>
                  <a:lnTo>
                    <a:pt x="363" y="39"/>
                  </a:lnTo>
                  <a:close/>
                  <a:moveTo>
                    <a:pt x="371" y="0"/>
                  </a:moveTo>
                  <a:lnTo>
                    <a:pt x="471" y="16"/>
                  </a:lnTo>
                  <a:lnTo>
                    <a:pt x="556" y="55"/>
                  </a:lnTo>
                  <a:lnTo>
                    <a:pt x="610" y="110"/>
                  </a:lnTo>
                  <a:lnTo>
                    <a:pt x="657" y="180"/>
                  </a:lnTo>
                  <a:lnTo>
                    <a:pt x="680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0" y="384"/>
                  </a:lnTo>
                  <a:lnTo>
                    <a:pt x="672" y="392"/>
                  </a:lnTo>
                  <a:lnTo>
                    <a:pt x="146" y="392"/>
                  </a:lnTo>
                  <a:lnTo>
                    <a:pt x="146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7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7" y="776"/>
                  </a:lnTo>
                  <a:lnTo>
                    <a:pt x="456" y="768"/>
                  </a:lnTo>
                  <a:lnTo>
                    <a:pt x="502" y="753"/>
                  </a:lnTo>
                  <a:lnTo>
                    <a:pt x="556" y="721"/>
                  </a:lnTo>
                  <a:lnTo>
                    <a:pt x="603" y="667"/>
                  </a:lnTo>
                  <a:lnTo>
                    <a:pt x="641" y="588"/>
                  </a:lnTo>
                  <a:lnTo>
                    <a:pt x="641" y="572"/>
                  </a:lnTo>
                  <a:lnTo>
                    <a:pt x="649" y="565"/>
                  </a:lnTo>
                  <a:lnTo>
                    <a:pt x="672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0" y="619"/>
                  </a:lnTo>
                  <a:lnTo>
                    <a:pt x="657" y="667"/>
                  </a:lnTo>
                  <a:lnTo>
                    <a:pt x="618" y="714"/>
                  </a:lnTo>
                  <a:lnTo>
                    <a:pt x="564" y="768"/>
                  </a:lnTo>
                  <a:lnTo>
                    <a:pt x="494" y="808"/>
                  </a:lnTo>
                  <a:lnTo>
                    <a:pt x="394" y="823"/>
                  </a:lnTo>
                  <a:lnTo>
                    <a:pt x="270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5" y="282"/>
                  </a:lnTo>
                  <a:lnTo>
                    <a:pt x="69" y="173"/>
                  </a:lnTo>
                  <a:lnTo>
                    <a:pt x="146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 noEditPoints="1"/>
            </p:cNvSpPr>
            <p:nvPr/>
          </p:nvSpPr>
          <p:spPr bwMode="auto">
            <a:xfrm>
              <a:off x="4576" y="2654"/>
              <a:ext cx="379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1" y="1137"/>
                </a:cxn>
                <a:cxn ang="0">
                  <a:pos x="309" y="1153"/>
                </a:cxn>
                <a:cxn ang="0">
                  <a:pos x="379" y="1153"/>
                </a:cxn>
                <a:cxn ang="0">
                  <a:pos x="379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70" y="1153"/>
                </a:cxn>
                <a:cxn ang="0">
                  <a:pos x="116" y="1145"/>
                </a:cxn>
                <a:cxn ang="0">
                  <a:pos x="132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2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8" y="486"/>
                </a:cxn>
                <a:cxn ang="0">
                  <a:pos x="8" y="431"/>
                </a:cxn>
                <a:cxn ang="0">
                  <a:pos x="255" y="408"/>
                </a:cxn>
                <a:cxn ang="0">
                  <a:pos x="170" y="0"/>
                </a:cxn>
                <a:cxn ang="0">
                  <a:pos x="201" y="8"/>
                </a:cxn>
                <a:cxn ang="0">
                  <a:pos x="224" y="16"/>
                </a:cxn>
                <a:cxn ang="0">
                  <a:pos x="248" y="39"/>
                </a:cxn>
                <a:cxn ang="0">
                  <a:pos x="255" y="63"/>
                </a:cxn>
                <a:cxn ang="0">
                  <a:pos x="263" y="94"/>
                </a:cxn>
                <a:cxn ang="0">
                  <a:pos x="255" y="125"/>
                </a:cxn>
                <a:cxn ang="0">
                  <a:pos x="248" y="149"/>
                </a:cxn>
                <a:cxn ang="0">
                  <a:pos x="224" y="173"/>
                </a:cxn>
                <a:cxn ang="0">
                  <a:pos x="201" y="180"/>
                </a:cxn>
                <a:cxn ang="0">
                  <a:pos x="170" y="188"/>
                </a:cxn>
                <a:cxn ang="0">
                  <a:pos x="139" y="180"/>
                </a:cxn>
                <a:cxn ang="0">
                  <a:pos x="116" y="173"/>
                </a:cxn>
                <a:cxn ang="0">
                  <a:pos x="93" y="149"/>
                </a:cxn>
                <a:cxn ang="0">
                  <a:pos x="85" y="125"/>
                </a:cxn>
                <a:cxn ang="0">
                  <a:pos x="77" y="94"/>
                </a:cxn>
                <a:cxn ang="0">
                  <a:pos x="85" y="63"/>
                </a:cxn>
                <a:cxn ang="0">
                  <a:pos x="93" y="39"/>
                </a:cxn>
                <a:cxn ang="0">
                  <a:pos x="116" y="16"/>
                </a:cxn>
                <a:cxn ang="0">
                  <a:pos x="139" y="8"/>
                </a:cxn>
                <a:cxn ang="0">
                  <a:pos x="170" y="0"/>
                </a:cxn>
              </a:cxnLst>
              <a:rect l="0" t="0" r="r" b="b"/>
              <a:pathLst>
                <a:path w="379" h="1207">
                  <a:moveTo>
                    <a:pt x="255" y="408"/>
                  </a:moveTo>
                  <a:lnTo>
                    <a:pt x="255" y="1113"/>
                  </a:lnTo>
                  <a:lnTo>
                    <a:pt x="271" y="1137"/>
                  </a:lnTo>
                  <a:lnTo>
                    <a:pt x="309" y="1153"/>
                  </a:lnTo>
                  <a:lnTo>
                    <a:pt x="379" y="1153"/>
                  </a:lnTo>
                  <a:lnTo>
                    <a:pt x="379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70" y="1153"/>
                  </a:lnTo>
                  <a:lnTo>
                    <a:pt x="116" y="1145"/>
                  </a:lnTo>
                  <a:lnTo>
                    <a:pt x="132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2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8" y="486"/>
                  </a:lnTo>
                  <a:lnTo>
                    <a:pt x="8" y="431"/>
                  </a:lnTo>
                  <a:lnTo>
                    <a:pt x="255" y="408"/>
                  </a:lnTo>
                  <a:close/>
                  <a:moveTo>
                    <a:pt x="170" y="0"/>
                  </a:moveTo>
                  <a:lnTo>
                    <a:pt x="201" y="8"/>
                  </a:lnTo>
                  <a:lnTo>
                    <a:pt x="224" y="16"/>
                  </a:lnTo>
                  <a:lnTo>
                    <a:pt x="248" y="39"/>
                  </a:lnTo>
                  <a:lnTo>
                    <a:pt x="255" y="63"/>
                  </a:lnTo>
                  <a:lnTo>
                    <a:pt x="263" y="94"/>
                  </a:lnTo>
                  <a:lnTo>
                    <a:pt x="255" y="125"/>
                  </a:lnTo>
                  <a:lnTo>
                    <a:pt x="248" y="149"/>
                  </a:lnTo>
                  <a:lnTo>
                    <a:pt x="224" y="173"/>
                  </a:lnTo>
                  <a:lnTo>
                    <a:pt x="201" y="180"/>
                  </a:lnTo>
                  <a:lnTo>
                    <a:pt x="170" y="188"/>
                  </a:lnTo>
                  <a:lnTo>
                    <a:pt x="139" y="180"/>
                  </a:lnTo>
                  <a:lnTo>
                    <a:pt x="116" y="173"/>
                  </a:lnTo>
                  <a:lnTo>
                    <a:pt x="93" y="149"/>
                  </a:lnTo>
                  <a:lnTo>
                    <a:pt x="85" y="125"/>
                  </a:lnTo>
                  <a:lnTo>
                    <a:pt x="77" y="94"/>
                  </a:lnTo>
                  <a:lnTo>
                    <a:pt x="85" y="63"/>
                  </a:lnTo>
                  <a:lnTo>
                    <a:pt x="93" y="39"/>
                  </a:lnTo>
                  <a:lnTo>
                    <a:pt x="116" y="16"/>
                  </a:lnTo>
                  <a:lnTo>
                    <a:pt x="139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5110" y="3070"/>
              <a:ext cx="897" cy="791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88"/>
                </a:cxn>
                <a:cxn ang="0">
                  <a:pos x="293" y="109"/>
                </a:cxn>
                <a:cxn ang="0">
                  <a:pos x="355" y="54"/>
                </a:cxn>
                <a:cxn ang="0">
                  <a:pos x="425" y="15"/>
                </a:cxn>
                <a:cxn ang="0">
                  <a:pos x="518" y="0"/>
                </a:cxn>
                <a:cxn ang="0">
                  <a:pos x="603" y="7"/>
                </a:cxn>
                <a:cxn ang="0">
                  <a:pos x="665" y="31"/>
                </a:cxn>
                <a:cxn ang="0">
                  <a:pos x="703" y="62"/>
                </a:cxn>
                <a:cxn ang="0">
                  <a:pos x="734" y="109"/>
                </a:cxn>
                <a:cxn ang="0">
                  <a:pos x="750" y="164"/>
                </a:cxn>
                <a:cxn ang="0">
                  <a:pos x="757" y="235"/>
                </a:cxn>
                <a:cxn ang="0">
                  <a:pos x="757" y="682"/>
                </a:cxn>
                <a:cxn ang="0">
                  <a:pos x="765" y="713"/>
                </a:cxn>
                <a:cxn ang="0">
                  <a:pos x="788" y="729"/>
                </a:cxn>
                <a:cxn ang="0">
                  <a:pos x="835" y="737"/>
                </a:cxn>
                <a:cxn ang="0">
                  <a:pos x="897" y="737"/>
                </a:cxn>
                <a:cxn ang="0">
                  <a:pos x="897" y="791"/>
                </a:cxn>
                <a:cxn ang="0">
                  <a:pos x="494" y="791"/>
                </a:cxn>
                <a:cxn ang="0">
                  <a:pos x="494" y="737"/>
                </a:cxn>
                <a:cxn ang="0">
                  <a:pos x="564" y="737"/>
                </a:cxn>
                <a:cxn ang="0">
                  <a:pos x="610" y="729"/>
                </a:cxn>
                <a:cxn ang="0">
                  <a:pos x="626" y="705"/>
                </a:cxn>
                <a:cxn ang="0">
                  <a:pos x="634" y="658"/>
                </a:cxn>
                <a:cxn ang="0">
                  <a:pos x="634" y="172"/>
                </a:cxn>
                <a:cxn ang="0">
                  <a:pos x="618" y="117"/>
                </a:cxn>
                <a:cxn ang="0">
                  <a:pos x="595" y="70"/>
                </a:cxn>
                <a:cxn ang="0">
                  <a:pos x="564" y="39"/>
                </a:cxn>
                <a:cxn ang="0">
                  <a:pos x="502" y="31"/>
                </a:cxn>
                <a:cxn ang="0">
                  <a:pos x="433" y="47"/>
                </a:cxn>
                <a:cxn ang="0">
                  <a:pos x="371" y="78"/>
                </a:cxn>
                <a:cxn ang="0">
                  <a:pos x="317" y="141"/>
                </a:cxn>
                <a:cxn ang="0">
                  <a:pos x="278" y="219"/>
                </a:cxn>
                <a:cxn ang="0">
                  <a:pos x="262" y="321"/>
                </a:cxn>
                <a:cxn ang="0">
                  <a:pos x="262" y="650"/>
                </a:cxn>
                <a:cxn ang="0">
                  <a:pos x="270" y="697"/>
                </a:cxn>
                <a:cxn ang="0">
                  <a:pos x="286" y="721"/>
                </a:cxn>
                <a:cxn ang="0">
                  <a:pos x="332" y="729"/>
                </a:cxn>
                <a:cxn ang="0">
                  <a:pos x="402" y="729"/>
                </a:cxn>
                <a:cxn ang="0">
                  <a:pos x="402" y="784"/>
                </a:cxn>
                <a:cxn ang="0">
                  <a:pos x="0" y="784"/>
                </a:cxn>
                <a:cxn ang="0">
                  <a:pos x="0" y="729"/>
                </a:cxn>
                <a:cxn ang="0">
                  <a:pos x="69" y="729"/>
                </a:cxn>
                <a:cxn ang="0">
                  <a:pos x="116" y="721"/>
                </a:cxn>
                <a:cxn ang="0">
                  <a:pos x="131" y="697"/>
                </a:cxn>
                <a:cxn ang="0">
                  <a:pos x="139" y="650"/>
                </a:cxn>
                <a:cxn ang="0">
                  <a:pos x="139" y="164"/>
                </a:cxn>
                <a:cxn ang="0">
                  <a:pos x="147" y="180"/>
                </a:cxn>
                <a:cxn ang="0">
                  <a:pos x="139" y="125"/>
                </a:cxn>
                <a:cxn ang="0">
                  <a:pos x="123" y="94"/>
                </a:cxn>
                <a:cxn ang="0">
                  <a:pos x="85" y="78"/>
                </a:cxn>
                <a:cxn ang="0">
                  <a:pos x="7" y="78"/>
                </a:cxn>
                <a:cxn ang="0">
                  <a:pos x="7" y="23"/>
                </a:cxn>
                <a:cxn ang="0">
                  <a:pos x="255" y="0"/>
                </a:cxn>
              </a:cxnLst>
              <a:rect l="0" t="0" r="r" b="b"/>
              <a:pathLst>
                <a:path w="897" h="791">
                  <a:moveTo>
                    <a:pt x="255" y="0"/>
                  </a:moveTo>
                  <a:lnTo>
                    <a:pt x="255" y="188"/>
                  </a:lnTo>
                  <a:lnTo>
                    <a:pt x="293" y="109"/>
                  </a:lnTo>
                  <a:lnTo>
                    <a:pt x="355" y="54"/>
                  </a:lnTo>
                  <a:lnTo>
                    <a:pt x="425" y="15"/>
                  </a:lnTo>
                  <a:lnTo>
                    <a:pt x="518" y="0"/>
                  </a:lnTo>
                  <a:lnTo>
                    <a:pt x="603" y="7"/>
                  </a:lnTo>
                  <a:lnTo>
                    <a:pt x="665" y="31"/>
                  </a:lnTo>
                  <a:lnTo>
                    <a:pt x="703" y="62"/>
                  </a:lnTo>
                  <a:lnTo>
                    <a:pt x="734" y="109"/>
                  </a:lnTo>
                  <a:lnTo>
                    <a:pt x="750" y="164"/>
                  </a:lnTo>
                  <a:lnTo>
                    <a:pt x="757" y="235"/>
                  </a:lnTo>
                  <a:lnTo>
                    <a:pt x="757" y="682"/>
                  </a:lnTo>
                  <a:lnTo>
                    <a:pt x="765" y="713"/>
                  </a:lnTo>
                  <a:lnTo>
                    <a:pt x="788" y="729"/>
                  </a:lnTo>
                  <a:lnTo>
                    <a:pt x="835" y="737"/>
                  </a:lnTo>
                  <a:lnTo>
                    <a:pt x="897" y="737"/>
                  </a:lnTo>
                  <a:lnTo>
                    <a:pt x="897" y="791"/>
                  </a:lnTo>
                  <a:lnTo>
                    <a:pt x="494" y="791"/>
                  </a:lnTo>
                  <a:lnTo>
                    <a:pt x="494" y="737"/>
                  </a:lnTo>
                  <a:lnTo>
                    <a:pt x="564" y="737"/>
                  </a:lnTo>
                  <a:lnTo>
                    <a:pt x="610" y="729"/>
                  </a:lnTo>
                  <a:lnTo>
                    <a:pt x="626" y="705"/>
                  </a:lnTo>
                  <a:lnTo>
                    <a:pt x="634" y="658"/>
                  </a:lnTo>
                  <a:lnTo>
                    <a:pt x="634" y="172"/>
                  </a:lnTo>
                  <a:lnTo>
                    <a:pt x="618" y="117"/>
                  </a:lnTo>
                  <a:lnTo>
                    <a:pt x="595" y="70"/>
                  </a:lnTo>
                  <a:lnTo>
                    <a:pt x="564" y="39"/>
                  </a:lnTo>
                  <a:lnTo>
                    <a:pt x="502" y="31"/>
                  </a:lnTo>
                  <a:lnTo>
                    <a:pt x="433" y="47"/>
                  </a:lnTo>
                  <a:lnTo>
                    <a:pt x="371" y="78"/>
                  </a:lnTo>
                  <a:lnTo>
                    <a:pt x="317" y="141"/>
                  </a:lnTo>
                  <a:lnTo>
                    <a:pt x="278" y="219"/>
                  </a:lnTo>
                  <a:lnTo>
                    <a:pt x="262" y="321"/>
                  </a:lnTo>
                  <a:lnTo>
                    <a:pt x="262" y="650"/>
                  </a:lnTo>
                  <a:lnTo>
                    <a:pt x="270" y="697"/>
                  </a:lnTo>
                  <a:lnTo>
                    <a:pt x="286" y="721"/>
                  </a:lnTo>
                  <a:lnTo>
                    <a:pt x="332" y="729"/>
                  </a:lnTo>
                  <a:lnTo>
                    <a:pt x="402" y="729"/>
                  </a:lnTo>
                  <a:lnTo>
                    <a:pt x="402" y="784"/>
                  </a:lnTo>
                  <a:lnTo>
                    <a:pt x="0" y="784"/>
                  </a:lnTo>
                  <a:lnTo>
                    <a:pt x="0" y="729"/>
                  </a:lnTo>
                  <a:lnTo>
                    <a:pt x="69" y="729"/>
                  </a:lnTo>
                  <a:lnTo>
                    <a:pt x="116" y="721"/>
                  </a:lnTo>
                  <a:lnTo>
                    <a:pt x="131" y="697"/>
                  </a:lnTo>
                  <a:lnTo>
                    <a:pt x="139" y="650"/>
                  </a:lnTo>
                  <a:lnTo>
                    <a:pt x="139" y="164"/>
                  </a:lnTo>
                  <a:lnTo>
                    <a:pt x="147" y="180"/>
                  </a:lnTo>
                  <a:lnTo>
                    <a:pt x="139" y="125"/>
                  </a:lnTo>
                  <a:lnTo>
                    <a:pt x="123" y="94"/>
                  </a:lnTo>
                  <a:lnTo>
                    <a:pt x="85" y="78"/>
                  </a:lnTo>
                  <a:lnTo>
                    <a:pt x="7" y="78"/>
                  </a:lnTo>
                  <a:lnTo>
                    <a:pt x="7" y="2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6184" y="3038"/>
              <a:ext cx="588" cy="831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549" y="267"/>
                </a:cxn>
                <a:cxn ang="0">
                  <a:pos x="511" y="275"/>
                </a:cxn>
                <a:cxn ang="0">
                  <a:pos x="503" y="259"/>
                </a:cxn>
                <a:cxn ang="0">
                  <a:pos x="464" y="126"/>
                </a:cxn>
                <a:cxn ang="0">
                  <a:pos x="379" y="55"/>
                </a:cxn>
                <a:cxn ang="0">
                  <a:pos x="217" y="47"/>
                </a:cxn>
                <a:cxn ang="0">
                  <a:pos x="116" y="102"/>
                </a:cxn>
                <a:cxn ang="0">
                  <a:pos x="93" y="173"/>
                </a:cxn>
                <a:cxn ang="0">
                  <a:pos x="140" y="259"/>
                </a:cxn>
                <a:cxn ang="0">
                  <a:pos x="248" y="306"/>
                </a:cxn>
                <a:cxn ang="0">
                  <a:pos x="379" y="337"/>
                </a:cxn>
                <a:cxn ang="0">
                  <a:pos x="511" y="408"/>
                </a:cxn>
                <a:cxn ang="0">
                  <a:pos x="557" y="471"/>
                </a:cxn>
                <a:cxn ang="0">
                  <a:pos x="588" y="580"/>
                </a:cxn>
                <a:cxn ang="0">
                  <a:pos x="542" y="729"/>
                </a:cxn>
                <a:cxn ang="0">
                  <a:pos x="410" y="816"/>
                </a:cxn>
                <a:cxn ang="0">
                  <a:pos x="255" y="831"/>
                </a:cxn>
                <a:cxn ang="0">
                  <a:pos x="109" y="753"/>
                </a:cxn>
                <a:cxn ang="0">
                  <a:pos x="78" y="776"/>
                </a:cxn>
                <a:cxn ang="0">
                  <a:pos x="70" y="792"/>
                </a:cxn>
                <a:cxn ang="0">
                  <a:pos x="31" y="823"/>
                </a:cxn>
                <a:cxn ang="0">
                  <a:pos x="8" y="831"/>
                </a:cxn>
                <a:cxn ang="0">
                  <a:pos x="0" y="518"/>
                </a:cxn>
                <a:cxn ang="0">
                  <a:pos x="31" y="510"/>
                </a:cxn>
                <a:cxn ang="0">
                  <a:pos x="39" y="526"/>
                </a:cxn>
                <a:cxn ang="0">
                  <a:pos x="70" y="627"/>
                </a:cxn>
                <a:cxn ang="0">
                  <a:pos x="155" y="753"/>
                </a:cxn>
                <a:cxn ang="0">
                  <a:pos x="294" y="800"/>
                </a:cxn>
                <a:cxn ang="0">
                  <a:pos x="449" y="753"/>
                </a:cxn>
                <a:cxn ang="0">
                  <a:pos x="495" y="635"/>
                </a:cxn>
                <a:cxn ang="0">
                  <a:pos x="441" y="526"/>
                </a:cxn>
                <a:cxn ang="0">
                  <a:pos x="341" y="478"/>
                </a:cxn>
                <a:cxn ang="0">
                  <a:pos x="232" y="447"/>
                </a:cxn>
                <a:cxn ang="0">
                  <a:pos x="116" y="416"/>
                </a:cxn>
                <a:cxn ang="0">
                  <a:pos x="24" y="314"/>
                </a:cxn>
                <a:cxn ang="0">
                  <a:pos x="8" y="173"/>
                </a:cxn>
                <a:cxn ang="0">
                  <a:pos x="62" y="79"/>
                </a:cxn>
                <a:cxn ang="0">
                  <a:pos x="194" y="16"/>
                </a:cxn>
                <a:cxn ang="0">
                  <a:pos x="325" y="8"/>
                </a:cxn>
                <a:cxn ang="0">
                  <a:pos x="457" y="55"/>
                </a:cxn>
              </a:cxnLst>
              <a:rect l="0" t="0" r="r" b="b"/>
              <a:pathLst>
                <a:path w="588" h="831">
                  <a:moveTo>
                    <a:pt x="511" y="0"/>
                  </a:moveTo>
                  <a:lnTo>
                    <a:pt x="542" y="0"/>
                  </a:lnTo>
                  <a:lnTo>
                    <a:pt x="549" y="8"/>
                  </a:lnTo>
                  <a:lnTo>
                    <a:pt x="549" y="267"/>
                  </a:lnTo>
                  <a:lnTo>
                    <a:pt x="542" y="275"/>
                  </a:lnTo>
                  <a:lnTo>
                    <a:pt x="511" y="275"/>
                  </a:lnTo>
                  <a:lnTo>
                    <a:pt x="503" y="267"/>
                  </a:lnTo>
                  <a:lnTo>
                    <a:pt x="503" y="259"/>
                  </a:lnTo>
                  <a:lnTo>
                    <a:pt x="487" y="181"/>
                  </a:lnTo>
                  <a:lnTo>
                    <a:pt x="464" y="126"/>
                  </a:lnTo>
                  <a:lnTo>
                    <a:pt x="433" y="86"/>
                  </a:lnTo>
                  <a:lnTo>
                    <a:pt x="379" y="55"/>
                  </a:lnTo>
                  <a:lnTo>
                    <a:pt x="294" y="39"/>
                  </a:lnTo>
                  <a:lnTo>
                    <a:pt x="217" y="47"/>
                  </a:lnTo>
                  <a:lnTo>
                    <a:pt x="155" y="71"/>
                  </a:lnTo>
                  <a:lnTo>
                    <a:pt x="116" y="102"/>
                  </a:lnTo>
                  <a:lnTo>
                    <a:pt x="101" y="134"/>
                  </a:lnTo>
                  <a:lnTo>
                    <a:pt x="93" y="173"/>
                  </a:lnTo>
                  <a:lnTo>
                    <a:pt x="109" y="228"/>
                  </a:lnTo>
                  <a:lnTo>
                    <a:pt x="140" y="259"/>
                  </a:lnTo>
                  <a:lnTo>
                    <a:pt x="194" y="290"/>
                  </a:lnTo>
                  <a:lnTo>
                    <a:pt x="248" y="306"/>
                  </a:lnTo>
                  <a:lnTo>
                    <a:pt x="310" y="322"/>
                  </a:lnTo>
                  <a:lnTo>
                    <a:pt x="379" y="337"/>
                  </a:lnTo>
                  <a:lnTo>
                    <a:pt x="449" y="361"/>
                  </a:lnTo>
                  <a:lnTo>
                    <a:pt x="511" y="408"/>
                  </a:lnTo>
                  <a:lnTo>
                    <a:pt x="534" y="431"/>
                  </a:lnTo>
                  <a:lnTo>
                    <a:pt x="557" y="471"/>
                  </a:lnTo>
                  <a:lnTo>
                    <a:pt x="580" y="518"/>
                  </a:lnTo>
                  <a:lnTo>
                    <a:pt x="588" y="580"/>
                  </a:lnTo>
                  <a:lnTo>
                    <a:pt x="580" y="659"/>
                  </a:lnTo>
                  <a:lnTo>
                    <a:pt x="542" y="729"/>
                  </a:lnTo>
                  <a:lnTo>
                    <a:pt x="487" y="784"/>
                  </a:lnTo>
                  <a:lnTo>
                    <a:pt x="410" y="816"/>
                  </a:lnTo>
                  <a:lnTo>
                    <a:pt x="302" y="831"/>
                  </a:lnTo>
                  <a:lnTo>
                    <a:pt x="255" y="831"/>
                  </a:lnTo>
                  <a:lnTo>
                    <a:pt x="186" y="808"/>
                  </a:lnTo>
                  <a:lnTo>
                    <a:pt x="109" y="753"/>
                  </a:lnTo>
                  <a:lnTo>
                    <a:pt x="93" y="769"/>
                  </a:lnTo>
                  <a:lnTo>
                    <a:pt x="78" y="776"/>
                  </a:lnTo>
                  <a:lnTo>
                    <a:pt x="70" y="784"/>
                  </a:lnTo>
                  <a:lnTo>
                    <a:pt x="70" y="792"/>
                  </a:lnTo>
                  <a:lnTo>
                    <a:pt x="39" y="823"/>
                  </a:lnTo>
                  <a:lnTo>
                    <a:pt x="31" y="823"/>
                  </a:lnTo>
                  <a:lnTo>
                    <a:pt x="31" y="831"/>
                  </a:lnTo>
                  <a:lnTo>
                    <a:pt x="8" y="831"/>
                  </a:lnTo>
                  <a:lnTo>
                    <a:pt x="0" y="823"/>
                  </a:lnTo>
                  <a:lnTo>
                    <a:pt x="0" y="518"/>
                  </a:lnTo>
                  <a:lnTo>
                    <a:pt x="8" y="510"/>
                  </a:lnTo>
                  <a:lnTo>
                    <a:pt x="31" y="510"/>
                  </a:lnTo>
                  <a:lnTo>
                    <a:pt x="39" y="518"/>
                  </a:lnTo>
                  <a:lnTo>
                    <a:pt x="39" y="526"/>
                  </a:lnTo>
                  <a:lnTo>
                    <a:pt x="47" y="541"/>
                  </a:lnTo>
                  <a:lnTo>
                    <a:pt x="70" y="627"/>
                  </a:lnTo>
                  <a:lnTo>
                    <a:pt x="109" y="698"/>
                  </a:lnTo>
                  <a:lnTo>
                    <a:pt x="155" y="753"/>
                  </a:lnTo>
                  <a:lnTo>
                    <a:pt x="217" y="784"/>
                  </a:lnTo>
                  <a:lnTo>
                    <a:pt x="294" y="800"/>
                  </a:lnTo>
                  <a:lnTo>
                    <a:pt x="387" y="784"/>
                  </a:lnTo>
                  <a:lnTo>
                    <a:pt x="449" y="753"/>
                  </a:lnTo>
                  <a:lnTo>
                    <a:pt x="480" y="698"/>
                  </a:lnTo>
                  <a:lnTo>
                    <a:pt x="495" y="635"/>
                  </a:lnTo>
                  <a:lnTo>
                    <a:pt x="480" y="573"/>
                  </a:lnTo>
                  <a:lnTo>
                    <a:pt x="441" y="526"/>
                  </a:lnTo>
                  <a:lnTo>
                    <a:pt x="395" y="494"/>
                  </a:lnTo>
                  <a:lnTo>
                    <a:pt x="341" y="478"/>
                  </a:lnTo>
                  <a:lnTo>
                    <a:pt x="310" y="471"/>
                  </a:lnTo>
                  <a:lnTo>
                    <a:pt x="232" y="447"/>
                  </a:lnTo>
                  <a:lnTo>
                    <a:pt x="170" y="431"/>
                  </a:lnTo>
                  <a:lnTo>
                    <a:pt x="116" y="416"/>
                  </a:lnTo>
                  <a:lnTo>
                    <a:pt x="78" y="384"/>
                  </a:lnTo>
                  <a:lnTo>
                    <a:pt x="24" y="314"/>
                  </a:lnTo>
                  <a:lnTo>
                    <a:pt x="0" y="228"/>
                  </a:lnTo>
                  <a:lnTo>
                    <a:pt x="8" y="173"/>
                  </a:lnTo>
                  <a:lnTo>
                    <a:pt x="24" y="126"/>
                  </a:lnTo>
                  <a:lnTo>
                    <a:pt x="62" y="79"/>
                  </a:lnTo>
                  <a:lnTo>
                    <a:pt x="116" y="39"/>
                  </a:lnTo>
                  <a:lnTo>
                    <a:pt x="194" y="16"/>
                  </a:lnTo>
                  <a:lnTo>
                    <a:pt x="286" y="8"/>
                  </a:lnTo>
                  <a:lnTo>
                    <a:pt x="325" y="8"/>
                  </a:lnTo>
                  <a:lnTo>
                    <a:pt x="387" y="24"/>
                  </a:lnTo>
                  <a:lnTo>
                    <a:pt x="457" y="5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3" name="Freeform 13"/>
            <p:cNvSpPr>
              <a:spLocks noEditPoints="1"/>
            </p:cNvSpPr>
            <p:nvPr/>
          </p:nvSpPr>
          <p:spPr bwMode="auto">
            <a:xfrm>
              <a:off x="6888" y="3046"/>
              <a:ext cx="688" cy="823"/>
            </a:xfrm>
            <a:custGeom>
              <a:avLst/>
              <a:gdLst/>
              <a:ahLst/>
              <a:cxnLst>
                <a:cxn ang="0">
                  <a:pos x="363" y="39"/>
                </a:cxn>
                <a:cxn ang="0">
                  <a:pos x="332" y="47"/>
                </a:cxn>
                <a:cxn ang="0">
                  <a:pos x="286" y="63"/>
                </a:cxn>
                <a:cxn ang="0">
                  <a:pos x="240" y="94"/>
                </a:cxn>
                <a:cxn ang="0">
                  <a:pos x="193" y="157"/>
                </a:cxn>
                <a:cxn ang="0">
                  <a:pos x="162" y="235"/>
                </a:cxn>
                <a:cxn ang="0">
                  <a:pos x="147" y="353"/>
                </a:cxn>
                <a:cxn ang="0">
                  <a:pos x="564" y="353"/>
                </a:cxn>
                <a:cxn ang="0">
                  <a:pos x="564" y="314"/>
                </a:cxn>
                <a:cxn ang="0">
                  <a:pos x="557" y="259"/>
                </a:cxn>
                <a:cxn ang="0">
                  <a:pos x="541" y="196"/>
                </a:cxn>
                <a:cxn ang="0">
                  <a:pos x="518" y="141"/>
                </a:cxn>
                <a:cxn ang="0">
                  <a:pos x="487" y="86"/>
                </a:cxn>
                <a:cxn ang="0">
                  <a:pos x="433" y="55"/>
                </a:cxn>
                <a:cxn ang="0">
                  <a:pos x="363" y="39"/>
                </a:cxn>
                <a:cxn ang="0">
                  <a:pos x="371" y="0"/>
                </a:cxn>
                <a:cxn ang="0">
                  <a:pos x="472" y="16"/>
                </a:cxn>
                <a:cxn ang="0">
                  <a:pos x="557" y="55"/>
                </a:cxn>
                <a:cxn ang="0">
                  <a:pos x="611" y="110"/>
                </a:cxn>
                <a:cxn ang="0">
                  <a:pos x="657" y="180"/>
                </a:cxn>
                <a:cxn ang="0">
                  <a:pos x="680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0" y="384"/>
                </a:cxn>
                <a:cxn ang="0">
                  <a:pos x="673" y="392"/>
                </a:cxn>
                <a:cxn ang="0">
                  <a:pos x="147" y="392"/>
                </a:cxn>
                <a:cxn ang="0">
                  <a:pos x="147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7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7" y="776"/>
                </a:cxn>
                <a:cxn ang="0">
                  <a:pos x="456" y="768"/>
                </a:cxn>
                <a:cxn ang="0">
                  <a:pos x="503" y="753"/>
                </a:cxn>
                <a:cxn ang="0">
                  <a:pos x="557" y="721"/>
                </a:cxn>
                <a:cxn ang="0">
                  <a:pos x="603" y="667"/>
                </a:cxn>
                <a:cxn ang="0">
                  <a:pos x="642" y="588"/>
                </a:cxn>
                <a:cxn ang="0">
                  <a:pos x="642" y="572"/>
                </a:cxn>
                <a:cxn ang="0">
                  <a:pos x="649" y="565"/>
                </a:cxn>
                <a:cxn ang="0">
                  <a:pos x="673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0" y="619"/>
                </a:cxn>
                <a:cxn ang="0">
                  <a:pos x="657" y="667"/>
                </a:cxn>
                <a:cxn ang="0">
                  <a:pos x="618" y="714"/>
                </a:cxn>
                <a:cxn ang="0">
                  <a:pos x="564" y="768"/>
                </a:cxn>
                <a:cxn ang="0">
                  <a:pos x="495" y="808"/>
                </a:cxn>
                <a:cxn ang="0">
                  <a:pos x="394" y="823"/>
                </a:cxn>
                <a:cxn ang="0">
                  <a:pos x="271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5" y="282"/>
                </a:cxn>
                <a:cxn ang="0">
                  <a:pos x="70" y="173"/>
                </a:cxn>
                <a:cxn ang="0">
                  <a:pos x="147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63" y="39"/>
                  </a:moveTo>
                  <a:lnTo>
                    <a:pt x="332" y="47"/>
                  </a:lnTo>
                  <a:lnTo>
                    <a:pt x="286" y="63"/>
                  </a:lnTo>
                  <a:lnTo>
                    <a:pt x="240" y="94"/>
                  </a:lnTo>
                  <a:lnTo>
                    <a:pt x="193" y="157"/>
                  </a:lnTo>
                  <a:lnTo>
                    <a:pt x="162" y="235"/>
                  </a:lnTo>
                  <a:lnTo>
                    <a:pt x="147" y="353"/>
                  </a:lnTo>
                  <a:lnTo>
                    <a:pt x="564" y="353"/>
                  </a:lnTo>
                  <a:lnTo>
                    <a:pt x="564" y="314"/>
                  </a:lnTo>
                  <a:lnTo>
                    <a:pt x="557" y="259"/>
                  </a:lnTo>
                  <a:lnTo>
                    <a:pt x="541" y="196"/>
                  </a:lnTo>
                  <a:lnTo>
                    <a:pt x="518" y="141"/>
                  </a:lnTo>
                  <a:lnTo>
                    <a:pt x="487" y="86"/>
                  </a:lnTo>
                  <a:lnTo>
                    <a:pt x="433" y="55"/>
                  </a:lnTo>
                  <a:lnTo>
                    <a:pt x="363" y="39"/>
                  </a:lnTo>
                  <a:close/>
                  <a:moveTo>
                    <a:pt x="371" y="0"/>
                  </a:moveTo>
                  <a:lnTo>
                    <a:pt x="472" y="16"/>
                  </a:lnTo>
                  <a:lnTo>
                    <a:pt x="557" y="55"/>
                  </a:lnTo>
                  <a:lnTo>
                    <a:pt x="611" y="110"/>
                  </a:lnTo>
                  <a:lnTo>
                    <a:pt x="657" y="180"/>
                  </a:lnTo>
                  <a:lnTo>
                    <a:pt x="680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0" y="384"/>
                  </a:lnTo>
                  <a:lnTo>
                    <a:pt x="673" y="392"/>
                  </a:lnTo>
                  <a:lnTo>
                    <a:pt x="147" y="392"/>
                  </a:lnTo>
                  <a:lnTo>
                    <a:pt x="147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7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7" y="776"/>
                  </a:lnTo>
                  <a:lnTo>
                    <a:pt x="456" y="768"/>
                  </a:lnTo>
                  <a:lnTo>
                    <a:pt x="503" y="753"/>
                  </a:lnTo>
                  <a:lnTo>
                    <a:pt x="557" y="721"/>
                  </a:lnTo>
                  <a:lnTo>
                    <a:pt x="603" y="667"/>
                  </a:lnTo>
                  <a:lnTo>
                    <a:pt x="642" y="588"/>
                  </a:lnTo>
                  <a:lnTo>
                    <a:pt x="642" y="572"/>
                  </a:lnTo>
                  <a:lnTo>
                    <a:pt x="649" y="565"/>
                  </a:lnTo>
                  <a:lnTo>
                    <a:pt x="673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0" y="619"/>
                  </a:lnTo>
                  <a:lnTo>
                    <a:pt x="657" y="667"/>
                  </a:lnTo>
                  <a:lnTo>
                    <a:pt x="618" y="714"/>
                  </a:lnTo>
                  <a:lnTo>
                    <a:pt x="564" y="768"/>
                  </a:lnTo>
                  <a:lnTo>
                    <a:pt x="495" y="808"/>
                  </a:lnTo>
                  <a:lnTo>
                    <a:pt x="394" y="823"/>
                  </a:lnTo>
                  <a:lnTo>
                    <a:pt x="271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5" y="282"/>
                  </a:lnTo>
                  <a:lnTo>
                    <a:pt x="70" y="173"/>
                  </a:lnTo>
                  <a:lnTo>
                    <a:pt x="147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7599" y="3062"/>
              <a:ext cx="603" cy="799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48" y="196"/>
                </a:cxn>
                <a:cxn ang="0">
                  <a:pos x="255" y="204"/>
                </a:cxn>
                <a:cxn ang="0">
                  <a:pos x="271" y="157"/>
                </a:cxn>
                <a:cxn ang="0">
                  <a:pos x="302" y="102"/>
                </a:cxn>
                <a:cxn ang="0">
                  <a:pos x="348" y="55"/>
                </a:cxn>
                <a:cxn ang="0">
                  <a:pos x="402" y="23"/>
                </a:cxn>
                <a:cxn ang="0">
                  <a:pos x="472" y="8"/>
                </a:cxn>
                <a:cxn ang="0">
                  <a:pos x="542" y="23"/>
                </a:cxn>
                <a:cxn ang="0">
                  <a:pos x="588" y="62"/>
                </a:cxn>
                <a:cxn ang="0">
                  <a:pos x="603" y="117"/>
                </a:cxn>
                <a:cxn ang="0">
                  <a:pos x="603" y="141"/>
                </a:cxn>
                <a:cxn ang="0">
                  <a:pos x="588" y="164"/>
                </a:cxn>
                <a:cxn ang="0">
                  <a:pos x="572" y="180"/>
                </a:cxn>
                <a:cxn ang="0">
                  <a:pos x="542" y="196"/>
                </a:cxn>
                <a:cxn ang="0">
                  <a:pos x="503" y="196"/>
                </a:cxn>
                <a:cxn ang="0">
                  <a:pos x="480" y="180"/>
                </a:cxn>
                <a:cxn ang="0">
                  <a:pos x="464" y="164"/>
                </a:cxn>
                <a:cxn ang="0">
                  <a:pos x="449" y="117"/>
                </a:cxn>
                <a:cxn ang="0">
                  <a:pos x="449" y="94"/>
                </a:cxn>
                <a:cxn ang="0">
                  <a:pos x="456" y="70"/>
                </a:cxn>
                <a:cxn ang="0">
                  <a:pos x="480" y="47"/>
                </a:cxn>
                <a:cxn ang="0">
                  <a:pos x="464" y="47"/>
                </a:cxn>
                <a:cxn ang="0">
                  <a:pos x="395" y="62"/>
                </a:cxn>
                <a:cxn ang="0">
                  <a:pos x="333" y="117"/>
                </a:cxn>
                <a:cxn ang="0">
                  <a:pos x="294" y="188"/>
                </a:cxn>
                <a:cxn ang="0">
                  <a:pos x="263" y="282"/>
                </a:cxn>
                <a:cxn ang="0">
                  <a:pos x="255" y="384"/>
                </a:cxn>
                <a:cxn ang="0">
                  <a:pos x="255" y="698"/>
                </a:cxn>
                <a:cxn ang="0">
                  <a:pos x="271" y="721"/>
                </a:cxn>
                <a:cxn ang="0">
                  <a:pos x="310" y="737"/>
                </a:cxn>
                <a:cxn ang="0">
                  <a:pos x="387" y="745"/>
                </a:cxn>
                <a:cxn ang="0">
                  <a:pos x="426" y="745"/>
                </a:cxn>
                <a:cxn ang="0">
                  <a:pos x="426" y="799"/>
                </a:cxn>
                <a:cxn ang="0">
                  <a:pos x="0" y="799"/>
                </a:cxn>
                <a:cxn ang="0">
                  <a:pos x="0" y="745"/>
                </a:cxn>
                <a:cxn ang="0">
                  <a:pos x="70" y="745"/>
                </a:cxn>
                <a:cxn ang="0">
                  <a:pos x="116" y="737"/>
                </a:cxn>
                <a:cxn ang="0">
                  <a:pos x="132" y="713"/>
                </a:cxn>
                <a:cxn ang="0">
                  <a:pos x="139" y="666"/>
                </a:cxn>
                <a:cxn ang="0">
                  <a:pos x="139" y="180"/>
                </a:cxn>
                <a:cxn ang="0">
                  <a:pos x="132" y="125"/>
                </a:cxn>
                <a:cxn ang="0">
                  <a:pos x="116" y="94"/>
                </a:cxn>
                <a:cxn ang="0">
                  <a:pos x="78" y="78"/>
                </a:cxn>
                <a:cxn ang="0">
                  <a:pos x="0" y="78"/>
                </a:cxn>
                <a:cxn ang="0">
                  <a:pos x="0" y="23"/>
                </a:cxn>
                <a:cxn ang="0">
                  <a:pos x="248" y="0"/>
                </a:cxn>
              </a:cxnLst>
              <a:rect l="0" t="0" r="r" b="b"/>
              <a:pathLst>
                <a:path w="603" h="799">
                  <a:moveTo>
                    <a:pt x="248" y="0"/>
                  </a:moveTo>
                  <a:lnTo>
                    <a:pt x="248" y="196"/>
                  </a:lnTo>
                  <a:lnTo>
                    <a:pt x="255" y="204"/>
                  </a:lnTo>
                  <a:lnTo>
                    <a:pt x="271" y="157"/>
                  </a:lnTo>
                  <a:lnTo>
                    <a:pt x="302" y="102"/>
                  </a:lnTo>
                  <a:lnTo>
                    <a:pt x="348" y="55"/>
                  </a:lnTo>
                  <a:lnTo>
                    <a:pt x="402" y="23"/>
                  </a:lnTo>
                  <a:lnTo>
                    <a:pt x="472" y="8"/>
                  </a:lnTo>
                  <a:lnTo>
                    <a:pt x="542" y="23"/>
                  </a:lnTo>
                  <a:lnTo>
                    <a:pt x="588" y="62"/>
                  </a:lnTo>
                  <a:lnTo>
                    <a:pt x="603" y="117"/>
                  </a:lnTo>
                  <a:lnTo>
                    <a:pt x="603" y="141"/>
                  </a:lnTo>
                  <a:lnTo>
                    <a:pt x="588" y="164"/>
                  </a:lnTo>
                  <a:lnTo>
                    <a:pt x="572" y="180"/>
                  </a:lnTo>
                  <a:lnTo>
                    <a:pt x="542" y="196"/>
                  </a:lnTo>
                  <a:lnTo>
                    <a:pt x="503" y="196"/>
                  </a:lnTo>
                  <a:lnTo>
                    <a:pt x="480" y="180"/>
                  </a:lnTo>
                  <a:lnTo>
                    <a:pt x="464" y="164"/>
                  </a:lnTo>
                  <a:lnTo>
                    <a:pt x="449" y="117"/>
                  </a:lnTo>
                  <a:lnTo>
                    <a:pt x="449" y="94"/>
                  </a:lnTo>
                  <a:lnTo>
                    <a:pt x="456" y="70"/>
                  </a:lnTo>
                  <a:lnTo>
                    <a:pt x="480" y="47"/>
                  </a:lnTo>
                  <a:lnTo>
                    <a:pt x="464" y="47"/>
                  </a:lnTo>
                  <a:lnTo>
                    <a:pt x="395" y="62"/>
                  </a:lnTo>
                  <a:lnTo>
                    <a:pt x="333" y="117"/>
                  </a:lnTo>
                  <a:lnTo>
                    <a:pt x="294" y="188"/>
                  </a:lnTo>
                  <a:lnTo>
                    <a:pt x="263" y="282"/>
                  </a:lnTo>
                  <a:lnTo>
                    <a:pt x="255" y="384"/>
                  </a:lnTo>
                  <a:lnTo>
                    <a:pt x="255" y="698"/>
                  </a:lnTo>
                  <a:lnTo>
                    <a:pt x="271" y="721"/>
                  </a:lnTo>
                  <a:lnTo>
                    <a:pt x="310" y="737"/>
                  </a:lnTo>
                  <a:lnTo>
                    <a:pt x="387" y="745"/>
                  </a:lnTo>
                  <a:lnTo>
                    <a:pt x="426" y="745"/>
                  </a:lnTo>
                  <a:lnTo>
                    <a:pt x="426" y="799"/>
                  </a:lnTo>
                  <a:lnTo>
                    <a:pt x="0" y="799"/>
                  </a:lnTo>
                  <a:lnTo>
                    <a:pt x="0" y="745"/>
                  </a:lnTo>
                  <a:lnTo>
                    <a:pt x="70" y="745"/>
                  </a:lnTo>
                  <a:lnTo>
                    <a:pt x="116" y="737"/>
                  </a:lnTo>
                  <a:lnTo>
                    <a:pt x="132" y="713"/>
                  </a:lnTo>
                  <a:lnTo>
                    <a:pt x="139" y="666"/>
                  </a:lnTo>
                  <a:lnTo>
                    <a:pt x="139" y="180"/>
                  </a:lnTo>
                  <a:lnTo>
                    <a:pt x="132" y="125"/>
                  </a:lnTo>
                  <a:lnTo>
                    <a:pt x="116" y="94"/>
                  </a:lnTo>
                  <a:lnTo>
                    <a:pt x="78" y="78"/>
                  </a:lnTo>
                  <a:lnTo>
                    <a:pt x="0" y="78"/>
                  </a:lnTo>
                  <a:lnTo>
                    <a:pt x="0" y="2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8295" y="2748"/>
              <a:ext cx="565" cy="112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8" y="0"/>
                </a:cxn>
                <a:cxn ang="0">
                  <a:pos x="278" y="329"/>
                </a:cxn>
                <a:cxn ang="0">
                  <a:pos x="534" y="329"/>
                </a:cxn>
                <a:cxn ang="0">
                  <a:pos x="534" y="384"/>
                </a:cxn>
                <a:cxn ang="0">
                  <a:pos x="278" y="384"/>
                </a:cxn>
                <a:cxn ang="0">
                  <a:pos x="286" y="886"/>
                </a:cxn>
                <a:cxn ang="0">
                  <a:pos x="286" y="910"/>
                </a:cxn>
                <a:cxn ang="0">
                  <a:pos x="294" y="949"/>
                </a:cxn>
                <a:cxn ang="0">
                  <a:pos x="302" y="996"/>
                </a:cxn>
                <a:cxn ang="0">
                  <a:pos x="317" y="1035"/>
                </a:cxn>
                <a:cxn ang="0">
                  <a:pos x="356" y="1066"/>
                </a:cxn>
                <a:cxn ang="0">
                  <a:pos x="402" y="1082"/>
                </a:cxn>
                <a:cxn ang="0">
                  <a:pos x="449" y="1066"/>
                </a:cxn>
                <a:cxn ang="0">
                  <a:pos x="480" y="1027"/>
                </a:cxn>
                <a:cxn ang="0">
                  <a:pos x="510" y="965"/>
                </a:cxn>
                <a:cxn ang="0">
                  <a:pos x="518" y="878"/>
                </a:cxn>
                <a:cxn ang="0">
                  <a:pos x="518" y="776"/>
                </a:cxn>
                <a:cxn ang="0">
                  <a:pos x="565" y="776"/>
                </a:cxn>
                <a:cxn ang="0">
                  <a:pos x="565" y="878"/>
                </a:cxn>
                <a:cxn ang="0">
                  <a:pos x="557" y="949"/>
                </a:cxn>
                <a:cxn ang="0">
                  <a:pos x="541" y="1012"/>
                </a:cxn>
                <a:cxn ang="0">
                  <a:pos x="503" y="1066"/>
                </a:cxn>
                <a:cxn ang="0">
                  <a:pos x="456" y="1106"/>
                </a:cxn>
                <a:cxn ang="0">
                  <a:pos x="387" y="1121"/>
                </a:cxn>
                <a:cxn ang="0">
                  <a:pos x="348" y="1121"/>
                </a:cxn>
                <a:cxn ang="0">
                  <a:pos x="294" y="1106"/>
                </a:cxn>
                <a:cxn ang="0">
                  <a:pos x="248" y="1082"/>
                </a:cxn>
                <a:cxn ang="0">
                  <a:pos x="201" y="1035"/>
                </a:cxn>
                <a:cxn ang="0">
                  <a:pos x="170" y="972"/>
                </a:cxn>
                <a:cxn ang="0">
                  <a:pos x="155" y="878"/>
                </a:cxn>
                <a:cxn ang="0">
                  <a:pos x="155" y="384"/>
                </a:cxn>
                <a:cxn ang="0">
                  <a:pos x="0" y="384"/>
                </a:cxn>
                <a:cxn ang="0">
                  <a:pos x="0" y="345"/>
                </a:cxn>
                <a:cxn ang="0">
                  <a:pos x="77" y="329"/>
                </a:cxn>
                <a:cxn ang="0">
                  <a:pos x="139" y="290"/>
                </a:cxn>
                <a:cxn ang="0">
                  <a:pos x="186" y="228"/>
                </a:cxn>
                <a:cxn ang="0">
                  <a:pos x="209" y="157"/>
                </a:cxn>
                <a:cxn ang="0">
                  <a:pos x="224" y="79"/>
                </a:cxn>
                <a:cxn ang="0">
                  <a:pos x="232" y="0"/>
                </a:cxn>
              </a:cxnLst>
              <a:rect l="0" t="0" r="r" b="b"/>
              <a:pathLst>
                <a:path w="565" h="1121">
                  <a:moveTo>
                    <a:pt x="232" y="0"/>
                  </a:moveTo>
                  <a:lnTo>
                    <a:pt x="278" y="0"/>
                  </a:lnTo>
                  <a:lnTo>
                    <a:pt x="278" y="329"/>
                  </a:lnTo>
                  <a:lnTo>
                    <a:pt x="534" y="329"/>
                  </a:lnTo>
                  <a:lnTo>
                    <a:pt x="534" y="384"/>
                  </a:lnTo>
                  <a:lnTo>
                    <a:pt x="278" y="384"/>
                  </a:lnTo>
                  <a:lnTo>
                    <a:pt x="286" y="886"/>
                  </a:lnTo>
                  <a:lnTo>
                    <a:pt x="286" y="910"/>
                  </a:lnTo>
                  <a:lnTo>
                    <a:pt x="294" y="949"/>
                  </a:lnTo>
                  <a:lnTo>
                    <a:pt x="302" y="996"/>
                  </a:lnTo>
                  <a:lnTo>
                    <a:pt x="317" y="1035"/>
                  </a:lnTo>
                  <a:lnTo>
                    <a:pt x="356" y="1066"/>
                  </a:lnTo>
                  <a:lnTo>
                    <a:pt x="402" y="1082"/>
                  </a:lnTo>
                  <a:lnTo>
                    <a:pt x="449" y="1066"/>
                  </a:lnTo>
                  <a:lnTo>
                    <a:pt x="480" y="1027"/>
                  </a:lnTo>
                  <a:lnTo>
                    <a:pt x="510" y="965"/>
                  </a:lnTo>
                  <a:lnTo>
                    <a:pt x="518" y="878"/>
                  </a:lnTo>
                  <a:lnTo>
                    <a:pt x="518" y="776"/>
                  </a:lnTo>
                  <a:lnTo>
                    <a:pt x="565" y="776"/>
                  </a:lnTo>
                  <a:lnTo>
                    <a:pt x="565" y="878"/>
                  </a:lnTo>
                  <a:lnTo>
                    <a:pt x="557" y="949"/>
                  </a:lnTo>
                  <a:lnTo>
                    <a:pt x="541" y="1012"/>
                  </a:lnTo>
                  <a:lnTo>
                    <a:pt x="503" y="1066"/>
                  </a:lnTo>
                  <a:lnTo>
                    <a:pt x="456" y="1106"/>
                  </a:lnTo>
                  <a:lnTo>
                    <a:pt x="387" y="1121"/>
                  </a:lnTo>
                  <a:lnTo>
                    <a:pt x="348" y="1121"/>
                  </a:lnTo>
                  <a:lnTo>
                    <a:pt x="294" y="1106"/>
                  </a:lnTo>
                  <a:lnTo>
                    <a:pt x="248" y="1082"/>
                  </a:lnTo>
                  <a:lnTo>
                    <a:pt x="201" y="1035"/>
                  </a:lnTo>
                  <a:lnTo>
                    <a:pt x="170" y="972"/>
                  </a:lnTo>
                  <a:lnTo>
                    <a:pt x="155" y="878"/>
                  </a:lnTo>
                  <a:lnTo>
                    <a:pt x="155" y="384"/>
                  </a:lnTo>
                  <a:lnTo>
                    <a:pt x="0" y="384"/>
                  </a:lnTo>
                  <a:lnTo>
                    <a:pt x="0" y="345"/>
                  </a:lnTo>
                  <a:lnTo>
                    <a:pt x="77" y="329"/>
                  </a:lnTo>
                  <a:lnTo>
                    <a:pt x="139" y="290"/>
                  </a:lnTo>
                  <a:lnTo>
                    <a:pt x="186" y="228"/>
                  </a:lnTo>
                  <a:lnTo>
                    <a:pt x="209" y="157"/>
                  </a:lnTo>
                  <a:lnTo>
                    <a:pt x="224" y="7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6" name="Freeform 16"/>
            <p:cNvSpPr>
              <a:spLocks noEditPoints="1"/>
            </p:cNvSpPr>
            <p:nvPr/>
          </p:nvSpPr>
          <p:spPr bwMode="auto">
            <a:xfrm>
              <a:off x="9037" y="2654"/>
              <a:ext cx="379" cy="1207"/>
            </a:xfrm>
            <a:custGeom>
              <a:avLst/>
              <a:gdLst/>
              <a:ahLst/>
              <a:cxnLst>
                <a:cxn ang="0">
                  <a:pos x="256" y="408"/>
                </a:cxn>
                <a:cxn ang="0">
                  <a:pos x="256" y="1113"/>
                </a:cxn>
                <a:cxn ang="0">
                  <a:pos x="271" y="1137"/>
                </a:cxn>
                <a:cxn ang="0">
                  <a:pos x="310" y="1153"/>
                </a:cxn>
                <a:cxn ang="0">
                  <a:pos x="379" y="1153"/>
                </a:cxn>
                <a:cxn ang="0">
                  <a:pos x="379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70" y="1153"/>
                </a:cxn>
                <a:cxn ang="0">
                  <a:pos x="116" y="1145"/>
                </a:cxn>
                <a:cxn ang="0">
                  <a:pos x="132" y="1121"/>
                </a:cxn>
                <a:cxn ang="0">
                  <a:pos x="140" y="1074"/>
                </a:cxn>
                <a:cxn ang="0">
                  <a:pos x="140" y="588"/>
                </a:cxn>
                <a:cxn ang="0">
                  <a:pos x="132" y="533"/>
                </a:cxn>
                <a:cxn ang="0">
                  <a:pos x="116" y="502"/>
                </a:cxn>
                <a:cxn ang="0">
                  <a:pos x="78" y="486"/>
                </a:cxn>
                <a:cxn ang="0">
                  <a:pos x="8" y="486"/>
                </a:cxn>
                <a:cxn ang="0">
                  <a:pos x="8" y="431"/>
                </a:cxn>
                <a:cxn ang="0">
                  <a:pos x="256" y="408"/>
                </a:cxn>
                <a:cxn ang="0">
                  <a:pos x="171" y="0"/>
                </a:cxn>
                <a:cxn ang="0">
                  <a:pos x="201" y="8"/>
                </a:cxn>
                <a:cxn ang="0">
                  <a:pos x="225" y="16"/>
                </a:cxn>
                <a:cxn ang="0">
                  <a:pos x="248" y="39"/>
                </a:cxn>
                <a:cxn ang="0">
                  <a:pos x="256" y="63"/>
                </a:cxn>
                <a:cxn ang="0">
                  <a:pos x="263" y="94"/>
                </a:cxn>
                <a:cxn ang="0">
                  <a:pos x="256" y="125"/>
                </a:cxn>
                <a:cxn ang="0">
                  <a:pos x="248" y="149"/>
                </a:cxn>
                <a:cxn ang="0">
                  <a:pos x="225" y="173"/>
                </a:cxn>
                <a:cxn ang="0">
                  <a:pos x="201" y="180"/>
                </a:cxn>
                <a:cxn ang="0">
                  <a:pos x="171" y="188"/>
                </a:cxn>
                <a:cxn ang="0">
                  <a:pos x="140" y="180"/>
                </a:cxn>
                <a:cxn ang="0">
                  <a:pos x="116" y="173"/>
                </a:cxn>
                <a:cxn ang="0">
                  <a:pos x="93" y="149"/>
                </a:cxn>
                <a:cxn ang="0">
                  <a:pos x="85" y="125"/>
                </a:cxn>
                <a:cxn ang="0">
                  <a:pos x="78" y="94"/>
                </a:cxn>
                <a:cxn ang="0">
                  <a:pos x="85" y="63"/>
                </a:cxn>
                <a:cxn ang="0">
                  <a:pos x="93" y="39"/>
                </a:cxn>
                <a:cxn ang="0">
                  <a:pos x="116" y="16"/>
                </a:cxn>
                <a:cxn ang="0">
                  <a:pos x="140" y="8"/>
                </a:cxn>
                <a:cxn ang="0">
                  <a:pos x="171" y="0"/>
                </a:cxn>
              </a:cxnLst>
              <a:rect l="0" t="0" r="r" b="b"/>
              <a:pathLst>
                <a:path w="379" h="1207">
                  <a:moveTo>
                    <a:pt x="256" y="408"/>
                  </a:moveTo>
                  <a:lnTo>
                    <a:pt x="256" y="1113"/>
                  </a:lnTo>
                  <a:lnTo>
                    <a:pt x="271" y="1137"/>
                  </a:lnTo>
                  <a:lnTo>
                    <a:pt x="310" y="1153"/>
                  </a:lnTo>
                  <a:lnTo>
                    <a:pt x="379" y="1153"/>
                  </a:lnTo>
                  <a:lnTo>
                    <a:pt x="379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70" y="1153"/>
                  </a:lnTo>
                  <a:lnTo>
                    <a:pt x="116" y="1145"/>
                  </a:lnTo>
                  <a:lnTo>
                    <a:pt x="132" y="1121"/>
                  </a:lnTo>
                  <a:lnTo>
                    <a:pt x="140" y="1074"/>
                  </a:lnTo>
                  <a:lnTo>
                    <a:pt x="140" y="588"/>
                  </a:lnTo>
                  <a:lnTo>
                    <a:pt x="132" y="533"/>
                  </a:lnTo>
                  <a:lnTo>
                    <a:pt x="116" y="502"/>
                  </a:lnTo>
                  <a:lnTo>
                    <a:pt x="78" y="486"/>
                  </a:lnTo>
                  <a:lnTo>
                    <a:pt x="8" y="486"/>
                  </a:lnTo>
                  <a:lnTo>
                    <a:pt x="8" y="431"/>
                  </a:lnTo>
                  <a:lnTo>
                    <a:pt x="256" y="408"/>
                  </a:lnTo>
                  <a:close/>
                  <a:moveTo>
                    <a:pt x="171" y="0"/>
                  </a:moveTo>
                  <a:lnTo>
                    <a:pt x="201" y="8"/>
                  </a:lnTo>
                  <a:lnTo>
                    <a:pt x="225" y="16"/>
                  </a:lnTo>
                  <a:lnTo>
                    <a:pt x="248" y="39"/>
                  </a:lnTo>
                  <a:lnTo>
                    <a:pt x="256" y="63"/>
                  </a:lnTo>
                  <a:lnTo>
                    <a:pt x="263" y="94"/>
                  </a:lnTo>
                  <a:lnTo>
                    <a:pt x="256" y="125"/>
                  </a:lnTo>
                  <a:lnTo>
                    <a:pt x="248" y="149"/>
                  </a:lnTo>
                  <a:lnTo>
                    <a:pt x="225" y="173"/>
                  </a:lnTo>
                  <a:lnTo>
                    <a:pt x="201" y="180"/>
                  </a:lnTo>
                  <a:lnTo>
                    <a:pt x="171" y="188"/>
                  </a:lnTo>
                  <a:lnTo>
                    <a:pt x="140" y="180"/>
                  </a:lnTo>
                  <a:lnTo>
                    <a:pt x="116" y="173"/>
                  </a:lnTo>
                  <a:lnTo>
                    <a:pt x="93" y="149"/>
                  </a:lnTo>
                  <a:lnTo>
                    <a:pt x="85" y="125"/>
                  </a:lnTo>
                  <a:lnTo>
                    <a:pt x="78" y="94"/>
                  </a:lnTo>
                  <a:lnTo>
                    <a:pt x="85" y="63"/>
                  </a:lnTo>
                  <a:lnTo>
                    <a:pt x="93" y="39"/>
                  </a:lnTo>
                  <a:lnTo>
                    <a:pt x="116" y="16"/>
                  </a:lnTo>
                  <a:lnTo>
                    <a:pt x="140" y="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7" name="Freeform 17"/>
            <p:cNvSpPr>
              <a:spLocks noEditPoints="1"/>
            </p:cNvSpPr>
            <p:nvPr/>
          </p:nvSpPr>
          <p:spPr bwMode="auto">
            <a:xfrm>
              <a:off x="9563" y="3046"/>
              <a:ext cx="789" cy="831"/>
            </a:xfrm>
            <a:custGeom>
              <a:avLst/>
              <a:gdLst/>
              <a:ahLst/>
              <a:cxnLst>
                <a:cxn ang="0">
                  <a:pos x="394" y="47"/>
                </a:cxn>
                <a:cxn ang="0">
                  <a:pos x="340" y="55"/>
                </a:cxn>
                <a:cxn ang="0">
                  <a:pos x="286" y="71"/>
                </a:cxn>
                <a:cxn ang="0">
                  <a:pos x="232" y="110"/>
                </a:cxn>
                <a:cxn ang="0">
                  <a:pos x="193" y="165"/>
                </a:cxn>
                <a:cxn ang="0">
                  <a:pos x="163" y="251"/>
                </a:cxn>
                <a:cxn ang="0">
                  <a:pos x="147" y="337"/>
                </a:cxn>
                <a:cxn ang="0">
                  <a:pos x="147" y="494"/>
                </a:cxn>
                <a:cxn ang="0">
                  <a:pos x="163" y="580"/>
                </a:cxn>
                <a:cxn ang="0">
                  <a:pos x="193" y="667"/>
                </a:cxn>
                <a:cxn ang="0">
                  <a:pos x="248" y="729"/>
                </a:cxn>
                <a:cxn ang="0">
                  <a:pos x="317" y="768"/>
                </a:cxn>
                <a:cxn ang="0">
                  <a:pos x="394" y="784"/>
                </a:cxn>
                <a:cxn ang="0">
                  <a:pos x="394" y="792"/>
                </a:cxn>
                <a:cxn ang="0">
                  <a:pos x="480" y="776"/>
                </a:cxn>
                <a:cxn ang="0">
                  <a:pos x="549" y="729"/>
                </a:cxn>
                <a:cxn ang="0">
                  <a:pos x="603" y="659"/>
                </a:cxn>
                <a:cxn ang="0">
                  <a:pos x="634" y="572"/>
                </a:cxn>
                <a:cxn ang="0">
                  <a:pos x="642" y="486"/>
                </a:cxn>
                <a:cxn ang="0">
                  <a:pos x="642" y="337"/>
                </a:cxn>
                <a:cxn ang="0">
                  <a:pos x="626" y="251"/>
                </a:cxn>
                <a:cxn ang="0">
                  <a:pos x="596" y="165"/>
                </a:cxn>
                <a:cxn ang="0">
                  <a:pos x="541" y="102"/>
                </a:cxn>
                <a:cxn ang="0">
                  <a:pos x="472" y="63"/>
                </a:cxn>
                <a:cxn ang="0">
                  <a:pos x="394" y="47"/>
                </a:cxn>
                <a:cxn ang="0">
                  <a:pos x="394" y="0"/>
                </a:cxn>
                <a:cxn ang="0">
                  <a:pos x="518" y="24"/>
                </a:cxn>
                <a:cxn ang="0">
                  <a:pos x="626" y="86"/>
                </a:cxn>
                <a:cxn ang="0">
                  <a:pos x="712" y="173"/>
                </a:cxn>
                <a:cxn ang="0">
                  <a:pos x="766" y="290"/>
                </a:cxn>
                <a:cxn ang="0">
                  <a:pos x="789" y="423"/>
                </a:cxn>
                <a:cxn ang="0">
                  <a:pos x="766" y="557"/>
                </a:cxn>
                <a:cxn ang="0">
                  <a:pos x="712" y="667"/>
                </a:cxn>
                <a:cxn ang="0">
                  <a:pos x="626" y="753"/>
                </a:cxn>
                <a:cxn ang="0">
                  <a:pos x="518" y="808"/>
                </a:cxn>
                <a:cxn ang="0">
                  <a:pos x="394" y="831"/>
                </a:cxn>
                <a:cxn ang="0">
                  <a:pos x="271" y="808"/>
                </a:cxn>
                <a:cxn ang="0">
                  <a:pos x="163" y="753"/>
                </a:cxn>
                <a:cxn ang="0">
                  <a:pos x="77" y="667"/>
                </a:cxn>
                <a:cxn ang="0">
                  <a:pos x="23" y="557"/>
                </a:cxn>
                <a:cxn ang="0">
                  <a:pos x="0" y="423"/>
                </a:cxn>
                <a:cxn ang="0">
                  <a:pos x="23" y="290"/>
                </a:cxn>
                <a:cxn ang="0">
                  <a:pos x="77" y="173"/>
                </a:cxn>
                <a:cxn ang="0">
                  <a:pos x="163" y="86"/>
                </a:cxn>
                <a:cxn ang="0">
                  <a:pos x="271" y="24"/>
                </a:cxn>
                <a:cxn ang="0">
                  <a:pos x="394" y="0"/>
                </a:cxn>
              </a:cxnLst>
              <a:rect l="0" t="0" r="r" b="b"/>
              <a:pathLst>
                <a:path w="789" h="831">
                  <a:moveTo>
                    <a:pt x="394" y="47"/>
                  </a:moveTo>
                  <a:lnTo>
                    <a:pt x="340" y="55"/>
                  </a:lnTo>
                  <a:lnTo>
                    <a:pt x="286" y="71"/>
                  </a:lnTo>
                  <a:lnTo>
                    <a:pt x="232" y="110"/>
                  </a:lnTo>
                  <a:lnTo>
                    <a:pt x="193" y="165"/>
                  </a:lnTo>
                  <a:lnTo>
                    <a:pt x="163" y="251"/>
                  </a:lnTo>
                  <a:lnTo>
                    <a:pt x="147" y="337"/>
                  </a:lnTo>
                  <a:lnTo>
                    <a:pt x="147" y="494"/>
                  </a:lnTo>
                  <a:lnTo>
                    <a:pt x="163" y="580"/>
                  </a:lnTo>
                  <a:lnTo>
                    <a:pt x="193" y="667"/>
                  </a:lnTo>
                  <a:lnTo>
                    <a:pt x="248" y="729"/>
                  </a:lnTo>
                  <a:lnTo>
                    <a:pt x="317" y="768"/>
                  </a:lnTo>
                  <a:lnTo>
                    <a:pt x="394" y="784"/>
                  </a:lnTo>
                  <a:lnTo>
                    <a:pt x="394" y="792"/>
                  </a:lnTo>
                  <a:lnTo>
                    <a:pt x="480" y="776"/>
                  </a:lnTo>
                  <a:lnTo>
                    <a:pt x="549" y="729"/>
                  </a:lnTo>
                  <a:lnTo>
                    <a:pt x="603" y="659"/>
                  </a:lnTo>
                  <a:lnTo>
                    <a:pt x="634" y="572"/>
                  </a:lnTo>
                  <a:lnTo>
                    <a:pt x="642" y="486"/>
                  </a:lnTo>
                  <a:lnTo>
                    <a:pt x="642" y="337"/>
                  </a:lnTo>
                  <a:lnTo>
                    <a:pt x="626" y="251"/>
                  </a:lnTo>
                  <a:lnTo>
                    <a:pt x="596" y="165"/>
                  </a:lnTo>
                  <a:lnTo>
                    <a:pt x="541" y="102"/>
                  </a:lnTo>
                  <a:lnTo>
                    <a:pt x="472" y="63"/>
                  </a:lnTo>
                  <a:lnTo>
                    <a:pt x="394" y="47"/>
                  </a:lnTo>
                  <a:close/>
                  <a:moveTo>
                    <a:pt x="394" y="0"/>
                  </a:moveTo>
                  <a:lnTo>
                    <a:pt x="518" y="24"/>
                  </a:lnTo>
                  <a:lnTo>
                    <a:pt x="626" y="86"/>
                  </a:lnTo>
                  <a:lnTo>
                    <a:pt x="712" y="173"/>
                  </a:lnTo>
                  <a:lnTo>
                    <a:pt x="766" y="290"/>
                  </a:lnTo>
                  <a:lnTo>
                    <a:pt x="789" y="423"/>
                  </a:lnTo>
                  <a:lnTo>
                    <a:pt x="766" y="557"/>
                  </a:lnTo>
                  <a:lnTo>
                    <a:pt x="712" y="667"/>
                  </a:lnTo>
                  <a:lnTo>
                    <a:pt x="626" y="753"/>
                  </a:lnTo>
                  <a:lnTo>
                    <a:pt x="518" y="808"/>
                  </a:lnTo>
                  <a:lnTo>
                    <a:pt x="394" y="831"/>
                  </a:lnTo>
                  <a:lnTo>
                    <a:pt x="271" y="808"/>
                  </a:lnTo>
                  <a:lnTo>
                    <a:pt x="163" y="753"/>
                  </a:lnTo>
                  <a:lnTo>
                    <a:pt x="77" y="667"/>
                  </a:lnTo>
                  <a:lnTo>
                    <a:pt x="23" y="557"/>
                  </a:lnTo>
                  <a:lnTo>
                    <a:pt x="0" y="423"/>
                  </a:lnTo>
                  <a:lnTo>
                    <a:pt x="23" y="290"/>
                  </a:lnTo>
                  <a:lnTo>
                    <a:pt x="77" y="173"/>
                  </a:lnTo>
                  <a:lnTo>
                    <a:pt x="163" y="86"/>
                  </a:lnTo>
                  <a:lnTo>
                    <a:pt x="271" y="24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10460" y="3070"/>
              <a:ext cx="897" cy="791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88"/>
                </a:cxn>
                <a:cxn ang="0">
                  <a:pos x="294" y="109"/>
                </a:cxn>
                <a:cxn ang="0">
                  <a:pos x="356" y="54"/>
                </a:cxn>
                <a:cxn ang="0">
                  <a:pos x="425" y="15"/>
                </a:cxn>
                <a:cxn ang="0">
                  <a:pos x="518" y="0"/>
                </a:cxn>
                <a:cxn ang="0">
                  <a:pos x="603" y="7"/>
                </a:cxn>
                <a:cxn ang="0">
                  <a:pos x="665" y="31"/>
                </a:cxn>
                <a:cxn ang="0">
                  <a:pos x="704" y="62"/>
                </a:cxn>
                <a:cxn ang="0">
                  <a:pos x="735" y="109"/>
                </a:cxn>
                <a:cxn ang="0">
                  <a:pos x="750" y="164"/>
                </a:cxn>
                <a:cxn ang="0">
                  <a:pos x="758" y="235"/>
                </a:cxn>
                <a:cxn ang="0">
                  <a:pos x="758" y="682"/>
                </a:cxn>
                <a:cxn ang="0">
                  <a:pos x="766" y="713"/>
                </a:cxn>
                <a:cxn ang="0">
                  <a:pos x="789" y="729"/>
                </a:cxn>
                <a:cxn ang="0">
                  <a:pos x="835" y="737"/>
                </a:cxn>
                <a:cxn ang="0">
                  <a:pos x="897" y="737"/>
                </a:cxn>
                <a:cxn ang="0">
                  <a:pos x="897" y="791"/>
                </a:cxn>
                <a:cxn ang="0">
                  <a:pos x="495" y="791"/>
                </a:cxn>
                <a:cxn ang="0">
                  <a:pos x="495" y="737"/>
                </a:cxn>
                <a:cxn ang="0">
                  <a:pos x="564" y="737"/>
                </a:cxn>
                <a:cxn ang="0">
                  <a:pos x="611" y="729"/>
                </a:cxn>
                <a:cxn ang="0">
                  <a:pos x="626" y="705"/>
                </a:cxn>
                <a:cxn ang="0">
                  <a:pos x="634" y="658"/>
                </a:cxn>
                <a:cxn ang="0">
                  <a:pos x="634" y="172"/>
                </a:cxn>
                <a:cxn ang="0">
                  <a:pos x="619" y="117"/>
                </a:cxn>
                <a:cxn ang="0">
                  <a:pos x="595" y="70"/>
                </a:cxn>
                <a:cxn ang="0">
                  <a:pos x="564" y="39"/>
                </a:cxn>
                <a:cxn ang="0">
                  <a:pos x="503" y="31"/>
                </a:cxn>
                <a:cxn ang="0">
                  <a:pos x="433" y="47"/>
                </a:cxn>
                <a:cxn ang="0">
                  <a:pos x="371" y="78"/>
                </a:cxn>
                <a:cxn ang="0">
                  <a:pos x="317" y="141"/>
                </a:cxn>
                <a:cxn ang="0">
                  <a:pos x="278" y="219"/>
                </a:cxn>
                <a:cxn ang="0">
                  <a:pos x="263" y="321"/>
                </a:cxn>
                <a:cxn ang="0">
                  <a:pos x="263" y="650"/>
                </a:cxn>
                <a:cxn ang="0">
                  <a:pos x="271" y="697"/>
                </a:cxn>
                <a:cxn ang="0">
                  <a:pos x="286" y="721"/>
                </a:cxn>
                <a:cxn ang="0">
                  <a:pos x="333" y="729"/>
                </a:cxn>
                <a:cxn ang="0">
                  <a:pos x="402" y="729"/>
                </a:cxn>
                <a:cxn ang="0">
                  <a:pos x="402" y="784"/>
                </a:cxn>
                <a:cxn ang="0">
                  <a:pos x="0" y="784"/>
                </a:cxn>
                <a:cxn ang="0">
                  <a:pos x="0" y="729"/>
                </a:cxn>
                <a:cxn ang="0">
                  <a:pos x="70" y="729"/>
                </a:cxn>
                <a:cxn ang="0">
                  <a:pos x="116" y="721"/>
                </a:cxn>
                <a:cxn ang="0">
                  <a:pos x="132" y="697"/>
                </a:cxn>
                <a:cxn ang="0">
                  <a:pos x="139" y="650"/>
                </a:cxn>
                <a:cxn ang="0">
                  <a:pos x="139" y="164"/>
                </a:cxn>
                <a:cxn ang="0">
                  <a:pos x="147" y="180"/>
                </a:cxn>
                <a:cxn ang="0">
                  <a:pos x="139" y="125"/>
                </a:cxn>
                <a:cxn ang="0">
                  <a:pos x="124" y="94"/>
                </a:cxn>
                <a:cxn ang="0">
                  <a:pos x="85" y="78"/>
                </a:cxn>
                <a:cxn ang="0">
                  <a:pos x="8" y="78"/>
                </a:cxn>
                <a:cxn ang="0">
                  <a:pos x="8" y="23"/>
                </a:cxn>
                <a:cxn ang="0">
                  <a:pos x="255" y="0"/>
                </a:cxn>
              </a:cxnLst>
              <a:rect l="0" t="0" r="r" b="b"/>
              <a:pathLst>
                <a:path w="897" h="791">
                  <a:moveTo>
                    <a:pt x="255" y="0"/>
                  </a:moveTo>
                  <a:lnTo>
                    <a:pt x="255" y="188"/>
                  </a:lnTo>
                  <a:lnTo>
                    <a:pt x="294" y="109"/>
                  </a:lnTo>
                  <a:lnTo>
                    <a:pt x="356" y="54"/>
                  </a:lnTo>
                  <a:lnTo>
                    <a:pt x="425" y="15"/>
                  </a:lnTo>
                  <a:lnTo>
                    <a:pt x="518" y="0"/>
                  </a:lnTo>
                  <a:lnTo>
                    <a:pt x="603" y="7"/>
                  </a:lnTo>
                  <a:lnTo>
                    <a:pt x="665" y="31"/>
                  </a:lnTo>
                  <a:lnTo>
                    <a:pt x="704" y="62"/>
                  </a:lnTo>
                  <a:lnTo>
                    <a:pt x="735" y="109"/>
                  </a:lnTo>
                  <a:lnTo>
                    <a:pt x="750" y="164"/>
                  </a:lnTo>
                  <a:lnTo>
                    <a:pt x="758" y="235"/>
                  </a:lnTo>
                  <a:lnTo>
                    <a:pt x="758" y="682"/>
                  </a:lnTo>
                  <a:lnTo>
                    <a:pt x="766" y="713"/>
                  </a:lnTo>
                  <a:lnTo>
                    <a:pt x="789" y="729"/>
                  </a:lnTo>
                  <a:lnTo>
                    <a:pt x="835" y="737"/>
                  </a:lnTo>
                  <a:lnTo>
                    <a:pt x="897" y="737"/>
                  </a:lnTo>
                  <a:lnTo>
                    <a:pt x="897" y="791"/>
                  </a:lnTo>
                  <a:lnTo>
                    <a:pt x="495" y="791"/>
                  </a:lnTo>
                  <a:lnTo>
                    <a:pt x="495" y="737"/>
                  </a:lnTo>
                  <a:lnTo>
                    <a:pt x="564" y="737"/>
                  </a:lnTo>
                  <a:lnTo>
                    <a:pt x="611" y="729"/>
                  </a:lnTo>
                  <a:lnTo>
                    <a:pt x="626" y="705"/>
                  </a:lnTo>
                  <a:lnTo>
                    <a:pt x="634" y="658"/>
                  </a:lnTo>
                  <a:lnTo>
                    <a:pt x="634" y="172"/>
                  </a:lnTo>
                  <a:lnTo>
                    <a:pt x="619" y="117"/>
                  </a:lnTo>
                  <a:lnTo>
                    <a:pt x="595" y="70"/>
                  </a:lnTo>
                  <a:lnTo>
                    <a:pt x="564" y="39"/>
                  </a:lnTo>
                  <a:lnTo>
                    <a:pt x="503" y="31"/>
                  </a:lnTo>
                  <a:lnTo>
                    <a:pt x="433" y="47"/>
                  </a:lnTo>
                  <a:lnTo>
                    <a:pt x="371" y="78"/>
                  </a:lnTo>
                  <a:lnTo>
                    <a:pt x="317" y="141"/>
                  </a:lnTo>
                  <a:lnTo>
                    <a:pt x="278" y="219"/>
                  </a:lnTo>
                  <a:lnTo>
                    <a:pt x="263" y="321"/>
                  </a:lnTo>
                  <a:lnTo>
                    <a:pt x="263" y="650"/>
                  </a:lnTo>
                  <a:lnTo>
                    <a:pt x="271" y="697"/>
                  </a:lnTo>
                  <a:lnTo>
                    <a:pt x="286" y="721"/>
                  </a:lnTo>
                  <a:lnTo>
                    <a:pt x="333" y="729"/>
                  </a:lnTo>
                  <a:lnTo>
                    <a:pt x="402" y="729"/>
                  </a:lnTo>
                  <a:lnTo>
                    <a:pt x="402" y="784"/>
                  </a:lnTo>
                  <a:lnTo>
                    <a:pt x="0" y="784"/>
                  </a:lnTo>
                  <a:lnTo>
                    <a:pt x="0" y="729"/>
                  </a:lnTo>
                  <a:lnTo>
                    <a:pt x="70" y="729"/>
                  </a:lnTo>
                  <a:lnTo>
                    <a:pt x="116" y="721"/>
                  </a:lnTo>
                  <a:lnTo>
                    <a:pt x="132" y="697"/>
                  </a:lnTo>
                  <a:lnTo>
                    <a:pt x="139" y="650"/>
                  </a:lnTo>
                  <a:lnTo>
                    <a:pt x="139" y="164"/>
                  </a:lnTo>
                  <a:lnTo>
                    <a:pt x="147" y="180"/>
                  </a:lnTo>
                  <a:lnTo>
                    <a:pt x="139" y="125"/>
                  </a:lnTo>
                  <a:lnTo>
                    <a:pt x="124" y="94"/>
                  </a:lnTo>
                  <a:lnTo>
                    <a:pt x="85" y="78"/>
                  </a:lnTo>
                  <a:lnTo>
                    <a:pt x="8" y="78"/>
                  </a:lnTo>
                  <a:lnTo>
                    <a:pt x="8" y="2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11867" y="2748"/>
              <a:ext cx="565" cy="112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9" y="0"/>
                </a:cxn>
                <a:cxn ang="0">
                  <a:pos x="279" y="329"/>
                </a:cxn>
                <a:cxn ang="0">
                  <a:pos x="534" y="329"/>
                </a:cxn>
                <a:cxn ang="0">
                  <a:pos x="534" y="384"/>
                </a:cxn>
                <a:cxn ang="0">
                  <a:pos x="279" y="384"/>
                </a:cxn>
                <a:cxn ang="0">
                  <a:pos x="286" y="886"/>
                </a:cxn>
                <a:cxn ang="0">
                  <a:pos x="286" y="910"/>
                </a:cxn>
                <a:cxn ang="0">
                  <a:pos x="294" y="949"/>
                </a:cxn>
                <a:cxn ang="0">
                  <a:pos x="302" y="996"/>
                </a:cxn>
                <a:cxn ang="0">
                  <a:pos x="317" y="1035"/>
                </a:cxn>
                <a:cxn ang="0">
                  <a:pos x="356" y="1066"/>
                </a:cxn>
                <a:cxn ang="0">
                  <a:pos x="402" y="1082"/>
                </a:cxn>
                <a:cxn ang="0">
                  <a:pos x="449" y="1066"/>
                </a:cxn>
                <a:cxn ang="0">
                  <a:pos x="480" y="1027"/>
                </a:cxn>
                <a:cxn ang="0">
                  <a:pos x="511" y="965"/>
                </a:cxn>
                <a:cxn ang="0">
                  <a:pos x="518" y="878"/>
                </a:cxn>
                <a:cxn ang="0">
                  <a:pos x="518" y="776"/>
                </a:cxn>
                <a:cxn ang="0">
                  <a:pos x="565" y="776"/>
                </a:cxn>
                <a:cxn ang="0">
                  <a:pos x="565" y="878"/>
                </a:cxn>
                <a:cxn ang="0">
                  <a:pos x="557" y="949"/>
                </a:cxn>
                <a:cxn ang="0">
                  <a:pos x="542" y="1012"/>
                </a:cxn>
                <a:cxn ang="0">
                  <a:pos x="503" y="1066"/>
                </a:cxn>
                <a:cxn ang="0">
                  <a:pos x="456" y="1106"/>
                </a:cxn>
                <a:cxn ang="0">
                  <a:pos x="387" y="1121"/>
                </a:cxn>
                <a:cxn ang="0">
                  <a:pos x="348" y="1121"/>
                </a:cxn>
                <a:cxn ang="0">
                  <a:pos x="294" y="1106"/>
                </a:cxn>
                <a:cxn ang="0">
                  <a:pos x="248" y="1082"/>
                </a:cxn>
                <a:cxn ang="0">
                  <a:pos x="201" y="1035"/>
                </a:cxn>
                <a:cxn ang="0">
                  <a:pos x="170" y="972"/>
                </a:cxn>
                <a:cxn ang="0">
                  <a:pos x="155" y="878"/>
                </a:cxn>
                <a:cxn ang="0">
                  <a:pos x="155" y="384"/>
                </a:cxn>
                <a:cxn ang="0">
                  <a:pos x="0" y="384"/>
                </a:cxn>
                <a:cxn ang="0">
                  <a:pos x="0" y="345"/>
                </a:cxn>
                <a:cxn ang="0">
                  <a:pos x="78" y="329"/>
                </a:cxn>
                <a:cxn ang="0">
                  <a:pos x="139" y="290"/>
                </a:cxn>
                <a:cxn ang="0">
                  <a:pos x="186" y="228"/>
                </a:cxn>
                <a:cxn ang="0">
                  <a:pos x="209" y="157"/>
                </a:cxn>
                <a:cxn ang="0">
                  <a:pos x="224" y="79"/>
                </a:cxn>
                <a:cxn ang="0">
                  <a:pos x="232" y="0"/>
                </a:cxn>
              </a:cxnLst>
              <a:rect l="0" t="0" r="r" b="b"/>
              <a:pathLst>
                <a:path w="565" h="1121">
                  <a:moveTo>
                    <a:pt x="232" y="0"/>
                  </a:moveTo>
                  <a:lnTo>
                    <a:pt x="279" y="0"/>
                  </a:lnTo>
                  <a:lnTo>
                    <a:pt x="279" y="329"/>
                  </a:lnTo>
                  <a:lnTo>
                    <a:pt x="534" y="329"/>
                  </a:lnTo>
                  <a:lnTo>
                    <a:pt x="534" y="384"/>
                  </a:lnTo>
                  <a:lnTo>
                    <a:pt x="279" y="384"/>
                  </a:lnTo>
                  <a:lnTo>
                    <a:pt x="286" y="886"/>
                  </a:lnTo>
                  <a:lnTo>
                    <a:pt x="286" y="910"/>
                  </a:lnTo>
                  <a:lnTo>
                    <a:pt x="294" y="949"/>
                  </a:lnTo>
                  <a:lnTo>
                    <a:pt x="302" y="996"/>
                  </a:lnTo>
                  <a:lnTo>
                    <a:pt x="317" y="1035"/>
                  </a:lnTo>
                  <a:lnTo>
                    <a:pt x="356" y="1066"/>
                  </a:lnTo>
                  <a:lnTo>
                    <a:pt x="402" y="1082"/>
                  </a:lnTo>
                  <a:lnTo>
                    <a:pt x="449" y="1066"/>
                  </a:lnTo>
                  <a:lnTo>
                    <a:pt x="480" y="1027"/>
                  </a:lnTo>
                  <a:lnTo>
                    <a:pt x="511" y="965"/>
                  </a:lnTo>
                  <a:lnTo>
                    <a:pt x="518" y="878"/>
                  </a:lnTo>
                  <a:lnTo>
                    <a:pt x="518" y="776"/>
                  </a:lnTo>
                  <a:lnTo>
                    <a:pt x="565" y="776"/>
                  </a:lnTo>
                  <a:lnTo>
                    <a:pt x="565" y="878"/>
                  </a:lnTo>
                  <a:lnTo>
                    <a:pt x="557" y="949"/>
                  </a:lnTo>
                  <a:lnTo>
                    <a:pt x="542" y="1012"/>
                  </a:lnTo>
                  <a:lnTo>
                    <a:pt x="503" y="1066"/>
                  </a:lnTo>
                  <a:lnTo>
                    <a:pt x="456" y="1106"/>
                  </a:lnTo>
                  <a:lnTo>
                    <a:pt x="387" y="1121"/>
                  </a:lnTo>
                  <a:lnTo>
                    <a:pt x="348" y="1121"/>
                  </a:lnTo>
                  <a:lnTo>
                    <a:pt x="294" y="1106"/>
                  </a:lnTo>
                  <a:lnTo>
                    <a:pt x="248" y="1082"/>
                  </a:lnTo>
                  <a:lnTo>
                    <a:pt x="201" y="1035"/>
                  </a:lnTo>
                  <a:lnTo>
                    <a:pt x="170" y="972"/>
                  </a:lnTo>
                  <a:lnTo>
                    <a:pt x="155" y="878"/>
                  </a:lnTo>
                  <a:lnTo>
                    <a:pt x="155" y="384"/>
                  </a:lnTo>
                  <a:lnTo>
                    <a:pt x="0" y="384"/>
                  </a:lnTo>
                  <a:lnTo>
                    <a:pt x="0" y="345"/>
                  </a:lnTo>
                  <a:lnTo>
                    <a:pt x="78" y="329"/>
                  </a:lnTo>
                  <a:lnTo>
                    <a:pt x="139" y="290"/>
                  </a:lnTo>
                  <a:lnTo>
                    <a:pt x="186" y="228"/>
                  </a:lnTo>
                  <a:lnTo>
                    <a:pt x="209" y="157"/>
                  </a:lnTo>
                  <a:lnTo>
                    <a:pt x="224" y="7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0" name="Freeform 20"/>
            <p:cNvSpPr>
              <a:spLocks noEditPoints="1"/>
            </p:cNvSpPr>
            <p:nvPr/>
          </p:nvSpPr>
          <p:spPr bwMode="auto">
            <a:xfrm>
              <a:off x="12610" y="2654"/>
              <a:ext cx="378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0" y="1137"/>
                </a:cxn>
                <a:cxn ang="0">
                  <a:pos x="309" y="1153"/>
                </a:cxn>
                <a:cxn ang="0">
                  <a:pos x="378" y="1153"/>
                </a:cxn>
                <a:cxn ang="0">
                  <a:pos x="378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69" y="1153"/>
                </a:cxn>
                <a:cxn ang="0">
                  <a:pos x="116" y="1145"/>
                </a:cxn>
                <a:cxn ang="0">
                  <a:pos x="131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1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7" y="486"/>
                </a:cxn>
                <a:cxn ang="0">
                  <a:pos x="7" y="431"/>
                </a:cxn>
                <a:cxn ang="0">
                  <a:pos x="255" y="408"/>
                </a:cxn>
                <a:cxn ang="0">
                  <a:pos x="170" y="0"/>
                </a:cxn>
                <a:cxn ang="0">
                  <a:pos x="201" y="8"/>
                </a:cxn>
                <a:cxn ang="0">
                  <a:pos x="224" y="16"/>
                </a:cxn>
                <a:cxn ang="0">
                  <a:pos x="247" y="39"/>
                </a:cxn>
                <a:cxn ang="0">
                  <a:pos x="255" y="63"/>
                </a:cxn>
                <a:cxn ang="0">
                  <a:pos x="262" y="94"/>
                </a:cxn>
                <a:cxn ang="0">
                  <a:pos x="255" y="125"/>
                </a:cxn>
                <a:cxn ang="0">
                  <a:pos x="247" y="149"/>
                </a:cxn>
                <a:cxn ang="0">
                  <a:pos x="224" y="173"/>
                </a:cxn>
                <a:cxn ang="0">
                  <a:pos x="201" y="180"/>
                </a:cxn>
                <a:cxn ang="0">
                  <a:pos x="170" y="188"/>
                </a:cxn>
                <a:cxn ang="0">
                  <a:pos x="139" y="180"/>
                </a:cxn>
                <a:cxn ang="0">
                  <a:pos x="116" y="173"/>
                </a:cxn>
                <a:cxn ang="0">
                  <a:pos x="92" y="149"/>
                </a:cxn>
                <a:cxn ang="0">
                  <a:pos x="85" y="125"/>
                </a:cxn>
                <a:cxn ang="0">
                  <a:pos x="77" y="94"/>
                </a:cxn>
                <a:cxn ang="0">
                  <a:pos x="85" y="63"/>
                </a:cxn>
                <a:cxn ang="0">
                  <a:pos x="92" y="39"/>
                </a:cxn>
                <a:cxn ang="0">
                  <a:pos x="116" y="16"/>
                </a:cxn>
                <a:cxn ang="0">
                  <a:pos x="139" y="8"/>
                </a:cxn>
                <a:cxn ang="0">
                  <a:pos x="170" y="0"/>
                </a:cxn>
              </a:cxnLst>
              <a:rect l="0" t="0" r="r" b="b"/>
              <a:pathLst>
                <a:path w="378" h="1207">
                  <a:moveTo>
                    <a:pt x="255" y="408"/>
                  </a:moveTo>
                  <a:lnTo>
                    <a:pt x="255" y="1113"/>
                  </a:lnTo>
                  <a:lnTo>
                    <a:pt x="270" y="1137"/>
                  </a:lnTo>
                  <a:lnTo>
                    <a:pt x="309" y="1153"/>
                  </a:lnTo>
                  <a:lnTo>
                    <a:pt x="378" y="1153"/>
                  </a:lnTo>
                  <a:lnTo>
                    <a:pt x="378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69" y="1153"/>
                  </a:lnTo>
                  <a:lnTo>
                    <a:pt x="116" y="1145"/>
                  </a:lnTo>
                  <a:lnTo>
                    <a:pt x="131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1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7" y="486"/>
                  </a:lnTo>
                  <a:lnTo>
                    <a:pt x="7" y="431"/>
                  </a:lnTo>
                  <a:lnTo>
                    <a:pt x="255" y="408"/>
                  </a:lnTo>
                  <a:close/>
                  <a:moveTo>
                    <a:pt x="170" y="0"/>
                  </a:moveTo>
                  <a:lnTo>
                    <a:pt x="201" y="8"/>
                  </a:lnTo>
                  <a:lnTo>
                    <a:pt x="224" y="16"/>
                  </a:lnTo>
                  <a:lnTo>
                    <a:pt x="247" y="39"/>
                  </a:lnTo>
                  <a:lnTo>
                    <a:pt x="255" y="63"/>
                  </a:lnTo>
                  <a:lnTo>
                    <a:pt x="262" y="94"/>
                  </a:lnTo>
                  <a:lnTo>
                    <a:pt x="255" y="125"/>
                  </a:lnTo>
                  <a:lnTo>
                    <a:pt x="247" y="149"/>
                  </a:lnTo>
                  <a:lnTo>
                    <a:pt x="224" y="173"/>
                  </a:lnTo>
                  <a:lnTo>
                    <a:pt x="201" y="180"/>
                  </a:lnTo>
                  <a:lnTo>
                    <a:pt x="170" y="188"/>
                  </a:lnTo>
                  <a:lnTo>
                    <a:pt x="139" y="180"/>
                  </a:lnTo>
                  <a:lnTo>
                    <a:pt x="116" y="173"/>
                  </a:lnTo>
                  <a:lnTo>
                    <a:pt x="92" y="149"/>
                  </a:lnTo>
                  <a:lnTo>
                    <a:pt x="85" y="125"/>
                  </a:lnTo>
                  <a:lnTo>
                    <a:pt x="77" y="94"/>
                  </a:lnTo>
                  <a:lnTo>
                    <a:pt x="85" y="63"/>
                  </a:lnTo>
                  <a:lnTo>
                    <a:pt x="92" y="39"/>
                  </a:lnTo>
                  <a:lnTo>
                    <a:pt x="116" y="16"/>
                  </a:lnTo>
                  <a:lnTo>
                    <a:pt x="139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13143" y="3077"/>
              <a:ext cx="1392" cy="792"/>
            </a:xfrm>
            <a:custGeom>
              <a:avLst/>
              <a:gdLst/>
              <a:ahLst/>
              <a:cxnLst>
                <a:cxn ang="0">
                  <a:pos x="255" y="189"/>
                </a:cxn>
                <a:cxn ang="0">
                  <a:pos x="356" y="55"/>
                </a:cxn>
                <a:cxn ang="0">
                  <a:pos x="518" y="0"/>
                </a:cxn>
                <a:cxn ang="0">
                  <a:pos x="634" y="16"/>
                </a:cxn>
                <a:cxn ang="0">
                  <a:pos x="735" y="102"/>
                </a:cxn>
                <a:cxn ang="0">
                  <a:pos x="781" y="134"/>
                </a:cxn>
                <a:cxn ang="0">
                  <a:pos x="866" y="47"/>
                </a:cxn>
                <a:cxn ang="0">
                  <a:pos x="1013" y="0"/>
                </a:cxn>
                <a:cxn ang="0">
                  <a:pos x="1160" y="32"/>
                </a:cxn>
                <a:cxn ang="0">
                  <a:pos x="1229" y="110"/>
                </a:cxn>
                <a:cxn ang="0">
                  <a:pos x="1253" y="236"/>
                </a:cxn>
                <a:cxn ang="0">
                  <a:pos x="1260" y="714"/>
                </a:cxn>
                <a:cxn ang="0">
                  <a:pos x="1330" y="737"/>
                </a:cxn>
                <a:cxn ang="0">
                  <a:pos x="1392" y="792"/>
                </a:cxn>
                <a:cxn ang="0">
                  <a:pos x="990" y="737"/>
                </a:cxn>
                <a:cxn ang="0">
                  <a:pos x="1106" y="730"/>
                </a:cxn>
                <a:cxn ang="0">
                  <a:pos x="1129" y="659"/>
                </a:cxn>
                <a:cxn ang="0">
                  <a:pos x="1113" y="118"/>
                </a:cxn>
                <a:cxn ang="0">
                  <a:pos x="1059" y="40"/>
                </a:cxn>
                <a:cxn ang="0">
                  <a:pos x="928" y="47"/>
                </a:cxn>
                <a:cxn ang="0">
                  <a:pos x="812" y="142"/>
                </a:cxn>
                <a:cxn ang="0">
                  <a:pos x="758" y="322"/>
                </a:cxn>
                <a:cxn ang="0">
                  <a:pos x="765" y="698"/>
                </a:cxn>
                <a:cxn ang="0">
                  <a:pos x="827" y="730"/>
                </a:cxn>
                <a:cxn ang="0">
                  <a:pos x="897" y="784"/>
                </a:cxn>
                <a:cxn ang="0">
                  <a:pos x="495" y="730"/>
                </a:cxn>
                <a:cxn ang="0">
                  <a:pos x="611" y="722"/>
                </a:cxn>
                <a:cxn ang="0">
                  <a:pos x="634" y="651"/>
                </a:cxn>
                <a:cxn ang="0">
                  <a:pos x="619" y="110"/>
                </a:cxn>
                <a:cxn ang="0">
                  <a:pos x="564" y="32"/>
                </a:cxn>
                <a:cxn ang="0">
                  <a:pos x="433" y="40"/>
                </a:cxn>
                <a:cxn ang="0">
                  <a:pos x="317" y="134"/>
                </a:cxn>
                <a:cxn ang="0">
                  <a:pos x="263" y="314"/>
                </a:cxn>
                <a:cxn ang="0">
                  <a:pos x="271" y="690"/>
                </a:cxn>
                <a:cxn ang="0">
                  <a:pos x="333" y="722"/>
                </a:cxn>
                <a:cxn ang="0">
                  <a:pos x="402" y="777"/>
                </a:cxn>
                <a:cxn ang="0">
                  <a:pos x="0" y="722"/>
                </a:cxn>
                <a:cxn ang="0">
                  <a:pos x="116" y="714"/>
                </a:cxn>
                <a:cxn ang="0">
                  <a:pos x="139" y="643"/>
                </a:cxn>
                <a:cxn ang="0">
                  <a:pos x="147" y="181"/>
                </a:cxn>
                <a:cxn ang="0">
                  <a:pos x="124" y="95"/>
                </a:cxn>
                <a:cxn ang="0">
                  <a:pos x="8" y="79"/>
                </a:cxn>
                <a:cxn ang="0">
                  <a:pos x="255" y="0"/>
                </a:cxn>
              </a:cxnLst>
              <a:rect l="0" t="0" r="r" b="b"/>
              <a:pathLst>
                <a:path w="1392" h="792">
                  <a:moveTo>
                    <a:pt x="255" y="0"/>
                  </a:moveTo>
                  <a:lnTo>
                    <a:pt x="255" y="189"/>
                  </a:lnTo>
                  <a:lnTo>
                    <a:pt x="294" y="110"/>
                  </a:lnTo>
                  <a:lnTo>
                    <a:pt x="356" y="55"/>
                  </a:lnTo>
                  <a:lnTo>
                    <a:pt x="425" y="16"/>
                  </a:lnTo>
                  <a:lnTo>
                    <a:pt x="518" y="0"/>
                  </a:lnTo>
                  <a:lnTo>
                    <a:pt x="572" y="0"/>
                  </a:lnTo>
                  <a:lnTo>
                    <a:pt x="634" y="16"/>
                  </a:lnTo>
                  <a:lnTo>
                    <a:pt x="688" y="47"/>
                  </a:lnTo>
                  <a:lnTo>
                    <a:pt x="735" y="102"/>
                  </a:lnTo>
                  <a:lnTo>
                    <a:pt x="758" y="181"/>
                  </a:lnTo>
                  <a:lnTo>
                    <a:pt x="781" y="134"/>
                  </a:lnTo>
                  <a:lnTo>
                    <a:pt x="820" y="87"/>
                  </a:lnTo>
                  <a:lnTo>
                    <a:pt x="866" y="47"/>
                  </a:lnTo>
                  <a:lnTo>
                    <a:pt x="936" y="16"/>
                  </a:lnTo>
                  <a:lnTo>
                    <a:pt x="1013" y="0"/>
                  </a:lnTo>
                  <a:lnTo>
                    <a:pt x="1098" y="8"/>
                  </a:lnTo>
                  <a:lnTo>
                    <a:pt x="1160" y="32"/>
                  </a:lnTo>
                  <a:lnTo>
                    <a:pt x="1198" y="63"/>
                  </a:lnTo>
                  <a:lnTo>
                    <a:pt x="1229" y="110"/>
                  </a:lnTo>
                  <a:lnTo>
                    <a:pt x="1245" y="165"/>
                  </a:lnTo>
                  <a:lnTo>
                    <a:pt x="1253" y="236"/>
                  </a:lnTo>
                  <a:lnTo>
                    <a:pt x="1253" y="683"/>
                  </a:lnTo>
                  <a:lnTo>
                    <a:pt x="1260" y="714"/>
                  </a:lnTo>
                  <a:lnTo>
                    <a:pt x="1291" y="730"/>
                  </a:lnTo>
                  <a:lnTo>
                    <a:pt x="1330" y="737"/>
                  </a:lnTo>
                  <a:lnTo>
                    <a:pt x="1392" y="737"/>
                  </a:lnTo>
                  <a:lnTo>
                    <a:pt x="1392" y="792"/>
                  </a:lnTo>
                  <a:lnTo>
                    <a:pt x="990" y="792"/>
                  </a:lnTo>
                  <a:lnTo>
                    <a:pt x="990" y="737"/>
                  </a:lnTo>
                  <a:lnTo>
                    <a:pt x="1059" y="737"/>
                  </a:lnTo>
                  <a:lnTo>
                    <a:pt x="1106" y="730"/>
                  </a:lnTo>
                  <a:lnTo>
                    <a:pt x="1121" y="706"/>
                  </a:lnTo>
                  <a:lnTo>
                    <a:pt x="1129" y="659"/>
                  </a:lnTo>
                  <a:lnTo>
                    <a:pt x="1129" y="173"/>
                  </a:lnTo>
                  <a:lnTo>
                    <a:pt x="1113" y="118"/>
                  </a:lnTo>
                  <a:lnTo>
                    <a:pt x="1090" y="71"/>
                  </a:lnTo>
                  <a:lnTo>
                    <a:pt x="1059" y="40"/>
                  </a:lnTo>
                  <a:lnTo>
                    <a:pt x="997" y="32"/>
                  </a:lnTo>
                  <a:lnTo>
                    <a:pt x="928" y="47"/>
                  </a:lnTo>
                  <a:lnTo>
                    <a:pt x="866" y="79"/>
                  </a:lnTo>
                  <a:lnTo>
                    <a:pt x="812" y="142"/>
                  </a:lnTo>
                  <a:lnTo>
                    <a:pt x="773" y="220"/>
                  </a:lnTo>
                  <a:lnTo>
                    <a:pt x="758" y="322"/>
                  </a:lnTo>
                  <a:lnTo>
                    <a:pt x="758" y="651"/>
                  </a:lnTo>
                  <a:lnTo>
                    <a:pt x="765" y="698"/>
                  </a:lnTo>
                  <a:lnTo>
                    <a:pt x="781" y="722"/>
                  </a:lnTo>
                  <a:lnTo>
                    <a:pt x="827" y="730"/>
                  </a:lnTo>
                  <a:lnTo>
                    <a:pt x="897" y="730"/>
                  </a:lnTo>
                  <a:lnTo>
                    <a:pt x="897" y="784"/>
                  </a:lnTo>
                  <a:lnTo>
                    <a:pt x="495" y="784"/>
                  </a:lnTo>
                  <a:lnTo>
                    <a:pt x="495" y="730"/>
                  </a:lnTo>
                  <a:lnTo>
                    <a:pt x="564" y="730"/>
                  </a:lnTo>
                  <a:lnTo>
                    <a:pt x="611" y="722"/>
                  </a:lnTo>
                  <a:lnTo>
                    <a:pt x="626" y="698"/>
                  </a:lnTo>
                  <a:lnTo>
                    <a:pt x="634" y="651"/>
                  </a:lnTo>
                  <a:lnTo>
                    <a:pt x="634" y="165"/>
                  </a:lnTo>
                  <a:lnTo>
                    <a:pt x="619" y="110"/>
                  </a:lnTo>
                  <a:lnTo>
                    <a:pt x="595" y="63"/>
                  </a:lnTo>
                  <a:lnTo>
                    <a:pt x="564" y="32"/>
                  </a:lnTo>
                  <a:lnTo>
                    <a:pt x="503" y="24"/>
                  </a:lnTo>
                  <a:lnTo>
                    <a:pt x="433" y="40"/>
                  </a:lnTo>
                  <a:lnTo>
                    <a:pt x="371" y="71"/>
                  </a:lnTo>
                  <a:lnTo>
                    <a:pt x="317" y="134"/>
                  </a:lnTo>
                  <a:lnTo>
                    <a:pt x="278" y="212"/>
                  </a:lnTo>
                  <a:lnTo>
                    <a:pt x="263" y="314"/>
                  </a:lnTo>
                  <a:lnTo>
                    <a:pt x="263" y="643"/>
                  </a:lnTo>
                  <a:lnTo>
                    <a:pt x="271" y="690"/>
                  </a:lnTo>
                  <a:lnTo>
                    <a:pt x="286" y="714"/>
                  </a:lnTo>
                  <a:lnTo>
                    <a:pt x="333" y="722"/>
                  </a:lnTo>
                  <a:lnTo>
                    <a:pt x="402" y="722"/>
                  </a:lnTo>
                  <a:lnTo>
                    <a:pt x="402" y="777"/>
                  </a:lnTo>
                  <a:lnTo>
                    <a:pt x="0" y="777"/>
                  </a:lnTo>
                  <a:lnTo>
                    <a:pt x="0" y="722"/>
                  </a:lnTo>
                  <a:lnTo>
                    <a:pt x="70" y="722"/>
                  </a:lnTo>
                  <a:lnTo>
                    <a:pt x="116" y="714"/>
                  </a:lnTo>
                  <a:lnTo>
                    <a:pt x="131" y="690"/>
                  </a:lnTo>
                  <a:lnTo>
                    <a:pt x="139" y="643"/>
                  </a:lnTo>
                  <a:lnTo>
                    <a:pt x="139" y="157"/>
                  </a:lnTo>
                  <a:lnTo>
                    <a:pt x="147" y="181"/>
                  </a:lnTo>
                  <a:lnTo>
                    <a:pt x="139" y="126"/>
                  </a:lnTo>
                  <a:lnTo>
                    <a:pt x="124" y="95"/>
                  </a:lnTo>
                  <a:lnTo>
                    <a:pt x="85" y="79"/>
                  </a:lnTo>
                  <a:lnTo>
                    <a:pt x="8" y="79"/>
                  </a:lnTo>
                  <a:lnTo>
                    <a:pt x="8" y="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2" name="Freeform 22"/>
            <p:cNvSpPr>
              <a:spLocks noEditPoints="1"/>
            </p:cNvSpPr>
            <p:nvPr/>
          </p:nvSpPr>
          <p:spPr bwMode="auto">
            <a:xfrm>
              <a:off x="14558" y="3046"/>
              <a:ext cx="688" cy="823"/>
            </a:xfrm>
            <a:custGeom>
              <a:avLst/>
              <a:gdLst/>
              <a:ahLst/>
              <a:cxnLst>
                <a:cxn ang="0">
                  <a:pos x="371" y="39"/>
                </a:cxn>
                <a:cxn ang="0">
                  <a:pos x="340" y="47"/>
                </a:cxn>
                <a:cxn ang="0">
                  <a:pos x="294" y="63"/>
                </a:cxn>
                <a:cxn ang="0">
                  <a:pos x="247" y="94"/>
                </a:cxn>
                <a:cxn ang="0">
                  <a:pos x="201" y="157"/>
                </a:cxn>
                <a:cxn ang="0">
                  <a:pos x="170" y="235"/>
                </a:cxn>
                <a:cxn ang="0">
                  <a:pos x="155" y="353"/>
                </a:cxn>
                <a:cxn ang="0">
                  <a:pos x="572" y="353"/>
                </a:cxn>
                <a:cxn ang="0">
                  <a:pos x="572" y="314"/>
                </a:cxn>
                <a:cxn ang="0">
                  <a:pos x="564" y="259"/>
                </a:cxn>
                <a:cxn ang="0">
                  <a:pos x="549" y="196"/>
                </a:cxn>
                <a:cxn ang="0">
                  <a:pos x="526" y="141"/>
                </a:cxn>
                <a:cxn ang="0">
                  <a:pos x="495" y="86"/>
                </a:cxn>
                <a:cxn ang="0">
                  <a:pos x="441" y="55"/>
                </a:cxn>
                <a:cxn ang="0">
                  <a:pos x="371" y="39"/>
                </a:cxn>
                <a:cxn ang="0">
                  <a:pos x="371" y="0"/>
                </a:cxn>
                <a:cxn ang="0">
                  <a:pos x="472" y="16"/>
                </a:cxn>
                <a:cxn ang="0">
                  <a:pos x="557" y="55"/>
                </a:cxn>
                <a:cxn ang="0">
                  <a:pos x="611" y="110"/>
                </a:cxn>
                <a:cxn ang="0">
                  <a:pos x="657" y="180"/>
                </a:cxn>
                <a:cxn ang="0">
                  <a:pos x="680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0" y="384"/>
                </a:cxn>
                <a:cxn ang="0">
                  <a:pos x="673" y="392"/>
                </a:cxn>
                <a:cxn ang="0">
                  <a:pos x="147" y="392"/>
                </a:cxn>
                <a:cxn ang="0">
                  <a:pos x="147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7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7" y="776"/>
                </a:cxn>
                <a:cxn ang="0">
                  <a:pos x="456" y="768"/>
                </a:cxn>
                <a:cxn ang="0">
                  <a:pos x="503" y="753"/>
                </a:cxn>
                <a:cxn ang="0">
                  <a:pos x="557" y="721"/>
                </a:cxn>
                <a:cxn ang="0">
                  <a:pos x="603" y="667"/>
                </a:cxn>
                <a:cxn ang="0">
                  <a:pos x="642" y="588"/>
                </a:cxn>
                <a:cxn ang="0">
                  <a:pos x="642" y="572"/>
                </a:cxn>
                <a:cxn ang="0">
                  <a:pos x="649" y="565"/>
                </a:cxn>
                <a:cxn ang="0">
                  <a:pos x="673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0" y="619"/>
                </a:cxn>
                <a:cxn ang="0">
                  <a:pos x="657" y="667"/>
                </a:cxn>
                <a:cxn ang="0">
                  <a:pos x="626" y="714"/>
                </a:cxn>
                <a:cxn ang="0">
                  <a:pos x="564" y="768"/>
                </a:cxn>
                <a:cxn ang="0">
                  <a:pos x="495" y="808"/>
                </a:cxn>
                <a:cxn ang="0">
                  <a:pos x="394" y="823"/>
                </a:cxn>
                <a:cxn ang="0">
                  <a:pos x="271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5" y="282"/>
                </a:cxn>
                <a:cxn ang="0">
                  <a:pos x="70" y="173"/>
                </a:cxn>
                <a:cxn ang="0">
                  <a:pos x="147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71" y="39"/>
                  </a:moveTo>
                  <a:lnTo>
                    <a:pt x="340" y="47"/>
                  </a:lnTo>
                  <a:lnTo>
                    <a:pt x="294" y="63"/>
                  </a:lnTo>
                  <a:lnTo>
                    <a:pt x="247" y="94"/>
                  </a:lnTo>
                  <a:lnTo>
                    <a:pt x="201" y="157"/>
                  </a:lnTo>
                  <a:lnTo>
                    <a:pt x="170" y="235"/>
                  </a:lnTo>
                  <a:lnTo>
                    <a:pt x="155" y="353"/>
                  </a:lnTo>
                  <a:lnTo>
                    <a:pt x="572" y="353"/>
                  </a:lnTo>
                  <a:lnTo>
                    <a:pt x="572" y="314"/>
                  </a:lnTo>
                  <a:lnTo>
                    <a:pt x="564" y="259"/>
                  </a:lnTo>
                  <a:lnTo>
                    <a:pt x="549" y="196"/>
                  </a:lnTo>
                  <a:lnTo>
                    <a:pt x="526" y="141"/>
                  </a:lnTo>
                  <a:lnTo>
                    <a:pt x="495" y="86"/>
                  </a:lnTo>
                  <a:lnTo>
                    <a:pt x="441" y="55"/>
                  </a:lnTo>
                  <a:lnTo>
                    <a:pt x="371" y="39"/>
                  </a:lnTo>
                  <a:close/>
                  <a:moveTo>
                    <a:pt x="371" y="0"/>
                  </a:moveTo>
                  <a:lnTo>
                    <a:pt x="472" y="16"/>
                  </a:lnTo>
                  <a:lnTo>
                    <a:pt x="557" y="55"/>
                  </a:lnTo>
                  <a:lnTo>
                    <a:pt x="611" y="110"/>
                  </a:lnTo>
                  <a:lnTo>
                    <a:pt x="657" y="180"/>
                  </a:lnTo>
                  <a:lnTo>
                    <a:pt x="680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0" y="384"/>
                  </a:lnTo>
                  <a:lnTo>
                    <a:pt x="673" y="392"/>
                  </a:lnTo>
                  <a:lnTo>
                    <a:pt x="147" y="392"/>
                  </a:lnTo>
                  <a:lnTo>
                    <a:pt x="147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7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7" y="776"/>
                  </a:lnTo>
                  <a:lnTo>
                    <a:pt x="456" y="768"/>
                  </a:lnTo>
                  <a:lnTo>
                    <a:pt x="503" y="753"/>
                  </a:lnTo>
                  <a:lnTo>
                    <a:pt x="557" y="721"/>
                  </a:lnTo>
                  <a:lnTo>
                    <a:pt x="603" y="667"/>
                  </a:lnTo>
                  <a:lnTo>
                    <a:pt x="642" y="588"/>
                  </a:lnTo>
                  <a:lnTo>
                    <a:pt x="642" y="572"/>
                  </a:lnTo>
                  <a:lnTo>
                    <a:pt x="649" y="565"/>
                  </a:lnTo>
                  <a:lnTo>
                    <a:pt x="673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0" y="619"/>
                  </a:lnTo>
                  <a:lnTo>
                    <a:pt x="657" y="667"/>
                  </a:lnTo>
                  <a:lnTo>
                    <a:pt x="626" y="714"/>
                  </a:lnTo>
                  <a:lnTo>
                    <a:pt x="564" y="768"/>
                  </a:lnTo>
                  <a:lnTo>
                    <a:pt x="495" y="808"/>
                  </a:lnTo>
                  <a:lnTo>
                    <a:pt x="394" y="823"/>
                  </a:lnTo>
                  <a:lnTo>
                    <a:pt x="271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5" y="282"/>
                  </a:lnTo>
                  <a:lnTo>
                    <a:pt x="70" y="173"/>
                  </a:lnTo>
                  <a:lnTo>
                    <a:pt x="147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15996" y="2654"/>
              <a:ext cx="379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1" y="1137"/>
                </a:cxn>
                <a:cxn ang="0">
                  <a:pos x="309" y="1153"/>
                </a:cxn>
                <a:cxn ang="0">
                  <a:pos x="379" y="1153"/>
                </a:cxn>
                <a:cxn ang="0">
                  <a:pos x="379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70" y="1153"/>
                </a:cxn>
                <a:cxn ang="0">
                  <a:pos x="116" y="1145"/>
                </a:cxn>
                <a:cxn ang="0">
                  <a:pos x="132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2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8" y="486"/>
                </a:cxn>
                <a:cxn ang="0">
                  <a:pos x="8" y="431"/>
                </a:cxn>
                <a:cxn ang="0">
                  <a:pos x="255" y="408"/>
                </a:cxn>
                <a:cxn ang="0">
                  <a:pos x="170" y="0"/>
                </a:cxn>
                <a:cxn ang="0">
                  <a:pos x="201" y="8"/>
                </a:cxn>
                <a:cxn ang="0">
                  <a:pos x="224" y="16"/>
                </a:cxn>
                <a:cxn ang="0">
                  <a:pos x="248" y="39"/>
                </a:cxn>
                <a:cxn ang="0">
                  <a:pos x="255" y="63"/>
                </a:cxn>
                <a:cxn ang="0">
                  <a:pos x="263" y="94"/>
                </a:cxn>
                <a:cxn ang="0">
                  <a:pos x="255" y="125"/>
                </a:cxn>
                <a:cxn ang="0">
                  <a:pos x="248" y="149"/>
                </a:cxn>
                <a:cxn ang="0">
                  <a:pos x="224" y="173"/>
                </a:cxn>
                <a:cxn ang="0">
                  <a:pos x="201" y="180"/>
                </a:cxn>
                <a:cxn ang="0">
                  <a:pos x="170" y="188"/>
                </a:cxn>
                <a:cxn ang="0">
                  <a:pos x="139" y="180"/>
                </a:cxn>
                <a:cxn ang="0">
                  <a:pos x="116" y="173"/>
                </a:cxn>
                <a:cxn ang="0">
                  <a:pos x="93" y="149"/>
                </a:cxn>
                <a:cxn ang="0">
                  <a:pos x="85" y="125"/>
                </a:cxn>
                <a:cxn ang="0">
                  <a:pos x="77" y="94"/>
                </a:cxn>
                <a:cxn ang="0">
                  <a:pos x="85" y="63"/>
                </a:cxn>
                <a:cxn ang="0">
                  <a:pos x="93" y="39"/>
                </a:cxn>
                <a:cxn ang="0">
                  <a:pos x="116" y="16"/>
                </a:cxn>
                <a:cxn ang="0">
                  <a:pos x="139" y="8"/>
                </a:cxn>
                <a:cxn ang="0">
                  <a:pos x="170" y="0"/>
                </a:cxn>
              </a:cxnLst>
              <a:rect l="0" t="0" r="r" b="b"/>
              <a:pathLst>
                <a:path w="379" h="1207">
                  <a:moveTo>
                    <a:pt x="255" y="408"/>
                  </a:moveTo>
                  <a:lnTo>
                    <a:pt x="255" y="1113"/>
                  </a:lnTo>
                  <a:lnTo>
                    <a:pt x="271" y="1137"/>
                  </a:lnTo>
                  <a:lnTo>
                    <a:pt x="309" y="1153"/>
                  </a:lnTo>
                  <a:lnTo>
                    <a:pt x="379" y="1153"/>
                  </a:lnTo>
                  <a:lnTo>
                    <a:pt x="379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70" y="1153"/>
                  </a:lnTo>
                  <a:lnTo>
                    <a:pt x="116" y="1145"/>
                  </a:lnTo>
                  <a:lnTo>
                    <a:pt x="132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2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8" y="486"/>
                  </a:lnTo>
                  <a:lnTo>
                    <a:pt x="8" y="431"/>
                  </a:lnTo>
                  <a:lnTo>
                    <a:pt x="255" y="408"/>
                  </a:lnTo>
                  <a:close/>
                  <a:moveTo>
                    <a:pt x="170" y="0"/>
                  </a:moveTo>
                  <a:lnTo>
                    <a:pt x="201" y="8"/>
                  </a:lnTo>
                  <a:lnTo>
                    <a:pt x="224" y="16"/>
                  </a:lnTo>
                  <a:lnTo>
                    <a:pt x="248" y="39"/>
                  </a:lnTo>
                  <a:lnTo>
                    <a:pt x="255" y="63"/>
                  </a:lnTo>
                  <a:lnTo>
                    <a:pt x="263" y="94"/>
                  </a:lnTo>
                  <a:lnTo>
                    <a:pt x="255" y="125"/>
                  </a:lnTo>
                  <a:lnTo>
                    <a:pt x="248" y="149"/>
                  </a:lnTo>
                  <a:lnTo>
                    <a:pt x="224" y="173"/>
                  </a:lnTo>
                  <a:lnTo>
                    <a:pt x="201" y="180"/>
                  </a:lnTo>
                  <a:lnTo>
                    <a:pt x="170" y="188"/>
                  </a:lnTo>
                  <a:lnTo>
                    <a:pt x="139" y="180"/>
                  </a:lnTo>
                  <a:lnTo>
                    <a:pt x="116" y="173"/>
                  </a:lnTo>
                  <a:lnTo>
                    <a:pt x="93" y="149"/>
                  </a:lnTo>
                  <a:lnTo>
                    <a:pt x="85" y="125"/>
                  </a:lnTo>
                  <a:lnTo>
                    <a:pt x="77" y="94"/>
                  </a:lnTo>
                  <a:lnTo>
                    <a:pt x="85" y="63"/>
                  </a:lnTo>
                  <a:lnTo>
                    <a:pt x="93" y="39"/>
                  </a:lnTo>
                  <a:lnTo>
                    <a:pt x="116" y="16"/>
                  </a:lnTo>
                  <a:lnTo>
                    <a:pt x="139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16537" y="3038"/>
              <a:ext cx="588" cy="831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549" y="267"/>
                </a:cxn>
                <a:cxn ang="0">
                  <a:pos x="511" y="275"/>
                </a:cxn>
                <a:cxn ang="0">
                  <a:pos x="503" y="259"/>
                </a:cxn>
                <a:cxn ang="0">
                  <a:pos x="472" y="126"/>
                </a:cxn>
                <a:cxn ang="0">
                  <a:pos x="379" y="55"/>
                </a:cxn>
                <a:cxn ang="0">
                  <a:pos x="217" y="47"/>
                </a:cxn>
                <a:cxn ang="0">
                  <a:pos x="116" y="102"/>
                </a:cxn>
                <a:cxn ang="0">
                  <a:pos x="93" y="173"/>
                </a:cxn>
                <a:cxn ang="0">
                  <a:pos x="140" y="259"/>
                </a:cxn>
                <a:cxn ang="0">
                  <a:pos x="248" y="306"/>
                </a:cxn>
                <a:cxn ang="0">
                  <a:pos x="379" y="337"/>
                </a:cxn>
                <a:cxn ang="0">
                  <a:pos x="511" y="408"/>
                </a:cxn>
                <a:cxn ang="0">
                  <a:pos x="557" y="471"/>
                </a:cxn>
                <a:cxn ang="0">
                  <a:pos x="588" y="580"/>
                </a:cxn>
                <a:cxn ang="0">
                  <a:pos x="542" y="729"/>
                </a:cxn>
                <a:cxn ang="0">
                  <a:pos x="410" y="816"/>
                </a:cxn>
                <a:cxn ang="0">
                  <a:pos x="255" y="831"/>
                </a:cxn>
                <a:cxn ang="0">
                  <a:pos x="109" y="753"/>
                </a:cxn>
                <a:cxn ang="0">
                  <a:pos x="78" y="776"/>
                </a:cxn>
                <a:cxn ang="0">
                  <a:pos x="70" y="792"/>
                </a:cxn>
                <a:cxn ang="0">
                  <a:pos x="8" y="831"/>
                </a:cxn>
                <a:cxn ang="0">
                  <a:pos x="0" y="518"/>
                </a:cxn>
                <a:cxn ang="0">
                  <a:pos x="31" y="510"/>
                </a:cxn>
                <a:cxn ang="0">
                  <a:pos x="39" y="526"/>
                </a:cxn>
                <a:cxn ang="0">
                  <a:pos x="70" y="627"/>
                </a:cxn>
                <a:cxn ang="0">
                  <a:pos x="155" y="753"/>
                </a:cxn>
                <a:cxn ang="0">
                  <a:pos x="294" y="800"/>
                </a:cxn>
                <a:cxn ang="0">
                  <a:pos x="449" y="753"/>
                </a:cxn>
                <a:cxn ang="0">
                  <a:pos x="495" y="635"/>
                </a:cxn>
                <a:cxn ang="0">
                  <a:pos x="441" y="526"/>
                </a:cxn>
                <a:cxn ang="0">
                  <a:pos x="341" y="478"/>
                </a:cxn>
                <a:cxn ang="0">
                  <a:pos x="232" y="447"/>
                </a:cxn>
                <a:cxn ang="0">
                  <a:pos x="116" y="416"/>
                </a:cxn>
                <a:cxn ang="0">
                  <a:pos x="24" y="314"/>
                </a:cxn>
                <a:cxn ang="0">
                  <a:pos x="8" y="173"/>
                </a:cxn>
                <a:cxn ang="0">
                  <a:pos x="62" y="79"/>
                </a:cxn>
                <a:cxn ang="0">
                  <a:pos x="194" y="16"/>
                </a:cxn>
                <a:cxn ang="0">
                  <a:pos x="325" y="8"/>
                </a:cxn>
                <a:cxn ang="0">
                  <a:pos x="457" y="55"/>
                </a:cxn>
              </a:cxnLst>
              <a:rect l="0" t="0" r="r" b="b"/>
              <a:pathLst>
                <a:path w="588" h="831">
                  <a:moveTo>
                    <a:pt x="511" y="0"/>
                  </a:moveTo>
                  <a:lnTo>
                    <a:pt x="542" y="0"/>
                  </a:lnTo>
                  <a:lnTo>
                    <a:pt x="549" y="8"/>
                  </a:lnTo>
                  <a:lnTo>
                    <a:pt x="549" y="267"/>
                  </a:lnTo>
                  <a:lnTo>
                    <a:pt x="542" y="275"/>
                  </a:lnTo>
                  <a:lnTo>
                    <a:pt x="511" y="275"/>
                  </a:lnTo>
                  <a:lnTo>
                    <a:pt x="503" y="267"/>
                  </a:lnTo>
                  <a:lnTo>
                    <a:pt x="503" y="259"/>
                  </a:lnTo>
                  <a:lnTo>
                    <a:pt x="487" y="181"/>
                  </a:lnTo>
                  <a:lnTo>
                    <a:pt x="472" y="126"/>
                  </a:lnTo>
                  <a:lnTo>
                    <a:pt x="433" y="86"/>
                  </a:lnTo>
                  <a:lnTo>
                    <a:pt x="379" y="55"/>
                  </a:lnTo>
                  <a:lnTo>
                    <a:pt x="294" y="39"/>
                  </a:lnTo>
                  <a:lnTo>
                    <a:pt x="217" y="47"/>
                  </a:lnTo>
                  <a:lnTo>
                    <a:pt x="155" y="71"/>
                  </a:lnTo>
                  <a:lnTo>
                    <a:pt x="116" y="102"/>
                  </a:lnTo>
                  <a:lnTo>
                    <a:pt x="101" y="134"/>
                  </a:lnTo>
                  <a:lnTo>
                    <a:pt x="93" y="173"/>
                  </a:lnTo>
                  <a:lnTo>
                    <a:pt x="109" y="228"/>
                  </a:lnTo>
                  <a:lnTo>
                    <a:pt x="140" y="259"/>
                  </a:lnTo>
                  <a:lnTo>
                    <a:pt x="194" y="290"/>
                  </a:lnTo>
                  <a:lnTo>
                    <a:pt x="248" y="306"/>
                  </a:lnTo>
                  <a:lnTo>
                    <a:pt x="310" y="322"/>
                  </a:lnTo>
                  <a:lnTo>
                    <a:pt x="379" y="337"/>
                  </a:lnTo>
                  <a:lnTo>
                    <a:pt x="449" y="361"/>
                  </a:lnTo>
                  <a:lnTo>
                    <a:pt x="511" y="408"/>
                  </a:lnTo>
                  <a:lnTo>
                    <a:pt x="534" y="431"/>
                  </a:lnTo>
                  <a:lnTo>
                    <a:pt x="557" y="471"/>
                  </a:lnTo>
                  <a:lnTo>
                    <a:pt x="580" y="518"/>
                  </a:lnTo>
                  <a:lnTo>
                    <a:pt x="588" y="580"/>
                  </a:lnTo>
                  <a:lnTo>
                    <a:pt x="580" y="659"/>
                  </a:lnTo>
                  <a:lnTo>
                    <a:pt x="542" y="729"/>
                  </a:lnTo>
                  <a:lnTo>
                    <a:pt x="487" y="784"/>
                  </a:lnTo>
                  <a:lnTo>
                    <a:pt x="410" y="816"/>
                  </a:lnTo>
                  <a:lnTo>
                    <a:pt x="302" y="831"/>
                  </a:lnTo>
                  <a:lnTo>
                    <a:pt x="255" y="831"/>
                  </a:lnTo>
                  <a:lnTo>
                    <a:pt x="186" y="808"/>
                  </a:lnTo>
                  <a:lnTo>
                    <a:pt x="109" y="753"/>
                  </a:lnTo>
                  <a:lnTo>
                    <a:pt x="93" y="769"/>
                  </a:lnTo>
                  <a:lnTo>
                    <a:pt x="78" y="776"/>
                  </a:lnTo>
                  <a:lnTo>
                    <a:pt x="70" y="784"/>
                  </a:lnTo>
                  <a:lnTo>
                    <a:pt x="70" y="792"/>
                  </a:lnTo>
                  <a:lnTo>
                    <a:pt x="31" y="831"/>
                  </a:lnTo>
                  <a:lnTo>
                    <a:pt x="8" y="831"/>
                  </a:lnTo>
                  <a:lnTo>
                    <a:pt x="0" y="823"/>
                  </a:lnTo>
                  <a:lnTo>
                    <a:pt x="0" y="518"/>
                  </a:lnTo>
                  <a:lnTo>
                    <a:pt x="8" y="510"/>
                  </a:lnTo>
                  <a:lnTo>
                    <a:pt x="31" y="510"/>
                  </a:lnTo>
                  <a:lnTo>
                    <a:pt x="39" y="518"/>
                  </a:lnTo>
                  <a:lnTo>
                    <a:pt x="39" y="526"/>
                  </a:lnTo>
                  <a:lnTo>
                    <a:pt x="47" y="541"/>
                  </a:lnTo>
                  <a:lnTo>
                    <a:pt x="70" y="627"/>
                  </a:lnTo>
                  <a:lnTo>
                    <a:pt x="109" y="698"/>
                  </a:lnTo>
                  <a:lnTo>
                    <a:pt x="155" y="753"/>
                  </a:lnTo>
                  <a:lnTo>
                    <a:pt x="217" y="784"/>
                  </a:lnTo>
                  <a:lnTo>
                    <a:pt x="294" y="800"/>
                  </a:lnTo>
                  <a:lnTo>
                    <a:pt x="387" y="784"/>
                  </a:lnTo>
                  <a:lnTo>
                    <a:pt x="449" y="753"/>
                  </a:lnTo>
                  <a:lnTo>
                    <a:pt x="480" y="698"/>
                  </a:lnTo>
                  <a:lnTo>
                    <a:pt x="495" y="635"/>
                  </a:lnTo>
                  <a:lnTo>
                    <a:pt x="480" y="573"/>
                  </a:lnTo>
                  <a:lnTo>
                    <a:pt x="441" y="526"/>
                  </a:lnTo>
                  <a:lnTo>
                    <a:pt x="395" y="494"/>
                  </a:lnTo>
                  <a:lnTo>
                    <a:pt x="341" y="478"/>
                  </a:lnTo>
                  <a:lnTo>
                    <a:pt x="310" y="471"/>
                  </a:lnTo>
                  <a:lnTo>
                    <a:pt x="232" y="447"/>
                  </a:lnTo>
                  <a:lnTo>
                    <a:pt x="170" y="431"/>
                  </a:lnTo>
                  <a:lnTo>
                    <a:pt x="116" y="416"/>
                  </a:lnTo>
                  <a:lnTo>
                    <a:pt x="78" y="384"/>
                  </a:lnTo>
                  <a:lnTo>
                    <a:pt x="24" y="314"/>
                  </a:lnTo>
                  <a:lnTo>
                    <a:pt x="0" y="228"/>
                  </a:lnTo>
                  <a:lnTo>
                    <a:pt x="8" y="173"/>
                  </a:lnTo>
                  <a:lnTo>
                    <a:pt x="24" y="126"/>
                  </a:lnTo>
                  <a:lnTo>
                    <a:pt x="62" y="79"/>
                  </a:lnTo>
                  <a:lnTo>
                    <a:pt x="116" y="39"/>
                  </a:lnTo>
                  <a:lnTo>
                    <a:pt x="194" y="16"/>
                  </a:lnTo>
                  <a:lnTo>
                    <a:pt x="286" y="8"/>
                  </a:lnTo>
                  <a:lnTo>
                    <a:pt x="325" y="8"/>
                  </a:lnTo>
                  <a:lnTo>
                    <a:pt x="387" y="24"/>
                  </a:lnTo>
                  <a:lnTo>
                    <a:pt x="457" y="5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5" name="Freeform 25"/>
            <p:cNvSpPr>
              <a:spLocks noEditPoints="1"/>
            </p:cNvSpPr>
            <p:nvPr/>
          </p:nvSpPr>
          <p:spPr bwMode="auto">
            <a:xfrm>
              <a:off x="10135" y="6566"/>
              <a:ext cx="1230" cy="1310"/>
            </a:xfrm>
            <a:custGeom>
              <a:avLst/>
              <a:gdLst/>
              <a:ahLst/>
              <a:cxnLst>
                <a:cxn ang="0">
                  <a:pos x="766" y="40"/>
                </a:cxn>
                <a:cxn ang="0">
                  <a:pos x="650" y="55"/>
                </a:cxn>
                <a:cxn ang="0">
                  <a:pos x="534" y="110"/>
                </a:cxn>
                <a:cxn ang="0">
                  <a:pos x="426" y="196"/>
                </a:cxn>
                <a:cxn ang="0">
                  <a:pos x="325" y="322"/>
                </a:cxn>
                <a:cxn ang="0">
                  <a:pos x="255" y="455"/>
                </a:cxn>
                <a:cxn ang="0">
                  <a:pos x="209" y="588"/>
                </a:cxn>
                <a:cxn ang="0">
                  <a:pos x="178" y="706"/>
                </a:cxn>
                <a:cxn ang="0">
                  <a:pos x="163" y="808"/>
                </a:cxn>
                <a:cxn ang="0">
                  <a:pos x="163" y="879"/>
                </a:cxn>
                <a:cxn ang="0">
                  <a:pos x="178" y="1012"/>
                </a:cxn>
                <a:cxn ang="0">
                  <a:pos x="217" y="1114"/>
                </a:cxn>
                <a:cxn ang="0">
                  <a:pos x="279" y="1192"/>
                </a:cxn>
                <a:cxn ang="0">
                  <a:pos x="364" y="1247"/>
                </a:cxn>
                <a:cxn ang="0">
                  <a:pos x="464" y="1263"/>
                </a:cxn>
                <a:cxn ang="0">
                  <a:pos x="572" y="1247"/>
                </a:cxn>
                <a:cxn ang="0">
                  <a:pos x="673" y="1192"/>
                </a:cxn>
                <a:cxn ang="0">
                  <a:pos x="766" y="1122"/>
                </a:cxn>
                <a:cxn ang="0">
                  <a:pos x="843" y="1043"/>
                </a:cxn>
                <a:cxn ang="0">
                  <a:pos x="936" y="902"/>
                </a:cxn>
                <a:cxn ang="0">
                  <a:pos x="998" y="761"/>
                </a:cxn>
                <a:cxn ang="0">
                  <a:pos x="1036" y="620"/>
                </a:cxn>
                <a:cxn ang="0">
                  <a:pos x="1060" y="502"/>
                </a:cxn>
                <a:cxn ang="0">
                  <a:pos x="1067" y="408"/>
                </a:cxn>
                <a:cxn ang="0">
                  <a:pos x="1052" y="291"/>
                </a:cxn>
                <a:cxn ang="0">
                  <a:pos x="1021" y="196"/>
                </a:cxn>
                <a:cxn ang="0">
                  <a:pos x="975" y="126"/>
                </a:cxn>
                <a:cxn ang="0">
                  <a:pos x="913" y="79"/>
                </a:cxn>
                <a:cxn ang="0">
                  <a:pos x="835" y="47"/>
                </a:cxn>
                <a:cxn ang="0">
                  <a:pos x="766" y="40"/>
                </a:cxn>
                <a:cxn ang="0">
                  <a:pos x="774" y="0"/>
                </a:cxn>
                <a:cxn ang="0">
                  <a:pos x="905" y="16"/>
                </a:cxn>
                <a:cxn ang="0">
                  <a:pos x="1013" y="63"/>
                </a:cxn>
                <a:cxn ang="0">
                  <a:pos x="1106" y="134"/>
                </a:cxn>
                <a:cxn ang="0">
                  <a:pos x="1168" y="228"/>
                </a:cxn>
                <a:cxn ang="0">
                  <a:pos x="1214" y="353"/>
                </a:cxn>
                <a:cxn ang="0">
                  <a:pos x="1230" y="487"/>
                </a:cxn>
                <a:cxn ang="0">
                  <a:pos x="1207" y="667"/>
                </a:cxn>
                <a:cxn ang="0">
                  <a:pos x="1145" y="839"/>
                </a:cxn>
                <a:cxn ang="0">
                  <a:pos x="1044" y="988"/>
                </a:cxn>
                <a:cxn ang="0">
                  <a:pos x="920" y="1122"/>
                </a:cxn>
                <a:cxn ang="0">
                  <a:pos x="774" y="1224"/>
                </a:cxn>
                <a:cxn ang="0">
                  <a:pos x="619" y="1286"/>
                </a:cxn>
                <a:cxn ang="0">
                  <a:pos x="457" y="1310"/>
                </a:cxn>
                <a:cxn ang="0">
                  <a:pos x="333" y="1294"/>
                </a:cxn>
                <a:cxn ang="0">
                  <a:pos x="225" y="1255"/>
                </a:cxn>
                <a:cxn ang="0">
                  <a:pos x="132" y="1184"/>
                </a:cxn>
                <a:cxn ang="0">
                  <a:pos x="62" y="1090"/>
                </a:cxn>
                <a:cxn ang="0">
                  <a:pos x="16" y="973"/>
                </a:cxn>
                <a:cxn ang="0">
                  <a:pos x="0" y="832"/>
                </a:cxn>
                <a:cxn ang="0">
                  <a:pos x="24" y="651"/>
                </a:cxn>
                <a:cxn ang="0">
                  <a:pos x="85" y="479"/>
                </a:cxn>
                <a:cxn ang="0">
                  <a:pos x="186" y="330"/>
                </a:cxn>
                <a:cxn ang="0">
                  <a:pos x="310" y="196"/>
                </a:cxn>
                <a:cxn ang="0">
                  <a:pos x="449" y="95"/>
                </a:cxn>
                <a:cxn ang="0">
                  <a:pos x="611" y="24"/>
                </a:cxn>
                <a:cxn ang="0">
                  <a:pos x="774" y="0"/>
                </a:cxn>
              </a:cxnLst>
              <a:rect l="0" t="0" r="r" b="b"/>
              <a:pathLst>
                <a:path w="1230" h="1310">
                  <a:moveTo>
                    <a:pt x="766" y="40"/>
                  </a:moveTo>
                  <a:lnTo>
                    <a:pt x="650" y="55"/>
                  </a:lnTo>
                  <a:lnTo>
                    <a:pt x="534" y="110"/>
                  </a:lnTo>
                  <a:lnTo>
                    <a:pt x="426" y="196"/>
                  </a:lnTo>
                  <a:lnTo>
                    <a:pt x="325" y="322"/>
                  </a:lnTo>
                  <a:lnTo>
                    <a:pt x="255" y="455"/>
                  </a:lnTo>
                  <a:lnTo>
                    <a:pt x="209" y="588"/>
                  </a:lnTo>
                  <a:lnTo>
                    <a:pt x="178" y="706"/>
                  </a:lnTo>
                  <a:lnTo>
                    <a:pt x="163" y="808"/>
                  </a:lnTo>
                  <a:lnTo>
                    <a:pt x="163" y="879"/>
                  </a:lnTo>
                  <a:lnTo>
                    <a:pt x="178" y="1012"/>
                  </a:lnTo>
                  <a:lnTo>
                    <a:pt x="217" y="1114"/>
                  </a:lnTo>
                  <a:lnTo>
                    <a:pt x="279" y="1192"/>
                  </a:lnTo>
                  <a:lnTo>
                    <a:pt x="364" y="1247"/>
                  </a:lnTo>
                  <a:lnTo>
                    <a:pt x="464" y="1263"/>
                  </a:lnTo>
                  <a:lnTo>
                    <a:pt x="572" y="1247"/>
                  </a:lnTo>
                  <a:lnTo>
                    <a:pt x="673" y="1192"/>
                  </a:lnTo>
                  <a:lnTo>
                    <a:pt x="766" y="1122"/>
                  </a:lnTo>
                  <a:lnTo>
                    <a:pt x="843" y="1043"/>
                  </a:lnTo>
                  <a:lnTo>
                    <a:pt x="936" y="902"/>
                  </a:lnTo>
                  <a:lnTo>
                    <a:pt x="998" y="761"/>
                  </a:lnTo>
                  <a:lnTo>
                    <a:pt x="1036" y="620"/>
                  </a:lnTo>
                  <a:lnTo>
                    <a:pt x="1060" y="502"/>
                  </a:lnTo>
                  <a:lnTo>
                    <a:pt x="1067" y="408"/>
                  </a:lnTo>
                  <a:lnTo>
                    <a:pt x="1052" y="291"/>
                  </a:lnTo>
                  <a:lnTo>
                    <a:pt x="1021" y="196"/>
                  </a:lnTo>
                  <a:lnTo>
                    <a:pt x="975" y="126"/>
                  </a:lnTo>
                  <a:lnTo>
                    <a:pt x="913" y="79"/>
                  </a:lnTo>
                  <a:lnTo>
                    <a:pt x="835" y="47"/>
                  </a:lnTo>
                  <a:lnTo>
                    <a:pt x="766" y="40"/>
                  </a:lnTo>
                  <a:close/>
                  <a:moveTo>
                    <a:pt x="774" y="0"/>
                  </a:moveTo>
                  <a:lnTo>
                    <a:pt x="905" y="16"/>
                  </a:lnTo>
                  <a:lnTo>
                    <a:pt x="1013" y="63"/>
                  </a:lnTo>
                  <a:lnTo>
                    <a:pt x="1106" y="134"/>
                  </a:lnTo>
                  <a:lnTo>
                    <a:pt x="1168" y="228"/>
                  </a:lnTo>
                  <a:lnTo>
                    <a:pt x="1214" y="353"/>
                  </a:lnTo>
                  <a:lnTo>
                    <a:pt x="1230" y="487"/>
                  </a:lnTo>
                  <a:lnTo>
                    <a:pt x="1207" y="667"/>
                  </a:lnTo>
                  <a:lnTo>
                    <a:pt x="1145" y="839"/>
                  </a:lnTo>
                  <a:lnTo>
                    <a:pt x="1044" y="988"/>
                  </a:lnTo>
                  <a:lnTo>
                    <a:pt x="920" y="1122"/>
                  </a:lnTo>
                  <a:lnTo>
                    <a:pt x="774" y="1224"/>
                  </a:lnTo>
                  <a:lnTo>
                    <a:pt x="619" y="1286"/>
                  </a:lnTo>
                  <a:lnTo>
                    <a:pt x="457" y="1310"/>
                  </a:lnTo>
                  <a:lnTo>
                    <a:pt x="333" y="1294"/>
                  </a:lnTo>
                  <a:lnTo>
                    <a:pt x="225" y="1255"/>
                  </a:lnTo>
                  <a:lnTo>
                    <a:pt x="132" y="1184"/>
                  </a:lnTo>
                  <a:lnTo>
                    <a:pt x="62" y="1090"/>
                  </a:lnTo>
                  <a:lnTo>
                    <a:pt x="16" y="973"/>
                  </a:lnTo>
                  <a:lnTo>
                    <a:pt x="0" y="832"/>
                  </a:lnTo>
                  <a:lnTo>
                    <a:pt x="24" y="651"/>
                  </a:lnTo>
                  <a:lnTo>
                    <a:pt x="85" y="479"/>
                  </a:lnTo>
                  <a:lnTo>
                    <a:pt x="186" y="330"/>
                  </a:lnTo>
                  <a:lnTo>
                    <a:pt x="310" y="196"/>
                  </a:lnTo>
                  <a:lnTo>
                    <a:pt x="449" y="95"/>
                  </a:lnTo>
                  <a:lnTo>
                    <a:pt x="611" y="2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11651" y="6480"/>
              <a:ext cx="417" cy="1804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10" y="0"/>
                </a:cxn>
                <a:cxn ang="0">
                  <a:pos x="417" y="8"/>
                </a:cxn>
                <a:cxn ang="0">
                  <a:pos x="417" y="24"/>
                </a:cxn>
                <a:cxn ang="0">
                  <a:pos x="394" y="47"/>
                </a:cxn>
                <a:cxn ang="0">
                  <a:pos x="278" y="196"/>
                </a:cxn>
                <a:cxn ang="0">
                  <a:pos x="201" y="353"/>
                </a:cxn>
                <a:cxn ang="0">
                  <a:pos x="147" y="533"/>
                </a:cxn>
                <a:cxn ang="0">
                  <a:pos x="116" y="714"/>
                </a:cxn>
                <a:cxn ang="0">
                  <a:pos x="108" y="902"/>
                </a:cxn>
                <a:cxn ang="0">
                  <a:pos x="116" y="1043"/>
                </a:cxn>
                <a:cxn ang="0">
                  <a:pos x="131" y="1200"/>
                </a:cxn>
                <a:cxn ang="0">
                  <a:pos x="162" y="1349"/>
                </a:cxn>
                <a:cxn ang="0">
                  <a:pos x="216" y="1490"/>
                </a:cxn>
                <a:cxn ang="0">
                  <a:pos x="286" y="1623"/>
                </a:cxn>
                <a:cxn ang="0">
                  <a:pos x="386" y="1749"/>
                </a:cxn>
                <a:cxn ang="0">
                  <a:pos x="417" y="1780"/>
                </a:cxn>
                <a:cxn ang="0">
                  <a:pos x="417" y="1788"/>
                </a:cxn>
                <a:cxn ang="0">
                  <a:pos x="410" y="1788"/>
                </a:cxn>
                <a:cxn ang="0">
                  <a:pos x="394" y="1804"/>
                </a:cxn>
                <a:cxn ang="0">
                  <a:pos x="371" y="1788"/>
                </a:cxn>
                <a:cxn ang="0">
                  <a:pos x="317" y="1749"/>
                </a:cxn>
                <a:cxn ang="0">
                  <a:pos x="255" y="1678"/>
                </a:cxn>
                <a:cxn ang="0">
                  <a:pos x="185" y="1584"/>
                </a:cxn>
                <a:cxn ang="0">
                  <a:pos x="116" y="1466"/>
                </a:cxn>
                <a:cxn ang="0">
                  <a:pos x="62" y="1310"/>
                </a:cxn>
                <a:cxn ang="0">
                  <a:pos x="23" y="1161"/>
                </a:cxn>
                <a:cxn ang="0">
                  <a:pos x="8" y="1019"/>
                </a:cxn>
                <a:cxn ang="0">
                  <a:pos x="0" y="902"/>
                </a:cxn>
                <a:cxn ang="0">
                  <a:pos x="8" y="737"/>
                </a:cxn>
                <a:cxn ang="0">
                  <a:pos x="46" y="549"/>
                </a:cxn>
                <a:cxn ang="0">
                  <a:pos x="116" y="353"/>
                </a:cxn>
                <a:cxn ang="0">
                  <a:pos x="170" y="251"/>
                </a:cxn>
                <a:cxn ang="0">
                  <a:pos x="232" y="157"/>
                </a:cxn>
                <a:cxn ang="0">
                  <a:pos x="348" y="39"/>
                </a:cxn>
                <a:cxn ang="0">
                  <a:pos x="386" y="8"/>
                </a:cxn>
                <a:cxn ang="0">
                  <a:pos x="402" y="0"/>
                </a:cxn>
              </a:cxnLst>
              <a:rect l="0" t="0" r="r" b="b"/>
              <a:pathLst>
                <a:path w="417" h="1804">
                  <a:moveTo>
                    <a:pt x="402" y="0"/>
                  </a:moveTo>
                  <a:lnTo>
                    <a:pt x="410" y="0"/>
                  </a:lnTo>
                  <a:lnTo>
                    <a:pt x="417" y="8"/>
                  </a:lnTo>
                  <a:lnTo>
                    <a:pt x="417" y="24"/>
                  </a:lnTo>
                  <a:lnTo>
                    <a:pt x="394" y="47"/>
                  </a:lnTo>
                  <a:lnTo>
                    <a:pt x="278" y="196"/>
                  </a:lnTo>
                  <a:lnTo>
                    <a:pt x="201" y="353"/>
                  </a:lnTo>
                  <a:lnTo>
                    <a:pt x="147" y="533"/>
                  </a:lnTo>
                  <a:lnTo>
                    <a:pt x="116" y="714"/>
                  </a:lnTo>
                  <a:lnTo>
                    <a:pt x="108" y="902"/>
                  </a:lnTo>
                  <a:lnTo>
                    <a:pt x="116" y="1043"/>
                  </a:lnTo>
                  <a:lnTo>
                    <a:pt x="131" y="1200"/>
                  </a:lnTo>
                  <a:lnTo>
                    <a:pt x="162" y="1349"/>
                  </a:lnTo>
                  <a:lnTo>
                    <a:pt x="216" y="1490"/>
                  </a:lnTo>
                  <a:lnTo>
                    <a:pt x="286" y="1623"/>
                  </a:lnTo>
                  <a:lnTo>
                    <a:pt x="386" y="1749"/>
                  </a:lnTo>
                  <a:lnTo>
                    <a:pt x="417" y="1780"/>
                  </a:lnTo>
                  <a:lnTo>
                    <a:pt x="417" y="1788"/>
                  </a:lnTo>
                  <a:lnTo>
                    <a:pt x="410" y="1788"/>
                  </a:lnTo>
                  <a:lnTo>
                    <a:pt x="394" y="1804"/>
                  </a:lnTo>
                  <a:lnTo>
                    <a:pt x="371" y="1788"/>
                  </a:lnTo>
                  <a:lnTo>
                    <a:pt x="317" y="1749"/>
                  </a:lnTo>
                  <a:lnTo>
                    <a:pt x="255" y="1678"/>
                  </a:lnTo>
                  <a:lnTo>
                    <a:pt x="185" y="1584"/>
                  </a:lnTo>
                  <a:lnTo>
                    <a:pt x="116" y="1466"/>
                  </a:lnTo>
                  <a:lnTo>
                    <a:pt x="62" y="1310"/>
                  </a:lnTo>
                  <a:lnTo>
                    <a:pt x="23" y="1161"/>
                  </a:lnTo>
                  <a:lnTo>
                    <a:pt x="8" y="1019"/>
                  </a:lnTo>
                  <a:lnTo>
                    <a:pt x="0" y="902"/>
                  </a:lnTo>
                  <a:lnTo>
                    <a:pt x="8" y="737"/>
                  </a:lnTo>
                  <a:lnTo>
                    <a:pt x="46" y="549"/>
                  </a:lnTo>
                  <a:lnTo>
                    <a:pt x="116" y="353"/>
                  </a:lnTo>
                  <a:lnTo>
                    <a:pt x="170" y="251"/>
                  </a:lnTo>
                  <a:lnTo>
                    <a:pt x="232" y="157"/>
                  </a:lnTo>
                  <a:lnTo>
                    <a:pt x="348" y="39"/>
                  </a:lnTo>
                  <a:lnTo>
                    <a:pt x="386" y="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12254" y="6582"/>
              <a:ext cx="394" cy="125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121"/>
                </a:cxn>
                <a:cxn ang="0">
                  <a:pos x="263" y="1168"/>
                </a:cxn>
                <a:cxn ang="0">
                  <a:pos x="278" y="1192"/>
                </a:cxn>
                <a:cxn ang="0">
                  <a:pos x="325" y="1200"/>
                </a:cxn>
                <a:cxn ang="0">
                  <a:pos x="394" y="1200"/>
                </a:cxn>
                <a:cxn ang="0">
                  <a:pos x="394" y="1255"/>
                </a:cxn>
                <a:cxn ang="0">
                  <a:pos x="0" y="1255"/>
                </a:cxn>
                <a:cxn ang="0">
                  <a:pos x="0" y="1200"/>
                </a:cxn>
                <a:cxn ang="0">
                  <a:pos x="69" y="1200"/>
                </a:cxn>
                <a:cxn ang="0">
                  <a:pos x="116" y="1192"/>
                </a:cxn>
                <a:cxn ang="0">
                  <a:pos x="131" y="1168"/>
                </a:cxn>
                <a:cxn ang="0">
                  <a:pos x="139" y="1121"/>
                </a:cxn>
                <a:cxn ang="0">
                  <a:pos x="139" y="180"/>
                </a:cxn>
                <a:cxn ang="0">
                  <a:pos x="131" y="126"/>
                </a:cxn>
                <a:cxn ang="0">
                  <a:pos x="116" y="94"/>
                </a:cxn>
                <a:cxn ang="0">
                  <a:pos x="77" y="79"/>
                </a:cxn>
                <a:cxn ang="0">
                  <a:pos x="0" y="79"/>
                </a:cxn>
                <a:cxn ang="0">
                  <a:pos x="0" y="24"/>
                </a:cxn>
                <a:cxn ang="0">
                  <a:pos x="255" y="0"/>
                </a:cxn>
              </a:cxnLst>
              <a:rect l="0" t="0" r="r" b="b"/>
              <a:pathLst>
                <a:path w="394" h="1255">
                  <a:moveTo>
                    <a:pt x="255" y="0"/>
                  </a:moveTo>
                  <a:lnTo>
                    <a:pt x="255" y="1121"/>
                  </a:lnTo>
                  <a:lnTo>
                    <a:pt x="263" y="1168"/>
                  </a:lnTo>
                  <a:lnTo>
                    <a:pt x="278" y="1192"/>
                  </a:lnTo>
                  <a:lnTo>
                    <a:pt x="325" y="1200"/>
                  </a:lnTo>
                  <a:lnTo>
                    <a:pt x="394" y="1200"/>
                  </a:lnTo>
                  <a:lnTo>
                    <a:pt x="394" y="1255"/>
                  </a:lnTo>
                  <a:lnTo>
                    <a:pt x="0" y="1255"/>
                  </a:lnTo>
                  <a:lnTo>
                    <a:pt x="0" y="1200"/>
                  </a:lnTo>
                  <a:lnTo>
                    <a:pt x="69" y="1200"/>
                  </a:lnTo>
                  <a:lnTo>
                    <a:pt x="116" y="1192"/>
                  </a:lnTo>
                  <a:lnTo>
                    <a:pt x="131" y="1168"/>
                  </a:lnTo>
                  <a:lnTo>
                    <a:pt x="139" y="1121"/>
                  </a:lnTo>
                  <a:lnTo>
                    <a:pt x="139" y="180"/>
                  </a:lnTo>
                  <a:lnTo>
                    <a:pt x="131" y="126"/>
                  </a:lnTo>
                  <a:lnTo>
                    <a:pt x="116" y="94"/>
                  </a:lnTo>
                  <a:lnTo>
                    <a:pt x="77" y="79"/>
                  </a:lnTo>
                  <a:lnTo>
                    <a:pt x="0" y="79"/>
                  </a:lnTo>
                  <a:lnTo>
                    <a:pt x="0" y="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8" name="Freeform 28"/>
            <p:cNvSpPr>
              <a:spLocks noEditPoints="1"/>
            </p:cNvSpPr>
            <p:nvPr/>
          </p:nvSpPr>
          <p:spPr bwMode="auto">
            <a:xfrm>
              <a:off x="12772" y="7029"/>
              <a:ext cx="789" cy="831"/>
            </a:xfrm>
            <a:custGeom>
              <a:avLst/>
              <a:gdLst/>
              <a:ahLst/>
              <a:cxnLst>
                <a:cxn ang="0">
                  <a:pos x="402" y="47"/>
                </a:cxn>
                <a:cxn ang="0">
                  <a:pos x="348" y="55"/>
                </a:cxn>
                <a:cxn ang="0">
                  <a:pos x="294" y="71"/>
                </a:cxn>
                <a:cxn ang="0">
                  <a:pos x="240" y="110"/>
                </a:cxn>
                <a:cxn ang="0">
                  <a:pos x="201" y="165"/>
                </a:cxn>
                <a:cxn ang="0">
                  <a:pos x="170" y="251"/>
                </a:cxn>
                <a:cxn ang="0">
                  <a:pos x="155" y="337"/>
                </a:cxn>
                <a:cxn ang="0">
                  <a:pos x="155" y="494"/>
                </a:cxn>
                <a:cxn ang="0">
                  <a:pos x="170" y="580"/>
                </a:cxn>
                <a:cxn ang="0">
                  <a:pos x="201" y="666"/>
                </a:cxn>
                <a:cxn ang="0">
                  <a:pos x="255" y="729"/>
                </a:cxn>
                <a:cxn ang="0">
                  <a:pos x="325" y="768"/>
                </a:cxn>
                <a:cxn ang="0">
                  <a:pos x="402" y="784"/>
                </a:cxn>
                <a:cxn ang="0">
                  <a:pos x="402" y="792"/>
                </a:cxn>
                <a:cxn ang="0">
                  <a:pos x="487" y="776"/>
                </a:cxn>
                <a:cxn ang="0">
                  <a:pos x="557" y="729"/>
                </a:cxn>
                <a:cxn ang="0">
                  <a:pos x="611" y="659"/>
                </a:cxn>
                <a:cxn ang="0">
                  <a:pos x="642" y="572"/>
                </a:cxn>
                <a:cxn ang="0">
                  <a:pos x="649" y="486"/>
                </a:cxn>
                <a:cxn ang="0">
                  <a:pos x="649" y="337"/>
                </a:cxn>
                <a:cxn ang="0">
                  <a:pos x="634" y="251"/>
                </a:cxn>
                <a:cxn ang="0">
                  <a:pos x="603" y="165"/>
                </a:cxn>
                <a:cxn ang="0">
                  <a:pos x="549" y="102"/>
                </a:cxn>
                <a:cxn ang="0">
                  <a:pos x="479" y="63"/>
                </a:cxn>
                <a:cxn ang="0">
                  <a:pos x="402" y="47"/>
                </a:cxn>
                <a:cxn ang="0">
                  <a:pos x="394" y="0"/>
                </a:cxn>
                <a:cxn ang="0">
                  <a:pos x="518" y="24"/>
                </a:cxn>
                <a:cxn ang="0">
                  <a:pos x="626" y="86"/>
                </a:cxn>
                <a:cxn ang="0">
                  <a:pos x="711" y="173"/>
                </a:cxn>
                <a:cxn ang="0">
                  <a:pos x="765" y="290"/>
                </a:cxn>
                <a:cxn ang="0">
                  <a:pos x="789" y="423"/>
                </a:cxn>
                <a:cxn ang="0">
                  <a:pos x="765" y="557"/>
                </a:cxn>
                <a:cxn ang="0">
                  <a:pos x="711" y="666"/>
                </a:cxn>
                <a:cxn ang="0">
                  <a:pos x="626" y="753"/>
                </a:cxn>
                <a:cxn ang="0">
                  <a:pos x="518" y="808"/>
                </a:cxn>
                <a:cxn ang="0">
                  <a:pos x="394" y="831"/>
                </a:cxn>
                <a:cxn ang="0">
                  <a:pos x="271" y="808"/>
                </a:cxn>
                <a:cxn ang="0">
                  <a:pos x="162" y="753"/>
                </a:cxn>
                <a:cxn ang="0">
                  <a:pos x="77" y="666"/>
                </a:cxn>
                <a:cxn ang="0">
                  <a:pos x="23" y="557"/>
                </a:cxn>
                <a:cxn ang="0">
                  <a:pos x="0" y="423"/>
                </a:cxn>
                <a:cxn ang="0">
                  <a:pos x="23" y="290"/>
                </a:cxn>
                <a:cxn ang="0">
                  <a:pos x="77" y="173"/>
                </a:cxn>
                <a:cxn ang="0">
                  <a:pos x="162" y="86"/>
                </a:cxn>
                <a:cxn ang="0">
                  <a:pos x="271" y="24"/>
                </a:cxn>
                <a:cxn ang="0">
                  <a:pos x="394" y="0"/>
                </a:cxn>
              </a:cxnLst>
              <a:rect l="0" t="0" r="r" b="b"/>
              <a:pathLst>
                <a:path w="789" h="831">
                  <a:moveTo>
                    <a:pt x="402" y="47"/>
                  </a:moveTo>
                  <a:lnTo>
                    <a:pt x="348" y="55"/>
                  </a:lnTo>
                  <a:lnTo>
                    <a:pt x="294" y="71"/>
                  </a:lnTo>
                  <a:lnTo>
                    <a:pt x="240" y="110"/>
                  </a:lnTo>
                  <a:lnTo>
                    <a:pt x="201" y="165"/>
                  </a:lnTo>
                  <a:lnTo>
                    <a:pt x="170" y="251"/>
                  </a:lnTo>
                  <a:lnTo>
                    <a:pt x="155" y="337"/>
                  </a:lnTo>
                  <a:lnTo>
                    <a:pt x="155" y="494"/>
                  </a:lnTo>
                  <a:lnTo>
                    <a:pt x="170" y="580"/>
                  </a:lnTo>
                  <a:lnTo>
                    <a:pt x="201" y="666"/>
                  </a:lnTo>
                  <a:lnTo>
                    <a:pt x="255" y="729"/>
                  </a:lnTo>
                  <a:lnTo>
                    <a:pt x="325" y="768"/>
                  </a:lnTo>
                  <a:lnTo>
                    <a:pt x="402" y="784"/>
                  </a:lnTo>
                  <a:lnTo>
                    <a:pt x="402" y="792"/>
                  </a:lnTo>
                  <a:lnTo>
                    <a:pt x="487" y="776"/>
                  </a:lnTo>
                  <a:lnTo>
                    <a:pt x="557" y="729"/>
                  </a:lnTo>
                  <a:lnTo>
                    <a:pt x="611" y="659"/>
                  </a:lnTo>
                  <a:lnTo>
                    <a:pt x="642" y="572"/>
                  </a:lnTo>
                  <a:lnTo>
                    <a:pt x="649" y="486"/>
                  </a:lnTo>
                  <a:lnTo>
                    <a:pt x="649" y="337"/>
                  </a:lnTo>
                  <a:lnTo>
                    <a:pt x="634" y="251"/>
                  </a:lnTo>
                  <a:lnTo>
                    <a:pt x="603" y="165"/>
                  </a:lnTo>
                  <a:lnTo>
                    <a:pt x="549" y="102"/>
                  </a:lnTo>
                  <a:lnTo>
                    <a:pt x="479" y="63"/>
                  </a:lnTo>
                  <a:lnTo>
                    <a:pt x="402" y="47"/>
                  </a:lnTo>
                  <a:close/>
                  <a:moveTo>
                    <a:pt x="394" y="0"/>
                  </a:moveTo>
                  <a:lnTo>
                    <a:pt x="518" y="24"/>
                  </a:lnTo>
                  <a:lnTo>
                    <a:pt x="626" y="86"/>
                  </a:lnTo>
                  <a:lnTo>
                    <a:pt x="711" y="173"/>
                  </a:lnTo>
                  <a:lnTo>
                    <a:pt x="765" y="290"/>
                  </a:lnTo>
                  <a:lnTo>
                    <a:pt x="789" y="423"/>
                  </a:lnTo>
                  <a:lnTo>
                    <a:pt x="765" y="557"/>
                  </a:lnTo>
                  <a:lnTo>
                    <a:pt x="711" y="666"/>
                  </a:lnTo>
                  <a:lnTo>
                    <a:pt x="626" y="753"/>
                  </a:lnTo>
                  <a:lnTo>
                    <a:pt x="518" y="808"/>
                  </a:lnTo>
                  <a:lnTo>
                    <a:pt x="394" y="831"/>
                  </a:lnTo>
                  <a:lnTo>
                    <a:pt x="271" y="808"/>
                  </a:lnTo>
                  <a:lnTo>
                    <a:pt x="162" y="753"/>
                  </a:lnTo>
                  <a:lnTo>
                    <a:pt x="77" y="666"/>
                  </a:lnTo>
                  <a:lnTo>
                    <a:pt x="23" y="557"/>
                  </a:lnTo>
                  <a:lnTo>
                    <a:pt x="0" y="423"/>
                  </a:lnTo>
                  <a:lnTo>
                    <a:pt x="23" y="290"/>
                  </a:lnTo>
                  <a:lnTo>
                    <a:pt x="77" y="173"/>
                  </a:lnTo>
                  <a:lnTo>
                    <a:pt x="162" y="86"/>
                  </a:lnTo>
                  <a:lnTo>
                    <a:pt x="271" y="24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49" name="Freeform 29"/>
            <p:cNvSpPr>
              <a:spLocks noEditPoints="1"/>
            </p:cNvSpPr>
            <p:nvPr/>
          </p:nvSpPr>
          <p:spPr bwMode="auto">
            <a:xfrm>
              <a:off x="13684" y="7013"/>
              <a:ext cx="804" cy="1192"/>
            </a:xfrm>
            <a:custGeom>
              <a:avLst/>
              <a:gdLst/>
              <a:ahLst/>
              <a:cxnLst>
                <a:cxn ang="0">
                  <a:pos x="170" y="824"/>
                </a:cxn>
                <a:cxn ang="0">
                  <a:pos x="93" y="902"/>
                </a:cxn>
                <a:cxn ang="0">
                  <a:pos x="101" y="1035"/>
                </a:cxn>
                <a:cxn ang="0">
                  <a:pos x="255" y="1137"/>
                </a:cxn>
                <a:cxn ang="0">
                  <a:pos x="387" y="1153"/>
                </a:cxn>
                <a:cxn ang="0">
                  <a:pos x="603" y="1098"/>
                </a:cxn>
                <a:cxn ang="0">
                  <a:pos x="688" y="965"/>
                </a:cxn>
                <a:cxn ang="0">
                  <a:pos x="634" y="855"/>
                </a:cxn>
                <a:cxn ang="0">
                  <a:pos x="495" y="816"/>
                </a:cxn>
                <a:cxn ang="0">
                  <a:pos x="224" y="808"/>
                </a:cxn>
                <a:cxn ang="0">
                  <a:pos x="271" y="87"/>
                </a:cxn>
                <a:cxn ang="0">
                  <a:pos x="209" y="141"/>
                </a:cxn>
                <a:cxn ang="0">
                  <a:pos x="178" y="243"/>
                </a:cxn>
                <a:cxn ang="0">
                  <a:pos x="186" y="361"/>
                </a:cxn>
                <a:cxn ang="0">
                  <a:pos x="224" y="463"/>
                </a:cxn>
                <a:cxn ang="0">
                  <a:pos x="333" y="510"/>
                </a:cxn>
                <a:cxn ang="0">
                  <a:pos x="433" y="471"/>
                </a:cxn>
                <a:cxn ang="0">
                  <a:pos x="480" y="392"/>
                </a:cxn>
                <a:cxn ang="0">
                  <a:pos x="487" y="259"/>
                </a:cxn>
                <a:cxn ang="0">
                  <a:pos x="472" y="165"/>
                </a:cxn>
                <a:cxn ang="0">
                  <a:pos x="395" y="87"/>
                </a:cxn>
                <a:cxn ang="0">
                  <a:pos x="712" y="0"/>
                </a:cxn>
                <a:cxn ang="0">
                  <a:pos x="758" y="8"/>
                </a:cxn>
                <a:cxn ang="0">
                  <a:pos x="804" y="71"/>
                </a:cxn>
                <a:cxn ang="0">
                  <a:pos x="797" y="110"/>
                </a:cxn>
                <a:cxn ang="0">
                  <a:pos x="758" y="141"/>
                </a:cxn>
                <a:cxn ang="0">
                  <a:pos x="727" y="134"/>
                </a:cxn>
                <a:cxn ang="0">
                  <a:pos x="704" y="110"/>
                </a:cxn>
                <a:cxn ang="0">
                  <a:pos x="696" y="71"/>
                </a:cxn>
                <a:cxn ang="0">
                  <a:pos x="712" y="47"/>
                </a:cxn>
                <a:cxn ang="0">
                  <a:pos x="712" y="40"/>
                </a:cxn>
                <a:cxn ang="0">
                  <a:pos x="611" y="63"/>
                </a:cxn>
                <a:cxn ang="0">
                  <a:pos x="596" y="189"/>
                </a:cxn>
                <a:cxn ang="0">
                  <a:pos x="596" y="385"/>
                </a:cxn>
                <a:cxn ang="0">
                  <a:pos x="449" y="526"/>
                </a:cxn>
                <a:cxn ang="0">
                  <a:pos x="255" y="541"/>
                </a:cxn>
                <a:cxn ang="0">
                  <a:pos x="139" y="526"/>
                </a:cxn>
                <a:cxn ang="0">
                  <a:pos x="124" y="581"/>
                </a:cxn>
                <a:cxn ang="0">
                  <a:pos x="163" y="651"/>
                </a:cxn>
                <a:cxn ang="0">
                  <a:pos x="240" y="706"/>
                </a:cxn>
                <a:cxn ang="0">
                  <a:pos x="572" y="722"/>
                </a:cxn>
                <a:cxn ang="0">
                  <a:pos x="727" y="792"/>
                </a:cxn>
                <a:cxn ang="0">
                  <a:pos x="781" y="902"/>
                </a:cxn>
                <a:cxn ang="0">
                  <a:pos x="766" y="1035"/>
                </a:cxn>
                <a:cxn ang="0">
                  <a:pos x="627" y="1153"/>
                </a:cxn>
                <a:cxn ang="0">
                  <a:pos x="395" y="1192"/>
                </a:cxn>
                <a:cxn ang="0">
                  <a:pos x="163" y="1153"/>
                </a:cxn>
                <a:cxn ang="0">
                  <a:pos x="23" y="1043"/>
                </a:cxn>
                <a:cxn ang="0">
                  <a:pos x="8" y="910"/>
                </a:cxn>
                <a:cxn ang="0">
                  <a:pos x="93" y="816"/>
                </a:cxn>
                <a:cxn ang="0">
                  <a:pos x="116" y="745"/>
                </a:cxn>
                <a:cxn ang="0">
                  <a:pos x="85" y="628"/>
                </a:cxn>
                <a:cxn ang="0">
                  <a:pos x="116" y="510"/>
                </a:cxn>
                <a:cxn ang="0">
                  <a:pos x="93" y="432"/>
                </a:cxn>
                <a:cxn ang="0">
                  <a:pos x="54" y="290"/>
                </a:cxn>
                <a:cxn ang="0">
                  <a:pos x="139" y="102"/>
                </a:cxn>
                <a:cxn ang="0">
                  <a:pos x="340" y="24"/>
                </a:cxn>
                <a:cxn ang="0">
                  <a:pos x="449" y="40"/>
                </a:cxn>
                <a:cxn ang="0">
                  <a:pos x="596" y="32"/>
                </a:cxn>
                <a:cxn ang="0">
                  <a:pos x="712" y="0"/>
                </a:cxn>
              </a:cxnLst>
              <a:rect l="0" t="0" r="r" b="b"/>
              <a:pathLst>
                <a:path w="804" h="1192">
                  <a:moveTo>
                    <a:pt x="224" y="808"/>
                  </a:moveTo>
                  <a:lnTo>
                    <a:pt x="170" y="824"/>
                  </a:lnTo>
                  <a:lnTo>
                    <a:pt x="124" y="855"/>
                  </a:lnTo>
                  <a:lnTo>
                    <a:pt x="93" y="902"/>
                  </a:lnTo>
                  <a:lnTo>
                    <a:pt x="78" y="965"/>
                  </a:lnTo>
                  <a:lnTo>
                    <a:pt x="101" y="1035"/>
                  </a:lnTo>
                  <a:lnTo>
                    <a:pt x="163" y="1098"/>
                  </a:lnTo>
                  <a:lnTo>
                    <a:pt x="255" y="1137"/>
                  </a:lnTo>
                  <a:lnTo>
                    <a:pt x="379" y="1153"/>
                  </a:lnTo>
                  <a:lnTo>
                    <a:pt x="387" y="1153"/>
                  </a:lnTo>
                  <a:lnTo>
                    <a:pt x="511" y="1137"/>
                  </a:lnTo>
                  <a:lnTo>
                    <a:pt x="603" y="1098"/>
                  </a:lnTo>
                  <a:lnTo>
                    <a:pt x="665" y="1035"/>
                  </a:lnTo>
                  <a:lnTo>
                    <a:pt x="688" y="965"/>
                  </a:lnTo>
                  <a:lnTo>
                    <a:pt x="673" y="902"/>
                  </a:lnTo>
                  <a:lnTo>
                    <a:pt x="634" y="855"/>
                  </a:lnTo>
                  <a:lnTo>
                    <a:pt x="572" y="831"/>
                  </a:lnTo>
                  <a:lnTo>
                    <a:pt x="495" y="816"/>
                  </a:lnTo>
                  <a:lnTo>
                    <a:pt x="410" y="808"/>
                  </a:lnTo>
                  <a:lnTo>
                    <a:pt x="224" y="808"/>
                  </a:lnTo>
                  <a:close/>
                  <a:moveTo>
                    <a:pt x="333" y="71"/>
                  </a:moveTo>
                  <a:lnTo>
                    <a:pt x="271" y="87"/>
                  </a:lnTo>
                  <a:lnTo>
                    <a:pt x="232" y="110"/>
                  </a:lnTo>
                  <a:lnTo>
                    <a:pt x="209" y="141"/>
                  </a:lnTo>
                  <a:lnTo>
                    <a:pt x="186" y="189"/>
                  </a:lnTo>
                  <a:lnTo>
                    <a:pt x="178" y="243"/>
                  </a:lnTo>
                  <a:lnTo>
                    <a:pt x="178" y="322"/>
                  </a:lnTo>
                  <a:lnTo>
                    <a:pt x="186" y="361"/>
                  </a:lnTo>
                  <a:lnTo>
                    <a:pt x="201" y="416"/>
                  </a:lnTo>
                  <a:lnTo>
                    <a:pt x="224" y="463"/>
                  </a:lnTo>
                  <a:lnTo>
                    <a:pt x="271" y="494"/>
                  </a:lnTo>
                  <a:lnTo>
                    <a:pt x="333" y="510"/>
                  </a:lnTo>
                  <a:lnTo>
                    <a:pt x="395" y="494"/>
                  </a:lnTo>
                  <a:lnTo>
                    <a:pt x="433" y="471"/>
                  </a:lnTo>
                  <a:lnTo>
                    <a:pt x="456" y="439"/>
                  </a:lnTo>
                  <a:lnTo>
                    <a:pt x="480" y="392"/>
                  </a:lnTo>
                  <a:lnTo>
                    <a:pt x="487" y="338"/>
                  </a:lnTo>
                  <a:lnTo>
                    <a:pt x="487" y="259"/>
                  </a:lnTo>
                  <a:lnTo>
                    <a:pt x="480" y="220"/>
                  </a:lnTo>
                  <a:lnTo>
                    <a:pt x="472" y="165"/>
                  </a:lnTo>
                  <a:lnTo>
                    <a:pt x="441" y="118"/>
                  </a:lnTo>
                  <a:lnTo>
                    <a:pt x="395" y="87"/>
                  </a:lnTo>
                  <a:lnTo>
                    <a:pt x="333" y="71"/>
                  </a:lnTo>
                  <a:close/>
                  <a:moveTo>
                    <a:pt x="712" y="0"/>
                  </a:moveTo>
                  <a:lnTo>
                    <a:pt x="735" y="0"/>
                  </a:lnTo>
                  <a:lnTo>
                    <a:pt x="758" y="8"/>
                  </a:lnTo>
                  <a:lnTo>
                    <a:pt x="781" y="24"/>
                  </a:lnTo>
                  <a:lnTo>
                    <a:pt x="804" y="71"/>
                  </a:lnTo>
                  <a:lnTo>
                    <a:pt x="804" y="87"/>
                  </a:lnTo>
                  <a:lnTo>
                    <a:pt x="797" y="110"/>
                  </a:lnTo>
                  <a:lnTo>
                    <a:pt x="789" y="126"/>
                  </a:lnTo>
                  <a:lnTo>
                    <a:pt x="758" y="141"/>
                  </a:lnTo>
                  <a:lnTo>
                    <a:pt x="750" y="141"/>
                  </a:lnTo>
                  <a:lnTo>
                    <a:pt x="727" y="134"/>
                  </a:lnTo>
                  <a:lnTo>
                    <a:pt x="712" y="126"/>
                  </a:lnTo>
                  <a:lnTo>
                    <a:pt x="704" y="110"/>
                  </a:lnTo>
                  <a:lnTo>
                    <a:pt x="696" y="87"/>
                  </a:lnTo>
                  <a:lnTo>
                    <a:pt x="696" y="71"/>
                  </a:lnTo>
                  <a:lnTo>
                    <a:pt x="704" y="63"/>
                  </a:lnTo>
                  <a:lnTo>
                    <a:pt x="712" y="47"/>
                  </a:lnTo>
                  <a:lnTo>
                    <a:pt x="727" y="40"/>
                  </a:lnTo>
                  <a:lnTo>
                    <a:pt x="712" y="40"/>
                  </a:lnTo>
                  <a:lnTo>
                    <a:pt x="665" y="47"/>
                  </a:lnTo>
                  <a:lnTo>
                    <a:pt x="611" y="63"/>
                  </a:lnTo>
                  <a:lnTo>
                    <a:pt x="549" y="110"/>
                  </a:lnTo>
                  <a:lnTo>
                    <a:pt x="596" y="189"/>
                  </a:lnTo>
                  <a:lnTo>
                    <a:pt x="619" y="283"/>
                  </a:lnTo>
                  <a:lnTo>
                    <a:pt x="596" y="385"/>
                  </a:lnTo>
                  <a:lnTo>
                    <a:pt x="534" y="471"/>
                  </a:lnTo>
                  <a:lnTo>
                    <a:pt x="449" y="526"/>
                  </a:lnTo>
                  <a:lnTo>
                    <a:pt x="333" y="549"/>
                  </a:lnTo>
                  <a:lnTo>
                    <a:pt x="255" y="541"/>
                  </a:lnTo>
                  <a:lnTo>
                    <a:pt x="155" y="494"/>
                  </a:lnTo>
                  <a:lnTo>
                    <a:pt x="139" y="526"/>
                  </a:lnTo>
                  <a:lnTo>
                    <a:pt x="124" y="573"/>
                  </a:lnTo>
                  <a:lnTo>
                    <a:pt x="124" y="581"/>
                  </a:lnTo>
                  <a:lnTo>
                    <a:pt x="147" y="588"/>
                  </a:lnTo>
                  <a:lnTo>
                    <a:pt x="163" y="651"/>
                  </a:lnTo>
                  <a:lnTo>
                    <a:pt x="209" y="698"/>
                  </a:lnTo>
                  <a:lnTo>
                    <a:pt x="240" y="706"/>
                  </a:lnTo>
                  <a:lnTo>
                    <a:pt x="472" y="706"/>
                  </a:lnTo>
                  <a:lnTo>
                    <a:pt x="572" y="722"/>
                  </a:lnTo>
                  <a:lnTo>
                    <a:pt x="673" y="753"/>
                  </a:lnTo>
                  <a:lnTo>
                    <a:pt x="727" y="792"/>
                  </a:lnTo>
                  <a:lnTo>
                    <a:pt x="766" y="847"/>
                  </a:lnTo>
                  <a:lnTo>
                    <a:pt x="781" y="902"/>
                  </a:lnTo>
                  <a:lnTo>
                    <a:pt x="789" y="957"/>
                  </a:lnTo>
                  <a:lnTo>
                    <a:pt x="766" y="1035"/>
                  </a:lnTo>
                  <a:lnTo>
                    <a:pt x="712" y="1098"/>
                  </a:lnTo>
                  <a:lnTo>
                    <a:pt x="627" y="1153"/>
                  </a:lnTo>
                  <a:lnTo>
                    <a:pt x="518" y="1184"/>
                  </a:lnTo>
                  <a:lnTo>
                    <a:pt x="395" y="1192"/>
                  </a:lnTo>
                  <a:lnTo>
                    <a:pt x="271" y="1184"/>
                  </a:lnTo>
                  <a:lnTo>
                    <a:pt x="163" y="1153"/>
                  </a:lnTo>
                  <a:lnTo>
                    <a:pt x="78" y="1106"/>
                  </a:lnTo>
                  <a:lnTo>
                    <a:pt x="23" y="1043"/>
                  </a:lnTo>
                  <a:lnTo>
                    <a:pt x="0" y="965"/>
                  </a:lnTo>
                  <a:lnTo>
                    <a:pt x="8" y="910"/>
                  </a:lnTo>
                  <a:lnTo>
                    <a:pt x="39" y="863"/>
                  </a:lnTo>
                  <a:lnTo>
                    <a:pt x="93" y="816"/>
                  </a:lnTo>
                  <a:lnTo>
                    <a:pt x="163" y="784"/>
                  </a:lnTo>
                  <a:lnTo>
                    <a:pt x="116" y="745"/>
                  </a:lnTo>
                  <a:lnTo>
                    <a:pt x="93" y="682"/>
                  </a:lnTo>
                  <a:lnTo>
                    <a:pt x="85" y="628"/>
                  </a:lnTo>
                  <a:lnTo>
                    <a:pt x="93" y="565"/>
                  </a:lnTo>
                  <a:lnTo>
                    <a:pt x="116" y="510"/>
                  </a:lnTo>
                  <a:lnTo>
                    <a:pt x="139" y="479"/>
                  </a:lnTo>
                  <a:lnTo>
                    <a:pt x="93" y="432"/>
                  </a:lnTo>
                  <a:lnTo>
                    <a:pt x="70" y="369"/>
                  </a:lnTo>
                  <a:lnTo>
                    <a:pt x="54" y="290"/>
                  </a:lnTo>
                  <a:lnTo>
                    <a:pt x="78" y="189"/>
                  </a:lnTo>
                  <a:lnTo>
                    <a:pt x="139" y="102"/>
                  </a:lnTo>
                  <a:lnTo>
                    <a:pt x="224" y="47"/>
                  </a:lnTo>
                  <a:lnTo>
                    <a:pt x="340" y="24"/>
                  </a:lnTo>
                  <a:lnTo>
                    <a:pt x="387" y="24"/>
                  </a:lnTo>
                  <a:lnTo>
                    <a:pt x="449" y="40"/>
                  </a:lnTo>
                  <a:lnTo>
                    <a:pt x="526" y="87"/>
                  </a:lnTo>
                  <a:lnTo>
                    <a:pt x="596" y="32"/>
                  </a:lnTo>
                  <a:lnTo>
                    <a:pt x="665" y="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14921" y="7045"/>
              <a:ext cx="959" cy="823"/>
            </a:xfrm>
            <a:custGeom>
              <a:avLst/>
              <a:gdLst/>
              <a:ahLst/>
              <a:cxnLst>
                <a:cxn ang="0">
                  <a:pos x="240" y="8"/>
                </a:cxn>
                <a:cxn ang="0">
                  <a:pos x="333" y="86"/>
                </a:cxn>
                <a:cxn ang="0">
                  <a:pos x="371" y="125"/>
                </a:cxn>
                <a:cxn ang="0">
                  <a:pos x="464" y="47"/>
                </a:cxn>
                <a:cxn ang="0">
                  <a:pos x="627" y="0"/>
                </a:cxn>
                <a:cxn ang="0">
                  <a:pos x="774" y="55"/>
                </a:cxn>
                <a:cxn ang="0">
                  <a:pos x="828" y="196"/>
                </a:cxn>
                <a:cxn ang="0">
                  <a:pos x="797" y="353"/>
                </a:cxn>
                <a:cxn ang="0">
                  <a:pos x="743" y="525"/>
                </a:cxn>
                <a:cxn ang="0">
                  <a:pos x="696" y="658"/>
                </a:cxn>
                <a:cxn ang="0">
                  <a:pos x="689" y="752"/>
                </a:cxn>
                <a:cxn ang="0">
                  <a:pos x="712" y="784"/>
                </a:cxn>
                <a:cxn ang="0">
                  <a:pos x="789" y="768"/>
                </a:cxn>
                <a:cxn ang="0">
                  <a:pos x="874" y="650"/>
                </a:cxn>
                <a:cxn ang="0">
                  <a:pos x="913" y="549"/>
                </a:cxn>
                <a:cxn ang="0">
                  <a:pos x="951" y="533"/>
                </a:cxn>
                <a:cxn ang="0">
                  <a:pos x="959" y="549"/>
                </a:cxn>
                <a:cxn ang="0">
                  <a:pos x="944" y="603"/>
                </a:cxn>
                <a:cxn ang="0">
                  <a:pos x="890" y="721"/>
                </a:cxn>
                <a:cxn ang="0">
                  <a:pos x="797" y="807"/>
                </a:cxn>
                <a:cxn ang="0">
                  <a:pos x="650" y="807"/>
                </a:cxn>
                <a:cxn ang="0">
                  <a:pos x="580" y="674"/>
                </a:cxn>
                <a:cxn ang="0">
                  <a:pos x="596" y="588"/>
                </a:cxn>
                <a:cxn ang="0">
                  <a:pos x="650" y="439"/>
                </a:cxn>
                <a:cxn ang="0">
                  <a:pos x="704" y="243"/>
                </a:cxn>
                <a:cxn ang="0">
                  <a:pos x="712" y="117"/>
                </a:cxn>
                <a:cxn ang="0">
                  <a:pos x="665" y="47"/>
                </a:cxn>
                <a:cxn ang="0">
                  <a:pos x="526" y="55"/>
                </a:cxn>
                <a:cxn ang="0">
                  <a:pos x="395" y="157"/>
                </a:cxn>
                <a:cxn ang="0">
                  <a:pos x="333" y="258"/>
                </a:cxn>
                <a:cxn ang="0">
                  <a:pos x="325" y="274"/>
                </a:cxn>
                <a:cxn ang="0">
                  <a:pos x="317" y="306"/>
                </a:cxn>
                <a:cxn ang="0">
                  <a:pos x="310" y="345"/>
                </a:cxn>
                <a:cxn ang="0">
                  <a:pos x="279" y="462"/>
                </a:cxn>
                <a:cxn ang="0">
                  <a:pos x="232" y="666"/>
                </a:cxn>
                <a:cxn ang="0">
                  <a:pos x="209" y="745"/>
                </a:cxn>
                <a:cxn ang="0">
                  <a:pos x="194" y="784"/>
                </a:cxn>
                <a:cxn ang="0">
                  <a:pos x="155" y="807"/>
                </a:cxn>
                <a:cxn ang="0">
                  <a:pos x="101" y="799"/>
                </a:cxn>
                <a:cxn ang="0">
                  <a:pos x="85" y="760"/>
                </a:cxn>
                <a:cxn ang="0">
                  <a:pos x="93" y="721"/>
                </a:cxn>
                <a:cxn ang="0">
                  <a:pos x="101" y="682"/>
                </a:cxn>
                <a:cxn ang="0">
                  <a:pos x="225" y="219"/>
                </a:cxn>
                <a:cxn ang="0">
                  <a:pos x="240" y="149"/>
                </a:cxn>
                <a:cxn ang="0">
                  <a:pos x="232" y="70"/>
                </a:cxn>
                <a:cxn ang="0">
                  <a:pos x="209" y="39"/>
                </a:cxn>
                <a:cxn ang="0">
                  <a:pos x="140" y="55"/>
                </a:cxn>
                <a:cxn ang="0">
                  <a:pos x="78" y="164"/>
                </a:cxn>
                <a:cxn ang="0">
                  <a:pos x="47" y="274"/>
                </a:cxn>
                <a:cxn ang="0">
                  <a:pos x="8" y="290"/>
                </a:cxn>
                <a:cxn ang="0">
                  <a:pos x="0" y="274"/>
                </a:cxn>
                <a:cxn ang="0">
                  <a:pos x="16" y="211"/>
                </a:cxn>
                <a:cxn ang="0">
                  <a:pos x="54" y="102"/>
                </a:cxn>
                <a:cxn ang="0">
                  <a:pos x="93" y="39"/>
                </a:cxn>
                <a:cxn ang="0">
                  <a:pos x="186" y="0"/>
                </a:cxn>
              </a:cxnLst>
              <a:rect l="0" t="0" r="r" b="b"/>
              <a:pathLst>
                <a:path w="959" h="823">
                  <a:moveTo>
                    <a:pt x="186" y="0"/>
                  </a:moveTo>
                  <a:lnTo>
                    <a:pt x="240" y="8"/>
                  </a:lnTo>
                  <a:lnTo>
                    <a:pt x="294" y="39"/>
                  </a:lnTo>
                  <a:lnTo>
                    <a:pt x="333" y="86"/>
                  </a:lnTo>
                  <a:lnTo>
                    <a:pt x="348" y="157"/>
                  </a:lnTo>
                  <a:lnTo>
                    <a:pt x="371" y="125"/>
                  </a:lnTo>
                  <a:lnTo>
                    <a:pt x="410" y="86"/>
                  </a:lnTo>
                  <a:lnTo>
                    <a:pt x="464" y="47"/>
                  </a:lnTo>
                  <a:lnTo>
                    <a:pt x="542" y="15"/>
                  </a:lnTo>
                  <a:lnTo>
                    <a:pt x="627" y="0"/>
                  </a:lnTo>
                  <a:lnTo>
                    <a:pt x="712" y="15"/>
                  </a:lnTo>
                  <a:lnTo>
                    <a:pt x="774" y="55"/>
                  </a:lnTo>
                  <a:lnTo>
                    <a:pt x="812" y="117"/>
                  </a:lnTo>
                  <a:lnTo>
                    <a:pt x="828" y="196"/>
                  </a:lnTo>
                  <a:lnTo>
                    <a:pt x="820" y="266"/>
                  </a:lnTo>
                  <a:lnTo>
                    <a:pt x="797" y="353"/>
                  </a:lnTo>
                  <a:lnTo>
                    <a:pt x="774" y="447"/>
                  </a:lnTo>
                  <a:lnTo>
                    <a:pt x="743" y="525"/>
                  </a:lnTo>
                  <a:lnTo>
                    <a:pt x="719" y="596"/>
                  </a:lnTo>
                  <a:lnTo>
                    <a:pt x="696" y="658"/>
                  </a:lnTo>
                  <a:lnTo>
                    <a:pt x="689" y="721"/>
                  </a:lnTo>
                  <a:lnTo>
                    <a:pt x="689" y="752"/>
                  </a:lnTo>
                  <a:lnTo>
                    <a:pt x="696" y="768"/>
                  </a:lnTo>
                  <a:lnTo>
                    <a:pt x="712" y="784"/>
                  </a:lnTo>
                  <a:lnTo>
                    <a:pt x="727" y="784"/>
                  </a:lnTo>
                  <a:lnTo>
                    <a:pt x="789" y="768"/>
                  </a:lnTo>
                  <a:lnTo>
                    <a:pt x="835" y="721"/>
                  </a:lnTo>
                  <a:lnTo>
                    <a:pt x="874" y="650"/>
                  </a:lnTo>
                  <a:lnTo>
                    <a:pt x="905" y="564"/>
                  </a:lnTo>
                  <a:lnTo>
                    <a:pt x="913" y="549"/>
                  </a:lnTo>
                  <a:lnTo>
                    <a:pt x="928" y="533"/>
                  </a:lnTo>
                  <a:lnTo>
                    <a:pt x="951" y="533"/>
                  </a:lnTo>
                  <a:lnTo>
                    <a:pt x="959" y="541"/>
                  </a:lnTo>
                  <a:lnTo>
                    <a:pt x="959" y="549"/>
                  </a:lnTo>
                  <a:lnTo>
                    <a:pt x="951" y="564"/>
                  </a:lnTo>
                  <a:lnTo>
                    <a:pt x="944" y="603"/>
                  </a:lnTo>
                  <a:lnTo>
                    <a:pt x="920" y="658"/>
                  </a:lnTo>
                  <a:lnTo>
                    <a:pt x="890" y="721"/>
                  </a:lnTo>
                  <a:lnTo>
                    <a:pt x="851" y="768"/>
                  </a:lnTo>
                  <a:lnTo>
                    <a:pt x="797" y="807"/>
                  </a:lnTo>
                  <a:lnTo>
                    <a:pt x="727" y="823"/>
                  </a:lnTo>
                  <a:lnTo>
                    <a:pt x="650" y="807"/>
                  </a:lnTo>
                  <a:lnTo>
                    <a:pt x="596" y="752"/>
                  </a:lnTo>
                  <a:lnTo>
                    <a:pt x="580" y="674"/>
                  </a:lnTo>
                  <a:lnTo>
                    <a:pt x="580" y="635"/>
                  </a:lnTo>
                  <a:lnTo>
                    <a:pt x="596" y="588"/>
                  </a:lnTo>
                  <a:lnTo>
                    <a:pt x="619" y="525"/>
                  </a:lnTo>
                  <a:lnTo>
                    <a:pt x="650" y="439"/>
                  </a:lnTo>
                  <a:lnTo>
                    <a:pt x="681" y="337"/>
                  </a:lnTo>
                  <a:lnTo>
                    <a:pt x="704" y="243"/>
                  </a:lnTo>
                  <a:lnTo>
                    <a:pt x="712" y="164"/>
                  </a:lnTo>
                  <a:lnTo>
                    <a:pt x="712" y="117"/>
                  </a:lnTo>
                  <a:lnTo>
                    <a:pt x="696" y="78"/>
                  </a:lnTo>
                  <a:lnTo>
                    <a:pt x="665" y="47"/>
                  </a:lnTo>
                  <a:lnTo>
                    <a:pt x="619" y="39"/>
                  </a:lnTo>
                  <a:lnTo>
                    <a:pt x="526" y="55"/>
                  </a:lnTo>
                  <a:lnTo>
                    <a:pt x="457" y="102"/>
                  </a:lnTo>
                  <a:lnTo>
                    <a:pt x="395" y="157"/>
                  </a:lnTo>
                  <a:lnTo>
                    <a:pt x="356" y="211"/>
                  </a:lnTo>
                  <a:lnTo>
                    <a:pt x="333" y="258"/>
                  </a:lnTo>
                  <a:lnTo>
                    <a:pt x="333" y="266"/>
                  </a:lnTo>
                  <a:lnTo>
                    <a:pt x="325" y="274"/>
                  </a:lnTo>
                  <a:lnTo>
                    <a:pt x="325" y="290"/>
                  </a:lnTo>
                  <a:lnTo>
                    <a:pt x="317" y="306"/>
                  </a:lnTo>
                  <a:lnTo>
                    <a:pt x="317" y="329"/>
                  </a:lnTo>
                  <a:lnTo>
                    <a:pt x="310" y="345"/>
                  </a:lnTo>
                  <a:lnTo>
                    <a:pt x="294" y="407"/>
                  </a:lnTo>
                  <a:lnTo>
                    <a:pt x="279" y="462"/>
                  </a:lnTo>
                  <a:lnTo>
                    <a:pt x="240" y="627"/>
                  </a:lnTo>
                  <a:lnTo>
                    <a:pt x="232" y="666"/>
                  </a:lnTo>
                  <a:lnTo>
                    <a:pt x="225" y="713"/>
                  </a:lnTo>
                  <a:lnTo>
                    <a:pt x="209" y="745"/>
                  </a:lnTo>
                  <a:lnTo>
                    <a:pt x="209" y="760"/>
                  </a:lnTo>
                  <a:lnTo>
                    <a:pt x="194" y="784"/>
                  </a:lnTo>
                  <a:lnTo>
                    <a:pt x="178" y="799"/>
                  </a:lnTo>
                  <a:lnTo>
                    <a:pt x="155" y="807"/>
                  </a:lnTo>
                  <a:lnTo>
                    <a:pt x="116" y="807"/>
                  </a:lnTo>
                  <a:lnTo>
                    <a:pt x="101" y="799"/>
                  </a:lnTo>
                  <a:lnTo>
                    <a:pt x="93" y="784"/>
                  </a:lnTo>
                  <a:lnTo>
                    <a:pt x="85" y="760"/>
                  </a:lnTo>
                  <a:lnTo>
                    <a:pt x="85" y="737"/>
                  </a:lnTo>
                  <a:lnTo>
                    <a:pt x="93" y="721"/>
                  </a:lnTo>
                  <a:lnTo>
                    <a:pt x="93" y="698"/>
                  </a:lnTo>
                  <a:lnTo>
                    <a:pt x="101" y="682"/>
                  </a:lnTo>
                  <a:lnTo>
                    <a:pt x="209" y="274"/>
                  </a:lnTo>
                  <a:lnTo>
                    <a:pt x="225" y="219"/>
                  </a:lnTo>
                  <a:lnTo>
                    <a:pt x="232" y="180"/>
                  </a:lnTo>
                  <a:lnTo>
                    <a:pt x="240" y="149"/>
                  </a:lnTo>
                  <a:lnTo>
                    <a:pt x="240" y="94"/>
                  </a:lnTo>
                  <a:lnTo>
                    <a:pt x="232" y="70"/>
                  </a:lnTo>
                  <a:lnTo>
                    <a:pt x="225" y="55"/>
                  </a:lnTo>
                  <a:lnTo>
                    <a:pt x="209" y="39"/>
                  </a:lnTo>
                  <a:lnTo>
                    <a:pt x="186" y="39"/>
                  </a:lnTo>
                  <a:lnTo>
                    <a:pt x="140" y="55"/>
                  </a:lnTo>
                  <a:lnTo>
                    <a:pt x="109" y="102"/>
                  </a:lnTo>
                  <a:lnTo>
                    <a:pt x="78" y="164"/>
                  </a:lnTo>
                  <a:lnTo>
                    <a:pt x="54" y="251"/>
                  </a:lnTo>
                  <a:lnTo>
                    <a:pt x="47" y="274"/>
                  </a:lnTo>
                  <a:lnTo>
                    <a:pt x="31" y="290"/>
                  </a:lnTo>
                  <a:lnTo>
                    <a:pt x="8" y="290"/>
                  </a:lnTo>
                  <a:lnTo>
                    <a:pt x="0" y="282"/>
                  </a:lnTo>
                  <a:lnTo>
                    <a:pt x="0" y="274"/>
                  </a:lnTo>
                  <a:lnTo>
                    <a:pt x="8" y="251"/>
                  </a:lnTo>
                  <a:lnTo>
                    <a:pt x="16" y="211"/>
                  </a:lnTo>
                  <a:lnTo>
                    <a:pt x="31" y="157"/>
                  </a:lnTo>
                  <a:lnTo>
                    <a:pt x="54" y="102"/>
                  </a:lnTo>
                  <a:lnTo>
                    <a:pt x="70" y="70"/>
                  </a:lnTo>
                  <a:lnTo>
                    <a:pt x="93" y="39"/>
                  </a:lnTo>
                  <a:lnTo>
                    <a:pt x="132" y="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16042" y="6480"/>
              <a:ext cx="418" cy="17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16"/>
                </a:cxn>
                <a:cxn ang="0">
                  <a:pos x="93" y="55"/>
                </a:cxn>
                <a:cxn ang="0">
                  <a:pos x="155" y="126"/>
                </a:cxn>
                <a:cxn ang="0">
                  <a:pos x="225" y="220"/>
                </a:cxn>
                <a:cxn ang="0">
                  <a:pos x="294" y="337"/>
                </a:cxn>
                <a:cxn ang="0">
                  <a:pos x="348" y="494"/>
                </a:cxn>
                <a:cxn ang="0">
                  <a:pos x="387" y="643"/>
                </a:cxn>
                <a:cxn ang="0">
                  <a:pos x="403" y="784"/>
                </a:cxn>
                <a:cxn ang="0">
                  <a:pos x="410" y="902"/>
                </a:cxn>
                <a:cxn ang="0">
                  <a:pos x="418" y="894"/>
                </a:cxn>
                <a:cxn ang="0">
                  <a:pos x="410" y="1059"/>
                </a:cxn>
                <a:cxn ang="0">
                  <a:pos x="372" y="1247"/>
                </a:cxn>
                <a:cxn ang="0">
                  <a:pos x="302" y="1443"/>
                </a:cxn>
                <a:cxn ang="0">
                  <a:pos x="248" y="1545"/>
                </a:cxn>
                <a:cxn ang="0">
                  <a:pos x="186" y="1639"/>
                </a:cxn>
                <a:cxn ang="0">
                  <a:pos x="70" y="1756"/>
                </a:cxn>
                <a:cxn ang="0">
                  <a:pos x="31" y="1788"/>
                </a:cxn>
                <a:cxn ang="0">
                  <a:pos x="16" y="1796"/>
                </a:cxn>
                <a:cxn ang="0">
                  <a:pos x="0" y="1780"/>
                </a:cxn>
                <a:cxn ang="0">
                  <a:pos x="0" y="1772"/>
                </a:cxn>
                <a:cxn ang="0">
                  <a:pos x="24" y="1749"/>
                </a:cxn>
                <a:cxn ang="0">
                  <a:pos x="140" y="1600"/>
                </a:cxn>
                <a:cxn ang="0">
                  <a:pos x="225" y="1435"/>
                </a:cxn>
                <a:cxn ang="0">
                  <a:pos x="271" y="1263"/>
                </a:cxn>
                <a:cxn ang="0">
                  <a:pos x="302" y="1082"/>
                </a:cxn>
                <a:cxn ang="0">
                  <a:pos x="310" y="894"/>
                </a:cxn>
                <a:cxn ang="0">
                  <a:pos x="294" y="682"/>
                </a:cxn>
                <a:cxn ang="0">
                  <a:pos x="263" y="486"/>
                </a:cxn>
                <a:cxn ang="0">
                  <a:pos x="209" y="322"/>
                </a:cxn>
                <a:cxn ang="0">
                  <a:pos x="132" y="173"/>
                </a:cxn>
                <a:cxn ang="0">
                  <a:pos x="31" y="55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16" y="0"/>
                </a:cxn>
              </a:cxnLst>
              <a:rect l="0" t="0" r="r" b="b"/>
              <a:pathLst>
                <a:path w="418" h="1796">
                  <a:moveTo>
                    <a:pt x="16" y="0"/>
                  </a:moveTo>
                  <a:lnTo>
                    <a:pt x="39" y="16"/>
                  </a:lnTo>
                  <a:lnTo>
                    <a:pt x="93" y="55"/>
                  </a:lnTo>
                  <a:lnTo>
                    <a:pt x="155" y="126"/>
                  </a:lnTo>
                  <a:lnTo>
                    <a:pt x="225" y="220"/>
                  </a:lnTo>
                  <a:lnTo>
                    <a:pt x="294" y="337"/>
                  </a:lnTo>
                  <a:lnTo>
                    <a:pt x="348" y="494"/>
                  </a:lnTo>
                  <a:lnTo>
                    <a:pt x="387" y="643"/>
                  </a:lnTo>
                  <a:lnTo>
                    <a:pt x="403" y="784"/>
                  </a:lnTo>
                  <a:lnTo>
                    <a:pt x="410" y="902"/>
                  </a:lnTo>
                  <a:lnTo>
                    <a:pt x="418" y="894"/>
                  </a:lnTo>
                  <a:lnTo>
                    <a:pt x="410" y="1059"/>
                  </a:lnTo>
                  <a:lnTo>
                    <a:pt x="372" y="1247"/>
                  </a:lnTo>
                  <a:lnTo>
                    <a:pt x="302" y="1443"/>
                  </a:lnTo>
                  <a:lnTo>
                    <a:pt x="248" y="1545"/>
                  </a:lnTo>
                  <a:lnTo>
                    <a:pt x="186" y="1639"/>
                  </a:lnTo>
                  <a:lnTo>
                    <a:pt x="70" y="1756"/>
                  </a:lnTo>
                  <a:lnTo>
                    <a:pt x="31" y="1788"/>
                  </a:lnTo>
                  <a:lnTo>
                    <a:pt x="16" y="1796"/>
                  </a:lnTo>
                  <a:lnTo>
                    <a:pt x="0" y="1780"/>
                  </a:lnTo>
                  <a:lnTo>
                    <a:pt x="0" y="1772"/>
                  </a:lnTo>
                  <a:lnTo>
                    <a:pt x="24" y="1749"/>
                  </a:lnTo>
                  <a:lnTo>
                    <a:pt x="140" y="1600"/>
                  </a:lnTo>
                  <a:lnTo>
                    <a:pt x="225" y="1435"/>
                  </a:lnTo>
                  <a:lnTo>
                    <a:pt x="271" y="1263"/>
                  </a:lnTo>
                  <a:lnTo>
                    <a:pt x="302" y="1082"/>
                  </a:lnTo>
                  <a:lnTo>
                    <a:pt x="310" y="894"/>
                  </a:lnTo>
                  <a:lnTo>
                    <a:pt x="294" y="682"/>
                  </a:lnTo>
                  <a:lnTo>
                    <a:pt x="263" y="486"/>
                  </a:lnTo>
                  <a:lnTo>
                    <a:pt x="209" y="322"/>
                  </a:lnTo>
                  <a:lnTo>
                    <a:pt x="132" y="173"/>
                  </a:lnTo>
                  <a:lnTo>
                    <a:pt x="31" y="55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16630" y="7648"/>
              <a:ext cx="186" cy="189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24" y="8"/>
                </a:cxn>
                <a:cxn ang="0">
                  <a:pos x="147" y="16"/>
                </a:cxn>
                <a:cxn ang="0">
                  <a:pos x="170" y="40"/>
                </a:cxn>
                <a:cxn ang="0">
                  <a:pos x="178" y="63"/>
                </a:cxn>
                <a:cxn ang="0">
                  <a:pos x="186" y="95"/>
                </a:cxn>
                <a:cxn ang="0">
                  <a:pos x="178" y="126"/>
                </a:cxn>
                <a:cxn ang="0">
                  <a:pos x="170" y="149"/>
                </a:cxn>
                <a:cxn ang="0">
                  <a:pos x="147" y="173"/>
                </a:cxn>
                <a:cxn ang="0">
                  <a:pos x="124" y="181"/>
                </a:cxn>
                <a:cxn ang="0">
                  <a:pos x="93" y="189"/>
                </a:cxn>
                <a:cxn ang="0">
                  <a:pos x="62" y="181"/>
                </a:cxn>
                <a:cxn ang="0">
                  <a:pos x="39" y="173"/>
                </a:cxn>
                <a:cxn ang="0">
                  <a:pos x="16" y="149"/>
                </a:cxn>
                <a:cxn ang="0">
                  <a:pos x="8" y="126"/>
                </a:cxn>
                <a:cxn ang="0">
                  <a:pos x="0" y="95"/>
                </a:cxn>
                <a:cxn ang="0">
                  <a:pos x="8" y="63"/>
                </a:cxn>
                <a:cxn ang="0">
                  <a:pos x="16" y="40"/>
                </a:cxn>
                <a:cxn ang="0">
                  <a:pos x="39" y="16"/>
                </a:cxn>
                <a:cxn ang="0">
                  <a:pos x="62" y="8"/>
                </a:cxn>
                <a:cxn ang="0">
                  <a:pos x="93" y="0"/>
                </a:cxn>
              </a:cxnLst>
              <a:rect l="0" t="0" r="r" b="b"/>
              <a:pathLst>
                <a:path w="186" h="189">
                  <a:moveTo>
                    <a:pt x="93" y="0"/>
                  </a:moveTo>
                  <a:lnTo>
                    <a:pt x="124" y="8"/>
                  </a:lnTo>
                  <a:lnTo>
                    <a:pt x="147" y="16"/>
                  </a:lnTo>
                  <a:lnTo>
                    <a:pt x="170" y="40"/>
                  </a:lnTo>
                  <a:lnTo>
                    <a:pt x="178" y="63"/>
                  </a:lnTo>
                  <a:lnTo>
                    <a:pt x="186" y="95"/>
                  </a:lnTo>
                  <a:lnTo>
                    <a:pt x="178" y="126"/>
                  </a:lnTo>
                  <a:lnTo>
                    <a:pt x="170" y="149"/>
                  </a:lnTo>
                  <a:lnTo>
                    <a:pt x="147" y="173"/>
                  </a:lnTo>
                  <a:lnTo>
                    <a:pt x="124" y="181"/>
                  </a:lnTo>
                  <a:lnTo>
                    <a:pt x="93" y="189"/>
                  </a:lnTo>
                  <a:lnTo>
                    <a:pt x="62" y="181"/>
                  </a:lnTo>
                  <a:lnTo>
                    <a:pt x="39" y="173"/>
                  </a:lnTo>
                  <a:lnTo>
                    <a:pt x="16" y="149"/>
                  </a:lnTo>
                  <a:lnTo>
                    <a:pt x="8" y="126"/>
                  </a:lnTo>
                  <a:lnTo>
                    <a:pt x="0" y="95"/>
                  </a:lnTo>
                  <a:lnTo>
                    <a:pt x="8" y="63"/>
                  </a:lnTo>
                  <a:lnTo>
                    <a:pt x="16" y="40"/>
                  </a:lnTo>
                  <a:lnTo>
                    <a:pt x="39" y="16"/>
                  </a:lnTo>
                  <a:lnTo>
                    <a:pt x="62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950" y="10103"/>
              <a:ext cx="25306" cy="86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9506-ADB8-4C23-8F3A-406B7BEECD67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</a:t>
            </a:r>
            <a:r>
              <a:rPr lang="zh-TW" altLang="en-US"/>
              <a:t>：準備動作</a:t>
            </a:r>
            <a:endParaRPr lang="en-US" altLang="zh-TW"/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如果所要刪除的</a:t>
            </a:r>
            <a:r>
              <a:rPr lang="en-US" altLang="zh-TW" dirty="0"/>
              <a:t>key</a:t>
            </a:r>
            <a:r>
              <a:rPr lang="zh-TW" altLang="en-US" dirty="0"/>
              <a:t>（姑且叫做</a:t>
            </a:r>
            <a:r>
              <a:rPr lang="en-US" altLang="zh-TW" i="1" dirty="0"/>
              <a:t>k</a:t>
            </a:r>
            <a:r>
              <a:rPr lang="zh-TW" altLang="en-US" dirty="0"/>
              <a:t>）不在葉子上，則找一個在葉子上的</a:t>
            </a:r>
            <a:r>
              <a:rPr lang="en-US" altLang="zh-TW" dirty="0"/>
              <a:t>key</a:t>
            </a:r>
            <a:r>
              <a:rPr lang="zh-TW" altLang="en-US" dirty="0"/>
              <a:t>（姑且叫做</a:t>
            </a:r>
            <a:r>
              <a:rPr lang="en-US" altLang="zh-TW" i="1" dirty="0"/>
              <a:t>k’</a:t>
            </a:r>
            <a:r>
              <a:rPr lang="zh-TW" altLang="en-US" dirty="0"/>
              <a:t>）取代</a:t>
            </a:r>
            <a:r>
              <a:rPr lang="en-US" altLang="zh-TW" i="1" dirty="0"/>
              <a:t>k</a:t>
            </a:r>
            <a:r>
              <a:rPr lang="zh-TW" altLang="en-US" dirty="0"/>
              <a:t>，然後現在的工作就變成到葉子上面去刪除</a:t>
            </a:r>
            <a:r>
              <a:rPr lang="en-US" altLang="zh-TW" i="1" dirty="0"/>
              <a:t>k’</a:t>
            </a:r>
            <a:r>
              <a:rPr lang="en-US" altLang="zh-TW" dirty="0"/>
              <a:t> 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所以在不失一般性的狀況下，我們可以假設所要刪除的</a:t>
            </a:r>
            <a:r>
              <a:rPr lang="en-US" altLang="zh-TW" dirty="0"/>
              <a:t>key</a:t>
            </a:r>
            <a:r>
              <a:rPr lang="zh-TW" altLang="en-US" dirty="0"/>
              <a:t>是在某個葉子上面。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E43E-0AFA-476E-9A0C-62FEB8162C0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葉子皆空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葉子都放空</a:t>
            </a:r>
          </a:p>
          <a:p>
            <a:pPr lvl="1"/>
            <a:r>
              <a:rPr lang="zh-TW" altLang="en-US" dirty="0"/>
              <a:t>是為了解釋方便</a:t>
            </a:r>
          </a:p>
          <a:p>
            <a:pPr lvl="1">
              <a:buFontTx/>
              <a:buNone/>
            </a:pPr>
            <a:endParaRPr lang="zh-TW" altLang="en-US" dirty="0"/>
          </a:p>
          <a:p>
            <a:r>
              <a:rPr lang="zh-TW" altLang="en-US" dirty="0"/>
              <a:t>所有的數字都放在</a:t>
            </a:r>
            <a:r>
              <a:rPr lang="en-US" altLang="zh-TW" dirty="0"/>
              <a:t>internal nodes</a:t>
            </a:r>
          </a:p>
          <a:p>
            <a:endParaRPr lang="en-US" altLang="zh-TW" dirty="0"/>
          </a:p>
          <a:p>
            <a:r>
              <a:rPr lang="zh-TW" altLang="en-US" dirty="0"/>
              <a:t>有數字的部分是一棵</a:t>
            </a:r>
            <a:r>
              <a:rPr lang="en-US" altLang="zh-TW" dirty="0"/>
              <a:t>binary search tree</a:t>
            </a:r>
          </a:p>
          <a:p>
            <a:pPr lvl="1"/>
            <a:endParaRPr lang="zh-TW" altLang="en-US" dirty="0"/>
          </a:p>
        </p:txBody>
      </p:sp>
      <p:sp>
        <p:nvSpPr>
          <p:cNvPr id="1362949" name="Line 5"/>
          <p:cNvSpPr>
            <a:spLocks noChangeShapeType="1"/>
          </p:cNvSpPr>
          <p:nvPr/>
        </p:nvSpPr>
        <p:spPr bwMode="auto">
          <a:xfrm flipH="1">
            <a:off x="5749925" y="790575"/>
            <a:ext cx="804863" cy="25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62950" name="Line 6"/>
          <p:cNvSpPr>
            <a:spLocks noChangeShapeType="1"/>
          </p:cNvSpPr>
          <p:nvPr/>
        </p:nvSpPr>
        <p:spPr bwMode="auto">
          <a:xfrm>
            <a:off x="6980238" y="790575"/>
            <a:ext cx="806450" cy="25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62951" name="AutoShape 7"/>
          <p:cNvSpPr>
            <a:spLocks noChangeArrowheads="1"/>
          </p:cNvSpPr>
          <p:nvPr/>
        </p:nvSpPr>
        <p:spPr bwMode="auto">
          <a:xfrm>
            <a:off x="4859338" y="1044575"/>
            <a:ext cx="1782762" cy="18669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小</a:t>
            </a:r>
          </a:p>
        </p:txBody>
      </p:sp>
      <p:sp>
        <p:nvSpPr>
          <p:cNvPr id="1362952" name="AutoShape 8"/>
          <p:cNvSpPr>
            <a:spLocks noChangeArrowheads="1"/>
          </p:cNvSpPr>
          <p:nvPr/>
        </p:nvSpPr>
        <p:spPr bwMode="auto">
          <a:xfrm>
            <a:off x="6894513" y="1044575"/>
            <a:ext cx="1782762" cy="18669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大</a:t>
            </a:r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6526213" y="482600"/>
            <a:ext cx="538162" cy="538163"/>
          </a:xfrm>
          <a:prstGeom prst="ellipse">
            <a:avLst/>
          </a:prstGeom>
          <a:solidFill>
            <a:schemeClr val="accent1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732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6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6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6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6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9" grpId="0" animBg="1"/>
      <p:bldP spid="1362950" grpId="0" animBg="1"/>
      <p:bldP spid="1362951" grpId="0" animBg="1"/>
      <p:bldP spid="1362952" grpId="0" animBg="1"/>
      <p:bldP spid="136294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8501-77C1-4E35-B309-1C03ABF9DAB2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到哪裡替</a:t>
            </a:r>
            <a:r>
              <a:rPr lang="en-US" altLang="zh-TW" i="1"/>
              <a:t>k</a:t>
            </a:r>
            <a:r>
              <a:rPr lang="zh-TW" altLang="en-US"/>
              <a:t>找</a:t>
            </a:r>
            <a:r>
              <a:rPr lang="en-US" altLang="zh-TW" i="1"/>
              <a:t>k</a:t>
            </a:r>
            <a:r>
              <a:rPr lang="en-US" altLang="zh-TW"/>
              <a:t>’?</a:t>
            </a:r>
          </a:p>
        </p:txBody>
      </p:sp>
      <p:sp>
        <p:nvSpPr>
          <p:cNvPr id="1708036" name="Line 4"/>
          <p:cNvSpPr>
            <a:spLocks noChangeShapeType="1"/>
          </p:cNvSpPr>
          <p:nvPr/>
        </p:nvSpPr>
        <p:spPr bwMode="auto">
          <a:xfrm flipH="1">
            <a:off x="1620838" y="4437063"/>
            <a:ext cx="7921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37" name="Line 5"/>
          <p:cNvSpPr>
            <a:spLocks noChangeShapeType="1"/>
          </p:cNvSpPr>
          <p:nvPr/>
        </p:nvSpPr>
        <p:spPr bwMode="auto">
          <a:xfrm>
            <a:off x="2700338" y="4437063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38" name="Line 6"/>
          <p:cNvSpPr>
            <a:spLocks noChangeShapeType="1"/>
          </p:cNvSpPr>
          <p:nvPr/>
        </p:nvSpPr>
        <p:spPr bwMode="auto">
          <a:xfrm>
            <a:off x="2989263" y="4437063"/>
            <a:ext cx="11509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39" name="Line 7"/>
          <p:cNvSpPr>
            <a:spLocks noChangeShapeType="1"/>
          </p:cNvSpPr>
          <p:nvPr/>
        </p:nvSpPr>
        <p:spPr bwMode="auto">
          <a:xfrm flipH="1">
            <a:off x="5076825" y="4437063"/>
            <a:ext cx="8636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0" name="Line 8"/>
          <p:cNvSpPr>
            <a:spLocks noChangeShapeType="1"/>
          </p:cNvSpPr>
          <p:nvPr/>
        </p:nvSpPr>
        <p:spPr bwMode="auto">
          <a:xfrm flipH="1">
            <a:off x="5868988" y="4437063"/>
            <a:ext cx="4318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1" name="Line 9"/>
          <p:cNvSpPr>
            <a:spLocks noChangeShapeType="1"/>
          </p:cNvSpPr>
          <p:nvPr/>
        </p:nvSpPr>
        <p:spPr bwMode="auto">
          <a:xfrm>
            <a:off x="6589713" y="4437063"/>
            <a:ext cx="14287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2" name="Line 10"/>
          <p:cNvSpPr>
            <a:spLocks noChangeShapeType="1"/>
          </p:cNvSpPr>
          <p:nvPr/>
        </p:nvSpPr>
        <p:spPr bwMode="auto">
          <a:xfrm>
            <a:off x="6877050" y="4364038"/>
            <a:ext cx="720725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3" name="Line 11"/>
          <p:cNvSpPr>
            <a:spLocks noChangeShapeType="1"/>
          </p:cNvSpPr>
          <p:nvPr/>
        </p:nvSpPr>
        <p:spPr bwMode="auto">
          <a:xfrm flipH="1">
            <a:off x="2628900" y="3211513"/>
            <a:ext cx="20161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4" name="Line 12"/>
          <p:cNvSpPr>
            <a:spLocks noChangeShapeType="1"/>
          </p:cNvSpPr>
          <p:nvPr/>
        </p:nvSpPr>
        <p:spPr bwMode="auto">
          <a:xfrm>
            <a:off x="4932363" y="3211513"/>
            <a:ext cx="165735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45" name="AutoShape 13"/>
          <p:cNvSpPr>
            <a:spLocks noChangeArrowheads="1"/>
          </p:cNvSpPr>
          <p:nvPr/>
        </p:nvSpPr>
        <p:spPr bwMode="auto">
          <a:xfrm>
            <a:off x="1179513" y="5011738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9,11</a:t>
            </a:r>
          </a:p>
        </p:txBody>
      </p:sp>
      <p:sp>
        <p:nvSpPr>
          <p:cNvPr id="1708046" name="AutoShape 14"/>
          <p:cNvSpPr>
            <a:spLocks noChangeArrowheads="1"/>
          </p:cNvSpPr>
          <p:nvPr/>
        </p:nvSpPr>
        <p:spPr bwMode="auto">
          <a:xfrm>
            <a:off x="2178050" y="5011738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19,23,30</a:t>
            </a:r>
          </a:p>
        </p:txBody>
      </p:sp>
      <p:sp>
        <p:nvSpPr>
          <p:cNvPr id="1708047" name="AutoShape 15"/>
          <p:cNvSpPr>
            <a:spLocks noChangeArrowheads="1"/>
          </p:cNvSpPr>
          <p:nvPr/>
        </p:nvSpPr>
        <p:spPr bwMode="auto">
          <a:xfrm>
            <a:off x="2124075" y="4003675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15,33</a:t>
            </a:r>
          </a:p>
        </p:txBody>
      </p:sp>
      <p:sp>
        <p:nvSpPr>
          <p:cNvPr id="1708048" name="AutoShape 16"/>
          <p:cNvSpPr>
            <a:spLocks noChangeArrowheads="1"/>
          </p:cNvSpPr>
          <p:nvPr/>
        </p:nvSpPr>
        <p:spPr bwMode="auto">
          <a:xfrm>
            <a:off x="37528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35,39</a:t>
            </a:r>
          </a:p>
        </p:txBody>
      </p:sp>
      <p:sp>
        <p:nvSpPr>
          <p:cNvPr id="1708049" name="AutoShape 17"/>
          <p:cNvSpPr>
            <a:spLocks noChangeArrowheads="1"/>
          </p:cNvSpPr>
          <p:nvPr/>
        </p:nvSpPr>
        <p:spPr bwMode="auto">
          <a:xfrm>
            <a:off x="46799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55,58</a:t>
            </a:r>
          </a:p>
        </p:txBody>
      </p:sp>
      <p:sp>
        <p:nvSpPr>
          <p:cNvPr id="1708050" name="AutoShape 18"/>
          <p:cNvSpPr>
            <a:spLocks noChangeArrowheads="1"/>
          </p:cNvSpPr>
          <p:nvPr/>
        </p:nvSpPr>
        <p:spPr bwMode="auto">
          <a:xfrm>
            <a:off x="5535613" y="5011738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61,67</a:t>
            </a:r>
          </a:p>
        </p:txBody>
      </p:sp>
      <p:sp>
        <p:nvSpPr>
          <p:cNvPr id="1708051" name="AutoShape 19"/>
          <p:cNvSpPr>
            <a:spLocks noChangeArrowheads="1"/>
          </p:cNvSpPr>
          <p:nvPr/>
        </p:nvSpPr>
        <p:spPr bwMode="auto">
          <a:xfrm>
            <a:off x="63182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73,77</a:t>
            </a:r>
          </a:p>
        </p:txBody>
      </p:sp>
      <p:sp>
        <p:nvSpPr>
          <p:cNvPr id="1708052" name="AutoShape 20"/>
          <p:cNvSpPr>
            <a:spLocks noChangeArrowheads="1"/>
          </p:cNvSpPr>
          <p:nvPr/>
        </p:nvSpPr>
        <p:spPr bwMode="auto">
          <a:xfrm>
            <a:off x="72453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81,83</a:t>
            </a:r>
          </a:p>
        </p:txBody>
      </p:sp>
      <p:sp>
        <p:nvSpPr>
          <p:cNvPr id="1708053" name="AutoShape 21"/>
          <p:cNvSpPr>
            <a:spLocks noChangeArrowheads="1"/>
          </p:cNvSpPr>
          <p:nvPr/>
        </p:nvSpPr>
        <p:spPr bwMode="auto">
          <a:xfrm>
            <a:off x="5867400" y="4003675"/>
            <a:ext cx="144145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60,70,79</a:t>
            </a:r>
          </a:p>
        </p:txBody>
      </p:sp>
      <p:sp>
        <p:nvSpPr>
          <p:cNvPr id="1708054" name="AutoShape 22"/>
          <p:cNvSpPr>
            <a:spLocks noChangeArrowheads="1"/>
          </p:cNvSpPr>
          <p:nvPr/>
        </p:nvSpPr>
        <p:spPr bwMode="auto">
          <a:xfrm>
            <a:off x="4284663" y="2852738"/>
            <a:ext cx="10080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50</a:t>
            </a:r>
          </a:p>
        </p:txBody>
      </p:sp>
      <p:sp>
        <p:nvSpPr>
          <p:cNvPr id="1708057" name="Line 25"/>
          <p:cNvSpPr>
            <a:spLocks noChangeShapeType="1"/>
          </p:cNvSpPr>
          <p:nvPr/>
        </p:nvSpPr>
        <p:spPr bwMode="auto">
          <a:xfrm flipH="1" flipV="1">
            <a:off x="4859338" y="5373688"/>
            <a:ext cx="13684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58" name="Line 26"/>
          <p:cNvSpPr>
            <a:spLocks noChangeShapeType="1"/>
          </p:cNvSpPr>
          <p:nvPr/>
        </p:nvSpPr>
        <p:spPr bwMode="auto">
          <a:xfrm flipH="1" flipV="1">
            <a:off x="4427538" y="5373688"/>
            <a:ext cx="19446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59" name="Line 27"/>
          <p:cNvSpPr>
            <a:spLocks noChangeShapeType="1"/>
          </p:cNvSpPr>
          <p:nvPr/>
        </p:nvSpPr>
        <p:spPr bwMode="auto">
          <a:xfrm flipH="1">
            <a:off x="5003800" y="2492375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8055" name="Oval 23"/>
          <p:cNvSpPr>
            <a:spLocks noChangeArrowheads="1"/>
          </p:cNvSpPr>
          <p:nvPr/>
        </p:nvSpPr>
        <p:spPr bwMode="auto">
          <a:xfrm>
            <a:off x="6084888" y="2060575"/>
            <a:ext cx="914400" cy="91440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Times New Roman" pitchFamily="18" charset="0"/>
              </a:rPr>
              <a:t>k</a:t>
            </a:r>
          </a:p>
        </p:txBody>
      </p:sp>
      <p:sp>
        <p:nvSpPr>
          <p:cNvPr id="1708056" name="Oval 24"/>
          <p:cNvSpPr>
            <a:spLocks noChangeArrowheads="1"/>
          </p:cNvSpPr>
          <p:nvPr/>
        </p:nvSpPr>
        <p:spPr bwMode="auto">
          <a:xfrm>
            <a:off x="6156325" y="5734050"/>
            <a:ext cx="914400" cy="91440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EDC-7312-4ADB-AFA4-CD2F72D3A249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53350" cy="1431925"/>
          </a:xfrm>
        </p:spPr>
        <p:txBody>
          <a:bodyPr/>
          <a:lstStyle/>
          <a:p>
            <a:r>
              <a:rPr lang="en-US" altLang="zh-TW" sz="4000"/>
              <a:t>Deleting a key </a:t>
            </a:r>
            <a:r>
              <a:rPr lang="en-US" altLang="zh-TW" sz="4000" i="1"/>
              <a:t>k</a:t>
            </a:r>
            <a:r>
              <a:rPr lang="en-US" altLang="zh-TW" sz="4000"/>
              <a:t> from node </a:t>
            </a:r>
            <a:r>
              <a:rPr lang="en-US" altLang="zh-TW" sz="4000" i="1"/>
              <a:t>x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如果</a:t>
            </a:r>
            <a:r>
              <a:rPr lang="en-US" altLang="zh-TW" i="1"/>
              <a:t>x</a:t>
            </a:r>
            <a:r>
              <a:rPr lang="zh-TW" altLang="en-US"/>
              <a:t>本來已經有</a:t>
            </a:r>
            <a:r>
              <a:rPr lang="en-US" altLang="zh-TW"/>
              <a:t>2~3</a:t>
            </a:r>
            <a:r>
              <a:rPr lang="zh-TW" altLang="en-US"/>
              <a:t>個</a:t>
            </a:r>
            <a:r>
              <a:rPr lang="en-US" altLang="zh-TW"/>
              <a:t>keys</a:t>
            </a:r>
            <a:r>
              <a:rPr lang="zh-TW" altLang="en-US"/>
              <a:t>，則直接刪掉</a:t>
            </a:r>
            <a:r>
              <a:rPr lang="en-US" altLang="zh-TW" i="1"/>
              <a:t>k</a:t>
            </a:r>
            <a:r>
              <a:rPr lang="zh-TW" altLang="en-US"/>
              <a:t>，因為還剩下</a:t>
            </a:r>
            <a:r>
              <a:rPr lang="en-US" altLang="zh-TW"/>
              <a:t>1~2</a:t>
            </a:r>
            <a:r>
              <a:rPr lang="zh-TW" altLang="en-US"/>
              <a:t>個</a:t>
            </a:r>
            <a:r>
              <a:rPr lang="en-US" altLang="zh-TW"/>
              <a:t>keys</a:t>
            </a:r>
            <a:r>
              <a:rPr lang="zh-TW" altLang="en-US"/>
              <a:t>。</a:t>
            </a:r>
          </a:p>
          <a:p>
            <a:r>
              <a:rPr lang="zh-TW" altLang="en-US"/>
              <a:t>如果</a:t>
            </a:r>
            <a:r>
              <a:rPr lang="en-US" altLang="zh-TW" i="1"/>
              <a:t>x</a:t>
            </a:r>
            <a:r>
              <a:rPr lang="zh-TW" altLang="en-US"/>
              <a:t>本來只有唯一的</a:t>
            </a:r>
            <a:r>
              <a:rPr lang="en-US" altLang="zh-TW"/>
              <a:t>key</a:t>
            </a:r>
            <a:r>
              <a:rPr lang="zh-TW" altLang="en-US"/>
              <a:t>，也就是</a:t>
            </a:r>
            <a:r>
              <a:rPr lang="en-US" altLang="zh-TW" i="1"/>
              <a:t>k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先向</a:t>
            </a:r>
            <a:r>
              <a:rPr lang="zh-TW" altLang="en-US">
                <a:solidFill>
                  <a:srgbClr val="FF0000"/>
                </a:solidFill>
              </a:rPr>
              <a:t>左鄰</a:t>
            </a:r>
            <a:r>
              <a:rPr lang="zh-TW" altLang="en-US"/>
              <a:t>或</a:t>
            </a:r>
            <a:r>
              <a:rPr lang="zh-TW" altLang="en-US">
                <a:solidFill>
                  <a:srgbClr val="FF0000"/>
                </a:solidFill>
              </a:rPr>
              <a:t>右舍</a:t>
            </a:r>
            <a:r>
              <a:rPr lang="zh-TW" altLang="en-US"/>
              <a:t>借借看。</a:t>
            </a:r>
          </a:p>
          <a:p>
            <a:pPr lvl="1"/>
            <a:r>
              <a:rPr lang="zh-TW" altLang="en-US"/>
              <a:t>鄰居都借不起，就聯合</a:t>
            </a:r>
            <a:r>
              <a:rPr lang="zh-TW" altLang="en-US">
                <a:solidFill>
                  <a:srgbClr val="FF0000"/>
                </a:solidFill>
              </a:rPr>
              <a:t>左鄰</a:t>
            </a:r>
            <a:r>
              <a:rPr lang="zh-TW" altLang="en-US"/>
              <a:t>或</a:t>
            </a:r>
            <a:r>
              <a:rPr lang="zh-TW" altLang="en-US">
                <a:solidFill>
                  <a:srgbClr val="FF0000"/>
                </a:solidFill>
              </a:rPr>
              <a:t>右舍</a:t>
            </a:r>
            <a:r>
              <a:rPr lang="zh-TW" altLang="en-US"/>
              <a:t>向樓上借。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40D3-B12B-49E4-ACDA-D31B23DD73F0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1712130" name="AutoShape 2"/>
          <p:cNvSpPr>
            <a:spLocks noChangeArrowheads="1"/>
          </p:cNvSpPr>
          <p:nvPr/>
        </p:nvSpPr>
        <p:spPr bwMode="auto">
          <a:xfrm>
            <a:off x="684213" y="2781300"/>
            <a:ext cx="3378200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31" name="AutoShape 3"/>
          <p:cNvSpPr>
            <a:spLocks noChangeArrowheads="1"/>
          </p:cNvSpPr>
          <p:nvPr/>
        </p:nvSpPr>
        <p:spPr bwMode="auto">
          <a:xfrm>
            <a:off x="827088" y="2924175"/>
            <a:ext cx="3090862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32" name="AutoShape 4"/>
          <p:cNvSpPr>
            <a:spLocks noChangeArrowheads="1"/>
          </p:cNvSpPr>
          <p:nvPr/>
        </p:nvSpPr>
        <p:spPr bwMode="auto">
          <a:xfrm>
            <a:off x="5724525" y="2781300"/>
            <a:ext cx="25923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33" name="AutoShape 5"/>
          <p:cNvSpPr>
            <a:spLocks noChangeArrowheads="1"/>
          </p:cNvSpPr>
          <p:nvPr/>
        </p:nvSpPr>
        <p:spPr bwMode="auto">
          <a:xfrm>
            <a:off x="5876925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>
                  <a:gamma/>
                  <a:shade val="46275"/>
                  <a:invGamma/>
                </a:srgbClr>
              </a:gs>
              <a:gs pos="100000">
                <a:srgbClr val="FF9966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34" name="AutoShape 6"/>
          <p:cNvSpPr>
            <a:spLocks noChangeArrowheads="1"/>
          </p:cNvSpPr>
          <p:nvPr/>
        </p:nvSpPr>
        <p:spPr bwMode="auto">
          <a:xfrm>
            <a:off x="2009775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22</a:t>
            </a:r>
          </a:p>
        </p:txBody>
      </p:sp>
      <p:cxnSp>
        <p:nvCxnSpPr>
          <p:cNvPr id="1712135" name="AutoShape 7"/>
          <p:cNvCxnSpPr>
            <a:cxnSpLocks noChangeShapeType="1"/>
            <a:stCxn id="1712153" idx="2"/>
            <a:endCxn id="1712138" idx="0"/>
          </p:cNvCxnSpPr>
          <p:nvPr/>
        </p:nvCxnSpPr>
        <p:spPr bwMode="auto">
          <a:xfrm flipH="1">
            <a:off x="1555750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2136" name="AutoShape 8"/>
          <p:cNvCxnSpPr>
            <a:cxnSpLocks noChangeShapeType="1"/>
            <a:stCxn id="1712154" idx="2"/>
            <a:endCxn id="1712141" idx="0"/>
          </p:cNvCxnSpPr>
          <p:nvPr/>
        </p:nvCxnSpPr>
        <p:spPr bwMode="auto">
          <a:xfrm flipH="1">
            <a:off x="2578100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2137" name="AutoShape 9"/>
          <p:cNvCxnSpPr>
            <a:cxnSpLocks noChangeShapeType="1"/>
            <a:stCxn id="1712155" idx="2"/>
            <a:endCxn id="1712144" idx="0"/>
          </p:cNvCxnSpPr>
          <p:nvPr/>
        </p:nvCxnSpPr>
        <p:spPr bwMode="auto">
          <a:xfrm>
            <a:off x="3427413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2138" name="AutoShape 10"/>
          <p:cNvSpPr>
            <a:spLocks noChangeArrowheads="1"/>
          </p:cNvSpPr>
          <p:nvPr/>
        </p:nvSpPr>
        <p:spPr bwMode="auto">
          <a:xfrm>
            <a:off x="1123950" y="5156200"/>
            <a:ext cx="8636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39" name="AutoShape 11"/>
          <p:cNvSpPr>
            <a:spLocks noChangeArrowheads="1"/>
          </p:cNvSpPr>
          <p:nvPr/>
        </p:nvSpPr>
        <p:spPr bwMode="auto">
          <a:xfrm>
            <a:off x="1195388" y="5227638"/>
            <a:ext cx="719137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46300" y="5156200"/>
            <a:ext cx="863600" cy="863600"/>
            <a:chOff x="1066" y="2977"/>
            <a:chExt cx="544" cy="544"/>
          </a:xfrm>
        </p:grpSpPr>
        <p:sp>
          <p:nvSpPr>
            <p:cNvPr id="1712141" name="AutoShape 13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2142" name="AutoShape 14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92463" y="5156200"/>
            <a:ext cx="863600" cy="863600"/>
            <a:chOff x="1066" y="2977"/>
            <a:chExt cx="544" cy="544"/>
          </a:xfrm>
        </p:grpSpPr>
        <p:sp>
          <p:nvSpPr>
            <p:cNvPr id="1712144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2145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12146" name="AutoShape 18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47" name="AutoShape 19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2148" name="AutoShape 20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712149" name="AutoShape 21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4D4D"/>
              </a:gs>
              <a:gs pos="100000">
                <a:srgbClr val="4D4D4D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sp>
        <p:nvSpPr>
          <p:cNvPr id="1712150" name="AutoShape 22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712151" name="AutoShape 23"/>
          <p:cNvCxnSpPr>
            <a:cxnSpLocks noChangeShapeType="1"/>
            <a:stCxn id="1712157" idx="2"/>
            <a:endCxn id="1712132" idx="0"/>
          </p:cNvCxnSpPr>
          <p:nvPr/>
        </p:nvCxnSpPr>
        <p:spPr bwMode="auto">
          <a:xfrm>
            <a:off x="5138738" y="1979613"/>
            <a:ext cx="1882775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2152" name="AutoShape 24"/>
          <p:cNvCxnSpPr>
            <a:cxnSpLocks noChangeShapeType="1"/>
            <a:stCxn id="1712159" idx="2"/>
            <a:endCxn id="1712130" idx="0"/>
          </p:cNvCxnSpPr>
          <p:nvPr/>
        </p:nvCxnSpPr>
        <p:spPr bwMode="auto">
          <a:xfrm flipH="1">
            <a:off x="2373313" y="1979613"/>
            <a:ext cx="2044700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2153" name="AutoShape 25"/>
          <p:cNvSpPr>
            <a:spLocks noChangeArrowheads="1"/>
          </p:cNvSpPr>
          <p:nvPr/>
        </p:nvSpPr>
        <p:spPr bwMode="auto">
          <a:xfrm>
            <a:off x="165100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4" name="AutoShape 26"/>
          <p:cNvSpPr>
            <a:spLocks noChangeArrowheads="1"/>
          </p:cNvSpPr>
          <p:nvPr/>
        </p:nvSpPr>
        <p:spPr bwMode="auto">
          <a:xfrm>
            <a:off x="2371725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5" name="AutoShape 27"/>
          <p:cNvSpPr>
            <a:spLocks noChangeArrowheads="1"/>
          </p:cNvSpPr>
          <p:nvPr/>
        </p:nvSpPr>
        <p:spPr bwMode="auto">
          <a:xfrm>
            <a:off x="31162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6" name="AutoShape 28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7" name="AutoShape 29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8" name="AutoShape 30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59" name="AutoShape 31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2160" name="AutoShape 32"/>
          <p:cNvSpPr>
            <a:spLocks noChangeArrowheads="1"/>
          </p:cNvSpPr>
          <p:nvPr/>
        </p:nvSpPr>
        <p:spPr bwMode="auto">
          <a:xfrm>
            <a:off x="2746375" y="3078163"/>
            <a:ext cx="620713" cy="620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cxnSp>
        <p:nvCxnSpPr>
          <p:cNvPr id="1712161" name="AutoShape 33"/>
          <p:cNvCxnSpPr>
            <a:cxnSpLocks noChangeShapeType="1"/>
            <a:stCxn id="1712165" idx="2"/>
            <a:endCxn id="1712163" idx="0"/>
          </p:cNvCxnSpPr>
          <p:nvPr/>
        </p:nvCxnSpPr>
        <p:spPr bwMode="auto">
          <a:xfrm>
            <a:off x="7010400" y="4427538"/>
            <a:ext cx="952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588125" y="5156200"/>
            <a:ext cx="863600" cy="863600"/>
            <a:chOff x="1066" y="2977"/>
            <a:chExt cx="544" cy="544"/>
          </a:xfrm>
        </p:grpSpPr>
        <p:sp>
          <p:nvSpPr>
            <p:cNvPr id="1712163" name="AutoShape 35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2164" name="AutoShape 36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12165" name="AutoShape 37"/>
          <p:cNvSpPr>
            <a:spLocks noChangeArrowheads="1"/>
          </p:cNvSpPr>
          <p:nvPr/>
        </p:nvSpPr>
        <p:spPr bwMode="auto">
          <a:xfrm>
            <a:off x="669925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 i="1">
              <a:latin typeface="Times New Roman" pitchFamily="18" charset="0"/>
            </a:endParaRPr>
          </a:p>
        </p:txBody>
      </p:sp>
      <p:sp>
        <p:nvSpPr>
          <p:cNvPr id="1712166" name="AutoShape 38"/>
          <p:cNvSpPr>
            <a:spLocks noChangeArrowheads="1"/>
          </p:cNvSpPr>
          <p:nvPr/>
        </p:nvSpPr>
        <p:spPr bwMode="auto">
          <a:xfrm>
            <a:off x="4140200" y="2924175"/>
            <a:ext cx="1441450" cy="1201738"/>
          </a:xfrm>
          <a:prstGeom prst="wedgeEllipseCallout">
            <a:avLst>
              <a:gd name="adj1" fmla="val 83148"/>
              <a:gd name="adj2" fmla="val -22389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向左鄰借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1357-5980-4769-899B-C4FA83EDCA35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1713154" name="AutoShape 2"/>
          <p:cNvSpPr>
            <a:spLocks noChangeArrowheads="1"/>
          </p:cNvSpPr>
          <p:nvPr/>
        </p:nvSpPr>
        <p:spPr bwMode="auto">
          <a:xfrm>
            <a:off x="611188" y="2781300"/>
            <a:ext cx="3378200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55" name="AutoShape 3"/>
          <p:cNvSpPr>
            <a:spLocks noChangeArrowheads="1"/>
          </p:cNvSpPr>
          <p:nvPr/>
        </p:nvSpPr>
        <p:spPr bwMode="auto">
          <a:xfrm>
            <a:off x="754063" y="2924175"/>
            <a:ext cx="3090862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56" name="AutoShape 4"/>
          <p:cNvSpPr>
            <a:spLocks noChangeArrowheads="1"/>
          </p:cNvSpPr>
          <p:nvPr/>
        </p:nvSpPr>
        <p:spPr bwMode="auto">
          <a:xfrm>
            <a:off x="5724525" y="2781300"/>
            <a:ext cx="25923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57" name="AutoShape 5"/>
          <p:cNvSpPr>
            <a:spLocks noChangeArrowheads="1"/>
          </p:cNvSpPr>
          <p:nvPr/>
        </p:nvSpPr>
        <p:spPr bwMode="auto">
          <a:xfrm>
            <a:off x="5876925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58" name="AutoShape 6"/>
          <p:cNvSpPr>
            <a:spLocks noChangeArrowheads="1"/>
          </p:cNvSpPr>
          <p:nvPr/>
        </p:nvSpPr>
        <p:spPr bwMode="auto">
          <a:xfrm>
            <a:off x="1936750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22</a:t>
            </a:r>
          </a:p>
        </p:txBody>
      </p:sp>
      <p:sp>
        <p:nvSpPr>
          <p:cNvPr id="1713159" name="AutoShape 7"/>
          <p:cNvSpPr>
            <a:spLocks noChangeArrowheads="1"/>
          </p:cNvSpPr>
          <p:nvPr/>
        </p:nvSpPr>
        <p:spPr bwMode="auto">
          <a:xfrm>
            <a:off x="633888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4D4D"/>
              </a:gs>
              <a:gs pos="100000">
                <a:srgbClr val="4D4D4D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cxnSp>
        <p:nvCxnSpPr>
          <p:cNvPr id="1713160" name="AutoShape 8"/>
          <p:cNvCxnSpPr>
            <a:cxnSpLocks noChangeShapeType="1"/>
            <a:stCxn id="1713182" idx="2"/>
            <a:endCxn id="1713163" idx="0"/>
          </p:cNvCxnSpPr>
          <p:nvPr/>
        </p:nvCxnSpPr>
        <p:spPr bwMode="auto">
          <a:xfrm flipH="1">
            <a:off x="1482725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3161" name="AutoShape 9"/>
          <p:cNvCxnSpPr>
            <a:cxnSpLocks noChangeShapeType="1"/>
            <a:stCxn id="1713183" idx="2"/>
            <a:endCxn id="1713166" idx="0"/>
          </p:cNvCxnSpPr>
          <p:nvPr/>
        </p:nvCxnSpPr>
        <p:spPr bwMode="auto">
          <a:xfrm flipH="1">
            <a:off x="2505075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3162" name="AutoShape 10"/>
          <p:cNvCxnSpPr>
            <a:cxnSpLocks noChangeShapeType="1"/>
            <a:stCxn id="1713185" idx="2"/>
            <a:endCxn id="1713169" idx="0"/>
          </p:cNvCxnSpPr>
          <p:nvPr/>
        </p:nvCxnSpPr>
        <p:spPr bwMode="auto">
          <a:xfrm>
            <a:off x="7010400" y="4427538"/>
            <a:ext cx="952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3163" name="AutoShape 11"/>
          <p:cNvSpPr>
            <a:spLocks noChangeArrowheads="1"/>
          </p:cNvSpPr>
          <p:nvPr/>
        </p:nvSpPr>
        <p:spPr bwMode="auto">
          <a:xfrm>
            <a:off x="1050925" y="5156200"/>
            <a:ext cx="8636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64" name="AutoShape 12"/>
          <p:cNvSpPr>
            <a:spLocks noChangeArrowheads="1"/>
          </p:cNvSpPr>
          <p:nvPr/>
        </p:nvSpPr>
        <p:spPr bwMode="auto">
          <a:xfrm>
            <a:off x="1122363" y="5227638"/>
            <a:ext cx="719137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73275" y="5156200"/>
            <a:ext cx="863600" cy="863600"/>
            <a:chOff x="1066" y="2977"/>
            <a:chExt cx="544" cy="544"/>
          </a:xfrm>
        </p:grpSpPr>
        <p:sp>
          <p:nvSpPr>
            <p:cNvPr id="1713166" name="AutoShape 1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3167" name="AutoShape 1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88125" y="5156200"/>
            <a:ext cx="863600" cy="863600"/>
            <a:chOff x="1066" y="2977"/>
            <a:chExt cx="544" cy="544"/>
          </a:xfrm>
        </p:grpSpPr>
        <p:sp>
          <p:nvSpPr>
            <p:cNvPr id="1713169" name="AutoShape 17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3170" name="AutoShape 18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1713171" name="AutoShape 19"/>
          <p:cNvCxnSpPr>
            <a:cxnSpLocks noChangeShapeType="1"/>
            <a:stCxn id="1713184" idx="2"/>
            <a:endCxn id="1713173" idx="0"/>
          </p:cNvCxnSpPr>
          <p:nvPr/>
        </p:nvCxnSpPr>
        <p:spPr bwMode="auto">
          <a:xfrm flipH="1">
            <a:off x="5997575" y="4427538"/>
            <a:ext cx="293688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3175" name="AutoShape 23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76" name="AutoShape 24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3177" name="AutoShape 25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713178" name="AutoShape 26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sp>
        <p:nvSpPr>
          <p:cNvPr id="1713179" name="AutoShape 27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713180" name="AutoShape 28"/>
          <p:cNvCxnSpPr>
            <a:cxnSpLocks noChangeShapeType="1"/>
            <a:stCxn id="1713187" idx="2"/>
            <a:endCxn id="1713156" idx="0"/>
          </p:cNvCxnSpPr>
          <p:nvPr/>
        </p:nvCxnSpPr>
        <p:spPr bwMode="auto">
          <a:xfrm>
            <a:off x="5138738" y="1979613"/>
            <a:ext cx="1882775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3181" name="AutoShape 29"/>
          <p:cNvCxnSpPr>
            <a:cxnSpLocks noChangeShapeType="1"/>
            <a:stCxn id="1713189" idx="2"/>
            <a:endCxn id="1713154" idx="0"/>
          </p:cNvCxnSpPr>
          <p:nvPr/>
        </p:nvCxnSpPr>
        <p:spPr bwMode="auto">
          <a:xfrm flipH="1">
            <a:off x="2300288" y="1979613"/>
            <a:ext cx="2117725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3182" name="AutoShape 30"/>
          <p:cNvSpPr>
            <a:spLocks noChangeArrowheads="1"/>
          </p:cNvSpPr>
          <p:nvPr/>
        </p:nvSpPr>
        <p:spPr bwMode="auto">
          <a:xfrm>
            <a:off x="1577975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3" name="AutoShape 31"/>
          <p:cNvSpPr>
            <a:spLocks noChangeArrowheads="1"/>
          </p:cNvSpPr>
          <p:nvPr/>
        </p:nvSpPr>
        <p:spPr bwMode="auto">
          <a:xfrm>
            <a:off x="229870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4" name="AutoShape 32"/>
          <p:cNvSpPr>
            <a:spLocks noChangeArrowheads="1"/>
          </p:cNvSpPr>
          <p:nvPr/>
        </p:nvSpPr>
        <p:spPr bwMode="auto">
          <a:xfrm>
            <a:off x="59801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5" name="AutoShape 33"/>
          <p:cNvSpPr>
            <a:spLocks noChangeArrowheads="1"/>
          </p:cNvSpPr>
          <p:nvPr/>
        </p:nvSpPr>
        <p:spPr bwMode="auto">
          <a:xfrm>
            <a:off x="669925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 i="1">
              <a:latin typeface="Times New Roman" pitchFamily="18" charset="0"/>
            </a:endParaRPr>
          </a:p>
        </p:txBody>
      </p:sp>
      <p:sp>
        <p:nvSpPr>
          <p:cNvPr id="1713186" name="AutoShape 34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7" name="AutoShape 35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8" name="AutoShape 36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89" name="AutoShape 37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3190" name="AutoShape 38"/>
          <p:cNvSpPr>
            <a:spLocks noChangeArrowheads="1"/>
          </p:cNvSpPr>
          <p:nvPr/>
        </p:nvSpPr>
        <p:spPr bwMode="auto">
          <a:xfrm>
            <a:off x="4211638" y="2997200"/>
            <a:ext cx="1441450" cy="1201738"/>
          </a:xfrm>
          <a:prstGeom prst="wedgeEllipseCallout">
            <a:avLst>
              <a:gd name="adj1" fmla="val 83148"/>
              <a:gd name="adj2" fmla="val -22389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左借成功</a:t>
            </a: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5580112" y="5157192"/>
            <a:ext cx="863600" cy="863600"/>
            <a:chOff x="1066" y="2977"/>
            <a:chExt cx="544" cy="544"/>
          </a:xfrm>
        </p:grpSpPr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8D85-5E05-430D-89C7-40EEEA682B7F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1714178" name="AutoShape 2"/>
          <p:cNvSpPr>
            <a:spLocks noChangeArrowheads="1"/>
          </p:cNvSpPr>
          <p:nvPr/>
        </p:nvSpPr>
        <p:spPr bwMode="auto">
          <a:xfrm>
            <a:off x="5226050" y="2781300"/>
            <a:ext cx="3378200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79" name="AutoShape 3"/>
          <p:cNvSpPr>
            <a:spLocks noChangeArrowheads="1"/>
          </p:cNvSpPr>
          <p:nvPr/>
        </p:nvSpPr>
        <p:spPr bwMode="auto">
          <a:xfrm>
            <a:off x="5368925" y="2924175"/>
            <a:ext cx="3090863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80" name="AutoShape 4"/>
          <p:cNvSpPr>
            <a:spLocks noChangeArrowheads="1"/>
          </p:cNvSpPr>
          <p:nvPr/>
        </p:nvSpPr>
        <p:spPr bwMode="auto">
          <a:xfrm>
            <a:off x="755650" y="2781300"/>
            <a:ext cx="25923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81" name="AutoShape 5"/>
          <p:cNvSpPr>
            <a:spLocks noChangeArrowheads="1"/>
          </p:cNvSpPr>
          <p:nvPr/>
        </p:nvSpPr>
        <p:spPr bwMode="auto">
          <a:xfrm>
            <a:off x="908050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>
                  <a:gamma/>
                  <a:shade val="46275"/>
                  <a:invGamma/>
                </a:srgbClr>
              </a:gs>
              <a:gs pos="100000">
                <a:srgbClr val="FF9966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82" name="AutoShape 6"/>
          <p:cNvSpPr>
            <a:spLocks noChangeArrowheads="1"/>
          </p:cNvSpPr>
          <p:nvPr/>
        </p:nvSpPr>
        <p:spPr bwMode="auto">
          <a:xfrm>
            <a:off x="6551613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714183" name="AutoShape 7"/>
          <p:cNvCxnSpPr>
            <a:cxnSpLocks noChangeShapeType="1"/>
            <a:stCxn id="1714201" idx="2"/>
          </p:cNvCxnSpPr>
          <p:nvPr/>
        </p:nvCxnSpPr>
        <p:spPr bwMode="auto">
          <a:xfrm flipH="1">
            <a:off x="6097588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4184" name="AutoShape 8"/>
          <p:cNvCxnSpPr>
            <a:cxnSpLocks noChangeShapeType="1"/>
            <a:stCxn id="1714202" idx="2"/>
            <a:endCxn id="1714189" idx="0"/>
          </p:cNvCxnSpPr>
          <p:nvPr/>
        </p:nvCxnSpPr>
        <p:spPr bwMode="auto">
          <a:xfrm flipH="1">
            <a:off x="7119938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4185" name="AutoShape 9"/>
          <p:cNvCxnSpPr>
            <a:cxnSpLocks noChangeShapeType="1"/>
            <a:stCxn id="1714203" idx="2"/>
            <a:endCxn id="1714192" idx="0"/>
          </p:cNvCxnSpPr>
          <p:nvPr/>
        </p:nvCxnSpPr>
        <p:spPr bwMode="auto">
          <a:xfrm>
            <a:off x="7969250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88138" y="5156200"/>
            <a:ext cx="863600" cy="863600"/>
            <a:chOff x="1066" y="2977"/>
            <a:chExt cx="544" cy="544"/>
          </a:xfrm>
        </p:grpSpPr>
        <p:sp>
          <p:nvSpPr>
            <p:cNvPr id="1714189" name="AutoShape 13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4190" name="AutoShape 14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734300" y="5156200"/>
            <a:ext cx="863600" cy="863600"/>
            <a:chOff x="1066" y="2977"/>
            <a:chExt cx="544" cy="544"/>
          </a:xfrm>
        </p:grpSpPr>
        <p:sp>
          <p:nvSpPr>
            <p:cNvPr id="1714192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4193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14194" name="AutoShape 18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95" name="AutoShape 19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4196" name="AutoShape 20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714197" name="AutoShape 21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4D4D"/>
              </a:gs>
              <a:gs pos="100000">
                <a:srgbClr val="4D4D4D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sp>
        <p:nvSpPr>
          <p:cNvPr id="1714198" name="AutoShape 22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714199" name="AutoShape 23"/>
          <p:cNvCxnSpPr>
            <a:cxnSpLocks noChangeShapeType="1"/>
            <a:stCxn id="1714207" idx="2"/>
            <a:endCxn id="1714180" idx="0"/>
          </p:cNvCxnSpPr>
          <p:nvPr/>
        </p:nvCxnSpPr>
        <p:spPr bwMode="auto">
          <a:xfrm flipH="1">
            <a:off x="2052638" y="1979613"/>
            <a:ext cx="2365375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4200" name="AutoShape 24"/>
          <p:cNvCxnSpPr>
            <a:cxnSpLocks noChangeShapeType="1"/>
            <a:stCxn id="1714205" idx="2"/>
            <a:endCxn id="1714178" idx="0"/>
          </p:cNvCxnSpPr>
          <p:nvPr/>
        </p:nvCxnSpPr>
        <p:spPr bwMode="auto">
          <a:xfrm>
            <a:off x="5138738" y="1979613"/>
            <a:ext cx="1776412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4201" name="AutoShape 25"/>
          <p:cNvSpPr>
            <a:spLocks noChangeArrowheads="1"/>
          </p:cNvSpPr>
          <p:nvPr/>
        </p:nvSpPr>
        <p:spPr bwMode="auto">
          <a:xfrm>
            <a:off x="619283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2" name="AutoShape 26"/>
          <p:cNvSpPr>
            <a:spLocks noChangeArrowheads="1"/>
          </p:cNvSpPr>
          <p:nvPr/>
        </p:nvSpPr>
        <p:spPr bwMode="auto">
          <a:xfrm>
            <a:off x="69135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3" name="AutoShape 27"/>
          <p:cNvSpPr>
            <a:spLocks noChangeArrowheads="1"/>
          </p:cNvSpPr>
          <p:nvPr/>
        </p:nvSpPr>
        <p:spPr bwMode="auto">
          <a:xfrm>
            <a:off x="765810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4" name="AutoShape 28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5" name="AutoShape 29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6" name="AutoShape 30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7" name="AutoShape 31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4208" name="AutoShape 32"/>
          <p:cNvSpPr>
            <a:spLocks noChangeArrowheads="1"/>
          </p:cNvSpPr>
          <p:nvPr/>
        </p:nvSpPr>
        <p:spPr bwMode="auto">
          <a:xfrm>
            <a:off x="7288213" y="3078163"/>
            <a:ext cx="620712" cy="620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27</a:t>
            </a:r>
          </a:p>
        </p:txBody>
      </p:sp>
      <p:cxnSp>
        <p:nvCxnSpPr>
          <p:cNvPr id="1714209" name="AutoShape 33"/>
          <p:cNvCxnSpPr>
            <a:cxnSpLocks noChangeShapeType="1"/>
            <a:stCxn id="1714213" idx="2"/>
            <a:endCxn id="1714211" idx="0"/>
          </p:cNvCxnSpPr>
          <p:nvPr/>
        </p:nvCxnSpPr>
        <p:spPr bwMode="auto">
          <a:xfrm>
            <a:off x="2041525" y="4427538"/>
            <a:ext cx="952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619250" y="5156200"/>
            <a:ext cx="863600" cy="863600"/>
            <a:chOff x="1066" y="2977"/>
            <a:chExt cx="544" cy="544"/>
          </a:xfrm>
        </p:grpSpPr>
        <p:sp>
          <p:nvSpPr>
            <p:cNvPr id="1714211" name="AutoShape 35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4212" name="AutoShape 36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14213" name="AutoShape 37"/>
          <p:cNvSpPr>
            <a:spLocks noChangeArrowheads="1"/>
          </p:cNvSpPr>
          <p:nvPr/>
        </p:nvSpPr>
        <p:spPr bwMode="auto">
          <a:xfrm>
            <a:off x="1730375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 i="1">
              <a:latin typeface="Times New Roman" pitchFamily="18" charset="0"/>
            </a:endParaRPr>
          </a:p>
        </p:txBody>
      </p:sp>
      <p:sp>
        <p:nvSpPr>
          <p:cNvPr id="1714214" name="AutoShape 38"/>
          <p:cNvSpPr>
            <a:spLocks noChangeArrowheads="1"/>
          </p:cNvSpPr>
          <p:nvPr/>
        </p:nvSpPr>
        <p:spPr bwMode="auto">
          <a:xfrm>
            <a:off x="3562350" y="2997200"/>
            <a:ext cx="1441450" cy="1201738"/>
          </a:xfrm>
          <a:prstGeom prst="wedgeEllipseCallout">
            <a:avLst>
              <a:gd name="adj1" fmla="val -92181"/>
              <a:gd name="adj2" fmla="val -24639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向右舍借</a:t>
            </a: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5652120" y="5157192"/>
            <a:ext cx="863600" cy="863600"/>
            <a:chOff x="1066" y="2977"/>
            <a:chExt cx="544" cy="544"/>
          </a:xfrm>
        </p:grpSpPr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6A42-78BF-465B-BA12-F38229EEDE07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1715202" name="AutoShape 2"/>
          <p:cNvSpPr>
            <a:spLocks noChangeArrowheads="1"/>
          </p:cNvSpPr>
          <p:nvPr/>
        </p:nvSpPr>
        <p:spPr bwMode="auto">
          <a:xfrm>
            <a:off x="5588000" y="2781300"/>
            <a:ext cx="3378200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03" name="AutoShape 3"/>
          <p:cNvSpPr>
            <a:spLocks noChangeArrowheads="1"/>
          </p:cNvSpPr>
          <p:nvPr/>
        </p:nvSpPr>
        <p:spPr bwMode="auto">
          <a:xfrm>
            <a:off x="5730875" y="2924175"/>
            <a:ext cx="3090863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04" name="AutoShape 4"/>
          <p:cNvSpPr>
            <a:spLocks noChangeArrowheads="1"/>
          </p:cNvSpPr>
          <p:nvPr/>
        </p:nvSpPr>
        <p:spPr bwMode="auto">
          <a:xfrm>
            <a:off x="1201738" y="2781300"/>
            <a:ext cx="2592387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05" name="AutoShape 5"/>
          <p:cNvSpPr>
            <a:spLocks noChangeArrowheads="1"/>
          </p:cNvSpPr>
          <p:nvPr/>
        </p:nvSpPr>
        <p:spPr bwMode="auto">
          <a:xfrm>
            <a:off x="1354138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06" name="AutoShape 6"/>
          <p:cNvSpPr>
            <a:spLocks noChangeArrowheads="1"/>
          </p:cNvSpPr>
          <p:nvPr/>
        </p:nvSpPr>
        <p:spPr bwMode="auto">
          <a:xfrm>
            <a:off x="6913563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27</a:t>
            </a:r>
          </a:p>
        </p:txBody>
      </p:sp>
      <p:sp>
        <p:nvSpPr>
          <p:cNvPr id="1715207" name="AutoShape 7"/>
          <p:cNvSpPr>
            <a:spLocks noChangeArrowheads="1"/>
          </p:cNvSpPr>
          <p:nvPr/>
        </p:nvSpPr>
        <p:spPr bwMode="auto">
          <a:xfrm>
            <a:off x="1816100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4D4D"/>
              </a:gs>
              <a:gs pos="100000">
                <a:srgbClr val="4D4D4D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24</a:t>
            </a:r>
          </a:p>
        </p:txBody>
      </p:sp>
      <p:cxnSp>
        <p:nvCxnSpPr>
          <p:cNvPr id="1715208" name="AutoShape 8"/>
          <p:cNvCxnSpPr>
            <a:cxnSpLocks noChangeShapeType="1"/>
            <a:stCxn id="1715230" idx="2"/>
            <a:endCxn id="1715211" idx="0"/>
          </p:cNvCxnSpPr>
          <p:nvPr/>
        </p:nvCxnSpPr>
        <p:spPr bwMode="auto">
          <a:xfrm flipH="1">
            <a:off x="6459538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5209" name="AutoShape 9"/>
          <p:cNvCxnSpPr>
            <a:cxnSpLocks noChangeShapeType="1"/>
            <a:stCxn id="1715231" idx="2"/>
            <a:endCxn id="1715214" idx="0"/>
          </p:cNvCxnSpPr>
          <p:nvPr/>
        </p:nvCxnSpPr>
        <p:spPr bwMode="auto">
          <a:xfrm flipH="1">
            <a:off x="7481888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5210" name="AutoShape 10"/>
          <p:cNvCxnSpPr>
            <a:cxnSpLocks noChangeShapeType="1"/>
            <a:stCxn id="1715233" idx="2"/>
            <a:endCxn id="1715217" idx="0"/>
          </p:cNvCxnSpPr>
          <p:nvPr/>
        </p:nvCxnSpPr>
        <p:spPr bwMode="auto">
          <a:xfrm>
            <a:off x="2487613" y="4427538"/>
            <a:ext cx="952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5211" name="AutoShape 11"/>
          <p:cNvSpPr>
            <a:spLocks noChangeArrowheads="1"/>
          </p:cNvSpPr>
          <p:nvPr/>
        </p:nvSpPr>
        <p:spPr bwMode="auto">
          <a:xfrm>
            <a:off x="6027738" y="5156200"/>
            <a:ext cx="8636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12" name="AutoShape 12"/>
          <p:cNvSpPr>
            <a:spLocks noChangeArrowheads="1"/>
          </p:cNvSpPr>
          <p:nvPr/>
        </p:nvSpPr>
        <p:spPr bwMode="auto">
          <a:xfrm>
            <a:off x="6099175" y="5227638"/>
            <a:ext cx="719138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50088" y="5156200"/>
            <a:ext cx="863600" cy="863600"/>
            <a:chOff x="1066" y="2977"/>
            <a:chExt cx="544" cy="544"/>
          </a:xfrm>
        </p:grpSpPr>
        <p:sp>
          <p:nvSpPr>
            <p:cNvPr id="1715214" name="AutoShape 1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5215" name="AutoShape 1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1715219" name="AutoShape 19"/>
          <p:cNvCxnSpPr>
            <a:cxnSpLocks noChangeShapeType="1"/>
            <a:stCxn id="1715232" idx="2"/>
            <a:endCxn id="1715221" idx="0"/>
          </p:cNvCxnSpPr>
          <p:nvPr/>
        </p:nvCxnSpPr>
        <p:spPr bwMode="auto">
          <a:xfrm flipH="1">
            <a:off x="1474788" y="4427538"/>
            <a:ext cx="293687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042988" y="5157788"/>
            <a:ext cx="863600" cy="863600"/>
            <a:chOff x="1066" y="2977"/>
            <a:chExt cx="544" cy="544"/>
          </a:xfrm>
        </p:grpSpPr>
        <p:sp>
          <p:nvSpPr>
            <p:cNvPr id="1715221" name="AutoShape 21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5222" name="AutoShape 22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15223" name="AutoShape 23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24" name="AutoShape 24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5225" name="AutoShape 25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715226" name="AutoShape 26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sp>
        <p:nvSpPr>
          <p:cNvPr id="1715227" name="AutoShape 27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715228" name="AutoShape 28"/>
          <p:cNvCxnSpPr>
            <a:cxnSpLocks noChangeShapeType="1"/>
            <a:stCxn id="1715237" idx="2"/>
            <a:endCxn id="1715204" idx="0"/>
          </p:cNvCxnSpPr>
          <p:nvPr/>
        </p:nvCxnSpPr>
        <p:spPr bwMode="auto">
          <a:xfrm flipH="1">
            <a:off x="2498725" y="1979613"/>
            <a:ext cx="1919288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715229" name="AutoShape 29"/>
          <p:cNvCxnSpPr>
            <a:cxnSpLocks noChangeShapeType="1"/>
            <a:stCxn id="1715235" idx="2"/>
            <a:endCxn id="1715202" idx="0"/>
          </p:cNvCxnSpPr>
          <p:nvPr/>
        </p:nvCxnSpPr>
        <p:spPr bwMode="auto">
          <a:xfrm>
            <a:off x="5138738" y="1979613"/>
            <a:ext cx="2138362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715230" name="AutoShape 30"/>
          <p:cNvSpPr>
            <a:spLocks noChangeArrowheads="1"/>
          </p:cNvSpPr>
          <p:nvPr/>
        </p:nvSpPr>
        <p:spPr bwMode="auto">
          <a:xfrm>
            <a:off x="655478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1" name="AutoShape 31"/>
          <p:cNvSpPr>
            <a:spLocks noChangeArrowheads="1"/>
          </p:cNvSpPr>
          <p:nvPr/>
        </p:nvSpPr>
        <p:spPr bwMode="auto">
          <a:xfrm>
            <a:off x="72755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2" name="AutoShape 32"/>
          <p:cNvSpPr>
            <a:spLocks noChangeArrowheads="1"/>
          </p:cNvSpPr>
          <p:nvPr/>
        </p:nvSpPr>
        <p:spPr bwMode="auto">
          <a:xfrm>
            <a:off x="1457325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3" name="AutoShape 33"/>
          <p:cNvSpPr>
            <a:spLocks noChangeArrowheads="1"/>
          </p:cNvSpPr>
          <p:nvPr/>
        </p:nvSpPr>
        <p:spPr bwMode="auto">
          <a:xfrm>
            <a:off x="21764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 i="1">
              <a:latin typeface="Times New Roman" pitchFamily="18" charset="0"/>
            </a:endParaRPr>
          </a:p>
        </p:txBody>
      </p:sp>
      <p:sp>
        <p:nvSpPr>
          <p:cNvPr id="1715234" name="AutoShape 34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5" name="AutoShape 35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6" name="AutoShape 36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7" name="AutoShape 37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715238" name="AutoShape 38"/>
          <p:cNvSpPr>
            <a:spLocks noChangeArrowheads="1"/>
          </p:cNvSpPr>
          <p:nvPr/>
        </p:nvSpPr>
        <p:spPr bwMode="auto">
          <a:xfrm>
            <a:off x="3924300" y="2997200"/>
            <a:ext cx="1441450" cy="1201738"/>
          </a:xfrm>
          <a:prstGeom prst="wedgeEllipseCallout">
            <a:avLst>
              <a:gd name="adj1" fmla="val -84139"/>
              <a:gd name="adj2" fmla="val -23843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右借成功</a:t>
            </a: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2123728" y="5157192"/>
            <a:ext cx="863600" cy="863600"/>
            <a:chOff x="1066" y="2977"/>
            <a:chExt cx="544" cy="544"/>
          </a:xfrm>
        </p:grpSpPr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DFA2-99B6-43B3-BC39-2B74C5CA230B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1686530" name="AutoShape 2"/>
          <p:cNvSpPr>
            <a:spLocks noChangeArrowheads="1"/>
          </p:cNvSpPr>
          <p:nvPr/>
        </p:nvSpPr>
        <p:spPr bwMode="auto">
          <a:xfrm>
            <a:off x="6016625" y="2781300"/>
            <a:ext cx="2659063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31" name="AutoShape 3"/>
          <p:cNvSpPr>
            <a:spLocks noChangeArrowheads="1"/>
          </p:cNvSpPr>
          <p:nvPr/>
        </p:nvSpPr>
        <p:spPr bwMode="auto">
          <a:xfrm>
            <a:off x="6159500" y="2924175"/>
            <a:ext cx="23717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32" name="AutoShape 4"/>
          <p:cNvSpPr>
            <a:spLocks noChangeArrowheads="1"/>
          </p:cNvSpPr>
          <p:nvPr/>
        </p:nvSpPr>
        <p:spPr bwMode="auto">
          <a:xfrm>
            <a:off x="1403350" y="2781300"/>
            <a:ext cx="2592388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33" name="AutoShape 5"/>
          <p:cNvSpPr>
            <a:spLocks noChangeArrowheads="1"/>
          </p:cNvSpPr>
          <p:nvPr/>
        </p:nvSpPr>
        <p:spPr bwMode="auto">
          <a:xfrm>
            <a:off x="1555750" y="2924175"/>
            <a:ext cx="22955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34" name="AutoShape 6"/>
          <p:cNvSpPr>
            <a:spLocks noChangeArrowheads="1"/>
          </p:cNvSpPr>
          <p:nvPr/>
        </p:nvSpPr>
        <p:spPr bwMode="auto">
          <a:xfrm>
            <a:off x="2016125" y="30861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21</a:t>
            </a:r>
          </a:p>
        </p:txBody>
      </p:sp>
      <p:cxnSp>
        <p:nvCxnSpPr>
          <p:cNvPr id="1686538" name="AutoShape 10"/>
          <p:cNvCxnSpPr>
            <a:cxnSpLocks noChangeShapeType="1"/>
            <a:stCxn id="1686571" idx="2"/>
            <a:endCxn id="1686544" idx="0"/>
          </p:cNvCxnSpPr>
          <p:nvPr/>
        </p:nvCxnSpPr>
        <p:spPr bwMode="auto">
          <a:xfrm flipH="1">
            <a:off x="1258888" y="4427538"/>
            <a:ext cx="709612" cy="73025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6539" name="AutoShape 11"/>
          <p:cNvCxnSpPr>
            <a:cxnSpLocks noChangeShapeType="1"/>
            <a:stCxn id="1686572" idx="2"/>
            <a:endCxn id="1686547" idx="0"/>
          </p:cNvCxnSpPr>
          <p:nvPr/>
        </p:nvCxnSpPr>
        <p:spPr bwMode="auto">
          <a:xfrm flipH="1">
            <a:off x="2281238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6541" name="AutoShape 13"/>
          <p:cNvCxnSpPr>
            <a:cxnSpLocks noChangeShapeType="1"/>
            <a:stCxn id="1686574" idx="2"/>
            <a:endCxn id="1686553" idx="0"/>
          </p:cNvCxnSpPr>
          <p:nvPr/>
        </p:nvCxnSpPr>
        <p:spPr bwMode="auto">
          <a:xfrm>
            <a:off x="6648450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86544" name="AutoShape 16"/>
          <p:cNvSpPr>
            <a:spLocks noChangeArrowheads="1"/>
          </p:cNvSpPr>
          <p:nvPr/>
        </p:nvSpPr>
        <p:spPr bwMode="auto">
          <a:xfrm>
            <a:off x="827088" y="5157788"/>
            <a:ext cx="8636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45" name="AutoShape 17"/>
          <p:cNvSpPr>
            <a:spLocks noChangeArrowheads="1"/>
          </p:cNvSpPr>
          <p:nvPr/>
        </p:nvSpPr>
        <p:spPr bwMode="auto">
          <a:xfrm>
            <a:off x="898525" y="5229225"/>
            <a:ext cx="71913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413500" y="5156200"/>
            <a:ext cx="863600" cy="863600"/>
            <a:chOff x="1066" y="2977"/>
            <a:chExt cx="544" cy="544"/>
          </a:xfrm>
        </p:grpSpPr>
        <p:sp>
          <p:nvSpPr>
            <p:cNvPr id="1686553" name="AutoShape 25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6554" name="AutoShape 26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86562" name="AutoShape 34"/>
          <p:cNvSpPr>
            <a:spLocks noChangeArrowheads="1"/>
          </p:cNvSpPr>
          <p:nvPr/>
        </p:nvSpPr>
        <p:spPr bwMode="auto">
          <a:xfrm>
            <a:off x="2413000" y="333375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63" name="AutoShape 35"/>
          <p:cNvSpPr>
            <a:spLocks noChangeArrowheads="1"/>
          </p:cNvSpPr>
          <p:nvPr/>
        </p:nvSpPr>
        <p:spPr bwMode="auto">
          <a:xfrm>
            <a:off x="2565400" y="476250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6565" name="AutoShape 37"/>
          <p:cNvSpPr>
            <a:spLocks noChangeArrowheads="1"/>
          </p:cNvSpPr>
          <p:nvPr/>
        </p:nvSpPr>
        <p:spPr bwMode="auto">
          <a:xfrm>
            <a:off x="374491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686566" name="AutoShape 38"/>
          <p:cNvSpPr>
            <a:spLocks noChangeArrowheads="1"/>
          </p:cNvSpPr>
          <p:nvPr/>
        </p:nvSpPr>
        <p:spPr bwMode="auto">
          <a:xfrm>
            <a:off x="4465638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sp>
        <p:nvSpPr>
          <p:cNvPr id="1686567" name="AutoShape 39"/>
          <p:cNvSpPr>
            <a:spLocks noChangeArrowheads="1"/>
          </p:cNvSpPr>
          <p:nvPr/>
        </p:nvSpPr>
        <p:spPr bwMode="auto">
          <a:xfrm>
            <a:off x="5186363" y="63817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686569" name="AutoShape 41"/>
          <p:cNvCxnSpPr>
            <a:cxnSpLocks noChangeShapeType="1"/>
            <a:stCxn id="1686582" idx="2"/>
            <a:endCxn id="1686532" idx="0"/>
          </p:cNvCxnSpPr>
          <p:nvPr/>
        </p:nvCxnSpPr>
        <p:spPr bwMode="auto">
          <a:xfrm flipH="1">
            <a:off x="2700338" y="1979613"/>
            <a:ext cx="1717675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6570" name="AutoShape 42"/>
          <p:cNvCxnSpPr>
            <a:cxnSpLocks noChangeShapeType="1"/>
            <a:stCxn id="1686579" idx="2"/>
            <a:endCxn id="1686530" idx="0"/>
          </p:cNvCxnSpPr>
          <p:nvPr/>
        </p:nvCxnSpPr>
        <p:spPr bwMode="auto">
          <a:xfrm>
            <a:off x="5138738" y="1979613"/>
            <a:ext cx="2208212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86571" name="AutoShape 43"/>
          <p:cNvSpPr>
            <a:spLocks noChangeArrowheads="1"/>
          </p:cNvSpPr>
          <p:nvPr/>
        </p:nvSpPr>
        <p:spPr bwMode="auto">
          <a:xfrm>
            <a:off x="165735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72" name="AutoShape 44"/>
          <p:cNvSpPr>
            <a:spLocks noChangeArrowheads="1"/>
          </p:cNvSpPr>
          <p:nvPr/>
        </p:nvSpPr>
        <p:spPr bwMode="auto">
          <a:xfrm>
            <a:off x="237648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74" name="AutoShape 46"/>
          <p:cNvSpPr>
            <a:spLocks noChangeArrowheads="1"/>
          </p:cNvSpPr>
          <p:nvPr/>
        </p:nvSpPr>
        <p:spPr bwMode="auto">
          <a:xfrm>
            <a:off x="6337300" y="380682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78" name="AutoShape 50"/>
          <p:cNvSpPr>
            <a:spLocks noChangeArrowheads="1"/>
          </p:cNvSpPr>
          <p:nvPr/>
        </p:nvSpPr>
        <p:spPr bwMode="auto">
          <a:xfrm>
            <a:off x="338613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79" name="AutoShape 51"/>
          <p:cNvSpPr>
            <a:spLocks noChangeArrowheads="1"/>
          </p:cNvSpPr>
          <p:nvPr/>
        </p:nvSpPr>
        <p:spPr bwMode="auto">
          <a:xfrm>
            <a:off x="4827588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80" name="AutoShape 52"/>
          <p:cNvSpPr>
            <a:spLocks noChangeArrowheads="1"/>
          </p:cNvSpPr>
          <p:nvPr/>
        </p:nvSpPr>
        <p:spPr bwMode="auto">
          <a:xfrm>
            <a:off x="554831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82" name="AutoShape 54"/>
          <p:cNvSpPr>
            <a:spLocks noChangeArrowheads="1"/>
          </p:cNvSpPr>
          <p:nvPr/>
        </p:nvSpPr>
        <p:spPr bwMode="auto">
          <a:xfrm>
            <a:off x="4106863" y="13589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6590" name="AutoShape 62"/>
          <p:cNvSpPr>
            <a:spLocks noChangeArrowheads="1"/>
          </p:cNvSpPr>
          <p:nvPr/>
        </p:nvSpPr>
        <p:spPr bwMode="auto">
          <a:xfrm>
            <a:off x="4140200" y="3213100"/>
            <a:ext cx="1441450" cy="1201738"/>
          </a:xfrm>
          <a:prstGeom prst="wedgeEllipseCallout">
            <a:avLst>
              <a:gd name="adj1" fmla="val 83148"/>
              <a:gd name="adj2" fmla="val -22389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向左合併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1907704" y="5157192"/>
            <a:ext cx="863600" cy="863600"/>
            <a:chOff x="1066" y="2977"/>
            <a:chExt cx="544" cy="544"/>
          </a:xfrm>
        </p:grpSpPr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4E14-00A0-42B0-AD3B-915BDE01D0FD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1687554" name="AutoShape 2"/>
          <p:cNvSpPr>
            <a:spLocks noChangeArrowheads="1"/>
          </p:cNvSpPr>
          <p:nvPr/>
        </p:nvSpPr>
        <p:spPr bwMode="auto">
          <a:xfrm>
            <a:off x="2124075" y="2781300"/>
            <a:ext cx="474662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>
                  <a:gamma/>
                  <a:shade val="46275"/>
                  <a:invGamma/>
                </a:srgbClr>
              </a:gs>
              <a:gs pos="100000">
                <a:srgbClr val="FF9966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7555" name="AutoShape 3"/>
          <p:cNvSpPr>
            <a:spLocks noChangeArrowheads="1"/>
          </p:cNvSpPr>
          <p:nvPr/>
        </p:nvSpPr>
        <p:spPr bwMode="auto">
          <a:xfrm>
            <a:off x="2276475" y="2924175"/>
            <a:ext cx="4459288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7557" name="AutoShape 5"/>
          <p:cNvSpPr>
            <a:spLocks noChangeArrowheads="1"/>
          </p:cNvSpPr>
          <p:nvPr/>
        </p:nvSpPr>
        <p:spPr bwMode="auto">
          <a:xfrm>
            <a:off x="3455988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21</a:t>
            </a:r>
          </a:p>
        </p:txBody>
      </p:sp>
      <p:sp>
        <p:nvSpPr>
          <p:cNvPr id="1687558" name="AutoShape 6"/>
          <p:cNvSpPr>
            <a:spLocks noChangeArrowheads="1"/>
          </p:cNvSpPr>
          <p:nvPr/>
        </p:nvSpPr>
        <p:spPr bwMode="auto">
          <a:xfrm>
            <a:off x="4176713" y="3086100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cxnSp>
        <p:nvCxnSpPr>
          <p:cNvPr id="1687562" name="AutoShape 10"/>
          <p:cNvCxnSpPr>
            <a:cxnSpLocks noChangeShapeType="1"/>
            <a:stCxn id="1687598" idx="2"/>
            <a:endCxn id="1687570" idx="0"/>
          </p:cNvCxnSpPr>
          <p:nvPr/>
        </p:nvCxnSpPr>
        <p:spPr bwMode="auto">
          <a:xfrm flipH="1">
            <a:off x="3001963" y="4427538"/>
            <a:ext cx="40640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7563" name="AutoShape 11"/>
          <p:cNvCxnSpPr>
            <a:cxnSpLocks noChangeShapeType="1"/>
            <a:stCxn id="1687599" idx="2"/>
            <a:endCxn id="1687573" idx="0"/>
          </p:cNvCxnSpPr>
          <p:nvPr/>
        </p:nvCxnSpPr>
        <p:spPr bwMode="auto">
          <a:xfrm flipH="1">
            <a:off x="4024313" y="4427538"/>
            <a:ext cx="104775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7564" name="AutoShape 12"/>
          <p:cNvCxnSpPr>
            <a:cxnSpLocks noChangeShapeType="1"/>
            <a:stCxn id="1687600" idx="2"/>
            <a:endCxn id="1687576" idx="0"/>
          </p:cNvCxnSpPr>
          <p:nvPr/>
        </p:nvCxnSpPr>
        <p:spPr bwMode="auto">
          <a:xfrm>
            <a:off x="4849813" y="4427538"/>
            <a:ext cx="196850" cy="728662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70163" y="5156200"/>
            <a:ext cx="863600" cy="863600"/>
            <a:chOff x="1066" y="2977"/>
            <a:chExt cx="544" cy="544"/>
          </a:xfrm>
        </p:grpSpPr>
        <p:sp>
          <p:nvSpPr>
            <p:cNvPr id="1687570" name="AutoShape 18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7571" name="AutoShape 19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614863" y="5156200"/>
            <a:ext cx="863600" cy="863600"/>
            <a:chOff x="1066" y="2977"/>
            <a:chExt cx="544" cy="544"/>
          </a:xfrm>
        </p:grpSpPr>
        <p:sp>
          <p:nvSpPr>
            <p:cNvPr id="1687576" name="AutoShape 24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7577" name="AutoShape 25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87585" name="AutoShape 33"/>
          <p:cNvSpPr>
            <a:spLocks noChangeArrowheads="1"/>
          </p:cNvSpPr>
          <p:nvPr/>
        </p:nvSpPr>
        <p:spPr bwMode="auto">
          <a:xfrm>
            <a:off x="2484438" y="333375"/>
            <a:ext cx="4040187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>
                  <a:gamma/>
                  <a:shade val="46275"/>
                  <a:invGamma/>
                </a:srgbClr>
              </a:gs>
              <a:gs pos="100000">
                <a:srgbClr val="FF9966"/>
              </a:gs>
            </a:gsLst>
            <a:lin ang="189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7586" name="AutoShape 34"/>
          <p:cNvSpPr>
            <a:spLocks noChangeArrowheads="1"/>
          </p:cNvSpPr>
          <p:nvPr/>
        </p:nvSpPr>
        <p:spPr bwMode="auto">
          <a:xfrm>
            <a:off x="2636838" y="476250"/>
            <a:ext cx="3743325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7588" name="AutoShape 36"/>
          <p:cNvSpPr>
            <a:spLocks noChangeArrowheads="1"/>
          </p:cNvSpPr>
          <p:nvPr/>
        </p:nvSpPr>
        <p:spPr bwMode="auto">
          <a:xfrm>
            <a:off x="3816350" y="63817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sp>
        <p:nvSpPr>
          <p:cNvPr id="1687589" name="AutoShape 37"/>
          <p:cNvSpPr>
            <a:spLocks noChangeArrowheads="1"/>
          </p:cNvSpPr>
          <p:nvPr/>
        </p:nvSpPr>
        <p:spPr bwMode="auto">
          <a:xfrm>
            <a:off x="4537075" y="638175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sp>
        <p:nvSpPr>
          <p:cNvPr id="1687592" name="AutoShape 40"/>
          <p:cNvSpPr>
            <a:spLocks noChangeArrowheads="1"/>
          </p:cNvSpPr>
          <p:nvPr/>
        </p:nvSpPr>
        <p:spPr bwMode="auto">
          <a:xfrm>
            <a:off x="3457575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7593" name="AutoShape 41"/>
          <p:cNvSpPr>
            <a:spLocks noChangeArrowheads="1"/>
          </p:cNvSpPr>
          <p:nvPr/>
        </p:nvSpPr>
        <p:spPr bwMode="auto">
          <a:xfrm>
            <a:off x="4899025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687595" name="AutoShape 43"/>
          <p:cNvCxnSpPr>
            <a:cxnSpLocks noChangeShapeType="1"/>
            <a:stCxn id="1687596" idx="2"/>
            <a:endCxn id="1687554" idx="0"/>
          </p:cNvCxnSpPr>
          <p:nvPr/>
        </p:nvCxnSpPr>
        <p:spPr bwMode="auto">
          <a:xfrm>
            <a:off x="4489450" y="1979613"/>
            <a:ext cx="7938" cy="801687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1687596" name="AutoShape 44"/>
          <p:cNvSpPr>
            <a:spLocks noChangeArrowheads="1"/>
          </p:cNvSpPr>
          <p:nvPr/>
        </p:nvSpPr>
        <p:spPr bwMode="auto">
          <a:xfrm>
            <a:off x="4178300" y="1358900"/>
            <a:ext cx="620713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7598" name="AutoShape 46"/>
          <p:cNvSpPr>
            <a:spLocks noChangeArrowheads="1"/>
          </p:cNvSpPr>
          <p:nvPr/>
        </p:nvSpPr>
        <p:spPr bwMode="auto">
          <a:xfrm>
            <a:off x="309721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7599" name="AutoShape 47"/>
          <p:cNvSpPr>
            <a:spLocks noChangeArrowheads="1"/>
          </p:cNvSpPr>
          <p:nvPr/>
        </p:nvSpPr>
        <p:spPr bwMode="auto">
          <a:xfrm>
            <a:off x="3817938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7600" name="AutoShape 48"/>
          <p:cNvSpPr>
            <a:spLocks noChangeArrowheads="1"/>
          </p:cNvSpPr>
          <p:nvPr/>
        </p:nvSpPr>
        <p:spPr bwMode="auto">
          <a:xfrm>
            <a:off x="4538663" y="3806825"/>
            <a:ext cx="620712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687610" name="AutoShape 58"/>
          <p:cNvSpPr>
            <a:spLocks noChangeArrowheads="1"/>
          </p:cNvSpPr>
          <p:nvPr/>
        </p:nvSpPr>
        <p:spPr bwMode="auto">
          <a:xfrm>
            <a:off x="395288" y="3429000"/>
            <a:ext cx="1441450" cy="1201738"/>
          </a:xfrm>
          <a:prstGeom prst="wedgeEllipseCallout">
            <a:avLst>
              <a:gd name="adj1" fmla="val 83148"/>
              <a:gd name="adj2" fmla="val -22389"/>
            </a:avLst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ea typeface="標楷體" pitchFamily="65" charset="-120"/>
              </a:rPr>
              <a:t>合併成功</a:t>
            </a:r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635896" y="5157192"/>
            <a:ext cx="863600" cy="863600"/>
            <a:chOff x="1066" y="2977"/>
            <a:chExt cx="544" cy="544"/>
          </a:xfrm>
        </p:grpSpPr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1066" y="2977"/>
              <a:ext cx="544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>
              <a:off x="1111" y="3022"/>
              <a:ext cx="453" cy="4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7FDD-F6F4-43DD-880C-CFDFEB851364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 time</a:t>
            </a:r>
          </a:p>
        </p:txBody>
      </p:sp>
      <p:pic>
        <p:nvPicPr>
          <p:cNvPr id="1697086" name="Picture 318" descr="damag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060575"/>
            <a:ext cx="3810000" cy="3810000"/>
          </a:xfrm>
          <a:prstGeom prst="rect">
            <a:avLst/>
          </a:prstGeom>
          <a:noFill/>
        </p:spPr>
      </p:pic>
      <p:grpSp>
        <p:nvGrpSpPr>
          <p:cNvPr id="6148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225234" y="2110104"/>
            <a:ext cx="3597919" cy="1247457"/>
            <a:chOff x="950" y="1415"/>
            <a:chExt cx="25306" cy="8774"/>
          </a:xfrm>
        </p:grpSpPr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950" y="1415"/>
              <a:ext cx="25306" cy="86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1012" y="2631"/>
              <a:ext cx="1152" cy="122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121" y="0"/>
                </a:cxn>
                <a:cxn ang="0">
                  <a:pos x="1152" y="407"/>
                </a:cxn>
                <a:cxn ang="0">
                  <a:pos x="1105" y="407"/>
                </a:cxn>
                <a:cxn ang="0">
                  <a:pos x="1090" y="282"/>
                </a:cxn>
                <a:cxn ang="0">
                  <a:pos x="1074" y="188"/>
                </a:cxn>
                <a:cxn ang="0">
                  <a:pos x="1036" y="125"/>
                </a:cxn>
                <a:cxn ang="0">
                  <a:pos x="989" y="78"/>
                </a:cxn>
                <a:cxn ang="0">
                  <a:pos x="904" y="62"/>
                </a:cxn>
                <a:cxn ang="0">
                  <a:pos x="788" y="54"/>
                </a:cxn>
                <a:cxn ang="0">
                  <a:pos x="711" y="54"/>
                </a:cxn>
                <a:cxn ang="0">
                  <a:pos x="688" y="62"/>
                </a:cxn>
                <a:cxn ang="0">
                  <a:pos x="672" y="70"/>
                </a:cxn>
                <a:cxn ang="0">
                  <a:pos x="665" y="78"/>
                </a:cxn>
                <a:cxn ang="0">
                  <a:pos x="657" y="94"/>
                </a:cxn>
                <a:cxn ang="0">
                  <a:pos x="657" y="1113"/>
                </a:cxn>
                <a:cxn ang="0">
                  <a:pos x="672" y="1136"/>
                </a:cxn>
                <a:cxn ang="0">
                  <a:pos x="696" y="1152"/>
                </a:cxn>
                <a:cxn ang="0">
                  <a:pos x="750" y="1168"/>
                </a:cxn>
                <a:cxn ang="0">
                  <a:pos x="912" y="1168"/>
                </a:cxn>
                <a:cxn ang="0">
                  <a:pos x="912" y="1223"/>
                </a:cxn>
                <a:cxn ang="0">
                  <a:pos x="239" y="1223"/>
                </a:cxn>
                <a:cxn ang="0">
                  <a:pos x="239" y="1168"/>
                </a:cxn>
                <a:cxn ang="0">
                  <a:pos x="402" y="1168"/>
                </a:cxn>
                <a:cxn ang="0">
                  <a:pos x="456" y="1152"/>
                </a:cxn>
                <a:cxn ang="0">
                  <a:pos x="479" y="1136"/>
                </a:cxn>
                <a:cxn ang="0">
                  <a:pos x="495" y="1113"/>
                </a:cxn>
                <a:cxn ang="0">
                  <a:pos x="495" y="94"/>
                </a:cxn>
                <a:cxn ang="0">
                  <a:pos x="487" y="78"/>
                </a:cxn>
                <a:cxn ang="0">
                  <a:pos x="440" y="54"/>
                </a:cxn>
                <a:cxn ang="0">
                  <a:pos x="363" y="54"/>
                </a:cxn>
                <a:cxn ang="0">
                  <a:pos x="247" y="62"/>
                </a:cxn>
                <a:cxn ang="0">
                  <a:pos x="170" y="78"/>
                </a:cxn>
                <a:cxn ang="0">
                  <a:pos x="116" y="125"/>
                </a:cxn>
                <a:cxn ang="0">
                  <a:pos x="77" y="188"/>
                </a:cxn>
                <a:cxn ang="0">
                  <a:pos x="62" y="282"/>
                </a:cxn>
                <a:cxn ang="0">
                  <a:pos x="46" y="407"/>
                </a:cxn>
                <a:cxn ang="0">
                  <a:pos x="0" y="407"/>
                </a:cxn>
                <a:cxn ang="0">
                  <a:pos x="31" y="0"/>
                </a:cxn>
              </a:cxnLst>
              <a:rect l="0" t="0" r="r" b="b"/>
              <a:pathLst>
                <a:path w="1152" h="1223">
                  <a:moveTo>
                    <a:pt x="31" y="0"/>
                  </a:moveTo>
                  <a:lnTo>
                    <a:pt x="1121" y="0"/>
                  </a:lnTo>
                  <a:lnTo>
                    <a:pt x="1152" y="407"/>
                  </a:lnTo>
                  <a:lnTo>
                    <a:pt x="1105" y="407"/>
                  </a:lnTo>
                  <a:lnTo>
                    <a:pt x="1090" y="282"/>
                  </a:lnTo>
                  <a:lnTo>
                    <a:pt x="1074" y="188"/>
                  </a:lnTo>
                  <a:lnTo>
                    <a:pt x="1036" y="125"/>
                  </a:lnTo>
                  <a:lnTo>
                    <a:pt x="989" y="78"/>
                  </a:lnTo>
                  <a:lnTo>
                    <a:pt x="904" y="62"/>
                  </a:lnTo>
                  <a:lnTo>
                    <a:pt x="788" y="54"/>
                  </a:lnTo>
                  <a:lnTo>
                    <a:pt x="711" y="54"/>
                  </a:lnTo>
                  <a:lnTo>
                    <a:pt x="688" y="62"/>
                  </a:lnTo>
                  <a:lnTo>
                    <a:pt x="672" y="70"/>
                  </a:lnTo>
                  <a:lnTo>
                    <a:pt x="665" y="78"/>
                  </a:lnTo>
                  <a:lnTo>
                    <a:pt x="657" y="94"/>
                  </a:lnTo>
                  <a:lnTo>
                    <a:pt x="657" y="1113"/>
                  </a:lnTo>
                  <a:lnTo>
                    <a:pt x="672" y="1136"/>
                  </a:lnTo>
                  <a:lnTo>
                    <a:pt x="696" y="1152"/>
                  </a:lnTo>
                  <a:lnTo>
                    <a:pt x="750" y="1168"/>
                  </a:lnTo>
                  <a:lnTo>
                    <a:pt x="912" y="1168"/>
                  </a:lnTo>
                  <a:lnTo>
                    <a:pt x="912" y="1223"/>
                  </a:lnTo>
                  <a:lnTo>
                    <a:pt x="239" y="1223"/>
                  </a:lnTo>
                  <a:lnTo>
                    <a:pt x="239" y="1168"/>
                  </a:lnTo>
                  <a:lnTo>
                    <a:pt x="402" y="1168"/>
                  </a:lnTo>
                  <a:lnTo>
                    <a:pt x="456" y="1152"/>
                  </a:lnTo>
                  <a:lnTo>
                    <a:pt x="479" y="1136"/>
                  </a:lnTo>
                  <a:lnTo>
                    <a:pt x="495" y="1113"/>
                  </a:lnTo>
                  <a:lnTo>
                    <a:pt x="495" y="94"/>
                  </a:lnTo>
                  <a:lnTo>
                    <a:pt x="487" y="78"/>
                  </a:lnTo>
                  <a:lnTo>
                    <a:pt x="440" y="54"/>
                  </a:lnTo>
                  <a:lnTo>
                    <a:pt x="363" y="54"/>
                  </a:lnTo>
                  <a:lnTo>
                    <a:pt x="247" y="62"/>
                  </a:lnTo>
                  <a:lnTo>
                    <a:pt x="170" y="78"/>
                  </a:lnTo>
                  <a:lnTo>
                    <a:pt x="116" y="125"/>
                  </a:lnTo>
                  <a:lnTo>
                    <a:pt x="77" y="188"/>
                  </a:lnTo>
                  <a:lnTo>
                    <a:pt x="62" y="282"/>
                  </a:lnTo>
                  <a:lnTo>
                    <a:pt x="46" y="407"/>
                  </a:lnTo>
                  <a:lnTo>
                    <a:pt x="0" y="4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2257" y="2623"/>
              <a:ext cx="896" cy="1238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262" y="627"/>
                </a:cxn>
                <a:cxn ang="0">
                  <a:pos x="286" y="580"/>
                </a:cxn>
                <a:cxn ang="0">
                  <a:pos x="324" y="533"/>
                </a:cxn>
                <a:cxn ang="0">
                  <a:pos x="371" y="494"/>
                </a:cxn>
                <a:cxn ang="0">
                  <a:pos x="440" y="462"/>
                </a:cxn>
                <a:cxn ang="0">
                  <a:pos x="518" y="447"/>
                </a:cxn>
                <a:cxn ang="0">
                  <a:pos x="603" y="454"/>
                </a:cxn>
                <a:cxn ang="0">
                  <a:pos x="664" y="478"/>
                </a:cxn>
                <a:cxn ang="0">
                  <a:pos x="703" y="509"/>
                </a:cxn>
                <a:cxn ang="0">
                  <a:pos x="734" y="556"/>
                </a:cxn>
                <a:cxn ang="0">
                  <a:pos x="750" y="611"/>
                </a:cxn>
                <a:cxn ang="0">
                  <a:pos x="757" y="682"/>
                </a:cxn>
                <a:cxn ang="0">
                  <a:pos x="757" y="1129"/>
                </a:cxn>
                <a:cxn ang="0">
                  <a:pos x="765" y="1160"/>
                </a:cxn>
                <a:cxn ang="0">
                  <a:pos x="788" y="1176"/>
                </a:cxn>
                <a:cxn ang="0">
                  <a:pos x="835" y="1184"/>
                </a:cxn>
                <a:cxn ang="0">
                  <a:pos x="896" y="1184"/>
                </a:cxn>
                <a:cxn ang="0">
                  <a:pos x="896" y="1238"/>
                </a:cxn>
                <a:cxn ang="0">
                  <a:pos x="494" y="1238"/>
                </a:cxn>
                <a:cxn ang="0">
                  <a:pos x="494" y="1184"/>
                </a:cxn>
                <a:cxn ang="0">
                  <a:pos x="564" y="1184"/>
                </a:cxn>
                <a:cxn ang="0">
                  <a:pos x="610" y="1176"/>
                </a:cxn>
                <a:cxn ang="0">
                  <a:pos x="626" y="1152"/>
                </a:cxn>
                <a:cxn ang="0">
                  <a:pos x="634" y="1105"/>
                </a:cxn>
                <a:cxn ang="0">
                  <a:pos x="634" y="619"/>
                </a:cxn>
                <a:cxn ang="0">
                  <a:pos x="618" y="564"/>
                </a:cxn>
                <a:cxn ang="0">
                  <a:pos x="595" y="517"/>
                </a:cxn>
                <a:cxn ang="0">
                  <a:pos x="564" y="486"/>
                </a:cxn>
                <a:cxn ang="0">
                  <a:pos x="502" y="478"/>
                </a:cxn>
                <a:cxn ang="0">
                  <a:pos x="433" y="494"/>
                </a:cxn>
                <a:cxn ang="0">
                  <a:pos x="371" y="525"/>
                </a:cxn>
                <a:cxn ang="0">
                  <a:pos x="317" y="588"/>
                </a:cxn>
                <a:cxn ang="0">
                  <a:pos x="278" y="666"/>
                </a:cxn>
                <a:cxn ang="0">
                  <a:pos x="262" y="768"/>
                </a:cxn>
                <a:cxn ang="0">
                  <a:pos x="262" y="1097"/>
                </a:cxn>
                <a:cxn ang="0">
                  <a:pos x="270" y="1144"/>
                </a:cxn>
                <a:cxn ang="0">
                  <a:pos x="286" y="1168"/>
                </a:cxn>
                <a:cxn ang="0">
                  <a:pos x="332" y="1176"/>
                </a:cxn>
                <a:cxn ang="0">
                  <a:pos x="402" y="1176"/>
                </a:cxn>
                <a:cxn ang="0">
                  <a:pos x="402" y="1231"/>
                </a:cxn>
                <a:cxn ang="0">
                  <a:pos x="0" y="1231"/>
                </a:cxn>
                <a:cxn ang="0">
                  <a:pos x="0" y="1176"/>
                </a:cxn>
                <a:cxn ang="0">
                  <a:pos x="69" y="1176"/>
                </a:cxn>
                <a:cxn ang="0">
                  <a:pos x="116" y="1168"/>
                </a:cxn>
                <a:cxn ang="0">
                  <a:pos x="131" y="1144"/>
                </a:cxn>
                <a:cxn ang="0">
                  <a:pos x="139" y="1097"/>
                </a:cxn>
                <a:cxn ang="0">
                  <a:pos x="146" y="180"/>
                </a:cxn>
                <a:cxn ang="0">
                  <a:pos x="139" y="125"/>
                </a:cxn>
                <a:cxn ang="0">
                  <a:pos x="123" y="94"/>
                </a:cxn>
                <a:cxn ang="0">
                  <a:pos x="85" y="78"/>
                </a:cxn>
                <a:cxn ang="0">
                  <a:pos x="7" y="78"/>
                </a:cxn>
                <a:cxn ang="0">
                  <a:pos x="7" y="23"/>
                </a:cxn>
                <a:cxn ang="0">
                  <a:pos x="262" y="0"/>
                </a:cxn>
              </a:cxnLst>
              <a:rect l="0" t="0" r="r" b="b"/>
              <a:pathLst>
                <a:path w="896" h="1238">
                  <a:moveTo>
                    <a:pt x="262" y="0"/>
                  </a:moveTo>
                  <a:lnTo>
                    <a:pt x="262" y="627"/>
                  </a:lnTo>
                  <a:lnTo>
                    <a:pt x="286" y="580"/>
                  </a:lnTo>
                  <a:lnTo>
                    <a:pt x="324" y="533"/>
                  </a:lnTo>
                  <a:lnTo>
                    <a:pt x="371" y="494"/>
                  </a:lnTo>
                  <a:lnTo>
                    <a:pt x="440" y="462"/>
                  </a:lnTo>
                  <a:lnTo>
                    <a:pt x="518" y="447"/>
                  </a:lnTo>
                  <a:lnTo>
                    <a:pt x="603" y="454"/>
                  </a:lnTo>
                  <a:lnTo>
                    <a:pt x="664" y="478"/>
                  </a:lnTo>
                  <a:lnTo>
                    <a:pt x="703" y="509"/>
                  </a:lnTo>
                  <a:lnTo>
                    <a:pt x="734" y="556"/>
                  </a:lnTo>
                  <a:lnTo>
                    <a:pt x="750" y="611"/>
                  </a:lnTo>
                  <a:lnTo>
                    <a:pt x="757" y="682"/>
                  </a:lnTo>
                  <a:lnTo>
                    <a:pt x="757" y="1129"/>
                  </a:lnTo>
                  <a:lnTo>
                    <a:pt x="765" y="1160"/>
                  </a:lnTo>
                  <a:lnTo>
                    <a:pt x="788" y="1176"/>
                  </a:lnTo>
                  <a:lnTo>
                    <a:pt x="835" y="1184"/>
                  </a:lnTo>
                  <a:lnTo>
                    <a:pt x="896" y="1184"/>
                  </a:lnTo>
                  <a:lnTo>
                    <a:pt x="896" y="1238"/>
                  </a:lnTo>
                  <a:lnTo>
                    <a:pt x="494" y="1238"/>
                  </a:lnTo>
                  <a:lnTo>
                    <a:pt x="494" y="1184"/>
                  </a:lnTo>
                  <a:lnTo>
                    <a:pt x="564" y="1184"/>
                  </a:lnTo>
                  <a:lnTo>
                    <a:pt x="610" y="1176"/>
                  </a:lnTo>
                  <a:lnTo>
                    <a:pt x="626" y="1152"/>
                  </a:lnTo>
                  <a:lnTo>
                    <a:pt x="634" y="1105"/>
                  </a:lnTo>
                  <a:lnTo>
                    <a:pt x="634" y="619"/>
                  </a:lnTo>
                  <a:lnTo>
                    <a:pt x="618" y="564"/>
                  </a:lnTo>
                  <a:lnTo>
                    <a:pt x="595" y="517"/>
                  </a:lnTo>
                  <a:lnTo>
                    <a:pt x="564" y="486"/>
                  </a:lnTo>
                  <a:lnTo>
                    <a:pt x="502" y="478"/>
                  </a:lnTo>
                  <a:lnTo>
                    <a:pt x="433" y="494"/>
                  </a:lnTo>
                  <a:lnTo>
                    <a:pt x="371" y="525"/>
                  </a:lnTo>
                  <a:lnTo>
                    <a:pt x="317" y="588"/>
                  </a:lnTo>
                  <a:lnTo>
                    <a:pt x="278" y="666"/>
                  </a:lnTo>
                  <a:lnTo>
                    <a:pt x="262" y="768"/>
                  </a:lnTo>
                  <a:lnTo>
                    <a:pt x="262" y="1097"/>
                  </a:lnTo>
                  <a:lnTo>
                    <a:pt x="270" y="1144"/>
                  </a:lnTo>
                  <a:lnTo>
                    <a:pt x="286" y="1168"/>
                  </a:lnTo>
                  <a:lnTo>
                    <a:pt x="332" y="1176"/>
                  </a:lnTo>
                  <a:lnTo>
                    <a:pt x="402" y="1176"/>
                  </a:lnTo>
                  <a:lnTo>
                    <a:pt x="402" y="1231"/>
                  </a:lnTo>
                  <a:lnTo>
                    <a:pt x="0" y="1231"/>
                  </a:lnTo>
                  <a:lnTo>
                    <a:pt x="0" y="1176"/>
                  </a:lnTo>
                  <a:lnTo>
                    <a:pt x="69" y="1176"/>
                  </a:lnTo>
                  <a:lnTo>
                    <a:pt x="116" y="1168"/>
                  </a:lnTo>
                  <a:lnTo>
                    <a:pt x="131" y="1144"/>
                  </a:lnTo>
                  <a:lnTo>
                    <a:pt x="139" y="1097"/>
                  </a:lnTo>
                  <a:lnTo>
                    <a:pt x="146" y="180"/>
                  </a:lnTo>
                  <a:lnTo>
                    <a:pt x="139" y="125"/>
                  </a:lnTo>
                  <a:lnTo>
                    <a:pt x="123" y="94"/>
                  </a:lnTo>
                  <a:lnTo>
                    <a:pt x="85" y="78"/>
                  </a:lnTo>
                  <a:lnTo>
                    <a:pt x="7" y="78"/>
                  </a:lnTo>
                  <a:lnTo>
                    <a:pt x="7" y="23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3" name="Freeform 9"/>
            <p:cNvSpPr>
              <a:spLocks noEditPoints="1"/>
            </p:cNvSpPr>
            <p:nvPr/>
          </p:nvSpPr>
          <p:spPr bwMode="auto">
            <a:xfrm>
              <a:off x="3324" y="3046"/>
              <a:ext cx="688" cy="823"/>
            </a:xfrm>
            <a:custGeom>
              <a:avLst/>
              <a:gdLst/>
              <a:ahLst/>
              <a:cxnLst>
                <a:cxn ang="0">
                  <a:pos x="363" y="39"/>
                </a:cxn>
                <a:cxn ang="0">
                  <a:pos x="332" y="47"/>
                </a:cxn>
                <a:cxn ang="0">
                  <a:pos x="286" y="63"/>
                </a:cxn>
                <a:cxn ang="0">
                  <a:pos x="239" y="94"/>
                </a:cxn>
                <a:cxn ang="0">
                  <a:pos x="193" y="157"/>
                </a:cxn>
                <a:cxn ang="0">
                  <a:pos x="162" y="235"/>
                </a:cxn>
                <a:cxn ang="0">
                  <a:pos x="146" y="353"/>
                </a:cxn>
                <a:cxn ang="0">
                  <a:pos x="564" y="353"/>
                </a:cxn>
                <a:cxn ang="0">
                  <a:pos x="564" y="314"/>
                </a:cxn>
                <a:cxn ang="0">
                  <a:pos x="556" y="259"/>
                </a:cxn>
                <a:cxn ang="0">
                  <a:pos x="541" y="196"/>
                </a:cxn>
                <a:cxn ang="0">
                  <a:pos x="518" y="141"/>
                </a:cxn>
                <a:cxn ang="0">
                  <a:pos x="487" y="86"/>
                </a:cxn>
                <a:cxn ang="0">
                  <a:pos x="433" y="55"/>
                </a:cxn>
                <a:cxn ang="0">
                  <a:pos x="363" y="39"/>
                </a:cxn>
                <a:cxn ang="0">
                  <a:pos x="371" y="0"/>
                </a:cxn>
                <a:cxn ang="0">
                  <a:pos x="471" y="16"/>
                </a:cxn>
                <a:cxn ang="0">
                  <a:pos x="556" y="55"/>
                </a:cxn>
                <a:cxn ang="0">
                  <a:pos x="610" y="110"/>
                </a:cxn>
                <a:cxn ang="0">
                  <a:pos x="657" y="180"/>
                </a:cxn>
                <a:cxn ang="0">
                  <a:pos x="680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0" y="384"/>
                </a:cxn>
                <a:cxn ang="0">
                  <a:pos x="672" y="392"/>
                </a:cxn>
                <a:cxn ang="0">
                  <a:pos x="146" y="392"/>
                </a:cxn>
                <a:cxn ang="0">
                  <a:pos x="146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7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7" y="776"/>
                </a:cxn>
                <a:cxn ang="0">
                  <a:pos x="456" y="768"/>
                </a:cxn>
                <a:cxn ang="0">
                  <a:pos x="502" y="753"/>
                </a:cxn>
                <a:cxn ang="0">
                  <a:pos x="556" y="721"/>
                </a:cxn>
                <a:cxn ang="0">
                  <a:pos x="603" y="667"/>
                </a:cxn>
                <a:cxn ang="0">
                  <a:pos x="641" y="588"/>
                </a:cxn>
                <a:cxn ang="0">
                  <a:pos x="641" y="572"/>
                </a:cxn>
                <a:cxn ang="0">
                  <a:pos x="649" y="565"/>
                </a:cxn>
                <a:cxn ang="0">
                  <a:pos x="672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0" y="619"/>
                </a:cxn>
                <a:cxn ang="0">
                  <a:pos x="657" y="667"/>
                </a:cxn>
                <a:cxn ang="0">
                  <a:pos x="618" y="714"/>
                </a:cxn>
                <a:cxn ang="0">
                  <a:pos x="564" y="768"/>
                </a:cxn>
                <a:cxn ang="0">
                  <a:pos x="494" y="808"/>
                </a:cxn>
                <a:cxn ang="0">
                  <a:pos x="394" y="823"/>
                </a:cxn>
                <a:cxn ang="0">
                  <a:pos x="270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5" y="282"/>
                </a:cxn>
                <a:cxn ang="0">
                  <a:pos x="69" y="173"/>
                </a:cxn>
                <a:cxn ang="0">
                  <a:pos x="146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63" y="39"/>
                  </a:moveTo>
                  <a:lnTo>
                    <a:pt x="332" y="47"/>
                  </a:lnTo>
                  <a:lnTo>
                    <a:pt x="286" y="63"/>
                  </a:lnTo>
                  <a:lnTo>
                    <a:pt x="239" y="94"/>
                  </a:lnTo>
                  <a:lnTo>
                    <a:pt x="193" y="157"/>
                  </a:lnTo>
                  <a:lnTo>
                    <a:pt x="162" y="235"/>
                  </a:lnTo>
                  <a:lnTo>
                    <a:pt x="146" y="353"/>
                  </a:lnTo>
                  <a:lnTo>
                    <a:pt x="564" y="353"/>
                  </a:lnTo>
                  <a:lnTo>
                    <a:pt x="564" y="314"/>
                  </a:lnTo>
                  <a:lnTo>
                    <a:pt x="556" y="259"/>
                  </a:lnTo>
                  <a:lnTo>
                    <a:pt x="541" y="196"/>
                  </a:lnTo>
                  <a:lnTo>
                    <a:pt x="518" y="141"/>
                  </a:lnTo>
                  <a:lnTo>
                    <a:pt x="487" y="86"/>
                  </a:lnTo>
                  <a:lnTo>
                    <a:pt x="433" y="55"/>
                  </a:lnTo>
                  <a:lnTo>
                    <a:pt x="363" y="39"/>
                  </a:lnTo>
                  <a:close/>
                  <a:moveTo>
                    <a:pt x="371" y="0"/>
                  </a:moveTo>
                  <a:lnTo>
                    <a:pt x="471" y="16"/>
                  </a:lnTo>
                  <a:lnTo>
                    <a:pt x="556" y="55"/>
                  </a:lnTo>
                  <a:lnTo>
                    <a:pt x="610" y="110"/>
                  </a:lnTo>
                  <a:lnTo>
                    <a:pt x="657" y="180"/>
                  </a:lnTo>
                  <a:lnTo>
                    <a:pt x="680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0" y="384"/>
                  </a:lnTo>
                  <a:lnTo>
                    <a:pt x="672" y="392"/>
                  </a:lnTo>
                  <a:lnTo>
                    <a:pt x="146" y="392"/>
                  </a:lnTo>
                  <a:lnTo>
                    <a:pt x="146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7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7" y="776"/>
                  </a:lnTo>
                  <a:lnTo>
                    <a:pt x="456" y="768"/>
                  </a:lnTo>
                  <a:lnTo>
                    <a:pt x="502" y="753"/>
                  </a:lnTo>
                  <a:lnTo>
                    <a:pt x="556" y="721"/>
                  </a:lnTo>
                  <a:lnTo>
                    <a:pt x="603" y="667"/>
                  </a:lnTo>
                  <a:lnTo>
                    <a:pt x="641" y="588"/>
                  </a:lnTo>
                  <a:lnTo>
                    <a:pt x="641" y="572"/>
                  </a:lnTo>
                  <a:lnTo>
                    <a:pt x="649" y="565"/>
                  </a:lnTo>
                  <a:lnTo>
                    <a:pt x="672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0" y="619"/>
                  </a:lnTo>
                  <a:lnTo>
                    <a:pt x="657" y="667"/>
                  </a:lnTo>
                  <a:lnTo>
                    <a:pt x="618" y="714"/>
                  </a:lnTo>
                  <a:lnTo>
                    <a:pt x="564" y="768"/>
                  </a:lnTo>
                  <a:lnTo>
                    <a:pt x="494" y="808"/>
                  </a:lnTo>
                  <a:lnTo>
                    <a:pt x="394" y="823"/>
                  </a:lnTo>
                  <a:lnTo>
                    <a:pt x="270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5" y="282"/>
                  </a:lnTo>
                  <a:lnTo>
                    <a:pt x="69" y="173"/>
                  </a:lnTo>
                  <a:lnTo>
                    <a:pt x="146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4" name="Freeform 10"/>
            <p:cNvSpPr>
              <a:spLocks noEditPoints="1"/>
            </p:cNvSpPr>
            <p:nvPr/>
          </p:nvSpPr>
          <p:spPr bwMode="auto">
            <a:xfrm>
              <a:off x="4584" y="2599"/>
              <a:ext cx="874" cy="1278"/>
            </a:xfrm>
            <a:custGeom>
              <a:avLst/>
              <a:gdLst/>
              <a:ahLst/>
              <a:cxnLst>
                <a:cxn ang="0">
                  <a:pos x="394" y="486"/>
                </a:cxn>
                <a:cxn ang="0">
                  <a:pos x="309" y="502"/>
                </a:cxn>
                <a:cxn ang="0">
                  <a:pos x="240" y="549"/>
                </a:cxn>
                <a:cxn ang="0">
                  <a:pos x="193" y="604"/>
                </a:cxn>
                <a:cxn ang="0">
                  <a:pos x="162" y="698"/>
                </a:cxn>
                <a:cxn ang="0">
                  <a:pos x="139" y="784"/>
                </a:cxn>
                <a:cxn ang="0">
                  <a:pos x="139" y="941"/>
                </a:cxn>
                <a:cxn ang="0">
                  <a:pos x="162" y="1035"/>
                </a:cxn>
                <a:cxn ang="0">
                  <a:pos x="193" y="1114"/>
                </a:cxn>
                <a:cxn ang="0">
                  <a:pos x="240" y="1176"/>
                </a:cxn>
                <a:cxn ang="0">
                  <a:pos x="301" y="1215"/>
                </a:cxn>
                <a:cxn ang="0">
                  <a:pos x="379" y="1231"/>
                </a:cxn>
                <a:cxn ang="0">
                  <a:pos x="456" y="1215"/>
                </a:cxn>
                <a:cxn ang="0">
                  <a:pos x="526" y="1176"/>
                </a:cxn>
                <a:cxn ang="0">
                  <a:pos x="587" y="1106"/>
                </a:cxn>
                <a:cxn ang="0">
                  <a:pos x="603" y="1090"/>
                </a:cxn>
                <a:cxn ang="0">
                  <a:pos x="611" y="1074"/>
                </a:cxn>
                <a:cxn ang="0">
                  <a:pos x="611" y="635"/>
                </a:cxn>
                <a:cxn ang="0">
                  <a:pos x="603" y="620"/>
                </a:cxn>
                <a:cxn ang="0">
                  <a:pos x="595" y="612"/>
                </a:cxn>
                <a:cxn ang="0">
                  <a:pos x="587" y="596"/>
                </a:cxn>
                <a:cxn ang="0">
                  <a:pos x="526" y="525"/>
                </a:cxn>
                <a:cxn ang="0">
                  <a:pos x="456" y="494"/>
                </a:cxn>
                <a:cxn ang="0">
                  <a:pos x="394" y="486"/>
                </a:cxn>
                <a:cxn ang="0">
                  <a:pos x="734" y="0"/>
                </a:cxn>
                <a:cxn ang="0">
                  <a:pos x="734" y="1098"/>
                </a:cxn>
                <a:cxn ang="0">
                  <a:pos x="742" y="1153"/>
                </a:cxn>
                <a:cxn ang="0">
                  <a:pos x="758" y="1184"/>
                </a:cxn>
                <a:cxn ang="0">
                  <a:pos x="796" y="1200"/>
                </a:cxn>
                <a:cxn ang="0">
                  <a:pos x="874" y="1200"/>
                </a:cxn>
                <a:cxn ang="0">
                  <a:pos x="874" y="1255"/>
                </a:cxn>
                <a:cxn ang="0">
                  <a:pos x="611" y="1278"/>
                </a:cxn>
                <a:cxn ang="0">
                  <a:pos x="611" y="1168"/>
                </a:cxn>
                <a:cxn ang="0">
                  <a:pos x="618" y="1161"/>
                </a:cxn>
                <a:cxn ang="0">
                  <a:pos x="611" y="1161"/>
                </a:cxn>
                <a:cxn ang="0">
                  <a:pos x="611" y="1168"/>
                </a:cxn>
                <a:cxn ang="0">
                  <a:pos x="580" y="1200"/>
                </a:cxn>
                <a:cxn ang="0">
                  <a:pos x="526" y="1239"/>
                </a:cxn>
                <a:cxn ang="0">
                  <a:pos x="456" y="1270"/>
                </a:cxn>
                <a:cxn ang="0">
                  <a:pos x="379" y="1278"/>
                </a:cxn>
                <a:cxn ang="0">
                  <a:pos x="263" y="1255"/>
                </a:cxn>
                <a:cxn ang="0">
                  <a:pos x="162" y="1200"/>
                </a:cxn>
                <a:cxn ang="0">
                  <a:pos x="77" y="1114"/>
                </a:cxn>
                <a:cxn ang="0">
                  <a:pos x="23" y="1004"/>
                </a:cxn>
                <a:cxn ang="0">
                  <a:pos x="0" y="870"/>
                </a:cxn>
                <a:cxn ang="0">
                  <a:pos x="23" y="737"/>
                </a:cxn>
                <a:cxn ang="0">
                  <a:pos x="77" y="627"/>
                </a:cxn>
                <a:cxn ang="0">
                  <a:pos x="162" y="541"/>
                </a:cxn>
                <a:cxn ang="0">
                  <a:pos x="270" y="486"/>
                </a:cxn>
                <a:cxn ang="0">
                  <a:pos x="394" y="463"/>
                </a:cxn>
                <a:cxn ang="0">
                  <a:pos x="479" y="478"/>
                </a:cxn>
                <a:cxn ang="0">
                  <a:pos x="557" y="518"/>
                </a:cxn>
                <a:cxn ang="0">
                  <a:pos x="618" y="573"/>
                </a:cxn>
                <a:cxn ang="0">
                  <a:pos x="618" y="180"/>
                </a:cxn>
                <a:cxn ang="0">
                  <a:pos x="611" y="126"/>
                </a:cxn>
                <a:cxn ang="0">
                  <a:pos x="595" y="94"/>
                </a:cxn>
                <a:cxn ang="0">
                  <a:pos x="557" y="79"/>
                </a:cxn>
                <a:cxn ang="0">
                  <a:pos x="479" y="79"/>
                </a:cxn>
                <a:cxn ang="0">
                  <a:pos x="479" y="24"/>
                </a:cxn>
                <a:cxn ang="0">
                  <a:pos x="734" y="0"/>
                </a:cxn>
              </a:cxnLst>
              <a:rect l="0" t="0" r="r" b="b"/>
              <a:pathLst>
                <a:path w="874" h="1278">
                  <a:moveTo>
                    <a:pt x="394" y="486"/>
                  </a:moveTo>
                  <a:lnTo>
                    <a:pt x="309" y="502"/>
                  </a:lnTo>
                  <a:lnTo>
                    <a:pt x="240" y="549"/>
                  </a:lnTo>
                  <a:lnTo>
                    <a:pt x="193" y="604"/>
                  </a:lnTo>
                  <a:lnTo>
                    <a:pt x="162" y="698"/>
                  </a:lnTo>
                  <a:lnTo>
                    <a:pt x="139" y="784"/>
                  </a:lnTo>
                  <a:lnTo>
                    <a:pt x="139" y="941"/>
                  </a:lnTo>
                  <a:lnTo>
                    <a:pt x="162" y="1035"/>
                  </a:lnTo>
                  <a:lnTo>
                    <a:pt x="193" y="1114"/>
                  </a:lnTo>
                  <a:lnTo>
                    <a:pt x="240" y="1176"/>
                  </a:lnTo>
                  <a:lnTo>
                    <a:pt x="301" y="1215"/>
                  </a:lnTo>
                  <a:lnTo>
                    <a:pt x="379" y="1231"/>
                  </a:lnTo>
                  <a:lnTo>
                    <a:pt x="456" y="1215"/>
                  </a:lnTo>
                  <a:lnTo>
                    <a:pt x="526" y="1176"/>
                  </a:lnTo>
                  <a:lnTo>
                    <a:pt x="587" y="1106"/>
                  </a:lnTo>
                  <a:lnTo>
                    <a:pt x="603" y="1090"/>
                  </a:lnTo>
                  <a:lnTo>
                    <a:pt x="611" y="1074"/>
                  </a:lnTo>
                  <a:lnTo>
                    <a:pt x="611" y="635"/>
                  </a:lnTo>
                  <a:lnTo>
                    <a:pt x="603" y="620"/>
                  </a:lnTo>
                  <a:lnTo>
                    <a:pt x="595" y="612"/>
                  </a:lnTo>
                  <a:lnTo>
                    <a:pt x="587" y="596"/>
                  </a:lnTo>
                  <a:lnTo>
                    <a:pt x="526" y="525"/>
                  </a:lnTo>
                  <a:lnTo>
                    <a:pt x="456" y="494"/>
                  </a:lnTo>
                  <a:lnTo>
                    <a:pt x="394" y="486"/>
                  </a:lnTo>
                  <a:close/>
                  <a:moveTo>
                    <a:pt x="734" y="0"/>
                  </a:moveTo>
                  <a:lnTo>
                    <a:pt x="734" y="1098"/>
                  </a:lnTo>
                  <a:lnTo>
                    <a:pt x="742" y="1153"/>
                  </a:lnTo>
                  <a:lnTo>
                    <a:pt x="758" y="1184"/>
                  </a:lnTo>
                  <a:lnTo>
                    <a:pt x="796" y="1200"/>
                  </a:lnTo>
                  <a:lnTo>
                    <a:pt x="874" y="1200"/>
                  </a:lnTo>
                  <a:lnTo>
                    <a:pt x="874" y="1255"/>
                  </a:lnTo>
                  <a:lnTo>
                    <a:pt x="611" y="1278"/>
                  </a:lnTo>
                  <a:lnTo>
                    <a:pt x="611" y="1168"/>
                  </a:lnTo>
                  <a:lnTo>
                    <a:pt x="618" y="1161"/>
                  </a:lnTo>
                  <a:lnTo>
                    <a:pt x="611" y="1161"/>
                  </a:lnTo>
                  <a:lnTo>
                    <a:pt x="611" y="1168"/>
                  </a:lnTo>
                  <a:lnTo>
                    <a:pt x="580" y="1200"/>
                  </a:lnTo>
                  <a:lnTo>
                    <a:pt x="526" y="1239"/>
                  </a:lnTo>
                  <a:lnTo>
                    <a:pt x="456" y="1270"/>
                  </a:lnTo>
                  <a:lnTo>
                    <a:pt x="379" y="1278"/>
                  </a:lnTo>
                  <a:lnTo>
                    <a:pt x="263" y="1255"/>
                  </a:lnTo>
                  <a:lnTo>
                    <a:pt x="162" y="1200"/>
                  </a:lnTo>
                  <a:lnTo>
                    <a:pt x="77" y="1114"/>
                  </a:lnTo>
                  <a:lnTo>
                    <a:pt x="23" y="1004"/>
                  </a:lnTo>
                  <a:lnTo>
                    <a:pt x="0" y="870"/>
                  </a:lnTo>
                  <a:lnTo>
                    <a:pt x="23" y="737"/>
                  </a:lnTo>
                  <a:lnTo>
                    <a:pt x="77" y="627"/>
                  </a:lnTo>
                  <a:lnTo>
                    <a:pt x="162" y="541"/>
                  </a:lnTo>
                  <a:lnTo>
                    <a:pt x="270" y="486"/>
                  </a:lnTo>
                  <a:lnTo>
                    <a:pt x="394" y="463"/>
                  </a:lnTo>
                  <a:lnTo>
                    <a:pt x="479" y="478"/>
                  </a:lnTo>
                  <a:lnTo>
                    <a:pt x="557" y="518"/>
                  </a:lnTo>
                  <a:lnTo>
                    <a:pt x="618" y="573"/>
                  </a:lnTo>
                  <a:lnTo>
                    <a:pt x="618" y="180"/>
                  </a:lnTo>
                  <a:lnTo>
                    <a:pt x="611" y="126"/>
                  </a:lnTo>
                  <a:lnTo>
                    <a:pt x="595" y="94"/>
                  </a:lnTo>
                  <a:lnTo>
                    <a:pt x="557" y="79"/>
                  </a:lnTo>
                  <a:lnTo>
                    <a:pt x="479" y="79"/>
                  </a:lnTo>
                  <a:lnTo>
                    <a:pt x="479" y="2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5" name="Freeform 11"/>
            <p:cNvSpPr>
              <a:spLocks noEditPoints="1"/>
            </p:cNvSpPr>
            <p:nvPr/>
          </p:nvSpPr>
          <p:spPr bwMode="auto">
            <a:xfrm>
              <a:off x="5643" y="3046"/>
              <a:ext cx="688" cy="823"/>
            </a:xfrm>
            <a:custGeom>
              <a:avLst/>
              <a:gdLst/>
              <a:ahLst/>
              <a:cxnLst>
                <a:cxn ang="0">
                  <a:pos x="364" y="39"/>
                </a:cxn>
                <a:cxn ang="0">
                  <a:pos x="333" y="47"/>
                </a:cxn>
                <a:cxn ang="0">
                  <a:pos x="286" y="63"/>
                </a:cxn>
                <a:cxn ang="0">
                  <a:pos x="240" y="94"/>
                </a:cxn>
                <a:cxn ang="0">
                  <a:pos x="193" y="157"/>
                </a:cxn>
                <a:cxn ang="0">
                  <a:pos x="162" y="235"/>
                </a:cxn>
                <a:cxn ang="0">
                  <a:pos x="147" y="353"/>
                </a:cxn>
                <a:cxn ang="0">
                  <a:pos x="565" y="353"/>
                </a:cxn>
                <a:cxn ang="0">
                  <a:pos x="565" y="314"/>
                </a:cxn>
                <a:cxn ang="0">
                  <a:pos x="557" y="259"/>
                </a:cxn>
                <a:cxn ang="0">
                  <a:pos x="541" y="196"/>
                </a:cxn>
                <a:cxn ang="0">
                  <a:pos x="518" y="141"/>
                </a:cxn>
                <a:cxn ang="0">
                  <a:pos x="487" y="86"/>
                </a:cxn>
                <a:cxn ang="0">
                  <a:pos x="433" y="55"/>
                </a:cxn>
                <a:cxn ang="0">
                  <a:pos x="364" y="39"/>
                </a:cxn>
                <a:cxn ang="0">
                  <a:pos x="371" y="0"/>
                </a:cxn>
                <a:cxn ang="0">
                  <a:pos x="472" y="16"/>
                </a:cxn>
                <a:cxn ang="0">
                  <a:pos x="557" y="55"/>
                </a:cxn>
                <a:cxn ang="0">
                  <a:pos x="611" y="110"/>
                </a:cxn>
                <a:cxn ang="0">
                  <a:pos x="657" y="180"/>
                </a:cxn>
                <a:cxn ang="0">
                  <a:pos x="681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1" y="384"/>
                </a:cxn>
                <a:cxn ang="0">
                  <a:pos x="673" y="392"/>
                </a:cxn>
                <a:cxn ang="0">
                  <a:pos x="147" y="392"/>
                </a:cxn>
                <a:cxn ang="0">
                  <a:pos x="147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8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8" y="776"/>
                </a:cxn>
                <a:cxn ang="0">
                  <a:pos x="456" y="768"/>
                </a:cxn>
                <a:cxn ang="0">
                  <a:pos x="503" y="753"/>
                </a:cxn>
                <a:cxn ang="0">
                  <a:pos x="557" y="721"/>
                </a:cxn>
                <a:cxn ang="0">
                  <a:pos x="603" y="667"/>
                </a:cxn>
                <a:cxn ang="0">
                  <a:pos x="642" y="588"/>
                </a:cxn>
                <a:cxn ang="0">
                  <a:pos x="642" y="572"/>
                </a:cxn>
                <a:cxn ang="0">
                  <a:pos x="650" y="565"/>
                </a:cxn>
                <a:cxn ang="0">
                  <a:pos x="673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1" y="619"/>
                </a:cxn>
                <a:cxn ang="0">
                  <a:pos x="657" y="667"/>
                </a:cxn>
                <a:cxn ang="0">
                  <a:pos x="619" y="714"/>
                </a:cxn>
                <a:cxn ang="0">
                  <a:pos x="565" y="768"/>
                </a:cxn>
                <a:cxn ang="0">
                  <a:pos x="495" y="808"/>
                </a:cxn>
                <a:cxn ang="0">
                  <a:pos x="394" y="823"/>
                </a:cxn>
                <a:cxn ang="0">
                  <a:pos x="271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6" y="282"/>
                </a:cxn>
                <a:cxn ang="0">
                  <a:pos x="70" y="173"/>
                </a:cxn>
                <a:cxn ang="0">
                  <a:pos x="147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64" y="39"/>
                  </a:moveTo>
                  <a:lnTo>
                    <a:pt x="333" y="47"/>
                  </a:lnTo>
                  <a:lnTo>
                    <a:pt x="286" y="63"/>
                  </a:lnTo>
                  <a:lnTo>
                    <a:pt x="240" y="94"/>
                  </a:lnTo>
                  <a:lnTo>
                    <a:pt x="193" y="157"/>
                  </a:lnTo>
                  <a:lnTo>
                    <a:pt x="162" y="235"/>
                  </a:lnTo>
                  <a:lnTo>
                    <a:pt x="147" y="353"/>
                  </a:lnTo>
                  <a:lnTo>
                    <a:pt x="565" y="353"/>
                  </a:lnTo>
                  <a:lnTo>
                    <a:pt x="565" y="314"/>
                  </a:lnTo>
                  <a:lnTo>
                    <a:pt x="557" y="259"/>
                  </a:lnTo>
                  <a:lnTo>
                    <a:pt x="541" y="196"/>
                  </a:lnTo>
                  <a:lnTo>
                    <a:pt x="518" y="141"/>
                  </a:lnTo>
                  <a:lnTo>
                    <a:pt x="487" y="86"/>
                  </a:lnTo>
                  <a:lnTo>
                    <a:pt x="433" y="55"/>
                  </a:lnTo>
                  <a:lnTo>
                    <a:pt x="364" y="39"/>
                  </a:lnTo>
                  <a:close/>
                  <a:moveTo>
                    <a:pt x="371" y="0"/>
                  </a:moveTo>
                  <a:lnTo>
                    <a:pt x="472" y="16"/>
                  </a:lnTo>
                  <a:lnTo>
                    <a:pt x="557" y="55"/>
                  </a:lnTo>
                  <a:lnTo>
                    <a:pt x="611" y="110"/>
                  </a:lnTo>
                  <a:lnTo>
                    <a:pt x="657" y="180"/>
                  </a:lnTo>
                  <a:lnTo>
                    <a:pt x="681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1" y="384"/>
                  </a:lnTo>
                  <a:lnTo>
                    <a:pt x="673" y="392"/>
                  </a:lnTo>
                  <a:lnTo>
                    <a:pt x="147" y="392"/>
                  </a:lnTo>
                  <a:lnTo>
                    <a:pt x="147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8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8" y="776"/>
                  </a:lnTo>
                  <a:lnTo>
                    <a:pt x="456" y="768"/>
                  </a:lnTo>
                  <a:lnTo>
                    <a:pt x="503" y="753"/>
                  </a:lnTo>
                  <a:lnTo>
                    <a:pt x="557" y="721"/>
                  </a:lnTo>
                  <a:lnTo>
                    <a:pt x="603" y="667"/>
                  </a:lnTo>
                  <a:lnTo>
                    <a:pt x="642" y="588"/>
                  </a:lnTo>
                  <a:lnTo>
                    <a:pt x="642" y="572"/>
                  </a:lnTo>
                  <a:lnTo>
                    <a:pt x="650" y="565"/>
                  </a:lnTo>
                  <a:lnTo>
                    <a:pt x="673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1" y="619"/>
                  </a:lnTo>
                  <a:lnTo>
                    <a:pt x="657" y="667"/>
                  </a:lnTo>
                  <a:lnTo>
                    <a:pt x="619" y="714"/>
                  </a:lnTo>
                  <a:lnTo>
                    <a:pt x="565" y="768"/>
                  </a:lnTo>
                  <a:lnTo>
                    <a:pt x="495" y="808"/>
                  </a:lnTo>
                  <a:lnTo>
                    <a:pt x="394" y="823"/>
                  </a:lnTo>
                  <a:lnTo>
                    <a:pt x="271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6" y="282"/>
                  </a:lnTo>
                  <a:lnTo>
                    <a:pt x="70" y="173"/>
                  </a:lnTo>
                  <a:lnTo>
                    <a:pt x="147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6362" y="2607"/>
              <a:ext cx="394" cy="1254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121"/>
                </a:cxn>
                <a:cxn ang="0">
                  <a:pos x="263" y="1168"/>
                </a:cxn>
                <a:cxn ang="0">
                  <a:pos x="279" y="1192"/>
                </a:cxn>
                <a:cxn ang="0">
                  <a:pos x="325" y="1200"/>
                </a:cxn>
                <a:cxn ang="0">
                  <a:pos x="394" y="1200"/>
                </a:cxn>
                <a:cxn ang="0">
                  <a:pos x="394" y="1254"/>
                </a:cxn>
                <a:cxn ang="0">
                  <a:pos x="0" y="1254"/>
                </a:cxn>
                <a:cxn ang="0">
                  <a:pos x="0" y="1200"/>
                </a:cxn>
                <a:cxn ang="0">
                  <a:pos x="70" y="1200"/>
                </a:cxn>
                <a:cxn ang="0">
                  <a:pos x="116" y="1192"/>
                </a:cxn>
                <a:cxn ang="0">
                  <a:pos x="132" y="1168"/>
                </a:cxn>
                <a:cxn ang="0">
                  <a:pos x="139" y="1121"/>
                </a:cxn>
                <a:cxn ang="0">
                  <a:pos x="139" y="180"/>
                </a:cxn>
                <a:cxn ang="0">
                  <a:pos x="132" y="125"/>
                </a:cxn>
                <a:cxn ang="0">
                  <a:pos x="116" y="94"/>
                </a:cxn>
                <a:cxn ang="0">
                  <a:pos x="77" y="78"/>
                </a:cxn>
                <a:cxn ang="0">
                  <a:pos x="0" y="78"/>
                </a:cxn>
                <a:cxn ang="0">
                  <a:pos x="0" y="24"/>
                </a:cxn>
                <a:cxn ang="0">
                  <a:pos x="255" y="0"/>
                </a:cxn>
              </a:cxnLst>
              <a:rect l="0" t="0" r="r" b="b"/>
              <a:pathLst>
                <a:path w="394" h="1254">
                  <a:moveTo>
                    <a:pt x="255" y="0"/>
                  </a:moveTo>
                  <a:lnTo>
                    <a:pt x="255" y="1121"/>
                  </a:lnTo>
                  <a:lnTo>
                    <a:pt x="263" y="1168"/>
                  </a:lnTo>
                  <a:lnTo>
                    <a:pt x="279" y="1192"/>
                  </a:lnTo>
                  <a:lnTo>
                    <a:pt x="325" y="1200"/>
                  </a:lnTo>
                  <a:lnTo>
                    <a:pt x="394" y="1200"/>
                  </a:lnTo>
                  <a:lnTo>
                    <a:pt x="394" y="1254"/>
                  </a:lnTo>
                  <a:lnTo>
                    <a:pt x="0" y="1254"/>
                  </a:lnTo>
                  <a:lnTo>
                    <a:pt x="0" y="1200"/>
                  </a:lnTo>
                  <a:lnTo>
                    <a:pt x="70" y="1200"/>
                  </a:lnTo>
                  <a:lnTo>
                    <a:pt x="116" y="1192"/>
                  </a:lnTo>
                  <a:lnTo>
                    <a:pt x="132" y="1168"/>
                  </a:lnTo>
                  <a:lnTo>
                    <a:pt x="139" y="1121"/>
                  </a:lnTo>
                  <a:lnTo>
                    <a:pt x="139" y="180"/>
                  </a:lnTo>
                  <a:lnTo>
                    <a:pt x="132" y="125"/>
                  </a:lnTo>
                  <a:lnTo>
                    <a:pt x="116" y="94"/>
                  </a:lnTo>
                  <a:lnTo>
                    <a:pt x="77" y="78"/>
                  </a:lnTo>
                  <a:lnTo>
                    <a:pt x="0" y="78"/>
                  </a:lnTo>
                  <a:lnTo>
                    <a:pt x="0" y="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7" name="Freeform 13"/>
            <p:cNvSpPr>
              <a:spLocks noEditPoints="1"/>
            </p:cNvSpPr>
            <p:nvPr/>
          </p:nvSpPr>
          <p:spPr bwMode="auto">
            <a:xfrm>
              <a:off x="6888" y="3046"/>
              <a:ext cx="688" cy="823"/>
            </a:xfrm>
            <a:custGeom>
              <a:avLst/>
              <a:gdLst/>
              <a:ahLst/>
              <a:cxnLst>
                <a:cxn ang="0">
                  <a:pos x="363" y="39"/>
                </a:cxn>
                <a:cxn ang="0">
                  <a:pos x="332" y="47"/>
                </a:cxn>
                <a:cxn ang="0">
                  <a:pos x="286" y="63"/>
                </a:cxn>
                <a:cxn ang="0">
                  <a:pos x="240" y="94"/>
                </a:cxn>
                <a:cxn ang="0">
                  <a:pos x="193" y="157"/>
                </a:cxn>
                <a:cxn ang="0">
                  <a:pos x="162" y="235"/>
                </a:cxn>
                <a:cxn ang="0">
                  <a:pos x="147" y="353"/>
                </a:cxn>
                <a:cxn ang="0">
                  <a:pos x="564" y="353"/>
                </a:cxn>
                <a:cxn ang="0">
                  <a:pos x="564" y="314"/>
                </a:cxn>
                <a:cxn ang="0">
                  <a:pos x="557" y="259"/>
                </a:cxn>
                <a:cxn ang="0">
                  <a:pos x="541" y="196"/>
                </a:cxn>
                <a:cxn ang="0">
                  <a:pos x="518" y="141"/>
                </a:cxn>
                <a:cxn ang="0">
                  <a:pos x="487" y="86"/>
                </a:cxn>
                <a:cxn ang="0">
                  <a:pos x="433" y="55"/>
                </a:cxn>
                <a:cxn ang="0">
                  <a:pos x="363" y="39"/>
                </a:cxn>
                <a:cxn ang="0">
                  <a:pos x="371" y="0"/>
                </a:cxn>
                <a:cxn ang="0">
                  <a:pos x="472" y="16"/>
                </a:cxn>
                <a:cxn ang="0">
                  <a:pos x="557" y="55"/>
                </a:cxn>
                <a:cxn ang="0">
                  <a:pos x="611" y="110"/>
                </a:cxn>
                <a:cxn ang="0">
                  <a:pos x="657" y="180"/>
                </a:cxn>
                <a:cxn ang="0">
                  <a:pos x="680" y="267"/>
                </a:cxn>
                <a:cxn ang="0">
                  <a:pos x="688" y="353"/>
                </a:cxn>
                <a:cxn ang="0">
                  <a:pos x="688" y="369"/>
                </a:cxn>
                <a:cxn ang="0">
                  <a:pos x="680" y="384"/>
                </a:cxn>
                <a:cxn ang="0">
                  <a:pos x="673" y="392"/>
                </a:cxn>
                <a:cxn ang="0">
                  <a:pos x="147" y="392"/>
                </a:cxn>
                <a:cxn ang="0">
                  <a:pos x="147" y="470"/>
                </a:cxn>
                <a:cxn ang="0">
                  <a:pos x="162" y="565"/>
                </a:cxn>
                <a:cxn ang="0">
                  <a:pos x="201" y="659"/>
                </a:cxn>
                <a:cxn ang="0">
                  <a:pos x="247" y="714"/>
                </a:cxn>
                <a:cxn ang="0">
                  <a:pos x="317" y="761"/>
                </a:cxn>
                <a:cxn ang="0">
                  <a:pos x="402" y="776"/>
                </a:cxn>
                <a:cxn ang="0">
                  <a:pos x="417" y="776"/>
                </a:cxn>
                <a:cxn ang="0">
                  <a:pos x="456" y="768"/>
                </a:cxn>
                <a:cxn ang="0">
                  <a:pos x="503" y="753"/>
                </a:cxn>
                <a:cxn ang="0">
                  <a:pos x="557" y="721"/>
                </a:cxn>
                <a:cxn ang="0">
                  <a:pos x="603" y="667"/>
                </a:cxn>
                <a:cxn ang="0">
                  <a:pos x="642" y="588"/>
                </a:cxn>
                <a:cxn ang="0">
                  <a:pos x="642" y="572"/>
                </a:cxn>
                <a:cxn ang="0">
                  <a:pos x="649" y="565"/>
                </a:cxn>
                <a:cxn ang="0">
                  <a:pos x="673" y="565"/>
                </a:cxn>
                <a:cxn ang="0">
                  <a:pos x="688" y="580"/>
                </a:cxn>
                <a:cxn ang="0">
                  <a:pos x="688" y="588"/>
                </a:cxn>
                <a:cxn ang="0">
                  <a:pos x="680" y="619"/>
                </a:cxn>
                <a:cxn ang="0">
                  <a:pos x="657" y="667"/>
                </a:cxn>
                <a:cxn ang="0">
                  <a:pos x="618" y="714"/>
                </a:cxn>
                <a:cxn ang="0">
                  <a:pos x="564" y="768"/>
                </a:cxn>
                <a:cxn ang="0">
                  <a:pos x="495" y="808"/>
                </a:cxn>
                <a:cxn ang="0">
                  <a:pos x="394" y="823"/>
                </a:cxn>
                <a:cxn ang="0">
                  <a:pos x="271" y="800"/>
                </a:cxn>
                <a:cxn ang="0">
                  <a:pos x="162" y="745"/>
                </a:cxn>
                <a:cxn ang="0">
                  <a:pos x="77" y="659"/>
                </a:cxn>
                <a:cxn ang="0">
                  <a:pos x="23" y="541"/>
                </a:cxn>
                <a:cxn ang="0">
                  <a:pos x="0" y="408"/>
                </a:cxn>
                <a:cxn ang="0">
                  <a:pos x="15" y="282"/>
                </a:cxn>
                <a:cxn ang="0">
                  <a:pos x="70" y="173"/>
                </a:cxn>
                <a:cxn ang="0">
                  <a:pos x="147" y="78"/>
                </a:cxn>
                <a:cxn ang="0">
                  <a:pos x="255" y="24"/>
                </a:cxn>
                <a:cxn ang="0">
                  <a:pos x="371" y="0"/>
                </a:cxn>
              </a:cxnLst>
              <a:rect l="0" t="0" r="r" b="b"/>
              <a:pathLst>
                <a:path w="688" h="823">
                  <a:moveTo>
                    <a:pt x="363" y="39"/>
                  </a:moveTo>
                  <a:lnTo>
                    <a:pt x="332" y="47"/>
                  </a:lnTo>
                  <a:lnTo>
                    <a:pt x="286" y="63"/>
                  </a:lnTo>
                  <a:lnTo>
                    <a:pt x="240" y="94"/>
                  </a:lnTo>
                  <a:lnTo>
                    <a:pt x="193" y="157"/>
                  </a:lnTo>
                  <a:lnTo>
                    <a:pt x="162" y="235"/>
                  </a:lnTo>
                  <a:lnTo>
                    <a:pt x="147" y="353"/>
                  </a:lnTo>
                  <a:lnTo>
                    <a:pt x="564" y="353"/>
                  </a:lnTo>
                  <a:lnTo>
                    <a:pt x="564" y="314"/>
                  </a:lnTo>
                  <a:lnTo>
                    <a:pt x="557" y="259"/>
                  </a:lnTo>
                  <a:lnTo>
                    <a:pt x="541" y="196"/>
                  </a:lnTo>
                  <a:lnTo>
                    <a:pt x="518" y="141"/>
                  </a:lnTo>
                  <a:lnTo>
                    <a:pt x="487" y="86"/>
                  </a:lnTo>
                  <a:lnTo>
                    <a:pt x="433" y="55"/>
                  </a:lnTo>
                  <a:lnTo>
                    <a:pt x="363" y="39"/>
                  </a:lnTo>
                  <a:close/>
                  <a:moveTo>
                    <a:pt x="371" y="0"/>
                  </a:moveTo>
                  <a:lnTo>
                    <a:pt x="472" y="16"/>
                  </a:lnTo>
                  <a:lnTo>
                    <a:pt x="557" y="55"/>
                  </a:lnTo>
                  <a:lnTo>
                    <a:pt x="611" y="110"/>
                  </a:lnTo>
                  <a:lnTo>
                    <a:pt x="657" y="180"/>
                  </a:lnTo>
                  <a:lnTo>
                    <a:pt x="680" y="267"/>
                  </a:lnTo>
                  <a:lnTo>
                    <a:pt x="688" y="353"/>
                  </a:lnTo>
                  <a:lnTo>
                    <a:pt x="688" y="369"/>
                  </a:lnTo>
                  <a:lnTo>
                    <a:pt x="680" y="384"/>
                  </a:lnTo>
                  <a:lnTo>
                    <a:pt x="673" y="392"/>
                  </a:lnTo>
                  <a:lnTo>
                    <a:pt x="147" y="392"/>
                  </a:lnTo>
                  <a:lnTo>
                    <a:pt x="147" y="470"/>
                  </a:lnTo>
                  <a:lnTo>
                    <a:pt x="162" y="565"/>
                  </a:lnTo>
                  <a:lnTo>
                    <a:pt x="201" y="659"/>
                  </a:lnTo>
                  <a:lnTo>
                    <a:pt x="247" y="714"/>
                  </a:lnTo>
                  <a:lnTo>
                    <a:pt x="317" y="761"/>
                  </a:lnTo>
                  <a:lnTo>
                    <a:pt x="402" y="776"/>
                  </a:lnTo>
                  <a:lnTo>
                    <a:pt x="417" y="776"/>
                  </a:lnTo>
                  <a:lnTo>
                    <a:pt x="456" y="768"/>
                  </a:lnTo>
                  <a:lnTo>
                    <a:pt x="503" y="753"/>
                  </a:lnTo>
                  <a:lnTo>
                    <a:pt x="557" y="721"/>
                  </a:lnTo>
                  <a:lnTo>
                    <a:pt x="603" y="667"/>
                  </a:lnTo>
                  <a:lnTo>
                    <a:pt x="642" y="588"/>
                  </a:lnTo>
                  <a:lnTo>
                    <a:pt x="642" y="572"/>
                  </a:lnTo>
                  <a:lnTo>
                    <a:pt x="649" y="565"/>
                  </a:lnTo>
                  <a:lnTo>
                    <a:pt x="673" y="565"/>
                  </a:lnTo>
                  <a:lnTo>
                    <a:pt x="688" y="580"/>
                  </a:lnTo>
                  <a:lnTo>
                    <a:pt x="688" y="588"/>
                  </a:lnTo>
                  <a:lnTo>
                    <a:pt x="680" y="619"/>
                  </a:lnTo>
                  <a:lnTo>
                    <a:pt x="657" y="667"/>
                  </a:lnTo>
                  <a:lnTo>
                    <a:pt x="618" y="714"/>
                  </a:lnTo>
                  <a:lnTo>
                    <a:pt x="564" y="768"/>
                  </a:lnTo>
                  <a:lnTo>
                    <a:pt x="495" y="808"/>
                  </a:lnTo>
                  <a:lnTo>
                    <a:pt x="394" y="823"/>
                  </a:lnTo>
                  <a:lnTo>
                    <a:pt x="271" y="800"/>
                  </a:lnTo>
                  <a:lnTo>
                    <a:pt x="162" y="745"/>
                  </a:lnTo>
                  <a:lnTo>
                    <a:pt x="77" y="659"/>
                  </a:lnTo>
                  <a:lnTo>
                    <a:pt x="23" y="541"/>
                  </a:lnTo>
                  <a:lnTo>
                    <a:pt x="0" y="408"/>
                  </a:lnTo>
                  <a:lnTo>
                    <a:pt x="15" y="282"/>
                  </a:lnTo>
                  <a:lnTo>
                    <a:pt x="70" y="173"/>
                  </a:lnTo>
                  <a:lnTo>
                    <a:pt x="147" y="78"/>
                  </a:lnTo>
                  <a:lnTo>
                    <a:pt x="255" y="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7762" y="2748"/>
              <a:ext cx="564" cy="112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8" y="0"/>
                </a:cxn>
                <a:cxn ang="0">
                  <a:pos x="278" y="329"/>
                </a:cxn>
                <a:cxn ang="0">
                  <a:pos x="533" y="329"/>
                </a:cxn>
                <a:cxn ang="0">
                  <a:pos x="533" y="384"/>
                </a:cxn>
                <a:cxn ang="0">
                  <a:pos x="278" y="384"/>
                </a:cxn>
                <a:cxn ang="0">
                  <a:pos x="286" y="886"/>
                </a:cxn>
                <a:cxn ang="0">
                  <a:pos x="286" y="910"/>
                </a:cxn>
                <a:cxn ang="0">
                  <a:pos x="293" y="949"/>
                </a:cxn>
                <a:cxn ang="0">
                  <a:pos x="301" y="996"/>
                </a:cxn>
                <a:cxn ang="0">
                  <a:pos x="317" y="1035"/>
                </a:cxn>
                <a:cxn ang="0">
                  <a:pos x="355" y="1066"/>
                </a:cxn>
                <a:cxn ang="0">
                  <a:pos x="402" y="1082"/>
                </a:cxn>
                <a:cxn ang="0">
                  <a:pos x="448" y="1066"/>
                </a:cxn>
                <a:cxn ang="0">
                  <a:pos x="479" y="1027"/>
                </a:cxn>
                <a:cxn ang="0">
                  <a:pos x="510" y="965"/>
                </a:cxn>
                <a:cxn ang="0">
                  <a:pos x="518" y="878"/>
                </a:cxn>
                <a:cxn ang="0">
                  <a:pos x="518" y="776"/>
                </a:cxn>
                <a:cxn ang="0">
                  <a:pos x="564" y="776"/>
                </a:cxn>
                <a:cxn ang="0">
                  <a:pos x="564" y="878"/>
                </a:cxn>
                <a:cxn ang="0">
                  <a:pos x="556" y="949"/>
                </a:cxn>
                <a:cxn ang="0">
                  <a:pos x="541" y="1012"/>
                </a:cxn>
                <a:cxn ang="0">
                  <a:pos x="502" y="1066"/>
                </a:cxn>
                <a:cxn ang="0">
                  <a:pos x="456" y="1106"/>
                </a:cxn>
                <a:cxn ang="0">
                  <a:pos x="386" y="1121"/>
                </a:cxn>
                <a:cxn ang="0">
                  <a:pos x="348" y="1121"/>
                </a:cxn>
                <a:cxn ang="0">
                  <a:pos x="293" y="1106"/>
                </a:cxn>
                <a:cxn ang="0">
                  <a:pos x="247" y="1082"/>
                </a:cxn>
                <a:cxn ang="0">
                  <a:pos x="201" y="1035"/>
                </a:cxn>
                <a:cxn ang="0">
                  <a:pos x="170" y="972"/>
                </a:cxn>
                <a:cxn ang="0">
                  <a:pos x="154" y="878"/>
                </a:cxn>
                <a:cxn ang="0">
                  <a:pos x="154" y="384"/>
                </a:cxn>
                <a:cxn ang="0">
                  <a:pos x="0" y="384"/>
                </a:cxn>
                <a:cxn ang="0">
                  <a:pos x="0" y="345"/>
                </a:cxn>
                <a:cxn ang="0">
                  <a:pos x="77" y="329"/>
                </a:cxn>
                <a:cxn ang="0">
                  <a:pos x="139" y="290"/>
                </a:cxn>
                <a:cxn ang="0">
                  <a:pos x="185" y="228"/>
                </a:cxn>
                <a:cxn ang="0">
                  <a:pos x="208" y="157"/>
                </a:cxn>
                <a:cxn ang="0">
                  <a:pos x="224" y="79"/>
                </a:cxn>
                <a:cxn ang="0">
                  <a:pos x="232" y="0"/>
                </a:cxn>
              </a:cxnLst>
              <a:rect l="0" t="0" r="r" b="b"/>
              <a:pathLst>
                <a:path w="564" h="1121">
                  <a:moveTo>
                    <a:pt x="232" y="0"/>
                  </a:moveTo>
                  <a:lnTo>
                    <a:pt x="278" y="0"/>
                  </a:lnTo>
                  <a:lnTo>
                    <a:pt x="278" y="329"/>
                  </a:lnTo>
                  <a:lnTo>
                    <a:pt x="533" y="329"/>
                  </a:lnTo>
                  <a:lnTo>
                    <a:pt x="533" y="384"/>
                  </a:lnTo>
                  <a:lnTo>
                    <a:pt x="278" y="384"/>
                  </a:lnTo>
                  <a:lnTo>
                    <a:pt x="286" y="886"/>
                  </a:lnTo>
                  <a:lnTo>
                    <a:pt x="286" y="910"/>
                  </a:lnTo>
                  <a:lnTo>
                    <a:pt x="293" y="949"/>
                  </a:lnTo>
                  <a:lnTo>
                    <a:pt x="301" y="996"/>
                  </a:lnTo>
                  <a:lnTo>
                    <a:pt x="317" y="1035"/>
                  </a:lnTo>
                  <a:lnTo>
                    <a:pt x="355" y="1066"/>
                  </a:lnTo>
                  <a:lnTo>
                    <a:pt x="402" y="1082"/>
                  </a:lnTo>
                  <a:lnTo>
                    <a:pt x="448" y="1066"/>
                  </a:lnTo>
                  <a:lnTo>
                    <a:pt x="479" y="1027"/>
                  </a:lnTo>
                  <a:lnTo>
                    <a:pt x="510" y="965"/>
                  </a:lnTo>
                  <a:lnTo>
                    <a:pt x="518" y="878"/>
                  </a:lnTo>
                  <a:lnTo>
                    <a:pt x="518" y="776"/>
                  </a:lnTo>
                  <a:lnTo>
                    <a:pt x="564" y="776"/>
                  </a:lnTo>
                  <a:lnTo>
                    <a:pt x="564" y="878"/>
                  </a:lnTo>
                  <a:lnTo>
                    <a:pt x="556" y="949"/>
                  </a:lnTo>
                  <a:lnTo>
                    <a:pt x="541" y="1012"/>
                  </a:lnTo>
                  <a:lnTo>
                    <a:pt x="502" y="1066"/>
                  </a:lnTo>
                  <a:lnTo>
                    <a:pt x="456" y="1106"/>
                  </a:lnTo>
                  <a:lnTo>
                    <a:pt x="386" y="1121"/>
                  </a:lnTo>
                  <a:lnTo>
                    <a:pt x="348" y="1121"/>
                  </a:lnTo>
                  <a:lnTo>
                    <a:pt x="293" y="1106"/>
                  </a:lnTo>
                  <a:lnTo>
                    <a:pt x="247" y="1082"/>
                  </a:lnTo>
                  <a:lnTo>
                    <a:pt x="201" y="1035"/>
                  </a:lnTo>
                  <a:lnTo>
                    <a:pt x="170" y="972"/>
                  </a:lnTo>
                  <a:lnTo>
                    <a:pt x="154" y="878"/>
                  </a:lnTo>
                  <a:lnTo>
                    <a:pt x="154" y="384"/>
                  </a:lnTo>
                  <a:lnTo>
                    <a:pt x="0" y="384"/>
                  </a:lnTo>
                  <a:lnTo>
                    <a:pt x="0" y="345"/>
                  </a:lnTo>
                  <a:lnTo>
                    <a:pt x="77" y="329"/>
                  </a:lnTo>
                  <a:lnTo>
                    <a:pt x="139" y="290"/>
                  </a:lnTo>
                  <a:lnTo>
                    <a:pt x="185" y="228"/>
                  </a:lnTo>
                  <a:lnTo>
                    <a:pt x="208" y="157"/>
                  </a:lnTo>
                  <a:lnTo>
                    <a:pt x="224" y="7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59" name="Freeform 15"/>
            <p:cNvSpPr>
              <a:spLocks noEditPoints="1"/>
            </p:cNvSpPr>
            <p:nvPr/>
          </p:nvSpPr>
          <p:spPr bwMode="auto">
            <a:xfrm>
              <a:off x="8326" y="2654"/>
              <a:ext cx="379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1" y="1137"/>
                </a:cxn>
                <a:cxn ang="0">
                  <a:pos x="309" y="1153"/>
                </a:cxn>
                <a:cxn ang="0">
                  <a:pos x="379" y="1153"/>
                </a:cxn>
                <a:cxn ang="0">
                  <a:pos x="379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70" y="1153"/>
                </a:cxn>
                <a:cxn ang="0">
                  <a:pos x="116" y="1145"/>
                </a:cxn>
                <a:cxn ang="0">
                  <a:pos x="132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2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8" y="486"/>
                </a:cxn>
                <a:cxn ang="0">
                  <a:pos x="8" y="431"/>
                </a:cxn>
                <a:cxn ang="0">
                  <a:pos x="255" y="408"/>
                </a:cxn>
                <a:cxn ang="0">
                  <a:pos x="170" y="0"/>
                </a:cxn>
                <a:cxn ang="0">
                  <a:pos x="201" y="8"/>
                </a:cxn>
                <a:cxn ang="0">
                  <a:pos x="224" y="16"/>
                </a:cxn>
                <a:cxn ang="0">
                  <a:pos x="247" y="39"/>
                </a:cxn>
                <a:cxn ang="0">
                  <a:pos x="255" y="63"/>
                </a:cxn>
                <a:cxn ang="0">
                  <a:pos x="263" y="94"/>
                </a:cxn>
                <a:cxn ang="0">
                  <a:pos x="255" y="125"/>
                </a:cxn>
                <a:cxn ang="0">
                  <a:pos x="247" y="149"/>
                </a:cxn>
                <a:cxn ang="0">
                  <a:pos x="224" y="173"/>
                </a:cxn>
                <a:cxn ang="0">
                  <a:pos x="201" y="180"/>
                </a:cxn>
                <a:cxn ang="0">
                  <a:pos x="170" y="188"/>
                </a:cxn>
                <a:cxn ang="0">
                  <a:pos x="139" y="180"/>
                </a:cxn>
                <a:cxn ang="0">
                  <a:pos x="116" y="173"/>
                </a:cxn>
                <a:cxn ang="0">
                  <a:pos x="93" y="149"/>
                </a:cxn>
                <a:cxn ang="0">
                  <a:pos x="85" y="125"/>
                </a:cxn>
                <a:cxn ang="0">
                  <a:pos x="77" y="94"/>
                </a:cxn>
                <a:cxn ang="0">
                  <a:pos x="85" y="63"/>
                </a:cxn>
                <a:cxn ang="0">
                  <a:pos x="93" y="39"/>
                </a:cxn>
                <a:cxn ang="0">
                  <a:pos x="116" y="16"/>
                </a:cxn>
                <a:cxn ang="0">
                  <a:pos x="139" y="8"/>
                </a:cxn>
                <a:cxn ang="0">
                  <a:pos x="170" y="0"/>
                </a:cxn>
              </a:cxnLst>
              <a:rect l="0" t="0" r="r" b="b"/>
              <a:pathLst>
                <a:path w="379" h="1207">
                  <a:moveTo>
                    <a:pt x="255" y="408"/>
                  </a:moveTo>
                  <a:lnTo>
                    <a:pt x="255" y="1113"/>
                  </a:lnTo>
                  <a:lnTo>
                    <a:pt x="271" y="1137"/>
                  </a:lnTo>
                  <a:lnTo>
                    <a:pt x="309" y="1153"/>
                  </a:lnTo>
                  <a:lnTo>
                    <a:pt x="379" y="1153"/>
                  </a:lnTo>
                  <a:lnTo>
                    <a:pt x="379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70" y="1153"/>
                  </a:lnTo>
                  <a:lnTo>
                    <a:pt x="116" y="1145"/>
                  </a:lnTo>
                  <a:lnTo>
                    <a:pt x="132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2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8" y="486"/>
                  </a:lnTo>
                  <a:lnTo>
                    <a:pt x="8" y="431"/>
                  </a:lnTo>
                  <a:lnTo>
                    <a:pt x="255" y="408"/>
                  </a:lnTo>
                  <a:close/>
                  <a:moveTo>
                    <a:pt x="170" y="0"/>
                  </a:moveTo>
                  <a:lnTo>
                    <a:pt x="201" y="8"/>
                  </a:lnTo>
                  <a:lnTo>
                    <a:pt x="224" y="16"/>
                  </a:lnTo>
                  <a:lnTo>
                    <a:pt x="247" y="39"/>
                  </a:lnTo>
                  <a:lnTo>
                    <a:pt x="255" y="63"/>
                  </a:lnTo>
                  <a:lnTo>
                    <a:pt x="263" y="94"/>
                  </a:lnTo>
                  <a:lnTo>
                    <a:pt x="255" y="125"/>
                  </a:lnTo>
                  <a:lnTo>
                    <a:pt x="247" y="149"/>
                  </a:lnTo>
                  <a:lnTo>
                    <a:pt x="224" y="173"/>
                  </a:lnTo>
                  <a:lnTo>
                    <a:pt x="201" y="180"/>
                  </a:lnTo>
                  <a:lnTo>
                    <a:pt x="170" y="188"/>
                  </a:lnTo>
                  <a:lnTo>
                    <a:pt x="139" y="180"/>
                  </a:lnTo>
                  <a:lnTo>
                    <a:pt x="116" y="173"/>
                  </a:lnTo>
                  <a:lnTo>
                    <a:pt x="93" y="149"/>
                  </a:lnTo>
                  <a:lnTo>
                    <a:pt x="85" y="125"/>
                  </a:lnTo>
                  <a:lnTo>
                    <a:pt x="77" y="94"/>
                  </a:lnTo>
                  <a:lnTo>
                    <a:pt x="85" y="63"/>
                  </a:lnTo>
                  <a:lnTo>
                    <a:pt x="93" y="39"/>
                  </a:lnTo>
                  <a:lnTo>
                    <a:pt x="116" y="16"/>
                  </a:lnTo>
                  <a:lnTo>
                    <a:pt x="139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8852" y="3046"/>
              <a:ext cx="788" cy="831"/>
            </a:xfrm>
            <a:custGeom>
              <a:avLst/>
              <a:gdLst/>
              <a:ahLst/>
              <a:cxnLst>
                <a:cxn ang="0">
                  <a:pos x="394" y="47"/>
                </a:cxn>
                <a:cxn ang="0">
                  <a:pos x="340" y="55"/>
                </a:cxn>
                <a:cxn ang="0">
                  <a:pos x="286" y="71"/>
                </a:cxn>
                <a:cxn ang="0">
                  <a:pos x="232" y="110"/>
                </a:cxn>
                <a:cxn ang="0">
                  <a:pos x="193" y="165"/>
                </a:cxn>
                <a:cxn ang="0">
                  <a:pos x="162" y="251"/>
                </a:cxn>
                <a:cxn ang="0">
                  <a:pos x="147" y="337"/>
                </a:cxn>
                <a:cxn ang="0">
                  <a:pos x="147" y="494"/>
                </a:cxn>
                <a:cxn ang="0">
                  <a:pos x="162" y="580"/>
                </a:cxn>
                <a:cxn ang="0">
                  <a:pos x="193" y="667"/>
                </a:cxn>
                <a:cxn ang="0">
                  <a:pos x="247" y="729"/>
                </a:cxn>
                <a:cxn ang="0">
                  <a:pos x="317" y="768"/>
                </a:cxn>
                <a:cxn ang="0">
                  <a:pos x="394" y="784"/>
                </a:cxn>
                <a:cxn ang="0">
                  <a:pos x="394" y="792"/>
                </a:cxn>
                <a:cxn ang="0">
                  <a:pos x="479" y="776"/>
                </a:cxn>
                <a:cxn ang="0">
                  <a:pos x="549" y="729"/>
                </a:cxn>
                <a:cxn ang="0">
                  <a:pos x="603" y="659"/>
                </a:cxn>
                <a:cxn ang="0">
                  <a:pos x="634" y="572"/>
                </a:cxn>
                <a:cxn ang="0">
                  <a:pos x="642" y="486"/>
                </a:cxn>
                <a:cxn ang="0">
                  <a:pos x="642" y="337"/>
                </a:cxn>
                <a:cxn ang="0">
                  <a:pos x="626" y="251"/>
                </a:cxn>
                <a:cxn ang="0">
                  <a:pos x="595" y="165"/>
                </a:cxn>
                <a:cxn ang="0">
                  <a:pos x="541" y="102"/>
                </a:cxn>
                <a:cxn ang="0">
                  <a:pos x="471" y="63"/>
                </a:cxn>
                <a:cxn ang="0">
                  <a:pos x="394" y="47"/>
                </a:cxn>
                <a:cxn ang="0">
                  <a:pos x="394" y="0"/>
                </a:cxn>
                <a:cxn ang="0">
                  <a:pos x="518" y="24"/>
                </a:cxn>
                <a:cxn ang="0">
                  <a:pos x="626" y="86"/>
                </a:cxn>
                <a:cxn ang="0">
                  <a:pos x="711" y="173"/>
                </a:cxn>
                <a:cxn ang="0">
                  <a:pos x="765" y="290"/>
                </a:cxn>
                <a:cxn ang="0">
                  <a:pos x="788" y="423"/>
                </a:cxn>
                <a:cxn ang="0">
                  <a:pos x="765" y="557"/>
                </a:cxn>
                <a:cxn ang="0">
                  <a:pos x="711" y="667"/>
                </a:cxn>
                <a:cxn ang="0">
                  <a:pos x="626" y="753"/>
                </a:cxn>
                <a:cxn ang="0">
                  <a:pos x="518" y="808"/>
                </a:cxn>
                <a:cxn ang="0">
                  <a:pos x="394" y="831"/>
                </a:cxn>
                <a:cxn ang="0">
                  <a:pos x="270" y="808"/>
                </a:cxn>
                <a:cxn ang="0">
                  <a:pos x="162" y="753"/>
                </a:cxn>
                <a:cxn ang="0">
                  <a:pos x="77" y="667"/>
                </a:cxn>
                <a:cxn ang="0">
                  <a:pos x="23" y="557"/>
                </a:cxn>
                <a:cxn ang="0">
                  <a:pos x="0" y="423"/>
                </a:cxn>
                <a:cxn ang="0">
                  <a:pos x="23" y="290"/>
                </a:cxn>
                <a:cxn ang="0">
                  <a:pos x="77" y="173"/>
                </a:cxn>
                <a:cxn ang="0">
                  <a:pos x="162" y="86"/>
                </a:cxn>
                <a:cxn ang="0">
                  <a:pos x="270" y="24"/>
                </a:cxn>
                <a:cxn ang="0">
                  <a:pos x="394" y="0"/>
                </a:cxn>
              </a:cxnLst>
              <a:rect l="0" t="0" r="r" b="b"/>
              <a:pathLst>
                <a:path w="788" h="831">
                  <a:moveTo>
                    <a:pt x="394" y="47"/>
                  </a:moveTo>
                  <a:lnTo>
                    <a:pt x="340" y="55"/>
                  </a:lnTo>
                  <a:lnTo>
                    <a:pt x="286" y="71"/>
                  </a:lnTo>
                  <a:lnTo>
                    <a:pt x="232" y="110"/>
                  </a:lnTo>
                  <a:lnTo>
                    <a:pt x="193" y="165"/>
                  </a:lnTo>
                  <a:lnTo>
                    <a:pt x="162" y="251"/>
                  </a:lnTo>
                  <a:lnTo>
                    <a:pt x="147" y="337"/>
                  </a:lnTo>
                  <a:lnTo>
                    <a:pt x="147" y="494"/>
                  </a:lnTo>
                  <a:lnTo>
                    <a:pt x="162" y="580"/>
                  </a:lnTo>
                  <a:lnTo>
                    <a:pt x="193" y="667"/>
                  </a:lnTo>
                  <a:lnTo>
                    <a:pt x="247" y="729"/>
                  </a:lnTo>
                  <a:lnTo>
                    <a:pt x="317" y="768"/>
                  </a:lnTo>
                  <a:lnTo>
                    <a:pt x="394" y="784"/>
                  </a:lnTo>
                  <a:lnTo>
                    <a:pt x="394" y="792"/>
                  </a:lnTo>
                  <a:lnTo>
                    <a:pt x="479" y="776"/>
                  </a:lnTo>
                  <a:lnTo>
                    <a:pt x="549" y="729"/>
                  </a:lnTo>
                  <a:lnTo>
                    <a:pt x="603" y="659"/>
                  </a:lnTo>
                  <a:lnTo>
                    <a:pt x="634" y="572"/>
                  </a:lnTo>
                  <a:lnTo>
                    <a:pt x="642" y="486"/>
                  </a:lnTo>
                  <a:lnTo>
                    <a:pt x="642" y="337"/>
                  </a:lnTo>
                  <a:lnTo>
                    <a:pt x="626" y="251"/>
                  </a:lnTo>
                  <a:lnTo>
                    <a:pt x="595" y="165"/>
                  </a:lnTo>
                  <a:lnTo>
                    <a:pt x="541" y="102"/>
                  </a:lnTo>
                  <a:lnTo>
                    <a:pt x="471" y="63"/>
                  </a:lnTo>
                  <a:lnTo>
                    <a:pt x="394" y="47"/>
                  </a:lnTo>
                  <a:close/>
                  <a:moveTo>
                    <a:pt x="394" y="0"/>
                  </a:moveTo>
                  <a:lnTo>
                    <a:pt x="518" y="24"/>
                  </a:lnTo>
                  <a:lnTo>
                    <a:pt x="626" y="86"/>
                  </a:lnTo>
                  <a:lnTo>
                    <a:pt x="711" y="173"/>
                  </a:lnTo>
                  <a:lnTo>
                    <a:pt x="765" y="290"/>
                  </a:lnTo>
                  <a:lnTo>
                    <a:pt x="788" y="423"/>
                  </a:lnTo>
                  <a:lnTo>
                    <a:pt x="765" y="557"/>
                  </a:lnTo>
                  <a:lnTo>
                    <a:pt x="711" y="667"/>
                  </a:lnTo>
                  <a:lnTo>
                    <a:pt x="626" y="753"/>
                  </a:lnTo>
                  <a:lnTo>
                    <a:pt x="518" y="808"/>
                  </a:lnTo>
                  <a:lnTo>
                    <a:pt x="394" y="831"/>
                  </a:lnTo>
                  <a:lnTo>
                    <a:pt x="270" y="808"/>
                  </a:lnTo>
                  <a:lnTo>
                    <a:pt x="162" y="753"/>
                  </a:lnTo>
                  <a:lnTo>
                    <a:pt x="77" y="667"/>
                  </a:lnTo>
                  <a:lnTo>
                    <a:pt x="23" y="557"/>
                  </a:lnTo>
                  <a:lnTo>
                    <a:pt x="0" y="423"/>
                  </a:lnTo>
                  <a:lnTo>
                    <a:pt x="23" y="290"/>
                  </a:lnTo>
                  <a:lnTo>
                    <a:pt x="77" y="173"/>
                  </a:lnTo>
                  <a:lnTo>
                    <a:pt x="162" y="86"/>
                  </a:lnTo>
                  <a:lnTo>
                    <a:pt x="270" y="24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9749" y="3070"/>
              <a:ext cx="897" cy="791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88"/>
                </a:cxn>
                <a:cxn ang="0">
                  <a:pos x="294" y="109"/>
                </a:cxn>
                <a:cxn ang="0">
                  <a:pos x="355" y="54"/>
                </a:cxn>
                <a:cxn ang="0">
                  <a:pos x="425" y="15"/>
                </a:cxn>
                <a:cxn ang="0">
                  <a:pos x="518" y="0"/>
                </a:cxn>
                <a:cxn ang="0">
                  <a:pos x="603" y="7"/>
                </a:cxn>
                <a:cxn ang="0">
                  <a:pos x="665" y="31"/>
                </a:cxn>
                <a:cxn ang="0">
                  <a:pos x="703" y="62"/>
                </a:cxn>
                <a:cxn ang="0">
                  <a:pos x="734" y="109"/>
                </a:cxn>
                <a:cxn ang="0">
                  <a:pos x="750" y="164"/>
                </a:cxn>
                <a:cxn ang="0">
                  <a:pos x="757" y="235"/>
                </a:cxn>
                <a:cxn ang="0">
                  <a:pos x="757" y="682"/>
                </a:cxn>
                <a:cxn ang="0">
                  <a:pos x="765" y="713"/>
                </a:cxn>
                <a:cxn ang="0">
                  <a:pos x="788" y="729"/>
                </a:cxn>
                <a:cxn ang="0">
                  <a:pos x="835" y="737"/>
                </a:cxn>
                <a:cxn ang="0">
                  <a:pos x="897" y="737"/>
                </a:cxn>
                <a:cxn ang="0">
                  <a:pos x="897" y="791"/>
                </a:cxn>
                <a:cxn ang="0">
                  <a:pos x="495" y="791"/>
                </a:cxn>
                <a:cxn ang="0">
                  <a:pos x="495" y="737"/>
                </a:cxn>
                <a:cxn ang="0">
                  <a:pos x="564" y="737"/>
                </a:cxn>
                <a:cxn ang="0">
                  <a:pos x="611" y="729"/>
                </a:cxn>
                <a:cxn ang="0">
                  <a:pos x="626" y="705"/>
                </a:cxn>
                <a:cxn ang="0">
                  <a:pos x="634" y="658"/>
                </a:cxn>
                <a:cxn ang="0">
                  <a:pos x="634" y="172"/>
                </a:cxn>
                <a:cxn ang="0">
                  <a:pos x="618" y="117"/>
                </a:cxn>
                <a:cxn ang="0">
                  <a:pos x="595" y="70"/>
                </a:cxn>
                <a:cxn ang="0">
                  <a:pos x="564" y="39"/>
                </a:cxn>
                <a:cxn ang="0">
                  <a:pos x="502" y="31"/>
                </a:cxn>
                <a:cxn ang="0">
                  <a:pos x="433" y="47"/>
                </a:cxn>
                <a:cxn ang="0">
                  <a:pos x="371" y="78"/>
                </a:cxn>
                <a:cxn ang="0">
                  <a:pos x="317" y="141"/>
                </a:cxn>
                <a:cxn ang="0">
                  <a:pos x="278" y="219"/>
                </a:cxn>
                <a:cxn ang="0">
                  <a:pos x="263" y="321"/>
                </a:cxn>
                <a:cxn ang="0">
                  <a:pos x="263" y="650"/>
                </a:cxn>
                <a:cxn ang="0">
                  <a:pos x="270" y="697"/>
                </a:cxn>
                <a:cxn ang="0">
                  <a:pos x="286" y="721"/>
                </a:cxn>
                <a:cxn ang="0">
                  <a:pos x="332" y="729"/>
                </a:cxn>
                <a:cxn ang="0">
                  <a:pos x="402" y="729"/>
                </a:cxn>
                <a:cxn ang="0">
                  <a:pos x="402" y="784"/>
                </a:cxn>
                <a:cxn ang="0">
                  <a:pos x="0" y="784"/>
                </a:cxn>
                <a:cxn ang="0">
                  <a:pos x="0" y="729"/>
                </a:cxn>
                <a:cxn ang="0">
                  <a:pos x="69" y="729"/>
                </a:cxn>
                <a:cxn ang="0">
                  <a:pos x="116" y="721"/>
                </a:cxn>
                <a:cxn ang="0">
                  <a:pos x="131" y="697"/>
                </a:cxn>
                <a:cxn ang="0">
                  <a:pos x="139" y="650"/>
                </a:cxn>
                <a:cxn ang="0">
                  <a:pos x="139" y="164"/>
                </a:cxn>
                <a:cxn ang="0">
                  <a:pos x="147" y="180"/>
                </a:cxn>
                <a:cxn ang="0">
                  <a:pos x="139" y="125"/>
                </a:cxn>
                <a:cxn ang="0">
                  <a:pos x="123" y="94"/>
                </a:cxn>
                <a:cxn ang="0">
                  <a:pos x="85" y="78"/>
                </a:cxn>
                <a:cxn ang="0">
                  <a:pos x="7" y="78"/>
                </a:cxn>
                <a:cxn ang="0">
                  <a:pos x="7" y="23"/>
                </a:cxn>
                <a:cxn ang="0">
                  <a:pos x="255" y="0"/>
                </a:cxn>
              </a:cxnLst>
              <a:rect l="0" t="0" r="r" b="b"/>
              <a:pathLst>
                <a:path w="897" h="791">
                  <a:moveTo>
                    <a:pt x="255" y="0"/>
                  </a:moveTo>
                  <a:lnTo>
                    <a:pt x="255" y="188"/>
                  </a:lnTo>
                  <a:lnTo>
                    <a:pt x="294" y="109"/>
                  </a:lnTo>
                  <a:lnTo>
                    <a:pt x="355" y="54"/>
                  </a:lnTo>
                  <a:lnTo>
                    <a:pt x="425" y="15"/>
                  </a:lnTo>
                  <a:lnTo>
                    <a:pt x="518" y="0"/>
                  </a:lnTo>
                  <a:lnTo>
                    <a:pt x="603" y="7"/>
                  </a:lnTo>
                  <a:lnTo>
                    <a:pt x="665" y="31"/>
                  </a:lnTo>
                  <a:lnTo>
                    <a:pt x="703" y="62"/>
                  </a:lnTo>
                  <a:lnTo>
                    <a:pt x="734" y="109"/>
                  </a:lnTo>
                  <a:lnTo>
                    <a:pt x="750" y="164"/>
                  </a:lnTo>
                  <a:lnTo>
                    <a:pt x="757" y="235"/>
                  </a:lnTo>
                  <a:lnTo>
                    <a:pt x="757" y="682"/>
                  </a:lnTo>
                  <a:lnTo>
                    <a:pt x="765" y="713"/>
                  </a:lnTo>
                  <a:lnTo>
                    <a:pt x="788" y="729"/>
                  </a:lnTo>
                  <a:lnTo>
                    <a:pt x="835" y="737"/>
                  </a:lnTo>
                  <a:lnTo>
                    <a:pt x="897" y="737"/>
                  </a:lnTo>
                  <a:lnTo>
                    <a:pt x="897" y="791"/>
                  </a:lnTo>
                  <a:lnTo>
                    <a:pt x="495" y="791"/>
                  </a:lnTo>
                  <a:lnTo>
                    <a:pt x="495" y="737"/>
                  </a:lnTo>
                  <a:lnTo>
                    <a:pt x="564" y="737"/>
                  </a:lnTo>
                  <a:lnTo>
                    <a:pt x="611" y="729"/>
                  </a:lnTo>
                  <a:lnTo>
                    <a:pt x="626" y="705"/>
                  </a:lnTo>
                  <a:lnTo>
                    <a:pt x="634" y="658"/>
                  </a:lnTo>
                  <a:lnTo>
                    <a:pt x="634" y="172"/>
                  </a:lnTo>
                  <a:lnTo>
                    <a:pt x="618" y="117"/>
                  </a:lnTo>
                  <a:lnTo>
                    <a:pt x="595" y="70"/>
                  </a:lnTo>
                  <a:lnTo>
                    <a:pt x="564" y="39"/>
                  </a:lnTo>
                  <a:lnTo>
                    <a:pt x="502" y="31"/>
                  </a:lnTo>
                  <a:lnTo>
                    <a:pt x="433" y="47"/>
                  </a:lnTo>
                  <a:lnTo>
                    <a:pt x="371" y="78"/>
                  </a:lnTo>
                  <a:lnTo>
                    <a:pt x="317" y="141"/>
                  </a:lnTo>
                  <a:lnTo>
                    <a:pt x="278" y="219"/>
                  </a:lnTo>
                  <a:lnTo>
                    <a:pt x="263" y="321"/>
                  </a:lnTo>
                  <a:lnTo>
                    <a:pt x="263" y="650"/>
                  </a:lnTo>
                  <a:lnTo>
                    <a:pt x="270" y="697"/>
                  </a:lnTo>
                  <a:lnTo>
                    <a:pt x="286" y="721"/>
                  </a:lnTo>
                  <a:lnTo>
                    <a:pt x="332" y="729"/>
                  </a:lnTo>
                  <a:lnTo>
                    <a:pt x="402" y="729"/>
                  </a:lnTo>
                  <a:lnTo>
                    <a:pt x="402" y="784"/>
                  </a:lnTo>
                  <a:lnTo>
                    <a:pt x="0" y="784"/>
                  </a:lnTo>
                  <a:lnTo>
                    <a:pt x="0" y="729"/>
                  </a:lnTo>
                  <a:lnTo>
                    <a:pt x="69" y="729"/>
                  </a:lnTo>
                  <a:lnTo>
                    <a:pt x="116" y="721"/>
                  </a:lnTo>
                  <a:lnTo>
                    <a:pt x="131" y="697"/>
                  </a:lnTo>
                  <a:lnTo>
                    <a:pt x="139" y="650"/>
                  </a:lnTo>
                  <a:lnTo>
                    <a:pt x="139" y="164"/>
                  </a:lnTo>
                  <a:lnTo>
                    <a:pt x="147" y="180"/>
                  </a:lnTo>
                  <a:lnTo>
                    <a:pt x="139" y="125"/>
                  </a:lnTo>
                  <a:lnTo>
                    <a:pt x="123" y="94"/>
                  </a:lnTo>
                  <a:lnTo>
                    <a:pt x="85" y="78"/>
                  </a:lnTo>
                  <a:lnTo>
                    <a:pt x="7" y="78"/>
                  </a:lnTo>
                  <a:lnTo>
                    <a:pt x="7" y="2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11326" y="2748"/>
              <a:ext cx="564" cy="112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78" y="0"/>
                </a:cxn>
                <a:cxn ang="0">
                  <a:pos x="278" y="329"/>
                </a:cxn>
                <a:cxn ang="0">
                  <a:pos x="534" y="329"/>
                </a:cxn>
                <a:cxn ang="0">
                  <a:pos x="534" y="384"/>
                </a:cxn>
                <a:cxn ang="0">
                  <a:pos x="278" y="384"/>
                </a:cxn>
                <a:cxn ang="0">
                  <a:pos x="286" y="886"/>
                </a:cxn>
                <a:cxn ang="0">
                  <a:pos x="286" y="910"/>
                </a:cxn>
                <a:cxn ang="0">
                  <a:pos x="294" y="949"/>
                </a:cxn>
                <a:cxn ang="0">
                  <a:pos x="302" y="996"/>
                </a:cxn>
                <a:cxn ang="0">
                  <a:pos x="317" y="1035"/>
                </a:cxn>
                <a:cxn ang="0">
                  <a:pos x="356" y="1066"/>
                </a:cxn>
                <a:cxn ang="0">
                  <a:pos x="402" y="1082"/>
                </a:cxn>
                <a:cxn ang="0">
                  <a:pos x="448" y="1066"/>
                </a:cxn>
                <a:cxn ang="0">
                  <a:pos x="479" y="1027"/>
                </a:cxn>
                <a:cxn ang="0">
                  <a:pos x="510" y="965"/>
                </a:cxn>
                <a:cxn ang="0">
                  <a:pos x="518" y="878"/>
                </a:cxn>
                <a:cxn ang="0">
                  <a:pos x="518" y="776"/>
                </a:cxn>
                <a:cxn ang="0">
                  <a:pos x="564" y="776"/>
                </a:cxn>
                <a:cxn ang="0">
                  <a:pos x="564" y="878"/>
                </a:cxn>
                <a:cxn ang="0">
                  <a:pos x="557" y="949"/>
                </a:cxn>
                <a:cxn ang="0">
                  <a:pos x="541" y="1012"/>
                </a:cxn>
                <a:cxn ang="0">
                  <a:pos x="503" y="1066"/>
                </a:cxn>
                <a:cxn ang="0">
                  <a:pos x="456" y="1106"/>
                </a:cxn>
                <a:cxn ang="0">
                  <a:pos x="387" y="1121"/>
                </a:cxn>
                <a:cxn ang="0">
                  <a:pos x="348" y="1121"/>
                </a:cxn>
                <a:cxn ang="0">
                  <a:pos x="294" y="1106"/>
                </a:cxn>
                <a:cxn ang="0">
                  <a:pos x="247" y="1082"/>
                </a:cxn>
                <a:cxn ang="0">
                  <a:pos x="201" y="1035"/>
                </a:cxn>
                <a:cxn ang="0">
                  <a:pos x="170" y="972"/>
                </a:cxn>
                <a:cxn ang="0">
                  <a:pos x="155" y="878"/>
                </a:cxn>
                <a:cxn ang="0">
                  <a:pos x="155" y="384"/>
                </a:cxn>
                <a:cxn ang="0">
                  <a:pos x="0" y="384"/>
                </a:cxn>
                <a:cxn ang="0">
                  <a:pos x="0" y="345"/>
                </a:cxn>
                <a:cxn ang="0">
                  <a:pos x="77" y="329"/>
                </a:cxn>
                <a:cxn ang="0">
                  <a:pos x="139" y="290"/>
                </a:cxn>
                <a:cxn ang="0">
                  <a:pos x="186" y="228"/>
                </a:cxn>
                <a:cxn ang="0">
                  <a:pos x="209" y="157"/>
                </a:cxn>
                <a:cxn ang="0">
                  <a:pos x="224" y="79"/>
                </a:cxn>
                <a:cxn ang="0">
                  <a:pos x="232" y="0"/>
                </a:cxn>
              </a:cxnLst>
              <a:rect l="0" t="0" r="r" b="b"/>
              <a:pathLst>
                <a:path w="564" h="1121">
                  <a:moveTo>
                    <a:pt x="232" y="0"/>
                  </a:moveTo>
                  <a:lnTo>
                    <a:pt x="278" y="0"/>
                  </a:lnTo>
                  <a:lnTo>
                    <a:pt x="278" y="329"/>
                  </a:lnTo>
                  <a:lnTo>
                    <a:pt x="534" y="329"/>
                  </a:lnTo>
                  <a:lnTo>
                    <a:pt x="534" y="384"/>
                  </a:lnTo>
                  <a:lnTo>
                    <a:pt x="278" y="384"/>
                  </a:lnTo>
                  <a:lnTo>
                    <a:pt x="286" y="886"/>
                  </a:lnTo>
                  <a:lnTo>
                    <a:pt x="286" y="910"/>
                  </a:lnTo>
                  <a:lnTo>
                    <a:pt x="294" y="949"/>
                  </a:lnTo>
                  <a:lnTo>
                    <a:pt x="302" y="996"/>
                  </a:lnTo>
                  <a:lnTo>
                    <a:pt x="317" y="1035"/>
                  </a:lnTo>
                  <a:lnTo>
                    <a:pt x="356" y="1066"/>
                  </a:lnTo>
                  <a:lnTo>
                    <a:pt x="402" y="1082"/>
                  </a:lnTo>
                  <a:lnTo>
                    <a:pt x="448" y="1066"/>
                  </a:lnTo>
                  <a:lnTo>
                    <a:pt x="479" y="1027"/>
                  </a:lnTo>
                  <a:lnTo>
                    <a:pt x="510" y="965"/>
                  </a:lnTo>
                  <a:lnTo>
                    <a:pt x="518" y="878"/>
                  </a:lnTo>
                  <a:lnTo>
                    <a:pt x="518" y="776"/>
                  </a:lnTo>
                  <a:lnTo>
                    <a:pt x="564" y="776"/>
                  </a:lnTo>
                  <a:lnTo>
                    <a:pt x="564" y="878"/>
                  </a:lnTo>
                  <a:lnTo>
                    <a:pt x="557" y="949"/>
                  </a:lnTo>
                  <a:lnTo>
                    <a:pt x="541" y="1012"/>
                  </a:lnTo>
                  <a:lnTo>
                    <a:pt x="503" y="1066"/>
                  </a:lnTo>
                  <a:lnTo>
                    <a:pt x="456" y="1106"/>
                  </a:lnTo>
                  <a:lnTo>
                    <a:pt x="387" y="1121"/>
                  </a:lnTo>
                  <a:lnTo>
                    <a:pt x="348" y="1121"/>
                  </a:lnTo>
                  <a:lnTo>
                    <a:pt x="294" y="1106"/>
                  </a:lnTo>
                  <a:lnTo>
                    <a:pt x="247" y="1082"/>
                  </a:lnTo>
                  <a:lnTo>
                    <a:pt x="201" y="1035"/>
                  </a:lnTo>
                  <a:lnTo>
                    <a:pt x="170" y="972"/>
                  </a:lnTo>
                  <a:lnTo>
                    <a:pt x="155" y="878"/>
                  </a:lnTo>
                  <a:lnTo>
                    <a:pt x="155" y="384"/>
                  </a:lnTo>
                  <a:lnTo>
                    <a:pt x="0" y="384"/>
                  </a:lnTo>
                  <a:lnTo>
                    <a:pt x="0" y="345"/>
                  </a:lnTo>
                  <a:lnTo>
                    <a:pt x="77" y="329"/>
                  </a:lnTo>
                  <a:lnTo>
                    <a:pt x="139" y="290"/>
                  </a:lnTo>
                  <a:lnTo>
                    <a:pt x="186" y="228"/>
                  </a:lnTo>
                  <a:lnTo>
                    <a:pt x="209" y="157"/>
                  </a:lnTo>
                  <a:lnTo>
                    <a:pt x="224" y="7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3" name="Freeform 19"/>
            <p:cNvSpPr>
              <a:spLocks noEditPoints="1"/>
            </p:cNvSpPr>
            <p:nvPr/>
          </p:nvSpPr>
          <p:spPr bwMode="auto">
            <a:xfrm>
              <a:off x="12076" y="2654"/>
              <a:ext cx="379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1" y="1137"/>
                </a:cxn>
                <a:cxn ang="0">
                  <a:pos x="309" y="1153"/>
                </a:cxn>
                <a:cxn ang="0">
                  <a:pos x="379" y="1153"/>
                </a:cxn>
                <a:cxn ang="0">
                  <a:pos x="379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70" y="1153"/>
                </a:cxn>
                <a:cxn ang="0">
                  <a:pos x="116" y="1145"/>
                </a:cxn>
                <a:cxn ang="0">
                  <a:pos x="131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1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8" y="486"/>
                </a:cxn>
                <a:cxn ang="0">
                  <a:pos x="8" y="431"/>
                </a:cxn>
                <a:cxn ang="0">
                  <a:pos x="255" y="408"/>
                </a:cxn>
                <a:cxn ang="0">
                  <a:pos x="162" y="0"/>
                </a:cxn>
                <a:cxn ang="0">
                  <a:pos x="193" y="8"/>
                </a:cxn>
                <a:cxn ang="0">
                  <a:pos x="217" y="16"/>
                </a:cxn>
                <a:cxn ang="0">
                  <a:pos x="240" y="39"/>
                </a:cxn>
                <a:cxn ang="0">
                  <a:pos x="247" y="63"/>
                </a:cxn>
                <a:cxn ang="0">
                  <a:pos x="255" y="94"/>
                </a:cxn>
                <a:cxn ang="0">
                  <a:pos x="247" y="125"/>
                </a:cxn>
                <a:cxn ang="0">
                  <a:pos x="240" y="149"/>
                </a:cxn>
                <a:cxn ang="0">
                  <a:pos x="217" y="173"/>
                </a:cxn>
                <a:cxn ang="0">
                  <a:pos x="193" y="180"/>
                </a:cxn>
                <a:cxn ang="0">
                  <a:pos x="162" y="188"/>
                </a:cxn>
                <a:cxn ang="0">
                  <a:pos x="131" y="180"/>
                </a:cxn>
                <a:cxn ang="0">
                  <a:pos x="108" y="173"/>
                </a:cxn>
                <a:cxn ang="0">
                  <a:pos x="85" y="149"/>
                </a:cxn>
                <a:cxn ang="0">
                  <a:pos x="77" y="125"/>
                </a:cxn>
                <a:cxn ang="0">
                  <a:pos x="70" y="94"/>
                </a:cxn>
                <a:cxn ang="0">
                  <a:pos x="77" y="63"/>
                </a:cxn>
                <a:cxn ang="0">
                  <a:pos x="85" y="39"/>
                </a:cxn>
                <a:cxn ang="0">
                  <a:pos x="108" y="16"/>
                </a:cxn>
                <a:cxn ang="0">
                  <a:pos x="131" y="8"/>
                </a:cxn>
                <a:cxn ang="0">
                  <a:pos x="162" y="0"/>
                </a:cxn>
              </a:cxnLst>
              <a:rect l="0" t="0" r="r" b="b"/>
              <a:pathLst>
                <a:path w="379" h="1207">
                  <a:moveTo>
                    <a:pt x="255" y="408"/>
                  </a:moveTo>
                  <a:lnTo>
                    <a:pt x="255" y="1113"/>
                  </a:lnTo>
                  <a:lnTo>
                    <a:pt x="271" y="1137"/>
                  </a:lnTo>
                  <a:lnTo>
                    <a:pt x="309" y="1153"/>
                  </a:lnTo>
                  <a:lnTo>
                    <a:pt x="379" y="1153"/>
                  </a:lnTo>
                  <a:lnTo>
                    <a:pt x="379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70" y="1153"/>
                  </a:lnTo>
                  <a:lnTo>
                    <a:pt x="116" y="1145"/>
                  </a:lnTo>
                  <a:lnTo>
                    <a:pt x="131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1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8" y="486"/>
                  </a:lnTo>
                  <a:lnTo>
                    <a:pt x="8" y="431"/>
                  </a:lnTo>
                  <a:lnTo>
                    <a:pt x="255" y="408"/>
                  </a:lnTo>
                  <a:close/>
                  <a:moveTo>
                    <a:pt x="162" y="0"/>
                  </a:moveTo>
                  <a:lnTo>
                    <a:pt x="193" y="8"/>
                  </a:lnTo>
                  <a:lnTo>
                    <a:pt x="217" y="16"/>
                  </a:lnTo>
                  <a:lnTo>
                    <a:pt x="240" y="39"/>
                  </a:lnTo>
                  <a:lnTo>
                    <a:pt x="247" y="63"/>
                  </a:lnTo>
                  <a:lnTo>
                    <a:pt x="255" y="94"/>
                  </a:lnTo>
                  <a:lnTo>
                    <a:pt x="247" y="125"/>
                  </a:lnTo>
                  <a:lnTo>
                    <a:pt x="240" y="149"/>
                  </a:lnTo>
                  <a:lnTo>
                    <a:pt x="217" y="173"/>
                  </a:lnTo>
                  <a:lnTo>
                    <a:pt x="193" y="180"/>
                  </a:lnTo>
                  <a:lnTo>
                    <a:pt x="162" y="188"/>
                  </a:lnTo>
                  <a:lnTo>
                    <a:pt x="131" y="180"/>
                  </a:lnTo>
                  <a:lnTo>
                    <a:pt x="108" y="173"/>
                  </a:lnTo>
                  <a:lnTo>
                    <a:pt x="85" y="149"/>
                  </a:lnTo>
                  <a:lnTo>
                    <a:pt x="77" y="125"/>
                  </a:lnTo>
                  <a:lnTo>
                    <a:pt x="70" y="94"/>
                  </a:lnTo>
                  <a:lnTo>
                    <a:pt x="77" y="63"/>
                  </a:lnTo>
                  <a:lnTo>
                    <a:pt x="85" y="39"/>
                  </a:lnTo>
                  <a:lnTo>
                    <a:pt x="108" y="16"/>
                  </a:lnTo>
                  <a:lnTo>
                    <a:pt x="131" y="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12602" y="3077"/>
              <a:ext cx="1392" cy="792"/>
            </a:xfrm>
            <a:custGeom>
              <a:avLst/>
              <a:gdLst/>
              <a:ahLst/>
              <a:cxnLst>
                <a:cxn ang="0">
                  <a:pos x="255" y="189"/>
                </a:cxn>
                <a:cxn ang="0">
                  <a:pos x="355" y="55"/>
                </a:cxn>
                <a:cxn ang="0">
                  <a:pos x="518" y="0"/>
                </a:cxn>
                <a:cxn ang="0">
                  <a:pos x="634" y="16"/>
                </a:cxn>
                <a:cxn ang="0">
                  <a:pos x="734" y="102"/>
                </a:cxn>
                <a:cxn ang="0">
                  <a:pos x="781" y="134"/>
                </a:cxn>
                <a:cxn ang="0">
                  <a:pos x="866" y="47"/>
                </a:cxn>
                <a:cxn ang="0">
                  <a:pos x="1013" y="0"/>
                </a:cxn>
                <a:cxn ang="0">
                  <a:pos x="1160" y="32"/>
                </a:cxn>
                <a:cxn ang="0">
                  <a:pos x="1229" y="110"/>
                </a:cxn>
                <a:cxn ang="0">
                  <a:pos x="1252" y="236"/>
                </a:cxn>
                <a:cxn ang="0">
                  <a:pos x="1260" y="714"/>
                </a:cxn>
                <a:cxn ang="0">
                  <a:pos x="1330" y="737"/>
                </a:cxn>
                <a:cxn ang="0">
                  <a:pos x="1392" y="792"/>
                </a:cxn>
                <a:cxn ang="0">
                  <a:pos x="989" y="737"/>
                </a:cxn>
                <a:cxn ang="0">
                  <a:pos x="1105" y="730"/>
                </a:cxn>
                <a:cxn ang="0">
                  <a:pos x="1129" y="659"/>
                </a:cxn>
                <a:cxn ang="0">
                  <a:pos x="1113" y="118"/>
                </a:cxn>
                <a:cxn ang="0">
                  <a:pos x="1059" y="40"/>
                </a:cxn>
                <a:cxn ang="0">
                  <a:pos x="928" y="47"/>
                </a:cxn>
                <a:cxn ang="0">
                  <a:pos x="812" y="142"/>
                </a:cxn>
                <a:cxn ang="0">
                  <a:pos x="758" y="322"/>
                </a:cxn>
                <a:cxn ang="0">
                  <a:pos x="765" y="698"/>
                </a:cxn>
                <a:cxn ang="0">
                  <a:pos x="827" y="730"/>
                </a:cxn>
                <a:cxn ang="0">
                  <a:pos x="897" y="784"/>
                </a:cxn>
                <a:cxn ang="0">
                  <a:pos x="495" y="730"/>
                </a:cxn>
                <a:cxn ang="0">
                  <a:pos x="611" y="722"/>
                </a:cxn>
                <a:cxn ang="0">
                  <a:pos x="634" y="651"/>
                </a:cxn>
                <a:cxn ang="0">
                  <a:pos x="618" y="110"/>
                </a:cxn>
                <a:cxn ang="0">
                  <a:pos x="564" y="32"/>
                </a:cxn>
                <a:cxn ang="0">
                  <a:pos x="433" y="40"/>
                </a:cxn>
                <a:cxn ang="0">
                  <a:pos x="317" y="134"/>
                </a:cxn>
                <a:cxn ang="0">
                  <a:pos x="263" y="314"/>
                </a:cxn>
                <a:cxn ang="0">
                  <a:pos x="270" y="690"/>
                </a:cxn>
                <a:cxn ang="0">
                  <a:pos x="332" y="722"/>
                </a:cxn>
                <a:cxn ang="0">
                  <a:pos x="402" y="777"/>
                </a:cxn>
                <a:cxn ang="0">
                  <a:pos x="0" y="722"/>
                </a:cxn>
                <a:cxn ang="0">
                  <a:pos x="116" y="714"/>
                </a:cxn>
                <a:cxn ang="0">
                  <a:pos x="139" y="643"/>
                </a:cxn>
                <a:cxn ang="0">
                  <a:pos x="147" y="181"/>
                </a:cxn>
                <a:cxn ang="0">
                  <a:pos x="124" y="95"/>
                </a:cxn>
                <a:cxn ang="0">
                  <a:pos x="8" y="79"/>
                </a:cxn>
                <a:cxn ang="0">
                  <a:pos x="255" y="0"/>
                </a:cxn>
              </a:cxnLst>
              <a:rect l="0" t="0" r="r" b="b"/>
              <a:pathLst>
                <a:path w="1392" h="792">
                  <a:moveTo>
                    <a:pt x="255" y="0"/>
                  </a:moveTo>
                  <a:lnTo>
                    <a:pt x="255" y="189"/>
                  </a:lnTo>
                  <a:lnTo>
                    <a:pt x="294" y="110"/>
                  </a:lnTo>
                  <a:lnTo>
                    <a:pt x="355" y="55"/>
                  </a:lnTo>
                  <a:lnTo>
                    <a:pt x="425" y="16"/>
                  </a:lnTo>
                  <a:lnTo>
                    <a:pt x="518" y="0"/>
                  </a:lnTo>
                  <a:lnTo>
                    <a:pt x="572" y="0"/>
                  </a:lnTo>
                  <a:lnTo>
                    <a:pt x="634" y="16"/>
                  </a:lnTo>
                  <a:lnTo>
                    <a:pt x="688" y="47"/>
                  </a:lnTo>
                  <a:lnTo>
                    <a:pt x="734" y="102"/>
                  </a:lnTo>
                  <a:lnTo>
                    <a:pt x="758" y="181"/>
                  </a:lnTo>
                  <a:lnTo>
                    <a:pt x="781" y="134"/>
                  </a:lnTo>
                  <a:lnTo>
                    <a:pt x="819" y="87"/>
                  </a:lnTo>
                  <a:lnTo>
                    <a:pt x="866" y="47"/>
                  </a:lnTo>
                  <a:lnTo>
                    <a:pt x="935" y="16"/>
                  </a:lnTo>
                  <a:lnTo>
                    <a:pt x="1013" y="0"/>
                  </a:lnTo>
                  <a:lnTo>
                    <a:pt x="1098" y="8"/>
                  </a:lnTo>
                  <a:lnTo>
                    <a:pt x="1160" y="32"/>
                  </a:lnTo>
                  <a:lnTo>
                    <a:pt x="1198" y="63"/>
                  </a:lnTo>
                  <a:lnTo>
                    <a:pt x="1229" y="110"/>
                  </a:lnTo>
                  <a:lnTo>
                    <a:pt x="1245" y="165"/>
                  </a:lnTo>
                  <a:lnTo>
                    <a:pt x="1252" y="236"/>
                  </a:lnTo>
                  <a:lnTo>
                    <a:pt x="1252" y="683"/>
                  </a:lnTo>
                  <a:lnTo>
                    <a:pt x="1260" y="714"/>
                  </a:lnTo>
                  <a:lnTo>
                    <a:pt x="1291" y="730"/>
                  </a:lnTo>
                  <a:lnTo>
                    <a:pt x="1330" y="737"/>
                  </a:lnTo>
                  <a:lnTo>
                    <a:pt x="1392" y="737"/>
                  </a:lnTo>
                  <a:lnTo>
                    <a:pt x="1392" y="792"/>
                  </a:lnTo>
                  <a:lnTo>
                    <a:pt x="989" y="792"/>
                  </a:lnTo>
                  <a:lnTo>
                    <a:pt x="989" y="737"/>
                  </a:lnTo>
                  <a:lnTo>
                    <a:pt x="1059" y="737"/>
                  </a:lnTo>
                  <a:lnTo>
                    <a:pt x="1105" y="730"/>
                  </a:lnTo>
                  <a:lnTo>
                    <a:pt x="1121" y="706"/>
                  </a:lnTo>
                  <a:lnTo>
                    <a:pt x="1129" y="659"/>
                  </a:lnTo>
                  <a:lnTo>
                    <a:pt x="1129" y="173"/>
                  </a:lnTo>
                  <a:lnTo>
                    <a:pt x="1113" y="118"/>
                  </a:lnTo>
                  <a:lnTo>
                    <a:pt x="1090" y="71"/>
                  </a:lnTo>
                  <a:lnTo>
                    <a:pt x="1059" y="40"/>
                  </a:lnTo>
                  <a:lnTo>
                    <a:pt x="997" y="32"/>
                  </a:lnTo>
                  <a:lnTo>
                    <a:pt x="928" y="47"/>
                  </a:lnTo>
                  <a:lnTo>
                    <a:pt x="866" y="79"/>
                  </a:lnTo>
                  <a:lnTo>
                    <a:pt x="812" y="142"/>
                  </a:lnTo>
                  <a:lnTo>
                    <a:pt x="773" y="220"/>
                  </a:lnTo>
                  <a:lnTo>
                    <a:pt x="758" y="322"/>
                  </a:lnTo>
                  <a:lnTo>
                    <a:pt x="758" y="651"/>
                  </a:lnTo>
                  <a:lnTo>
                    <a:pt x="765" y="698"/>
                  </a:lnTo>
                  <a:lnTo>
                    <a:pt x="781" y="722"/>
                  </a:lnTo>
                  <a:lnTo>
                    <a:pt x="827" y="730"/>
                  </a:lnTo>
                  <a:lnTo>
                    <a:pt x="897" y="730"/>
                  </a:lnTo>
                  <a:lnTo>
                    <a:pt x="897" y="784"/>
                  </a:lnTo>
                  <a:lnTo>
                    <a:pt x="495" y="784"/>
                  </a:lnTo>
                  <a:lnTo>
                    <a:pt x="495" y="730"/>
                  </a:lnTo>
                  <a:lnTo>
                    <a:pt x="564" y="730"/>
                  </a:lnTo>
                  <a:lnTo>
                    <a:pt x="611" y="722"/>
                  </a:lnTo>
                  <a:lnTo>
                    <a:pt x="626" y="698"/>
                  </a:lnTo>
                  <a:lnTo>
                    <a:pt x="634" y="651"/>
                  </a:lnTo>
                  <a:lnTo>
                    <a:pt x="634" y="165"/>
                  </a:lnTo>
                  <a:lnTo>
                    <a:pt x="618" y="110"/>
                  </a:lnTo>
                  <a:lnTo>
                    <a:pt x="595" y="63"/>
                  </a:lnTo>
                  <a:lnTo>
                    <a:pt x="564" y="32"/>
                  </a:lnTo>
                  <a:lnTo>
                    <a:pt x="502" y="24"/>
                  </a:lnTo>
                  <a:lnTo>
                    <a:pt x="433" y="40"/>
                  </a:lnTo>
                  <a:lnTo>
                    <a:pt x="371" y="71"/>
                  </a:lnTo>
                  <a:lnTo>
                    <a:pt x="317" y="134"/>
                  </a:lnTo>
                  <a:lnTo>
                    <a:pt x="278" y="212"/>
                  </a:lnTo>
                  <a:lnTo>
                    <a:pt x="263" y="314"/>
                  </a:lnTo>
                  <a:lnTo>
                    <a:pt x="263" y="643"/>
                  </a:lnTo>
                  <a:lnTo>
                    <a:pt x="270" y="690"/>
                  </a:lnTo>
                  <a:lnTo>
                    <a:pt x="286" y="714"/>
                  </a:lnTo>
                  <a:lnTo>
                    <a:pt x="332" y="722"/>
                  </a:lnTo>
                  <a:lnTo>
                    <a:pt x="402" y="722"/>
                  </a:lnTo>
                  <a:lnTo>
                    <a:pt x="402" y="777"/>
                  </a:lnTo>
                  <a:lnTo>
                    <a:pt x="0" y="777"/>
                  </a:lnTo>
                  <a:lnTo>
                    <a:pt x="0" y="722"/>
                  </a:lnTo>
                  <a:lnTo>
                    <a:pt x="69" y="722"/>
                  </a:lnTo>
                  <a:lnTo>
                    <a:pt x="116" y="714"/>
                  </a:lnTo>
                  <a:lnTo>
                    <a:pt x="131" y="690"/>
                  </a:lnTo>
                  <a:lnTo>
                    <a:pt x="139" y="643"/>
                  </a:lnTo>
                  <a:lnTo>
                    <a:pt x="139" y="157"/>
                  </a:lnTo>
                  <a:lnTo>
                    <a:pt x="147" y="181"/>
                  </a:lnTo>
                  <a:lnTo>
                    <a:pt x="139" y="126"/>
                  </a:lnTo>
                  <a:lnTo>
                    <a:pt x="124" y="95"/>
                  </a:lnTo>
                  <a:lnTo>
                    <a:pt x="85" y="79"/>
                  </a:lnTo>
                  <a:lnTo>
                    <a:pt x="8" y="79"/>
                  </a:lnTo>
                  <a:lnTo>
                    <a:pt x="8" y="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5" name="Freeform 21"/>
            <p:cNvSpPr>
              <a:spLocks noEditPoints="1"/>
            </p:cNvSpPr>
            <p:nvPr/>
          </p:nvSpPr>
          <p:spPr bwMode="auto">
            <a:xfrm>
              <a:off x="14024" y="3046"/>
              <a:ext cx="689" cy="823"/>
            </a:xfrm>
            <a:custGeom>
              <a:avLst/>
              <a:gdLst/>
              <a:ahLst/>
              <a:cxnLst>
                <a:cxn ang="0">
                  <a:pos x="364" y="39"/>
                </a:cxn>
                <a:cxn ang="0">
                  <a:pos x="333" y="47"/>
                </a:cxn>
                <a:cxn ang="0">
                  <a:pos x="287" y="63"/>
                </a:cxn>
                <a:cxn ang="0">
                  <a:pos x="240" y="94"/>
                </a:cxn>
                <a:cxn ang="0">
                  <a:pos x="194" y="157"/>
                </a:cxn>
                <a:cxn ang="0">
                  <a:pos x="163" y="235"/>
                </a:cxn>
                <a:cxn ang="0">
                  <a:pos x="147" y="353"/>
                </a:cxn>
                <a:cxn ang="0">
                  <a:pos x="565" y="353"/>
                </a:cxn>
                <a:cxn ang="0">
                  <a:pos x="565" y="314"/>
                </a:cxn>
                <a:cxn ang="0">
                  <a:pos x="557" y="259"/>
                </a:cxn>
                <a:cxn ang="0">
                  <a:pos x="542" y="196"/>
                </a:cxn>
                <a:cxn ang="0">
                  <a:pos x="519" y="141"/>
                </a:cxn>
                <a:cxn ang="0">
                  <a:pos x="488" y="86"/>
                </a:cxn>
                <a:cxn ang="0">
                  <a:pos x="433" y="55"/>
                </a:cxn>
                <a:cxn ang="0">
                  <a:pos x="364" y="39"/>
                </a:cxn>
                <a:cxn ang="0">
                  <a:pos x="372" y="0"/>
                </a:cxn>
                <a:cxn ang="0">
                  <a:pos x="472" y="16"/>
                </a:cxn>
                <a:cxn ang="0">
                  <a:pos x="557" y="55"/>
                </a:cxn>
                <a:cxn ang="0">
                  <a:pos x="611" y="110"/>
                </a:cxn>
                <a:cxn ang="0">
                  <a:pos x="658" y="180"/>
                </a:cxn>
                <a:cxn ang="0">
                  <a:pos x="681" y="267"/>
                </a:cxn>
                <a:cxn ang="0">
                  <a:pos x="689" y="353"/>
                </a:cxn>
                <a:cxn ang="0">
                  <a:pos x="689" y="369"/>
                </a:cxn>
                <a:cxn ang="0">
                  <a:pos x="681" y="384"/>
                </a:cxn>
                <a:cxn ang="0">
                  <a:pos x="673" y="392"/>
                </a:cxn>
                <a:cxn ang="0">
                  <a:pos x="147" y="392"/>
                </a:cxn>
                <a:cxn ang="0">
                  <a:pos x="147" y="470"/>
                </a:cxn>
                <a:cxn ang="0">
                  <a:pos x="163" y="565"/>
                </a:cxn>
                <a:cxn ang="0">
                  <a:pos x="201" y="659"/>
                </a:cxn>
                <a:cxn ang="0">
                  <a:pos x="248" y="714"/>
                </a:cxn>
                <a:cxn ang="0">
                  <a:pos x="317" y="761"/>
                </a:cxn>
                <a:cxn ang="0">
                  <a:pos x="403" y="776"/>
                </a:cxn>
                <a:cxn ang="0">
                  <a:pos x="418" y="776"/>
                </a:cxn>
                <a:cxn ang="0">
                  <a:pos x="457" y="768"/>
                </a:cxn>
                <a:cxn ang="0">
                  <a:pos x="503" y="753"/>
                </a:cxn>
                <a:cxn ang="0">
                  <a:pos x="557" y="721"/>
                </a:cxn>
                <a:cxn ang="0">
                  <a:pos x="604" y="667"/>
                </a:cxn>
                <a:cxn ang="0">
                  <a:pos x="642" y="588"/>
                </a:cxn>
                <a:cxn ang="0">
                  <a:pos x="642" y="572"/>
                </a:cxn>
                <a:cxn ang="0">
                  <a:pos x="650" y="565"/>
                </a:cxn>
                <a:cxn ang="0">
                  <a:pos x="673" y="565"/>
                </a:cxn>
                <a:cxn ang="0">
                  <a:pos x="689" y="580"/>
                </a:cxn>
                <a:cxn ang="0">
                  <a:pos x="689" y="588"/>
                </a:cxn>
                <a:cxn ang="0">
                  <a:pos x="681" y="619"/>
                </a:cxn>
                <a:cxn ang="0">
                  <a:pos x="658" y="667"/>
                </a:cxn>
                <a:cxn ang="0">
                  <a:pos x="627" y="714"/>
                </a:cxn>
                <a:cxn ang="0">
                  <a:pos x="565" y="768"/>
                </a:cxn>
                <a:cxn ang="0">
                  <a:pos x="495" y="808"/>
                </a:cxn>
                <a:cxn ang="0">
                  <a:pos x="395" y="823"/>
                </a:cxn>
                <a:cxn ang="0">
                  <a:pos x="271" y="800"/>
                </a:cxn>
                <a:cxn ang="0">
                  <a:pos x="163" y="745"/>
                </a:cxn>
                <a:cxn ang="0">
                  <a:pos x="78" y="659"/>
                </a:cxn>
                <a:cxn ang="0">
                  <a:pos x="24" y="541"/>
                </a:cxn>
                <a:cxn ang="0">
                  <a:pos x="0" y="408"/>
                </a:cxn>
                <a:cxn ang="0">
                  <a:pos x="16" y="282"/>
                </a:cxn>
                <a:cxn ang="0">
                  <a:pos x="70" y="173"/>
                </a:cxn>
                <a:cxn ang="0">
                  <a:pos x="147" y="78"/>
                </a:cxn>
                <a:cxn ang="0">
                  <a:pos x="256" y="24"/>
                </a:cxn>
                <a:cxn ang="0">
                  <a:pos x="372" y="0"/>
                </a:cxn>
              </a:cxnLst>
              <a:rect l="0" t="0" r="r" b="b"/>
              <a:pathLst>
                <a:path w="689" h="823">
                  <a:moveTo>
                    <a:pt x="364" y="39"/>
                  </a:moveTo>
                  <a:lnTo>
                    <a:pt x="333" y="47"/>
                  </a:lnTo>
                  <a:lnTo>
                    <a:pt x="287" y="63"/>
                  </a:lnTo>
                  <a:lnTo>
                    <a:pt x="240" y="94"/>
                  </a:lnTo>
                  <a:lnTo>
                    <a:pt x="194" y="157"/>
                  </a:lnTo>
                  <a:lnTo>
                    <a:pt x="163" y="235"/>
                  </a:lnTo>
                  <a:lnTo>
                    <a:pt x="147" y="353"/>
                  </a:lnTo>
                  <a:lnTo>
                    <a:pt x="565" y="353"/>
                  </a:lnTo>
                  <a:lnTo>
                    <a:pt x="565" y="314"/>
                  </a:lnTo>
                  <a:lnTo>
                    <a:pt x="557" y="259"/>
                  </a:lnTo>
                  <a:lnTo>
                    <a:pt x="542" y="196"/>
                  </a:lnTo>
                  <a:lnTo>
                    <a:pt x="519" y="141"/>
                  </a:lnTo>
                  <a:lnTo>
                    <a:pt x="488" y="86"/>
                  </a:lnTo>
                  <a:lnTo>
                    <a:pt x="433" y="55"/>
                  </a:lnTo>
                  <a:lnTo>
                    <a:pt x="364" y="39"/>
                  </a:lnTo>
                  <a:close/>
                  <a:moveTo>
                    <a:pt x="372" y="0"/>
                  </a:moveTo>
                  <a:lnTo>
                    <a:pt x="472" y="16"/>
                  </a:lnTo>
                  <a:lnTo>
                    <a:pt x="557" y="55"/>
                  </a:lnTo>
                  <a:lnTo>
                    <a:pt x="611" y="110"/>
                  </a:lnTo>
                  <a:lnTo>
                    <a:pt x="658" y="180"/>
                  </a:lnTo>
                  <a:lnTo>
                    <a:pt x="681" y="267"/>
                  </a:lnTo>
                  <a:lnTo>
                    <a:pt x="689" y="353"/>
                  </a:lnTo>
                  <a:lnTo>
                    <a:pt x="689" y="369"/>
                  </a:lnTo>
                  <a:lnTo>
                    <a:pt x="681" y="384"/>
                  </a:lnTo>
                  <a:lnTo>
                    <a:pt x="673" y="392"/>
                  </a:lnTo>
                  <a:lnTo>
                    <a:pt x="147" y="392"/>
                  </a:lnTo>
                  <a:lnTo>
                    <a:pt x="147" y="470"/>
                  </a:lnTo>
                  <a:lnTo>
                    <a:pt x="163" y="565"/>
                  </a:lnTo>
                  <a:lnTo>
                    <a:pt x="201" y="659"/>
                  </a:lnTo>
                  <a:lnTo>
                    <a:pt x="248" y="714"/>
                  </a:lnTo>
                  <a:lnTo>
                    <a:pt x="317" y="761"/>
                  </a:lnTo>
                  <a:lnTo>
                    <a:pt x="403" y="776"/>
                  </a:lnTo>
                  <a:lnTo>
                    <a:pt x="418" y="776"/>
                  </a:lnTo>
                  <a:lnTo>
                    <a:pt x="457" y="768"/>
                  </a:lnTo>
                  <a:lnTo>
                    <a:pt x="503" y="753"/>
                  </a:lnTo>
                  <a:lnTo>
                    <a:pt x="557" y="721"/>
                  </a:lnTo>
                  <a:lnTo>
                    <a:pt x="604" y="667"/>
                  </a:lnTo>
                  <a:lnTo>
                    <a:pt x="642" y="588"/>
                  </a:lnTo>
                  <a:lnTo>
                    <a:pt x="642" y="572"/>
                  </a:lnTo>
                  <a:lnTo>
                    <a:pt x="650" y="565"/>
                  </a:lnTo>
                  <a:lnTo>
                    <a:pt x="673" y="565"/>
                  </a:lnTo>
                  <a:lnTo>
                    <a:pt x="689" y="580"/>
                  </a:lnTo>
                  <a:lnTo>
                    <a:pt x="689" y="588"/>
                  </a:lnTo>
                  <a:lnTo>
                    <a:pt x="681" y="619"/>
                  </a:lnTo>
                  <a:lnTo>
                    <a:pt x="658" y="667"/>
                  </a:lnTo>
                  <a:lnTo>
                    <a:pt x="627" y="714"/>
                  </a:lnTo>
                  <a:lnTo>
                    <a:pt x="565" y="768"/>
                  </a:lnTo>
                  <a:lnTo>
                    <a:pt x="495" y="808"/>
                  </a:lnTo>
                  <a:lnTo>
                    <a:pt x="395" y="823"/>
                  </a:lnTo>
                  <a:lnTo>
                    <a:pt x="271" y="800"/>
                  </a:lnTo>
                  <a:lnTo>
                    <a:pt x="163" y="745"/>
                  </a:lnTo>
                  <a:lnTo>
                    <a:pt x="78" y="659"/>
                  </a:lnTo>
                  <a:lnTo>
                    <a:pt x="24" y="541"/>
                  </a:lnTo>
                  <a:lnTo>
                    <a:pt x="0" y="408"/>
                  </a:lnTo>
                  <a:lnTo>
                    <a:pt x="16" y="282"/>
                  </a:lnTo>
                  <a:lnTo>
                    <a:pt x="70" y="173"/>
                  </a:lnTo>
                  <a:lnTo>
                    <a:pt x="147" y="78"/>
                  </a:lnTo>
                  <a:lnTo>
                    <a:pt x="256" y="24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6" name="Freeform 22"/>
            <p:cNvSpPr>
              <a:spLocks noEditPoints="1"/>
            </p:cNvSpPr>
            <p:nvPr/>
          </p:nvSpPr>
          <p:spPr bwMode="auto">
            <a:xfrm>
              <a:off x="15463" y="2654"/>
              <a:ext cx="378" cy="1207"/>
            </a:xfrm>
            <a:custGeom>
              <a:avLst/>
              <a:gdLst/>
              <a:ahLst/>
              <a:cxnLst>
                <a:cxn ang="0">
                  <a:pos x="255" y="408"/>
                </a:cxn>
                <a:cxn ang="0">
                  <a:pos x="255" y="1113"/>
                </a:cxn>
                <a:cxn ang="0">
                  <a:pos x="270" y="1137"/>
                </a:cxn>
                <a:cxn ang="0">
                  <a:pos x="309" y="1153"/>
                </a:cxn>
                <a:cxn ang="0">
                  <a:pos x="378" y="1153"/>
                </a:cxn>
                <a:cxn ang="0">
                  <a:pos x="378" y="1207"/>
                </a:cxn>
                <a:cxn ang="0">
                  <a:pos x="0" y="1207"/>
                </a:cxn>
                <a:cxn ang="0">
                  <a:pos x="0" y="1153"/>
                </a:cxn>
                <a:cxn ang="0">
                  <a:pos x="69" y="1153"/>
                </a:cxn>
                <a:cxn ang="0">
                  <a:pos x="116" y="1145"/>
                </a:cxn>
                <a:cxn ang="0">
                  <a:pos x="131" y="1121"/>
                </a:cxn>
                <a:cxn ang="0">
                  <a:pos x="139" y="1074"/>
                </a:cxn>
                <a:cxn ang="0">
                  <a:pos x="139" y="588"/>
                </a:cxn>
                <a:cxn ang="0">
                  <a:pos x="131" y="533"/>
                </a:cxn>
                <a:cxn ang="0">
                  <a:pos x="116" y="502"/>
                </a:cxn>
                <a:cxn ang="0">
                  <a:pos x="77" y="486"/>
                </a:cxn>
                <a:cxn ang="0">
                  <a:pos x="7" y="486"/>
                </a:cxn>
                <a:cxn ang="0">
                  <a:pos x="7" y="431"/>
                </a:cxn>
                <a:cxn ang="0">
                  <a:pos x="255" y="408"/>
                </a:cxn>
                <a:cxn ang="0">
                  <a:pos x="170" y="0"/>
                </a:cxn>
                <a:cxn ang="0">
                  <a:pos x="201" y="8"/>
                </a:cxn>
                <a:cxn ang="0">
                  <a:pos x="224" y="16"/>
                </a:cxn>
                <a:cxn ang="0">
                  <a:pos x="247" y="39"/>
                </a:cxn>
                <a:cxn ang="0">
                  <a:pos x="255" y="63"/>
                </a:cxn>
                <a:cxn ang="0">
                  <a:pos x="262" y="94"/>
                </a:cxn>
                <a:cxn ang="0">
                  <a:pos x="255" y="125"/>
                </a:cxn>
                <a:cxn ang="0">
                  <a:pos x="247" y="149"/>
                </a:cxn>
                <a:cxn ang="0">
                  <a:pos x="224" y="173"/>
                </a:cxn>
                <a:cxn ang="0">
                  <a:pos x="201" y="180"/>
                </a:cxn>
                <a:cxn ang="0">
                  <a:pos x="170" y="188"/>
                </a:cxn>
                <a:cxn ang="0">
                  <a:pos x="139" y="180"/>
                </a:cxn>
                <a:cxn ang="0">
                  <a:pos x="116" y="173"/>
                </a:cxn>
                <a:cxn ang="0">
                  <a:pos x="92" y="149"/>
                </a:cxn>
                <a:cxn ang="0">
                  <a:pos x="85" y="125"/>
                </a:cxn>
                <a:cxn ang="0">
                  <a:pos x="77" y="94"/>
                </a:cxn>
                <a:cxn ang="0">
                  <a:pos x="85" y="63"/>
                </a:cxn>
                <a:cxn ang="0">
                  <a:pos x="92" y="39"/>
                </a:cxn>
                <a:cxn ang="0">
                  <a:pos x="116" y="16"/>
                </a:cxn>
                <a:cxn ang="0">
                  <a:pos x="139" y="8"/>
                </a:cxn>
                <a:cxn ang="0">
                  <a:pos x="170" y="0"/>
                </a:cxn>
              </a:cxnLst>
              <a:rect l="0" t="0" r="r" b="b"/>
              <a:pathLst>
                <a:path w="378" h="1207">
                  <a:moveTo>
                    <a:pt x="255" y="408"/>
                  </a:moveTo>
                  <a:lnTo>
                    <a:pt x="255" y="1113"/>
                  </a:lnTo>
                  <a:lnTo>
                    <a:pt x="270" y="1137"/>
                  </a:lnTo>
                  <a:lnTo>
                    <a:pt x="309" y="1153"/>
                  </a:lnTo>
                  <a:lnTo>
                    <a:pt x="378" y="1153"/>
                  </a:lnTo>
                  <a:lnTo>
                    <a:pt x="378" y="1207"/>
                  </a:lnTo>
                  <a:lnTo>
                    <a:pt x="0" y="1207"/>
                  </a:lnTo>
                  <a:lnTo>
                    <a:pt x="0" y="1153"/>
                  </a:lnTo>
                  <a:lnTo>
                    <a:pt x="69" y="1153"/>
                  </a:lnTo>
                  <a:lnTo>
                    <a:pt x="116" y="1145"/>
                  </a:lnTo>
                  <a:lnTo>
                    <a:pt x="131" y="1121"/>
                  </a:lnTo>
                  <a:lnTo>
                    <a:pt x="139" y="1074"/>
                  </a:lnTo>
                  <a:lnTo>
                    <a:pt x="139" y="588"/>
                  </a:lnTo>
                  <a:lnTo>
                    <a:pt x="131" y="533"/>
                  </a:lnTo>
                  <a:lnTo>
                    <a:pt x="116" y="502"/>
                  </a:lnTo>
                  <a:lnTo>
                    <a:pt x="77" y="486"/>
                  </a:lnTo>
                  <a:lnTo>
                    <a:pt x="7" y="486"/>
                  </a:lnTo>
                  <a:lnTo>
                    <a:pt x="7" y="431"/>
                  </a:lnTo>
                  <a:lnTo>
                    <a:pt x="255" y="408"/>
                  </a:lnTo>
                  <a:close/>
                  <a:moveTo>
                    <a:pt x="170" y="0"/>
                  </a:moveTo>
                  <a:lnTo>
                    <a:pt x="201" y="8"/>
                  </a:lnTo>
                  <a:lnTo>
                    <a:pt x="224" y="16"/>
                  </a:lnTo>
                  <a:lnTo>
                    <a:pt x="247" y="39"/>
                  </a:lnTo>
                  <a:lnTo>
                    <a:pt x="255" y="63"/>
                  </a:lnTo>
                  <a:lnTo>
                    <a:pt x="262" y="94"/>
                  </a:lnTo>
                  <a:lnTo>
                    <a:pt x="255" y="125"/>
                  </a:lnTo>
                  <a:lnTo>
                    <a:pt x="247" y="149"/>
                  </a:lnTo>
                  <a:lnTo>
                    <a:pt x="224" y="173"/>
                  </a:lnTo>
                  <a:lnTo>
                    <a:pt x="201" y="180"/>
                  </a:lnTo>
                  <a:lnTo>
                    <a:pt x="170" y="188"/>
                  </a:lnTo>
                  <a:lnTo>
                    <a:pt x="139" y="180"/>
                  </a:lnTo>
                  <a:lnTo>
                    <a:pt x="116" y="173"/>
                  </a:lnTo>
                  <a:lnTo>
                    <a:pt x="92" y="149"/>
                  </a:lnTo>
                  <a:lnTo>
                    <a:pt x="85" y="125"/>
                  </a:lnTo>
                  <a:lnTo>
                    <a:pt x="77" y="94"/>
                  </a:lnTo>
                  <a:lnTo>
                    <a:pt x="85" y="63"/>
                  </a:lnTo>
                  <a:lnTo>
                    <a:pt x="92" y="39"/>
                  </a:lnTo>
                  <a:lnTo>
                    <a:pt x="116" y="16"/>
                  </a:lnTo>
                  <a:lnTo>
                    <a:pt x="139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15818" y="3038"/>
              <a:ext cx="588" cy="831"/>
            </a:xfrm>
            <a:custGeom>
              <a:avLst/>
              <a:gdLst/>
              <a:ahLst/>
              <a:cxnLst>
                <a:cxn ang="0">
                  <a:pos x="541" y="0"/>
                </a:cxn>
                <a:cxn ang="0">
                  <a:pos x="549" y="267"/>
                </a:cxn>
                <a:cxn ang="0">
                  <a:pos x="511" y="275"/>
                </a:cxn>
                <a:cxn ang="0">
                  <a:pos x="503" y="259"/>
                </a:cxn>
                <a:cxn ang="0">
                  <a:pos x="472" y="126"/>
                </a:cxn>
                <a:cxn ang="0">
                  <a:pos x="379" y="55"/>
                </a:cxn>
                <a:cxn ang="0">
                  <a:pos x="217" y="47"/>
                </a:cxn>
                <a:cxn ang="0">
                  <a:pos x="116" y="102"/>
                </a:cxn>
                <a:cxn ang="0">
                  <a:pos x="93" y="173"/>
                </a:cxn>
                <a:cxn ang="0">
                  <a:pos x="139" y="259"/>
                </a:cxn>
                <a:cxn ang="0">
                  <a:pos x="248" y="306"/>
                </a:cxn>
                <a:cxn ang="0">
                  <a:pos x="379" y="337"/>
                </a:cxn>
                <a:cxn ang="0">
                  <a:pos x="511" y="408"/>
                </a:cxn>
                <a:cxn ang="0">
                  <a:pos x="557" y="471"/>
                </a:cxn>
                <a:cxn ang="0">
                  <a:pos x="588" y="580"/>
                </a:cxn>
                <a:cxn ang="0">
                  <a:pos x="541" y="729"/>
                </a:cxn>
                <a:cxn ang="0">
                  <a:pos x="410" y="816"/>
                </a:cxn>
                <a:cxn ang="0">
                  <a:pos x="255" y="831"/>
                </a:cxn>
                <a:cxn ang="0">
                  <a:pos x="109" y="753"/>
                </a:cxn>
                <a:cxn ang="0">
                  <a:pos x="78" y="776"/>
                </a:cxn>
                <a:cxn ang="0">
                  <a:pos x="70" y="792"/>
                </a:cxn>
                <a:cxn ang="0">
                  <a:pos x="8" y="831"/>
                </a:cxn>
                <a:cxn ang="0">
                  <a:pos x="0" y="518"/>
                </a:cxn>
                <a:cxn ang="0">
                  <a:pos x="31" y="510"/>
                </a:cxn>
                <a:cxn ang="0">
                  <a:pos x="39" y="526"/>
                </a:cxn>
                <a:cxn ang="0">
                  <a:pos x="70" y="627"/>
                </a:cxn>
                <a:cxn ang="0">
                  <a:pos x="155" y="753"/>
                </a:cxn>
                <a:cxn ang="0">
                  <a:pos x="294" y="800"/>
                </a:cxn>
                <a:cxn ang="0">
                  <a:pos x="449" y="753"/>
                </a:cxn>
                <a:cxn ang="0">
                  <a:pos x="495" y="635"/>
                </a:cxn>
                <a:cxn ang="0">
                  <a:pos x="441" y="526"/>
                </a:cxn>
                <a:cxn ang="0">
                  <a:pos x="340" y="478"/>
                </a:cxn>
                <a:cxn ang="0">
                  <a:pos x="232" y="447"/>
                </a:cxn>
                <a:cxn ang="0">
                  <a:pos x="116" y="416"/>
                </a:cxn>
                <a:cxn ang="0">
                  <a:pos x="23" y="314"/>
                </a:cxn>
                <a:cxn ang="0">
                  <a:pos x="8" y="173"/>
                </a:cxn>
                <a:cxn ang="0">
                  <a:pos x="62" y="79"/>
                </a:cxn>
                <a:cxn ang="0">
                  <a:pos x="194" y="16"/>
                </a:cxn>
                <a:cxn ang="0">
                  <a:pos x="325" y="8"/>
                </a:cxn>
                <a:cxn ang="0">
                  <a:pos x="456" y="55"/>
                </a:cxn>
              </a:cxnLst>
              <a:rect l="0" t="0" r="r" b="b"/>
              <a:pathLst>
                <a:path w="588" h="831">
                  <a:moveTo>
                    <a:pt x="511" y="0"/>
                  </a:moveTo>
                  <a:lnTo>
                    <a:pt x="541" y="0"/>
                  </a:lnTo>
                  <a:lnTo>
                    <a:pt x="549" y="8"/>
                  </a:lnTo>
                  <a:lnTo>
                    <a:pt x="549" y="267"/>
                  </a:lnTo>
                  <a:lnTo>
                    <a:pt x="541" y="275"/>
                  </a:lnTo>
                  <a:lnTo>
                    <a:pt x="511" y="275"/>
                  </a:lnTo>
                  <a:lnTo>
                    <a:pt x="503" y="267"/>
                  </a:lnTo>
                  <a:lnTo>
                    <a:pt x="503" y="259"/>
                  </a:lnTo>
                  <a:lnTo>
                    <a:pt x="487" y="181"/>
                  </a:lnTo>
                  <a:lnTo>
                    <a:pt x="472" y="126"/>
                  </a:lnTo>
                  <a:lnTo>
                    <a:pt x="433" y="86"/>
                  </a:lnTo>
                  <a:lnTo>
                    <a:pt x="379" y="55"/>
                  </a:lnTo>
                  <a:lnTo>
                    <a:pt x="294" y="39"/>
                  </a:lnTo>
                  <a:lnTo>
                    <a:pt x="217" y="47"/>
                  </a:lnTo>
                  <a:lnTo>
                    <a:pt x="155" y="71"/>
                  </a:lnTo>
                  <a:lnTo>
                    <a:pt x="116" y="102"/>
                  </a:lnTo>
                  <a:lnTo>
                    <a:pt x="101" y="134"/>
                  </a:lnTo>
                  <a:lnTo>
                    <a:pt x="93" y="173"/>
                  </a:lnTo>
                  <a:lnTo>
                    <a:pt x="109" y="228"/>
                  </a:lnTo>
                  <a:lnTo>
                    <a:pt x="139" y="259"/>
                  </a:lnTo>
                  <a:lnTo>
                    <a:pt x="194" y="290"/>
                  </a:lnTo>
                  <a:lnTo>
                    <a:pt x="248" y="306"/>
                  </a:lnTo>
                  <a:lnTo>
                    <a:pt x="310" y="322"/>
                  </a:lnTo>
                  <a:lnTo>
                    <a:pt x="379" y="337"/>
                  </a:lnTo>
                  <a:lnTo>
                    <a:pt x="449" y="361"/>
                  </a:lnTo>
                  <a:lnTo>
                    <a:pt x="511" y="408"/>
                  </a:lnTo>
                  <a:lnTo>
                    <a:pt x="534" y="431"/>
                  </a:lnTo>
                  <a:lnTo>
                    <a:pt x="557" y="471"/>
                  </a:lnTo>
                  <a:lnTo>
                    <a:pt x="580" y="518"/>
                  </a:lnTo>
                  <a:lnTo>
                    <a:pt x="588" y="580"/>
                  </a:lnTo>
                  <a:lnTo>
                    <a:pt x="580" y="659"/>
                  </a:lnTo>
                  <a:lnTo>
                    <a:pt x="541" y="729"/>
                  </a:lnTo>
                  <a:lnTo>
                    <a:pt x="487" y="784"/>
                  </a:lnTo>
                  <a:lnTo>
                    <a:pt x="410" y="816"/>
                  </a:lnTo>
                  <a:lnTo>
                    <a:pt x="302" y="831"/>
                  </a:lnTo>
                  <a:lnTo>
                    <a:pt x="255" y="831"/>
                  </a:lnTo>
                  <a:lnTo>
                    <a:pt x="186" y="808"/>
                  </a:lnTo>
                  <a:lnTo>
                    <a:pt x="109" y="753"/>
                  </a:lnTo>
                  <a:lnTo>
                    <a:pt x="93" y="769"/>
                  </a:lnTo>
                  <a:lnTo>
                    <a:pt x="78" y="776"/>
                  </a:lnTo>
                  <a:lnTo>
                    <a:pt x="70" y="784"/>
                  </a:lnTo>
                  <a:lnTo>
                    <a:pt x="70" y="792"/>
                  </a:lnTo>
                  <a:lnTo>
                    <a:pt x="31" y="831"/>
                  </a:lnTo>
                  <a:lnTo>
                    <a:pt x="8" y="831"/>
                  </a:lnTo>
                  <a:lnTo>
                    <a:pt x="0" y="823"/>
                  </a:lnTo>
                  <a:lnTo>
                    <a:pt x="0" y="518"/>
                  </a:lnTo>
                  <a:lnTo>
                    <a:pt x="8" y="510"/>
                  </a:lnTo>
                  <a:lnTo>
                    <a:pt x="31" y="510"/>
                  </a:lnTo>
                  <a:lnTo>
                    <a:pt x="39" y="518"/>
                  </a:lnTo>
                  <a:lnTo>
                    <a:pt x="39" y="526"/>
                  </a:lnTo>
                  <a:lnTo>
                    <a:pt x="47" y="541"/>
                  </a:lnTo>
                  <a:lnTo>
                    <a:pt x="70" y="627"/>
                  </a:lnTo>
                  <a:lnTo>
                    <a:pt x="109" y="698"/>
                  </a:lnTo>
                  <a:lnTo>
                    <a:pt x="155" y="753"/>
                  </a:lnTo>
                  <a:lnTo>
                    <a:pt x="217" y="784"/>
                  </a:lnTo>
                  <a:lnTo>
                    <a:pt x="294" y="800"/>
                  </a:lnTo>
                  <a:lnTo>
                    <a:pt x="387" y="784"/>
                  </a:lnTo>
                  <a:lnTo>
                    <a:pt x="449" y="753"/>
                  </a:lnTo>
                  <a:lnTo>
                    <a:pt x="480" y="698"/>
                  </a:lnTo>
                  <a:lnTo>
                    <a:pt x="495" y="635"/>
                  </a:lnTo>
                  <a:lnTo>
                    <a:pt x="480" y="573"/>
                  </a:lnTo>
                  <a:lnTo>
                    <a:pt x="441" y="526"/>
                  </a:lnTo>
                  <a:lnTo>
                    <a:pt x="395" y="494"/>
                  </a:lnTo>
                  <a:lnTo>
                    <a:pt x="340" y="478"/>
                  </a:lnTo>
                  <a:lnTo>
                    <a:pt x="310" y="471"/>
                  </a:lnTo>
                  <a:lnTo>
                    <a:pt x="232" y="447"/>
                  </a:lnTo>
                  <a:lnTo>
                    <a:pt x="170" y="431"/>
                  </a:lnTo>
                  <a:lnTo>
                    <a:pt x="116" y="416"/>
                  </a:lnTo>
                  <a:lnTo>
                    <a:pt x="78" y="384"/>
                  </a:lnTo>
                  <a:lnTo>
                    <a:pt x="23" y="314"/>
                  </a:lnTo>
                  <a:lnTo>
                    <a:pt x="0" y="228"/>
                  </a:lnTo>
                  <a:lnTo>
                    <a:pt x="8" y="173"/>
                  </a:lnTo>
                  <a:lnTo>
                    <a:pt x="23" y="126"/>
                  </a:lnTo>
                  <a:lnTo>
                    <a:pt x="62" y="79"/>
                  </a:lnTo>
                  <a:lnTo>
                    <a:pt x="116" y="39"/>
                  </a:lnTo>
                  <a:lnTo>
                    <a:pt x="194" y="16"/>
                  </a:lnTo>
                  <a:lnTo>
                    <a:pt x="286" y="8"/>
                  </a:lnTo>
                  <a:lnTo>
                    <a:pt x="325" y="8"/>
                  </a:lnTo>
                  <a:lnTo>
                    <a:pt x="387" y="24"/>
                  </a:lnTo>
                  <a:lnTo>
                    <a:pt x="456" y="5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8" name="Freeform 24"/>
            <p:cNvSpPr>
              <a:spLocks noEditPoints="1"/>
            </p:cNvSpPr>
            <p:nvPr/>
          </p:nvSpPr>
          <p:spPr bwMode="auto">
            <a:xfrm>
              <a:off x="10135" y="6566"/>
              <a:ext cx="1230" cy="1310"/>
            </a:xfrm>
            <a:custGeom>
              <a:avLst/>
              <a:gdLst/>
              <a:ahLst/>
              <a:cxnLst>
                <a:cxn ang="0">
                  <a:pos x="766" y="40"/>
                </a:cxn>
                <a:cxn ang="0">
                  <a:pos x="650" y="55"/>
                </a:cxn>
                <a:cxn ang="0">
                  <a:pos x="534" y="110"/>
                </a:cxn>
                <a:cxn ang="0">
                  <a:pos x="426" y="196"/>
                </a:cxn>
                <a:cxn ang="0">
                  <a:pos x="325" y="322"/>
                </a:cxn>
                <a:cxn ang="0">
                  <a:pos x="255" y="455"/>
                </a:cxn>
                <a:cxn ang="0">
                  <a:pos x="209" y="588"/>
                </a:cxn>
                <a:cxn ang="0">
                  <a:pos x="178" y="706"/>
                </a:cxn>
                <a:cxn ang="0">
                  <a:pos x="163" y="808"/>
                </a:cxn>
                <a:cxn ang="0">
                  <a:pos x="163" y="879"/>
                </a:cxn>
                <a:cxn ang="0">
                  <a:pos x="178" y="1012"/>
                </a:cxn>
                <a:cxn ang="0">
                  <a:pos x="217" y="1114"/>
                </a:cxn>
                <a:cxn ang="0">
                  <a:pos x="279" y="1192"/>
                </a:cxn>
                <a:cxn ang="0">
                  <a:pos x="364" y="1247"/>
                </a:cxn>
                <a:cxn ang="0">
                  <a:pos x="464" y="1263"/>
                </a:cxn>
                <a:cxn ang="0">
                  <a:pos x="572" y="1247"/>
                </a:cxn>
                <a:cxn ang="0">
                  <a:pos x="673" y="1192"/>
                </a:cxn>
                <a:cxn ang="0">
                  <a:pos x="766" y="1122"/>
                </a:cxn>
                <a:cxn ang="0">
                  <a:pos x="843" y="1043"/>
                </a:cxn>
                <a:cxn ang="0">
                  <a:pos x="936" y="902"/>
                </a:cxn>
                <a:cxn ang="0">
                  <a:pos x="998" y="761"/>
                </a:cxn>
                <a:cxn ang="0">
                  <a:pos x="1036" y="620"/>
                </a:cxn>
                <a:cxn ang="0">
                  <a:pos x="1060" y="502"/>
                </a:cxn>
                <a:cxn ang="0">
                  <a:pos x="1067" y="408"/>
                </a:cxn>
                <a:cxn ang="0">
                  <a:pos x="1052" y="291"/>
                </a:cxn>
                <a:cxn ang="0">
                  <a:pos x="1021" y="196"/>
                </a:cxn>
                <a:cxn ang="0">
                  <a:pos x="975" y="126"/>
                </a:cxn>
                <a:cxn ang="0">
                  <a:pos x="913" y="79"/>
                </a:cxn>
                <a:cxn ang="0">
                  <a:pos x="835" y="47"/>
                </a:cxn>
                <a:cxn ang="0">
                  <a:pos x="766" y="40"/>
                </a:cxn>
                <a:cxn ang="0">
                  <a:pos x="774" y="0"/>
                </a:cxn>
                <a:cxn ang="0">
                  <a:pos x="905" y="16"/>
                </a:cxn>
                <a:cxn ang="0">
                  <a:pos x="1013" y="63"/>
                </a:cxn>
                <a:cxn ang="0">
                  <a:pos x="1106" y="134"/>
                </a:cxn>
                <a:cxn ang="0">
                  <a:pos x="1168" y="228"/>
                </a:cxn>
                <a:cxn ang="0">
                  <a:pos x="1214" y="353"/>
                </a:cxn>
                <a:cxn ang="0">
                  <a:pos x="1230" y="487"/>
                </a:cxn>
                <a:cxn ang="0">
                  <a:pos x="1207" y="667"/>
                </a:cxn>
                <a:cxn ang="0">
                  <a:pos x="1145" y="839"/>
                </a:cxn>
                <a:cxn ang="0">
                  <a:pos x="1044" y="988"/>
                </a:cxn>
                <a:cxn ang="0">
                  <a:pos x="920" y="1122"/>
                </a:cxn>
                <a:cxn ang="0">
                  <a:pos x="774" y="1224"/>
                </a:cxn>
                <a:cxn ang="0">
                  <a:pos x="619" y="1286"/>
                </a:cxn>
                <a:cxn ang="0">
                  <a:pos x="457" y="1310"/>
                </a:cxn>
                <a:cxn ang="0">
                  <a:pos x="333" y="1294"/>
                </a:cxn>
                <a:cxn ang="0">
                  <a:pos x="225" y="1255"/>
                </a:cxn>
                <a:cxn ang="0">
                  <a:pos x="132" y="1184"/>
                </a:cxn>
                <a:cxn ang="0">
                  <a:pos x="62" y="1090"/>
                </a:cxn>
                <a:cxn ang="0">
                  <a:pos x="16" y="973"/>
                </a:cxn>
                <a:cxn ang="0">
                  <a:pos x="0" y="832"/>
                </a:cxn>
                <a:cxn ang="0">
                  <a:pos x="24" y="651"/>
                </a:cxn>
                <a:cxn ang="0">
                  <a:pos x="85" y="479"/>
                </a:cxn>
                <a:cxn ang="0">
                  <a:pos x="186" y="330"/>
                </a:cxn>
                <a:cxn ang="0">
                  <a:pos x="310" y="196"/>
                </a:cxn>
                <a:cxn ang="0">
                  <a:pos x="449" y="95"/>
                </a:cxn>
                <a:cxn ang="0">
                  <a:pos x="611" y="24"/>
                </a:cxn>
                <a:cxn ang="0">
                  <a:pos x="774" y="0"/>
                </a:cxn>
              </a:cxnLst>
              <a:rect l="0" t="0" r="r" b="b"/>
              <a:pathLst>
                <a:path w="1230" h="1310">
                  <a:moveTo>
                    <a:pt x="766" y="40"/>
                  </a:moveTo>
                  <a:lnTo>
                    <a:pt x="650" y="55"/>
                  </a:lnTo>
                  <a:lnTo>
                    <a:pt x="534" y="110"/>
                  </a:lnTo>
                  <a:lnTo>
                    <a:pt x="426" y="196"/>
                  </a:lnTo>
                  <a:lnTo>
                    <a:pt x="325" y="322"/>
                  </a:lnTo>
                  <a:lnTo>
                    <a:pt x="255" y="455"/>
                  </a:lnTo>
                  <a:lnTo>
                    <a:pt x="209" y="588"/>
                  </a:lnTo>
                  <a:lnTo>
                    <a:pt x="178" y="706"/>
                  </a:lnTo>
                  <a:lnTo>
                    <a:pt x="163" y="808"/>
                  </a:lnTo>
                  <a:lnTo>
                    <a:pt x="163" y="879"/>
                  </a:lnTo>
                  <a:lnTo>
                    <a:pt x="178" y="1012"/>
                  </a:lnTo>
                  <a:lnTo>
                    <a:pt x="217" y="1114"/>
                  </a:lnTo>
                  <a:lnTo>
                    <a:pt x="279" y="1192"/>
                  </a:lnTo>
                  <a:lnTo>
                    <a:pt x="364" y="1247"/>
                  </a:lnTo>
                  <a:lnTo>
                    <a:pt x="464" y="1263"/>
                  </a:lnTo>
                  <a:lnTo>
                    <a:pt x="572" y="1247"/>
                  </a:lnTo>
                  <a:lnTo>
                    <a:pt x="673" y="1192"/>
                  </a:lnTo>
                  <a:lnTo>
                    <a:pt x="766" y="1122"/>
                  </a:lnTo>
                  <a:lnTo>
                    <a:pt x="843" y="1043"/>
                  </a:lnTo>
                  <a:lnTo>
                    <a:pt x="936" y="902"/>
                  </a:lnTo>
                  <a:lnTo>
                    <a:pt x="998" y="761"/>
                  </a:lnTo>
                  <a:lnTo>
                    <a:pt x="1036" y="620"/>
                  </a:lnTo>
                  <a:lnTo>
                    <a:pt x="1060" y="502"/>
                  </a:lnTo>
                  <a:lnTo>
                    <a:pt x="1067" y="408"/>
                  </a:lnTo>
                  <a:lnTo>
                    <a:pt x="1052" y="291"/>
                  </a:lnTo>
                  <a:lnTo>
                    <a:pt x="1021" y="196"/>
                  </a:lnTo>
                  <a:lnTo>
                    <a:pt x="975" y="126"/>
                  </a:lnTo>
                  <a:lnTo>
                    <a:pt x="913" y="79"/>
                  </a:lnTo>
                  <a:lnTo>
                    <a:pt x="835" y="47"/>
                  </a:lnTo>
                  <a:lnTo>
                    <a:pt x="766" y="40"/>
                  </a:lnTo>
                  <a:close/>
                  <a:moveTo>
                    <a:pt x="774" y="0"/>
                  </a:moveTo>
                  <a:lnTo>
                    <a:pt x="905" y="16"/>
                  </a:lnTo>
                  <a:lnTo>
                    <a:pt x="1013" y="63"/>
                  </a:lnTo>
                  <a:lnTo>
                    <a:pt x="1106" y="134"/>
                  </a:lnTo>
                  <a:lnTo>
                    <a:pt x="1168" y="228"/>
                  </a:lnTo>
                  <a:lnTo>
                    <a:pt x="1214" y="353"/>
                  </a:lnTo>
                  <a:lnTo>
                    <a:pt x="1230" y="487"/>
                  </a:lnTo>
                  <a:lnTo>
                    <a:pt x="1207" y="667"/>
                  </a:lnTo>
                  <a:lnTo>
                    <a:pt x="1145" y="839"/>
                  </a:lnTo>
                  <a:lnTo>
                    <a:pt x="1044" y="988"/>
                  </a:lnTo>
                  <a:lnTo>
                    <a:pt x="920" y="1122"/>
                  </a:lnTo>
                  <a:lnTo>
                    <a:pt x="774" y="1224"/>
                  </a:lnTo>
                  <a:lnTo>
                    <a:pt x="619" y="1286"/>
                  </a:lnTo>
                  <a:lnTo>
                    <a:pt x="457" y="1310"/>
                  </a:lnTo>
                  <a:lnTo>
                    <a:pt x="333" y="1294"/>
                  </a:lnTo>
                  <a:lnTo>
                    <a:pt x="225" y="1255"/>
                  </a:lnTo>
                  <a:lnTo>
                    <a:pt x="132" y="1184"/>
                  </a:lnTo>
                  <a:lnTo>
                    <a:pt x="62" y="1090"/>
                  </a:lnTo>
                  <a:lnTo>
                    <a:pt x="16" y="973"/>
                  </a:lnTo>
                  <a:lnTo>
                    <a:pt x="0" y="832"/>
                  </a:lnTo>
                  <a:lnTo>
                    <a:pt x="24" y="651"/>
                  </a:lnTo>
                  <a:lnTo>
                    <a:pt x="85" y="479"/>
                  </a:lnTo>
                  <a:lnTo>
                    <a:pt x="186" y="330"/>
                  </a:lnTo>
                  <a:lnTo>
                    <a:pt x="310" y="196"/>
                  </a:lnTo>
                  <a:lnTo>
                    <a:pt x="449" y="95"/>
                  </a:lnTo>
                  <a:lnTo>
                    <a:pt x="611" y="2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11651" y="6480"/>
              <a:ext cx="417" cy="1804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10" y="0"/>
                </a:cxn>
                <a:cxn ang="0">
                  <a:pos x="417" y="8"/>
                </a:cxn>
                <a:cxn ang="0">
                  <a:pos x="417" y="24"/>
                </a:cxn>
                <a:cxn ang="0">
                  <a:pos x="394" y="47"/>
                </a:cxn>
                <a:cxn ang="0">
                  <a:pos x="278" y="196"/>
                </a:cxn>
                <a:cxn ang="0">
                  <a:pos x="201" y="353"/>
                </a:cxn>
                <a:cxn ang="0">
                  <a:pos x="147" y="533"/>
                </a:cxn>
                <a:cxn ang="0">
                  <a:pos x="116" y="714"/>
                </a:cxn>
                <a:cxn ang="0">
                  <a:pos x="108" y="902"/>
                </a:cxn>
                <a:cxn ang="0">
                  <a:pos x="116" y="1043"/>
                </a:cxn>
                <a:cxn ang="0">
                  <a:pos x="131" y="1200"/>
                </a:cxn>
                <a:cxn ang="0">
                  <a:pos x="162" y="1349"/>
                </a:cxn>
                <a:cxn ang="0">
                  <a:pos x="216" y="1490"/>
                </a:cxn>
                <a:cxn ang="0">
                  <a:pos x="286" y="1623"/>
                </a:cxn>
                <a:cxn ang="0">
                  <a:pos x="386" y="1749"/>
                </a:cxn>
                <a:cxn ang="0">
                  <a:pos x="417" y="1780"/>
                </a:cxn>
                <a:cxn ang="0">
                  <a:pos x="417" y="1788"/>
                </a:cxn>
                <a:cxn ang="0">
                  <a:pos x="410" y="1788"/>
                </a:cxn>
                <a:cxn ang="0">
                  <a:pos x="394" y="1804"/>
                </a:cxn>
                <a:cxn ang="0">
                  <a:pos x="371" y="1788"/>
                </a:cxn>
                <a:cxn ang="0">
                  <a:pos x="317" y="1749"/>
                </a:cxn>
                <a:cxn ang="0">
                  <a:pos x="255" y="1678"/>
                </a:cxn>
                <a:cxn ang="0">
                  <a:pos x="185" y="1584"/>
                </a:cxn>
                <a:cxn ang="0">
                  <a:pos x="116" y="1466"/>
                </a:cxn>
                <a:cxn ang="0">
                  <a:pos x="62" y="1310"/>
                </a:cxn>
                <a:cxn ang="0">
                  <a:pos x="23" y="1161"/>
                </a:cxn>
                <a:cxn ang="0">
                  <a:pos x="8" y="1019"/>
                </a:cxn>
                <a:cxn ang="0">
                  <a:pos x="0" y="902"/>
                </a:cxn>
                <a:cxn ang="0">
                  <a:pos x="8" y="737"/>
                </a:cxn>
                <a:cxn ang="0">
                  <a:pos x="46" y="549"/>
                </a:cxn>
                <a:cxn ang="0">
                  <a:pos x="116" y="353"/>
                </a:cxn>
                <a:cxn ang="0">
                  <a:pos x="170" y="251"/>
                </a:cxn>
                <a:cxn ang="0">
                  <a:pos x="232" y="157"/>
                </a:cxn>
                <a:cxn ang="0">
                  <a:pos x="348" y="39"/>
                </a:cxn>
                <a:cxn ang="0">
                  <a:pos x="386" y="8"/>
                </a:cxn>
                <a:cxn ang="0">
                  <a:pos x="402" y="0"/>
                </a:cxn>
              </a:cxnLst>
              <a:rect l="0" t="0" r="r" b="b"/>
              <a:pathLst>
                <a:path w="417" h="1804">
                  <a:moveTo>
                    <a:pt x="402" y="0"/>
                  </a:moveTo>
                  <a:lnTo>
                    <a:pt x="410" y="0"/>
                  </a:lnTo>
                  <a:lnTo>
                    <a:pt x="417" y="8"/>
                  </a:lnTo>
                  <a:lnTo>
                    <a:pt x="417" y="24"/>
                  </a:lnTo>
                  <a:lnTo>
                    <a:pt x="394" y="47"/>
                  </a:lnTo>
                  <a:lnTo>
                    <a:pt x="278" y="196"/>
                  </a:lnTo>
                  <a:lnTo>
                    <a:pt x="201" y="353"/>
                  </a:lnTo>
                  <a:lnTo>
                    <a:pt x="147" y="533"/>
                  </a:lnTo>
                  <a:lnTo>
                    <a:pt x="116" y="714"/>
                  </a:lnTo>
                  <a:lnTo>
                    <a:pt x="108" y="902"/>
                  </a:lnTo>
                  <a:lnTo>
                    <a:pt x="116" y="1043"/>
                  </a:lnTo>
                  <a:lnTo>
                    <a:pt x="131" y="1200"/>
                  </a:lnTo>
                  <a:lnTo>
                    <a:pt x="162" y="1349"/>
                  </a:lnTo>
                  <a:lnTo>
                    <a:pt x="216" y="1490"/>
                  </a:lnTo>
                  <a:lnTo>
                    <a:pt x="286" y="1623"/>
                  </a:lnTo>
                  <a:lnTo>
                    <a:pt x="386" y="1749"/>
                  </a:lnTo>
                  <a:lnTo>
                    <a:pt x="417" y="1780"/>
                  </a:lnTo>
                  <a:lnTo>
                    <a:pt x="417" y="1788"/>
                  </a:lnTo>
                  <a:lnTo>
                    <a:pt x="410" y="1788"/>
                  </a:lnTo>
                  <a:lnTo>
                    <a:pt x="394" y="1804"/>
                  </a:lnTo>
                  <a:lnTo>
                    <a:pt x="371" y="1788"/>
                  </a:lnTo>
                  <a:lnTo>
                    <a:pt x="317" y="1749"/>
                  </a:lnTo>
                  <a:lnTo>
                    <a:pt x="255" y="1678"/>
                  </a:lnTo>
                  <a:lnTo>
                    <a:pt x="185" y="1584"/>
                  </a:lnTo>
                  <a:lnTo>
                    <a:pt x="116" y="1466"/>
                  </a:lnTo>
                  <a:lnTo>
                    <a:pt x="62" y="1310"/>
                  </a:lnTo>
                  <a:lnTo>
                    <a:pt x="23" y="1161"/>
                  </a:lnTo>
                  <a:lnTo>
                    <a:pt x="8" y="1019"/>
                  </a:lnTo>
                  <a:lnTo>
                    <a:pt x="0" y="902"/>
                  </a:lnTo>
                  <a:lnTo>
                    <a:pt x="8" y="737"/>
                  </a:lnTo>
                  <a:lnTo>
                    <a:pt x="46" y="549"/>
                  </a:lnTo>
                  <a:lnTo>
                    <a:pt x="116" y="353"/>
                  </a:lnTo>
                  <a:lnTo>
                    <a:pt x="170" y="251"/>
                  </a:lnTo>
                  <a:lnTo>
                    <a:pt x="232" y="157"/>
                  </a:lnTo>
                  <a:lnTo>
                    <a:pt x="348" y="39"/>
                  </a:lnTo>
                  <a:lnTo>
                    <a:pt x="386" y="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12254" y="6582"/>
              <a:ext cx="394" cy="125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121"/>
                </a:cxn>
                <a:cxn ang="0">
                  <a:pos x="263" y="1168"/>
                </a:cxn>
                <a:cxn ang="0">
                  <a:pos x="278" y="1192"/>
                </a:cxn>
                <a:cxn ang="0">
                  <a:pos x="325" y="1200"/>
                </a:cxn>
                <a:cxn ang="0">
                  <a:pos x="394" y="1200"/>
                </a:cxn>
                <a:cxn ang="0">
                  <a:pos x="394" y="1255"/>
                </a:cxn>
                <a:cxn ang="0">
                  <a:pos x="0" y="1255"/>
                </a:cxn>
                <a:cxn ang="0">
                  <a:pos x="0" y="1200"/>
                </a:cxn>
                <a:cxn ang="0">
                  <a:pos x="69" y="1200"/>
                </a:cxn>
                <a:cxn ang="0">
                  <a:pos x="116" y="1192"/>
                </a:cxn>
                <a:cxn ang="0">
                  <a:pos x="131" y="1168"/>
                </a:cxn>
                <a:cxn ang="0">
                  <a:pos x="139" y="1121"/>
                </a:cxn>
                <a:cxn ang="0">
                  <a:pos x="139" y="180"/>
                </a:cxn>
                <a:cxn ang="0">
                  <a:pos x="131" y="126"/>
                </a:cxn>
                <a:cxn ang="0">
                  <a:pos x="116" y="94"/>
                </a:cxn>
                <a:cxn ang="0">
                  <a:pos x="77" y="79"/>
                </a:cxn>
                <a:cxn ang="0">
                  <a:pos x="0" y="79"/>
                </a:cxn>
                <a:cxn ang="0">
                  <a:pos x="0" y="24"/>
                </a:cxn>
                <a:cxn ang="0">
                  <a:pos x="255" y="0"/>
                </a:cxn>
              </a:cxnLst>
              <a:rect l="0" t="0" r="r" b="b"/>
              <a:pathLst>
                <a:path w="394" h="1255">
                  <a:moveTo>
                    <a:pt x="255" y="0"/>
                  </a:moveTo>
                  <a:lnTo>
                    <a:pt x="255" y="1121"/>
                  </a:lnTo>
                  <a:lnTo>
                    <a:pt x="263" y="1168"/>
                  </a:lnTo>
                  <a:lnTo>
                    <a:pt x="278" y="1192"/>
                  </a:lnTo>
                  <a:lnTo>
                    <a:pt x="325" y="1200"/>
                  </a:lnTo>
                  <a:lnTo>
                    <a:pt x="394" y="1200"/>
                  </a:lnTo>
                  <a:lnTo>
                    <a:pt x="394" y="1255"/>
                  </a:lnTo>
                  <a:lnTo>
                    <a:pt x="0" y="1255"/>
                  </a:lnTo>
                  <a:lnTo>
                    <a:pt x="0" y="1200"/>
                  </a:lnTo>
                  <a:lnTo>
                    <a:pt x="69" y="1200"/>
                  </a:lnTo>
                  <a:lnTo>
                    <a:pt x="116" y="1192"/>
                  </a:lnTo>
                  <a:lnTo>
                    <a:pt x="131" y="1168"/>
                  </a:lnTo>
                  <a:lnTo>
                    <a:pt x="139" y="1121"/>
                  </a:lnTo>
                  <a:lnTo>
                    <a:pt x="139" y="180"/>
                  </a:lnTo>
                  <a:lnTo>
                    <a:pt x="131" y="126"/>
                  </a:lnTo>
                  <a:lnTo>
                    <a:pt x="116" y="94"/>
                  </a:lnTo>
                  <a:lnTo>
                    <a:pt x="77" y="79"/>
                  </a:lnTo>
                  <a:lnTo>
                    <a:pt x="0" y="79"/>
                  </a:lnTo>
                  <a:lnTo>
                    <a:pt x="0" y="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1" name="Freeform 27"/>
            <p:cNvSpPr>
              <a:spLocks noEditPoints="1"/>
            </p:cNvSpPr>
            <p:nvPr/>
          </p:nvSpPr>
          <p:spPr bwMode="auto">
            <a:xfrm>
              <a:off x="12772" y="7029"/>
              <a:ext cx="789" cy="831"/>
            </a:xfrm>
            <a:custGeom>
              <a:avLst/>
              <a:gdLst/>
              <a:ahLst/>
              <a:cxnLst>
                <a:cxn ang="0">
                  <a:pos x="402" y="47"/>
                </a:cxn>
                <a:cxn ang="0">
                  <a:pos x="348" y="55"/>
                </a:cxn>
                <a:cxn ang="0">
                  <a:pos x="294" y="71"/>
                </a:cxn>
                <a:cxn ang="0">
                  <a:pos x="240" y="110"/>
                </a:cxn>
                <a:cxn ang="0">
                  <a:pos x="201" y="165"/>
                </a:cxn>
                <a:cxn ang="0">
                  <a:pos x="170" y="251"/>
                </a:cxn>
                <a:cxn ang="0">
                  <a:pos x="155" y="337"/>
                </a:cxn>
                <a:cxn ang="0">
                  <a:pos x="155" y="494"/>
                </a:cxn>
                <a:cxn ang="0">
                  <a:pos x="170" y="580"/>
                </a:cxn>
                <a:cxn ang="0">
                  <a:pos x="201" y="666"/>
                </a:cxn>
                <a:cxn ang="0">
                  <a:pos x="255" y="729"/>
                </a:cxn>
                <a:cxn ang="0">
                  <a:pos x="325" y="768"/>
                </a:cxn>
                <a:cxn ang="0">
                  <a:pos x="402" y="784"/>
                </a:cxn>
                <a:cxn ang="0">
                  <a:pos x="402" y="792"/>
                </a:cxn>
                <a:cxn ang="0">
                  <a:pos x="487" y="776"/>
                </a:cxn>
                <a:cxn ang="0">
                  <a:pos x="557" y="729"/>
                </a:cxn>
                <a:cxn ang="0">
                  <a:pos x="611" y="659"/>
                </a:cxn>
                <a:cxn ang="0">
                  <a:pos x="642" y="572"/>
                </a:cxn>
                <a:cxn ang="0">
                  <a:pos x="649" y="486"/>
                </a:cxn>
                <a:cxn ang="0">
                  <a:pos x="649" y="337"/>
                </a:cxn>
                <a:cxn ang="0">
                  <a:pos x="634" y="251"/>
                </a:cxn>
                <a:cxn ang="0">
                  <a:pos x="603" y="165"/>
                </a:cxn>
                <a:cxn ang="0">
                  <a:pos x="549" y="102"/>
                </a:cxn>
                <a:cxn ang="0">
                  <a:pos x="479" y="63"/>
                </a:cxn>
                <a:cxn ang="0">
                  <a:pos x="402" y="47"/>
                </a:cxn>
                <a:cxn ang="0">
                  <a:pos x="394" y="0"/>
                </a:cxn>
                <a:cxn ang="0">
                  <a:pos x="518" y="24"/>
                </a:cxn>
                <a:cxn ang="0">
                  <a:pos x="626" y="86"/>
                </a:cxn>
                <a:cxn ang="0">
                  <a:pos x="711" y="173"/>
                </a:cxn>
                <a:cxn ang="0">
                  <a:pos x="765" y="290"/>
                </a:cxn>
                <a:cxn ang="0">
                  <a:pos x="789" y="423"/>
                </a:cxn>
                <a:cxn ang="0">
                  <a:pos x="765" y="557"/>
                </a:cxn>
                <a:cxn ang="0">
                  <a:pos x="711" y="666"/>
                </a:cxn>
                <a:cxn ang="0">
                  <a:pos x="626" y="753"/>
                </a:cxn>
                <a:cxn ang="0">
                  <a:pos x="518" y="808"/>
                </a:cxn>
                <a:cxn ang="0">
                  <a:pos x="394" y="831"/>
                </a:cxn>
                <a:cxn ang="0">
                  <a:pos x="271" y="808"/>
                </a:cxn>
                <a:cxn ang="0">
                  <a:pos x="162" y="753"/>
                </a:cxn>
                <a:cxn ang="0">
                  <a:pos x="77" y="666"/>
                </a:cxn>
                <a:cxn ang="0">
                  <a:pos x="23" y="557"/>
                </a:cxn>
                <a:cxn ang="0">
                  <a:pos x="0" y="423"/>
                </a:cxn>
                <a:cxn ang="0">
                  <a:pos x="23" y="290"/>
                </a:cxn>
                <a:cxn ang="0">
                  <a:pos x="77" y="173"/>
                </a:cxn>
                <a:cxn ang="0">
                  <a:pos x="162" y="86"/>
                </a:cxn>
                <a:cxn ang="0">
                  <a:pos x="271" y="24"/>
                </a:cxn>
                <a:cxn ang="0">
                  <a:pos x="394" y="0"/>
                </a:cxn>
              </a:cxnLst>
              <a:rect l="0" t="0" r="r" b="b"/>
              <a:pathLst>
                <a:path w="789" h="831">
                  <a:moveTo>
                    <a:pt x="402" y="47"/>
                  </a:moveTo>
                  <a:lnTo>
                    <a:pt x="348" y="55"/>
                  </a:lnTo>
                  <a:lnTo>
                    <a:pt x="294" y="71"/>
                  </a:lnTo>
                  <a:lnTo>
                    <a:pt x="240" y="110"/>
                  </a:lnTo>
                  <a:lnTo>
                    <a:pt x="201" y="165"/>
                  </a:lnTo>
                  <a:lnTo>
                    <a:pt x="170" y="251"/>
                  </a:lnTo>
                  <a:lnTo>
                    <a:pt x="155" y="337"/>
                  </a:lnTo>
                  <a:lnTo>
                    <a:pt x="155" y="494"/>
                  </a:lnTo>
                  <a:lnTo>
                    <a:pt x="170" y="580"/>
                  </a:lnTo>
                  <a:lnTo>
                    <a:pt x="201" y="666"/>
                  </a:lnTo>
                  <a:lnTo>
                    <a:pt x="255" y="729"/>
                  </a:lnTo>
                  <a:lnTo>
                    <a:pt x="325" y="768"/>
                  </a:lnTo>
                  <a:lnTo>
                    <a:pt x="402" y="784"/>
                  </a:lnTo>
                  <a:lnTo>
                    <a:pt x="402" y="792"/>
                  </a:lnTo>
                  <a:lnTo>
                    <a:pt x="487" y="776"/>
                  </a:lnTo>
                  <a:lnTo>
                    <a:pt x="557" y="729"/>
                  </a:lnTo>
                  <a:lnTo>
                    <a:pt x="611" y="659"/>
                  </a:lnTo>
                  <a:lnTo>
                    <a:pt x="642" y="572"/>
                  </a:lnTo>
                  <a:lnTo>
                    <a:pt x="649" y="486"/>
                  </a:lnTo>
                  <a:lnTo>
                    <a:pt x="649" y="337"/>
                  </a:lnTo>
                  <a:lnTo>
                    <a:pt x="634" y="251"/>
                  </a:lnTo>
                  <a:lnTo>
                    <a:pt x="603" y="165"/>
                  </a:lnTo>
                  <a:lnTo>
                    <a:pt x="549" y="102"/>
                  </a:lnTo>
                  <a:lnTo>
                    <a:pt x="479" y="63"/>
                  </a:lnTo>
                  <a:lnTo>
                    <a:pt x="402" y="47"/>
                  </a:lnTo>
                  <a:close/>
                  <a:moveTo>
                    <a:pt x="394" y="0"/>
                  </a:moveTo>
                  <a:lnTo>
                    <a:pt x="518" y="24"/>
                  </a:lnTo>
                  <a:lnTo>
                    <a:pt x="626" y="86"/>
                  </a:lnTo>
                  <a:lnTo>
                    <a:pt x="711" y="173"/>
                  </a:lnTo>
                  <a:lnTo>
                    <a:pt x="765" y="290"/>
                  </a:lnTo>
                  <a:lnTo>
                    <a:pt x="789" y="423"/>
                  </a:lnTo>
                  <a:lnTo>
                    <a:pt x="765" y="557"/>
                  </a:lnTo>
                  <a:lnTo>
                    <a:pt x="711" y="666"/>
                  </a:lnTo>
                  <a:lnTo>
                    <a:pt x="626" y="753"/>
                  </a:lnTo>
                  <a:lnTo>
                    <a:pt x="518" y="808"/>
                  </a:lnTo>
                  <a:lnTo>
                    <a:pt x="394" y="831"/>
                  </a:lnTo>
                  <a:lnTo>
                    <a:pt x="271" y="808"/>
                  </a:lnTo>
                  <a:lnTo>
                    <a:pt x="162" y="753"/>
                  </a:lnTo>
                  <a:lnTo>
                    <a:pt x="77" y="666"/>
                  </a:lnTo>
                  <a:lnTo>
                    <a:pt x="23" y="557"/>
                  </a:lnTo>
                  <a:lnTo>
                    <a:pt x="0" y="423"/>
                  </a:lnTo>
                  <a:lnTo>
                    <a:pt x="23" y="290"/>
                  </a:lnTo>
                  <a:lnTo>
                    <a:pt x="77" y="173"/>
                  </a:lnTo>
                  <a:lnTo>
                    <a:pt x="162" y="86"/>
                  </a:lnTo>
                  <a:lnTo>
                    <a:pt x="271" y="24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2" name="Freeform 28"/>
            <p:cNvSpPr>
              <a:spLocks noEditPoints="1"/>
            </p:cNvSpPr>
            <p:nvPr/>
          </p:nvSpPr>
          <p:spPr bwMode="auto">
            <a:xfrm>
              <a:off x="13684" y="7013"/>
              <a:ext cx="804" cy="1192"/>
            </a:xfrm>
            <a:custGeom>
              <a:avLst/>
              <a:gdLst/>
              <a:ahLst/>
              <a:cxnLst>
                <a:cxn ang="0">
                  <a:pos x="170" y="824"/>
                </a:cxn>
                <a:cxn ang="0">
                  <a:pos x="93" y="902"/>
                </a:cxn>
                <a:cxn ang="0">
                  <a:pos x="101" y="1035"/>
                </a:cxn>
                <a:cxn ang="0">
                  <a:pos x="255" y="1137"/>
                </a:cxn>
                <a:cxn ang="0">
                  <a:pos x="387" y="1153"/>
                </a:cxn>
                <a:cxn ang="0">
                  <a:pos x="603" y="1098"/>
                </a:cxn>
                <a:cxn ang="0">
                  <a:pos x="688" y="965"/>
                </a:cxn>
                <a:cxn ang="0">
                  <a:pos x="634" y="855"/>
                </a:cxn>
                <a:cxn ang="0">
                  <a:pos x="495" y="816"/>
                </a:cxn>
                <a:cxn ang="0">
                  <a:pos x="224" y="808"/>
                </a:cxn>
                <a:cxn ang="0">
                  <a:pos x="271" y="87"/>
                </a:cxn>
                <a:cxn ang="0">
                  <a:pos x="209" y="141"/>
                </a:cxn>
                <a:cxn ang="0">
                  <a:pos x="178" y="243"/>
                </a:cxn>
                <a:cxn ang="0">
                  <a:pos x="186" y="361"/>
                </a:cxn>
                <a:cxn ang="0">
                  <a:pos x="224" y="463"/>
                </a:cxn>
                <a:cxn ang="0">
                  <a:pos x="333" y="510"/>
                </a:cxn>
                <a:cxn ang="0">
                  <a:pos x="433" y="471"/>
                </a:cxn>
                <a:cxn ang="0">
                  <a:pos x="480" y="392"/>
                </a:cxn>
                <a:cxn ang="0">
                  <a:pos x="487" y="259"/>
                </a:cxn>
                <a:cxn ang="0">
                  <a:pos x="472" y="165"/>
                </a:cxn>
                <a:cxn ang="0">
                  <a:pos x="395" y="87"/>
                </a:cxn>
                <a:cxn ang="0">
                  <a:pos x="712" y="0"/>
                </a:cxn>
                <a:cxn ang="0">
                  <a:pos x="758" y="8"/>
                </a:cxn>
                <a:cxn ang="0">
                  <a:pos x="804" y="71"/>
                </a:cxn>
                <a:cxn ang="0">
                  <a:pos x="797" y="110"/>
                </a:cxn>
                <a:cxn ang="0">
                  <a:pos x="758" y="141"/>
                </a:cxn>
                <a:cxn ang="0">
                  <a:pos x="727" y="134"/>
                </a:cxn>
                <a:cxn ang="0">
                  <a:pos x="704" y="110"/>
                </a:cxn>
                <a:cxn ang="0">
                  <a:pos x="696" y="71"/>
                </a:cxn>
                <a:cxn ang="0">
                  <a:pos x="712" y="47"/>
                </a:cxn>
                <a:cxn ang="0">
                  <a:pos x="712" y="40"/>
                </a:cxn>
                <a:cxn ang="0">
                  <a:pos x="611" y="63"/>
                </a:cxn>
                <a:cxn ang="0">
                  <a:pos x="596" y="189"/>
                </a:cxn>
                <a:cxn ang="0">
                  <a:pos x="596" y="385"/>
                </a:cxn>
                <a:cxn ang="0">
                  <a:pos x="449" y="526"/>
                </a:cxn>
                <a:cxn ang="0">
                  <a:pos x="255" y="541"/>
                </a:cxn>
                <a:cxn ang="0">
                  <a:pos x="139" y="526"/>
                </a:cxn>
                <a:cxn ang="0">
                  <a:pos x="124" y="581"/>
                </a:cxn>
                <a:cxn ang="0">
                  <a:pos x="163" y="651"/>
                </a:cxn>
                <a:cxn ang="0">
                  <a:pos x="240" y="706"/>
                </a:cxn>
                <a:cxn ang="0">
                  <a:pos x="572" y="722"/>
                </a:cxn>
                <a:cxn ang="0">
                  <a:pos x="727" y="792"/>
                </a:cxn>
                <a:cxn ang="0">
                  <a:pos x="781" y="902"/>
                </a:cxn>
                <a:cxn ang="0">
                  <a:pos x="766" y="1035"/>
                </a:cxn>
                <a:cxn ang="0">
                  <a:pos x="627" y="1153"/>
                </a:cxn>
                <a:cxn ang="0">
                  <a:pos x="395" y="1192"/>
                </a:cxn>
                <a:cxn ang="0">
                  <a:pos x="163" y="1153"/>
                </a:cxn>
                <a:cxn ang="0">
                  <a:pos x="23" y="1043"/>
                </a:cxn>
                <a:cxn ang="0">
                  <a:pos x="8" y="910"/>
                </a:cxn>
                <a:cxn ang="0">
                  <a:pos x="93" y="816"/>
                </a:cxn>
                <a:cxn ang="0">
                  <a:pos x="116" y="745"/>
                </a:cxn>
                <a:cxn ang="0">
                  <a:pos x="85" y="628"/>
                </a:cxn>
                <a:cxn ang="0">
                  <a:pos x="116" y="510"/>
                </a:cxn>
                <a:cxn ang="0">
                  <a:pos x="93" y="432"/>
                </a:cxn>
                <a:cxn ang="0">
                  <a:pos x="54" y="290"/>
                </a:cxn>
                <a:cxn ang="0">
                  <a:pos x="139" y="102"/>
                </a:cxn>
                <a:cxn ang="0">
                  <a:pos x="340" y="24"/>
                </a:cxn>
                <a:cxn ang="0">
                  <a:pos x="449" y="40"/>
                </a:cxn>
                <a:cxn ang="0">
                  <a:pos x="596" y="32"/>
                </a:cxn>
                <a:cxn ang="0">
                  <a:pos x="712" y="0"/>
                </a:cxn>
              </a:cxnLst>
              <a:rect l="0" t="0" r="r" b="b"/>
              <a:pathLst>
                <a:path w="804" h="1192">
                  <a:moveTo>
                    <a:pt x="224" y="808"/>
                  </a:moveTo>
                  <a:lnTo>
                    <a:pt x="170" y="824"/>
                  </a:lnTo>
                  <a:lnTo>
                    <a:pt x="124" y="855"/>
                  </a:lnTo>
                  <a:lnTo>
                    <a:pt x="93" y="902"/>
                  </a:lnTo>
                  <a:lnTo>
                    <a:pt x="78" y="965"/>
                  </a:lnTo>
                  <a:lnTo>
                    <a:pt x="101" y="1035"/>
                  </a:lnTo>
                  <a:lnTo>
                    <a:pt x="163" y="1098"/>
                  </a:lnTo>
                  <a:lnTo>
                    <a:pt x="255" y="1137"/>
                  </a:lnTo>
                  <a:lnTo>
                    <a:pt x="379" y="1153"/>
                  </a:lnTo>
                  <a:lnTo>
                    <a:pt x="387" y="1153"/>
                  </a:lnTo>
                  <a:lnTo>
                    <a:pt x="511" y="1137"/>
                  </a:lnTo>
                  <a:lnTo>
                    <a:pt x="603" y="1098"/>
                  </a:lnTo>
                  <a:lnTo>
                    <a:pt x="665" y="1035"/>
                  </a:lnTo>
                  <a:lnTo>
                    <a:pt x="688" y="965"/>
                  </a:lnTo>
                  <a:lnTo>
                    <a:pt x="673" y="902"/>
                  </a:lnTo>
                  <a:lnTo>
                    <a:pt x="634" y="855"/>
                  </a:lnTo>
                  <a:lnTo>
                    <a:pt x="572" y="831"/>
                  </a:lnTo>
                  <a:lnTo>
                    <a:pt x="495" y="816"/>
                  </a:lnTo>
                  <a:lnTo>
                    <a:pt x="410" y="808"/>
                  </a:lnTo>
                  <a:lnTo>
                    <a:pt x="224" y="808"/>
                  </a:lnTo>
                  <a:close/>
                  <a:moveTo>
                    <a:pt x="333" y="71"/>
                  </a:moveTo>
                  <a:lnTo>
                    <a:pt x="271" y="87"/>
                  </a:lnTo>
                  <a:lnTo>
                    <a:pt x="232" y="110"/>
                  </a:lnTo>
                  <a:lnTo>
                    <a:pt x="209" y="141"/>
                  </a:lnTo>
                  <a:lnTo>
                    <a:pt x="186" y="189"/>
                  </a:lnTo>
                  <a:lnTo>
                    <a:pt x="178" y="243"/>
                  </a:lnTo>
                  <a:lnTo>
                    <a:pt x="178" y="322"/>
                  </a:lnTo>
                  <a:lnTo>
                    <a:pt x="186" y="361"/>
                  </a:lnTo>
                  <a:lnTo>
                    <a:pt x="201" y="416"/>
                  </a:lnTo>
                  <a:lnTo>
                    <a:pt x="224" y="463"/>
                  </a:lnTo>
                  <a:lnTo>
                    <a:pt x="271" y="494"/>
                  </a:lnTo>
                  <a:lnTo>
                    <a:pt x="333" y="510"/>
                  </a:lnTo>
                  <a:lnTo>
                    <a:pt x="395" y="494"/>
                  </a:lnTo>
                  <a:lnTo>
                    <a:pt x="433" y="471"/>
                  </a:lnTo>
                  <a:lnTo>
                    <a:pt x="456" y="439"/>
                  </a:lnTo>
                  <a:lnTo>
                    <a:pt x="480" y="392"/>
                  </a:lnTo>
                  <a:lnTo>
                    <a:pt x="487" y="338"/>
                  </a:lnTo>
                  <a:lnTo>
                    <a:pt x="487" y="259"/>
                  </a:lnTo>
                  <a:lnTo>
                    <a:pt x="480" y="220"/>
                  </a:lnTo>
                  <a:lnTo>
                    <a:pt x="472" y="165"/>
                  </a:lnTo>
                  <a:lnTo>
                    <a:pt x="441" y="118"/>
                  </a:lnTo>
                  <a:lnTo>
                    <a:pt x="395" y="87"/>
                  </a:lnTo>
                  <a:lnTo>
                    <a:pt x="333" y="71"/>
                  </a:lnTo>
                  <a:close/>
                  <a:moveTo>
                    <a:pt x="712" y="0"/>
                  </a:moveTo>
                  <a:lnTo>
                    <a:pt x="735" y="0"/>
                  </a:lnTo>
                  <a:lnTo>
                    <a:pt x="758" y="8"/>
                  </a:lnTo>
                  <a:lnTo>
                    <a:pt x="781" y="24"/>
                  </a:lnTo>
                  <a:lnTo>
                    <a:pt x="804" y="71"/>
                  </a:lnTo>
                  <a:lnTo>
                    <a:pt x="804" y="87"/>
                  </a:lnTo>
                  <a:lnTo>
                    <a:pt x="797" y="110"/>
                  </a:lnTo>
                  <a:lnTo>
                    <a:pt x="789" y="126"/>
                  </a:lnTo>
                  <a:lnTo>
                    <a:pt x="758" y="141"/>
                  </a:lnTo>
                  <a:lnTo>
                    <a:pt x="750" y="141"/>
                  </a:lnTo>
                  <a:lnTo>
                    <a:pt x="727" y="134"/>
                  </a:lnTo>
                  <a:lnTo>
                    <a:pt x="712" y="126"/>
                  </a:lnTo>
                  <a:lnTo>
                    <a:pt x="704" y="110"/>
                  </a:lnTo>
                  <a:lnTo>
                    <a:pt x="696" y="87"/>
                  </a:lnTo>
                  <a:lnTo>
                    <a:pt x="696" y="71"/>
                  </a:lnTo>
                  <a:lnTo>
                    <a:pt x="704" y="63"/>
                  </a:lnTo>
                  <a:lnTo>
                    <a:pt x="712" y="47"/>
                  </a:lnTo>
                  <a:lnTo>
                    <a:pt x="727" y="40"/>
                  </a:lnTo>
                  <a:lnTo>
                    <a:pt x="712" y="40"/>
                  </a:lnTo>
                  <a:lnTo>
                    <a:pt x="665" y="47"/>
                  </a:lnTo>
                  <a:lnTo>
                    <a:pt x="611" y="63"/>
                  </a:lnTo>
                  <a:lnTo>
                    <a:pt x="549" y="110"/>
                  </a:lnTo>
                  <a:lnTo>
                    <a:pt x="596" y="189"/>
                  </a:lnTo>
                  <a:lnTo>
                    <a:pt x="619" y="283"/>
                  </a:lnTo>
                  <a:lnTo>
                    <a:pt x="596" y="385"/>
                  </a:lnTo>
                  <a:lnTo>
                    <a:pt x="534" y="471"/>
                  </a:lnTo>
                  <a:lnTo>
                    <a:pt x="449" y="526"/>
                  </a:lnTo>
                  <a:lnTo>
                    <a:pt x="333" y="549"/>
                  </a:lnTo>
                  <a:lnTo>
                    <a:pt x="255" y="541"/>
                  </a:lnTo>
                  <a:lnTo>
                    <a:pt x="155" y="494"/>
                  </a:lnTo>
                  <a:lnTo>
                    <a:pt x="139" y="526"/>
                  </a:lnTo>
                  <a:lnTo>
                    <a:pt x="124" y="573"/>
                  </a:lnTo>
                  <a:lnTo>
                    <a:pt x="124" y="581"/>
                  </a:lnTo>
                  <a:lnTo>
                    <a:pt x="147" y="588"/>
                  </a:lnTo>
                  <a:lnTo>
                    <a:pt x="163" y="651"/>
                  </a:lnTo>
                  <a:lnTo>
                    <a:pt x="209" y="698"/>
                  </a:lnTo>
                  <a:lnTo>
                    <a:pt x="240" y="706"/>
                  </a:lnTo>
                  <a:lnTo>
                    <a:pt x="472" y="706"/>
                  </a:lnTo>
                  <a:lnTo>
                    <a:pt x="572" y="722"/>
                  </a:lnTo>
                  <a:lnTo>
                    <a:pt x="673" y="753"/>
                  </a:lnTo>
                  <a:lnTo>
                    <a:pt x="727" y="792"/>
                  </a:lnTo>
                  <a:lnTo>
                    <a:pt x="766" y="847"/>
                  </a:lnTo>
                  <a:lnTo>
                    <a:pt x="781" y="902"/>
                  </a:lnTo>
                  <a:lnTo>
                    <a:pt x="789" y="957"/>
                  </a:lnTo>
                  <a:lnTo>
                    <a:pt x="766" y="1035"/>
                  </a:lnTo>
                  <a:lnTo>
                    <a:pt x="712" y="1098"/>
                  </a:lnTo>
                  <a:lnTo>
                    <a:pt x="627" y="1153"/>
                  </a:lnTo>
                  <a:lnTo>
                    <a:pt x="518" y="1184"/>
                  </a:lnTo>
                  <a:lnTo>
                    <a:pt x="395" y="1192"/>
                  </a:lnTo>
                  <a:lnTo>
                    <a:pt x="271" y="1184"/>
                  </a:lnTo>
                  <a:lnTo>
                    <a:pt x="163" y="1153"/>
                  </a:lnTo>
                  <a:lnTo>
                    <a:pt x="78" y="1106"/>
                  </a:lnTo>
                  <a:lnTo>
                    <a:pt x="23" y="1043"/>
                  </a:lnTo>
                  <a:lnTo>
                    <a:pt x="0" y="965"/>
                  </a:lnTo>
                  <a:lnTo>
                    <a:pt x="8" y="910"/>
                  </a:lnTo>
                  <a:lnTo>
                    <a:pt x="39" y="863"/>
                  </a:lnTo>
                  <a:lnTo>
                    <a:pt x="93" y="816"/>
                  </a:lnTo>
                  <a:lnTo>
                    <a:pt x="163" y="784"/>
                  </a:lnTo>
                  <a:lnTo>
                    <a:pt x="116" y="745"/>
                  </a:lnTo>
                  <a:lnTo>
                    <a:pt x="93" y="682"/>
                  </a:lnTo>
                  <a:lnTo>
                    <a:pt x="85" y="628"/>
                  </a:lnTo>
                  <a:lnTo>
                    <a:pt x="93" y="565"/>
                  </a:lnTo>
                  <a:lnTo>
                    <a:pt x="116" y="510"/>
                  </a:lnTo>
                  <a:lnTo>
                    <a:pt x="139" y="479"/>
                  </a:lnTo>
                  <a:lnTo>
                    <a:pt x="93" y="432"/>
                  </a:lnTo>
                  <a:lnTo>
                    <a:pt x="70" y="369"/>
                  </a:lnTo>
                  <a:lnTo>
                    <a:pt x="54" y="290"/>
                  </a:lnTo>
                  <a:lnTo>
                    <a:pt x="78" y="189"/>
                  </a:lnTo>
                  <a:lnTo>
                    <a:pt x="139" y="102"/>
                  </a:lnTo>
                  <a:lnTo>
                    <a:pt x="224" y="47"/>
                  </a:lnTo>
                  <a:lnTo>
                    <a:pt x="340" y="24"/>
                  </a:lnTo>
                  <a:lnTo>
                    <a:pt x="387" y="24"/>
                  </a:lnTo>
                  <a:lnTo>
                    <a:pt x="449" y="40"/>
                  </a:lnTo>
                  <a:lnTo>
                    <a:pt x="526" y="87"/>
                  </a:lnTo>
                  <a:lnTo>
                    <a:pt x="596" y="32"/>
                  </a:lnTo>
                  <a:lnTo>
                    <a:pt x="665" y="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14921" y="7045"/>
              <a:ext cx="959" cy="823"/>
            </a:xfrm>
            <a:custGeom>
              <a:avLst/>
              <a:gdLst/>
              <a:ahLst/>
              <a:cxnLst>
                <a:cxn ang="0">
                  <a:pos x="240" y="8"/>
                </a:cxn>
                <a:cxn ang="0">
                  <a:pos x="333" y="86"/>
                </a:cxn>
                <a:cxn ang="0">
                  <a:pos x="371" y="125"/>
                </a:cxn>
                <a:cxn ang="0">
                  <a:pos x="464" y="47"/>
                </a:cxn>
                <a:cxn ang="0">
                  <a:pos x="627" y="0"/>
                </a:cxn>
                <a:cxn ang="0">
                  <a:pos x="774" y="55"/>
                </a:cxn>
                <a:cxn ang="0">
                  <a:pos x="828" y="196"/>
                </a:cxn>
                <a:cxn ang="0">
                  <a:pos x="797" y="353"/>
                </a:cxn>
                <a:cxn ang="0">
                  <a:pos x="743" y="525"/>
                </a:cxn>
                <a:cxn ang="0">
                  <a:pos x="696" y="658"/>
                </a:cxn>
                <a:cxn ang="0">
                  <a:pos x="689" y="752"/>
                </a:cxn>
                <a:cxn ang="0">
                  <a:pos x="712" y="784"/>
                </a:cxn>
                <a:cxn ang="0">
                  <a:pos x="789" y="768"/>
                </a:cxn>
                <a:cxn ang="0">
                  <a:pos x="874" y="650"/>
                </a:cxn>
                <a:cxn ang="0">
                  <a:pos x="913" y="549"/>
                </a:cxn>
                <a:cxn ang="0">
                  <a:pos x="951" y="533"/>
                </a:cxn>
                <a:cxn ang="0">
                  <a:pos x="959" y="549"/>
                </a:cxn>
                <a:cxn ang="0">
                  <a:pos x="944" y="603"/>
                </a:cxn>
                <a:cxn ang="0">
                  <a:pos x="890" y="721"/>
                </a:cxn>
                <a:cxn ang="0">
                  <a:pos x="797" y="807"/>
                </a:cxn>
                <a:cxn ang="0">
                  <a:pos x="650" y="807"/>
                </a:cxn>
                <a:cxn ang="0">
                  <a:pos x="580" y="674"/>
                </a:cxn>
                <a:cxn ang="0">
                  <a:pos x="596" y="588"/>
                </a:cxn>
                <a:cxn ang="0">
                  <a:pos x="650" y="439"/>
                </a:cxn>
                <a:cxn ang="0">
                  <a:pos x="704" y="243"/>
                </a:cxn>
                <a:cxn ang="0">
                  <a:pos x="712" y="117"/>
                </a:cxn>
                <a:cxn ang="0">
                  <a:pos x="665" y="47"/>
                </a:cxn>
                <a:cxn ang="0">
                  <a:pos x="526" y="55"/>
                </a:cxn>
                <a:cxn ang="0">
                  <a:pos x="395" y="157"/>
                </a:cxn>
                <a:cxn ang="0">
                  <a:pos x="333" y="258"/>
                </a:cxn>
                <a:cxn ang="0">
                  <a:pos x="325" y="274"/>
                </a:cxn>
                <a:cxn ang="0">
                  <a:pos x="317" y="306"/>
                </a:cxn>
                <a:cxn ang="0">
                  <a:pos x="310" y="345"/>
                </a:cxn>
                <a:cxn ang="0">
                  <a:pos x="279" y="462"/>
                </a:cxn>
                <a:cxn ang="0">
                  <a:pos x="232" y="666"/>
                </a:cxn>
                <a:cxn ang="0">
                  <a:pos x="209" y="745"/>
                </a:cxn>
                <a:cxn ang="0">
                  <a:pos x="194" y="784"/>
                </a:cxn>
                <a:cxn ang="0">
                  <a:pos x="155" y="807"/>
                </a:cxn>
                <a:cxn ang="0">
                  <a:pos x="101" y="799"/>
                </a:cxn>
                <a:cxn ang="0">
                  <a:pos x="85" y="760"/>
                </a:cxn>
                <a:cxn ang="0">
                  <a:pos x="93" y="721"/>
                </a:cxn>
                <a:cxn ang="0">
                  <a:pos x="101" y="682"/>
                </a:cxn>
                <a:cxn ang="0">
                  <a:pos x="225" y="219"/>
                </a:cxn>
                <a:cxn ang="0">
                  <a:pos x="240" y="149"/>
                </a:cxn>
                <a:cxn ang="0">
                  <a:pos x="232" y="70"/>
                </a:cxn>
                <a:cxn ang="0">
                  <a:pos x="209" y="39"/>
                </a:cxn>
                <a:cxn ang="0">
                  <a:pos x="140" y="55"/>
                </a:cxn>
                <a:cxn ang="0">
                  <a:pos x="78" y="164"/>
                </a:cxn>
                <a:cxn ang="0">
                  <a:pos x="47" y="274"/>
                </a:cxn>
                <a:cxn ang="0">
                  <a:pos x="8" y="290"/>
                </a:cxn>
                <a:cxn ang="0">
                  <a:pos x="0" y="274"/>
                </a:cxn>
                <a:cxn ang="0">
                  <a:pos x="16" y="211"/>
                </a:cxn>
                <a:cxn ang="0">
                  <a:pos x="54" y="102"/>
                </a:cxn>
                <a:cxn ang="0">
                  <a:pos x="93" y="39"/>
                </a:cxn>
                <a:cxn ang="0">
                  <a:pos x="186" y="0"/>
                </a:cxn>
              </a:cxnLst>
              <a:rect l="0" t="0" r="r" b="b"/>
              <a:pathLst>
                <a:path w="959" h="823">
                  <a:moveTo>
                    <a:pt x="186" y="0"/>
                  </a:moveTo>
                  <a:lnTo>
                    <a:pt x="240" y="8"/>
                  </a:lnTo>
                  <a:lnTo>
                    <a:pt x="294" y="39"/>
                  </a:lnTo>
                  <a:lnTo>
                    <a:pt x="333" y="86"/>
                  </a:lnTo>
                  <a:lnTo>
                    <a:pt x="348" y="157"/>
                  </a:lnTo>
                  <a:lnTo>
                    <a:pt x="371" y="125"/>
                  </a:lnTo>
                  <a:lnTo>
                    <a:pt x="410" y="86"/>
                  </a:lnTo>
                  <a:lnTo>
                    <a:pt x="464" y="47"/>
                  </a:lnTo>
                  <a:lnTo>
                    <a:pt x="542" y="15"/>
                  </a:lnTo>
                  <a:lnTo>
                    <a:pt x="627" y="0"/>
                  </a:lnTo>
                  <a:lnTo>
                    <a:pt x="712" y="15"/>
                  </a:lnTo>
                  <a:lnTo>
                    <a:pt x="774" y="55"/>
                  </a:lnTo>
                  <a:lnTo>
                    <a:pt x="812" y="117"/>
                  </a:lnTo>
                  <a:lnTo>
                    <a:pt x="828" y="196"/>
                  </a:lnTo>
                  <a:lnTo>
                    <a:pt x="820" y="266"/>
                  </a:lnTo>
                  <a:lnTo>
                    <a:pt x="797" y="353"/>
                  </a:lnTo>
                  <a:lnTo>
                    <a:pt x="774" y="447"/>
                  </a:lnTo>
                  <a:lnTo>
                    <a:pt x="743" y="525"/>
                  </a:lnTo>
                  <a:lnTo>
                    <a:pt x="719" y="596"/>
                  </a:lnTo>
                  <a:lnTo>
                    <a:pt x="696" y="658"/>
                  </a:lnTo>
                  <a:lnTo>
                    <a:pt x="689" y="721"/>
                  </a:lnTo>
                  <a:lnTo>
                    <a:pt x="689" y="752"/>
                  </a:lnTo>
                  <a:lnTo>
                    <a:pt x="696" y="768"/>
                  </a:lnTo>
                  <a:lnTo>
                    <a:pt x="712" y="784"/>
                  </a:lnTo>
                  <a:lnTo>
                    <a:pt x="727" y="784"/>
                  </a:lnTo>
                  <a:lnTo>
                    <a:pt x="789" y="768"/>
                  </a:lnTo>
                  <a:lnTo>
                    <a:pt x="835" y="721"/>
                  </a:lnTo>
                  <a:lnTo>
                    <a:pt x="874" y="650"/>
                  </a:lnTo>
                  <a:lnTo>
                    <a:pt x="905" y="564"/>
                  </a:lnTo>
                  <a:lnTo>
                    <a:pt x="913" y="549"/>
                  </a:lnTo>
                  <a:lnTo>
                    <a:pt x="928" y="533"/>
                  </a:lnTo>
                  <a:lnTo>
                    <a:pt x="951" y="533"/>
                  </a:lnTo>
                  <a:lnTo>
                    <a:pt x="959" y="541"/>
                  </a:lnTo>
                  <a:lnTo>
                    <a:pt x="959" y="549"/>
                  </a:lnTo>
                  <a:lnTo>
                    <a:pt x="951" y="564"/>
                  </a:lnTo>
                  <a:lnTo>
                    <a:pt x="944" y="603"/>
                  </a:lnTo>
                  <a:lnTo>
                    <a:pt x="920" y="658"/>
                  </a:lnTo>
                  <a:lnTo>
                    <a:pt x="890" y="721"/>
                  </a:lnTo>
                  <a:lnTo>
                    <a:pt x="851" y="768"/>
                  </a:lnTo>
                  <a:lnTo>
                    <a:pt x="797" y="807"/>
                  </a:lnTo>
                  <a:lnTo>
                    <a:pt x="727" y="823"/>
                  </a:lnTo>
                  <a:lnTo>
                    <a:pt x="650" y="807"/>
                  </a:lnTo>
                  <a:lnTo>
                    <a:pt x="596" y="752"/>
                  </a:lnTo>
                  <a:lnTo>
                    <a:pt x="580" y="674"/>
                  </a:lnTo>
                  <a:lnTo>
                    <a:pt x="580" y="635"/>
                  </a:lnTo>
                  <a:lnTo>
                    <a:pt x="596" y="588"/>
                  </a:lnTo>
                  <a:lnTo>
                    <a:pt x="619" y="525"/>
                  </a:lnTo>
                  <a:lnTo>
                    <a:pt x="650" y="439"/>
                  </a:lnTo>
                  <a:lnTo>
                    <a:pt x="681" y="337"/>
                  </a:lnTo>
                  <a:lnTo>
                    <a:pt x="704" y="243"/>
                  </a:lnTo>
                  <a:lnTo>
                    <a:pt x="712" y="164"/>
                  </a:lnTo>
                  <a:lnTo>
                    <a:pt x="712" y="117"/>
                  </a:lnTo>
                  <a:lnTo>
                    <a:pt x="696" y="78"/>
                  </a:lnTo>
                  <a:lnTo>
                    <a:pt x="665" y="47"/>
                  </a:lnTo>
                  <a:lnTo>
                    <a:pt x="619" y="39"/>
                  </a:lnTo>
                  <a:lnTo>
                    <a:pt x="526" y="55"/>
                  </a:lnTo>
                  <a:lnTo>
                    <a:pt x="457" y="102"/>
                  </a:lnTo>
                  <a:lnTo>
                    <a:pt x="395" y="157"/>
                  </a:lnTo>
                  <a:lnTo>
                    <a:pt x="356" y="211"/>
                  </a:lnTo>
                  <a:lnTo>
                    <a:pt x="333" y="258"/>
                  </a:lnTo>
                  <a:lnTo>
                    <a:pt x="333" y="266"/>
                  </a:lnTo>
                  <a:lnTo>
                    <a:pt x="325" y="274"/>
                  </a:lnTo>
                  <a:lnTo>
                    <a:pt x="325" y="290"/>
                  </a:lnTo>
                  <a:lnTo>
                    <a:pt x="317" y="306"/>
                  </a:lnTo>
                  <a:lnTo>
                    <a:pt x="317" y="329"/>
                  </a:lnTo>
                  <a:lnTo>
                    <a:pt x="310" y="345"/>
                  </a:lnTo>
                  <a:lnTo>
                    <a:pt x="294" y="407"/>
                  </a:lnTo>
                  <a:lnTo>
                    <a:pt x="279" y="462"/>
                  </a:lnTo>
                  <a:lnTo>
                    <a:pt x="240" y="627"/>
                  </a:lnTo>
                  <a:lnTo>
                    <a:pt x="232" y="666"/>
                  </a:lnTo>
                  <a:lnTo>
                    <a:pt x="225" y="713"/>
                  </a:lnTo>
                  <a:lnTo>
                    <a:pt x="209" y="745"/>
                  </a:lnTo>
                  <a:lnTo>
                    <a:pt x="209" y="760"/>
                  </a:lnTo>
                  <a:lnTo>
                    <a:pt x="194" y="784"/>
                  </a:lnTo>
                  <a:lnTo>
                    <a:pt x="178" y="799"/>
                  </a:lnTo>
                  <a:lnTo>
                    <a:pt x="155" y="807"/>
                  </a:lnTo>
                  <a:lnTo>
                    <a:pt x="116" y="807"/>
                  </a:lnTo>
                  <a:lnTo>
                    <a:pt x="101" y="799"/>
                  </a:lnTo>
                  <a:lnTo>
                    <a:pt x="93" y="784"/>
                  </a:lnTo>
                  <a:lnTo>
                    <a:pt x="85" y="760"/>
                  </a:lnTo>
                  <a:lnTo>
                    <a:pt x="85" y="737"/>
                  </a:lnTo>
                  <a:lnTo>
                    <a:pt x="93" y="721"/>
                  </a:lnTo>
                  <a:lnTo>
                    <a:pt x="93" y="698"/>
                  </a:lnTo>
                  <a:lnTo>
                    <a:pt x="101" y="682"/>
                  </a:lnTo>
                  <a:lnTo>
                    <a:pt x="209" y="274"/>
                  </a:lnTo>
                  <a:lnTo>
                    <a:pt x="225" y="219"/>
                  </a:lnTo>
                  <a:lnTo>
                    <a:pt x="232" y="180"/>
                  </a:lnTo>
                  <a:lnTo>
                    <a:pt x="240" y="149"/>
                  </a:lnTo>
                  <a:lnTo>
                    <a:pt x="240" y="94"/>
                  </a:lnTo>
                  <a:lnTo>
                    <a:pt x="232" y="70"/>
                  </a:lnTo>
                  <a:lnTo>
                    <a:pt x="225" y="55"/>
                  </a:lnTo>
                  <a:lnTo>
                    <a:pt x="209" y="39"/>
                  </a:lnTo>
                  <a:lnTo>
                    <a:pt x="186" y="39"/>
                  </a:lnTo>
                  <a:lnTo>
                    <a:pt x="140" y="55"/>
                  </a:lnTo>
                  <a:lnTo>
                    <a:pt x="109" y="102"/>
                  </a:lnTo>
                  <a:lnTo>
                    <a:pt x="78" y="164"/>
                  </a:lnTo>
                  <a:lnTo>
                    <a:pt x="54" y="251"/>
                  </a:lnTo>
                  <a:lnTo>
                    <a:pt x="47" y="274"/>
                  </a:lnTo>
                  <a:lnTo>
                    <a:pt x="31" y="290"/>
                  </a:lnTo>
                  <a:lnTo>
                    <a:pt x="8" y="290"/>
                  </a:lnTo>
                  <a:lnTo>
                    <a:pt x="0" y="282"/>
                  </a:lnTo>
                  <a:lnTo>
                    <a:pt x="0" y="274"/>
                  </a:lnTo>
                  <a:lnTo>
                    <a:pt x="8" y="251"/>
                  </a:lnTo>
                  <a:lnTo>
                    <a:pt x="16" y="211"/>
                  </a:lnTo>
                  <a:lnTo>
                    <a:pt x="31" y="157"/>
                  </a:lnTo>
                  <a:lnTo>
                    <a:pt x="54" y="102"/>
                  </a:lnTo>
                  <a:lnTo>
                    <a:pt x="70" y="70"/>
                  </a:lnTo>
                  <a:lnTo>
                    <a:pt x="93" y="39"/>
                  </a:lnTo>
                  <a:lnTo>
                    <a:pt x="132" y="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4" name="Freeform 30"/>
            <p:cNvSpPr>
              <a:spLocks/>
            </p:cNvSpPr>
            <p:nvPr/>
          </p:nvSpPr>
          <p:spPr bwMode="auto">
            <a:xfrm>
              <a:off x="16042" y="6480"/>
              <a:ext cx="418" cy="17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16"/>
                </a:cxn>
                <a:cxn ang="0">
                  <a:pos x="93" y="55"/>
                </a:cxn>
                <a:cxn ang="0">
                  <a:pos x="155" y="126"/>
                </a:cxn>
                <a:cxn ang="0">
                  <a:pos x="225" y="220"/>
                </a:cxn>
                <a:cxn ang="0">
                  <a:pos x="294" y="337"/>
                </a:cxn>
                <a:cxn ang="0">
                  <a:pos x="348" y="494"/>
                </a:cxn>
                <a:cxn ang="0">
                  <a:pos x="387" y="643"/>
                </a:cxn>
                <a:cxn ang="0">
                  <a:pos x="403" y="784"/>
                </a:cxn>
                <a:cxn ang="0">
                  <a:pos x="410" y="902"/>
                </a:cxn>
                <a:cxn ang="0">
                  <a:pos x="418" y="894"/>
                </a:cxn>
                <a:cxn ang="0">
                  <a:pos x="410" y="1059"/>
                </a:cxn>
                <a:cxn ang="0">
                  <a:pos x="372" y="1247"/>
                </a:cxn>
                <a:cxn ang="0">
                  <a:pos x="302" y="1443"/>
                </a:cxn>
                <a:cxn ang="0">
                  <a:pos x="248" y="1545"/>
                </a:cxn>
                <a:cxn ang="0">
                  <a:pos x="186" y="1639"/>
                </a:cxn>
                <a:cxn ang="0">
                  <a:pos x="70" y="1756"/>
                </a:cxn>
                <a:cxn ang="0">
                  <a:pos x="31" y="1788"/>
                </a:cxn>
                <a:cxn ang="0">
                  <a:pos x="16" y="1796"/>
                </a:cxn>
                <a:cxn ang="0">
                  <a:pos x="0" y="1780"/>
                </a:cxn>
                <a:cxn ang="0">
                  <a:pos x="0" y="1772"/>
                </a:cxn>
                <a:cxn ang="0">
                  <a:pos x="24" y="1749"/>
                </a:cxn>
                <a:cxn ang="0">
                  <a:pos x="140" y="1600"/>
                </a:cxn>
                <a:cxn ang="0">
                  <a:pos x="225" y="1435"/>
                </a:cxn>
                <a:cxn ang="0">
                  <a:pos x="271" y="1263"/>
                </a:cxn>
                <a:cxn ang="0">
                  <a:pos x="302" y="1082"/>
                </a:cxn>
                <a:cxn ang="0">
                  <a:pos x="310" y="894"/>
                </a:cxn>
                <a:cxn ang="0">
                  <a:pos x="294" y="682"/>
                </a:cxn>
                <a:cxn ang="0">
                  <a:pos x="263" y="486"/>
                </a:cxn>
                <a:cxn ang="0">
                  <a:pos x="209" y="322"/>
                </a:cxn>
                <a:cxn ang="0">
                  <a:pos x="132" y="173"/>
                </a:cxn>
                <a:cxn ang="0">
                  <a:pos x="31" y="55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16" y="0"/>
                </a:cxn>
              </a:cxnLst>
              <a:rect l="0" t="0" r="r" b="b"/>
              <a:pathLst>
                <a:path w="418" h="1796">
                  <a:moveTo>
                    <a:pt x="16" y="0"/>
                  </a:moveTo>
                  <a:lnTo>
                    <a:pt x="39" y="16"/>
                  </a:lnTo>
                  <a:lnTo>
                    <a:pt x="93" y="55"/>
                  </a:lnTo>
                  <a:lnTo>
                    <a:pt x="155" y="126"/>
                  </a:lnTo>
                  <a:lnTo>
                    <a:pt x="225" y="220"/>
                  </a:lnTo>
                  <a:lnTo>
                    <a:pt x="294" y="337"/>
                  </a:lnTo>
                  <a:lnTo>
                    <a:pt x="348" y="494"/>
                  </a:lnTo>
                  <a:lnTo>
                    <a:pt x="387" y="643"/>
                  </a:lnTo>
                  <a:lnTo>
                    <a:pt x="403" y="784"/>
                  </a:lnTo>
                  <a:lnTo>
                    <a:pt x="410" y="902"/>
                  </a:lnTo>
                  <a:lnTo>
                    <a:pt x="418" y="894"/>
                  </a:lnTo>
                  <a:lnTo>
                    <a:pt x="410" y="1059"/>
                  </a:lnTo>
                  <a:lnTo>
                    <a:pt x="372" y="1247"/>
                  </a:lnTo>
                  <a:lnTo>
                    <a:pt x="302" y="1443"/>
                  </a:lnTo>
                  <a:lnTo>
                    <a:pt x="248" y="1545"/>
                  </a:lnTo>
                  <a:lnTo>
                    <a:pt x="186" y="1639"/>
                  </a:lnTo>
                  <a:lnTo>
                    <a:pt x="70" y="1756"/>
                  </a:lnTo>
                  <a:lnTo>
                    <a:pt x="31" y="1788"/>
                  </a:lnTo>
                  <a:lnTo>
                    <a:pt x="16" y="1796"/>
                  </a:lnTo>
                  <a:lnTo>
                    <a:pt x="0" y="1780"/>
                  </a:lnTo>
                  <a:lnTo>
                    <a:pt x="0" y="1772"/>
                  </a:lnTo>
                  <a:lnTo>
                    <a:pt x="24" y="1749"/>
                  </a:lnTo>
                  <a:lnTo>
                    <a:pt x="140" y="1600"/>
                  </a:lnTo>
                  <a:lnTo>
                    <a:pt x="225" y="1435"/>
                  </a:lnTo>
                  <a:lnTo>
                    <a:pt x="271" y="1263"/>
                  </a:lnTo>
                  <a:lnTo>
                    <a:pt x="302" y="1082"/>
                  </a:lnTo>
                  <a:lnTo>
                    <a:pt x="310" y="894"/>
                  </a:lnTo>
                  <a:lnTo>
                    <a:pt x="294" y="682"/>
                  </a:lnTo>
                  <a:lnTo>
                    <a:pt x="263" y="486"/>
                  </a:lnTo>
                  <a:lnTo>
                    <a:pt x="209" y="322"/>
                  </a:lnTo>
                  <a:lnTo>
                    <a:pt x="132" y="173"/>
                  </a:lnTo>
                  <a:lnTo>
                    <a:pt x="31" y="55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5" name="Freeform 31"/>
            <p:cNvSpPr>
              <a:spLocks/>
            </p:cNvSpPr>
            <p:nvPr/>
          </p:nvSpPr>
          <p:spPr bwMode="auto">
            <a:xfrm>
              <a:off x="16630" y="7648"/>
              <a:ext cx="186" cy="189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24" y="8"/>
                </a:cxn>
                <a:cxn ang="0">
                  <a:pos x="147" y="16"/>
                </a:cxn>
                <a:cxn ang="0">
                  <a:pos x="170" y="40"/>
                </a:cxn>
                <a:cxn ang="0">
                  <a:pos x="178" y="63"/>
                </a:cxn>
                <a:cxn ang="0">
                  <a:pos x="186" y="95"/>
                </a:cxn>
                <a:cxn ang="0">
                  <a:pos x="178" y="126"/>
                </a:cxn>
                <a:cxn ang="0">
                  <a:pos x="170" y="149"/>
                </a:cxn>
                <a:cxn ang="0">
                  <a:pos x="147" y="173"/>
                </a:cxn>
                <a:cxn ang="0">
                  <a:pos x="124" y="181"/>
                </a:cxn>
                <a:cxn ang="0">
                  <a:pos x="93" y="189"/>
                </a:cxn>
                <a:cxn ang="0">
                  <a:pos x="62" y="181"/>
                </a:cxn>
                <a:cxn ang="0">
                  <a:pos x="39" y="173"/>
                </a:cxn>
                <a:cxn ang="0">
                  <a:pos x="16" y="149"/>
                </a:cxn>
                <a:cxn ang="0">
                  <a:pos x="8" y="126"/>
                </a:cxn>
                <a:cxn ang="0">
                  <a:pos x="0" y="95"/>
                </a:cxn>
                <a:cxn ang="0">
                  <a:pos x="8" y="63"/>
                </a:cxn>
                <a:cxn ang="0">
                  <a:pos x="16" y="40"/>
                </a:cxn>
                <a:cxn ang="0">
                  <a:pos x="39" y="16"/>
                </a:cxn>
                <a:cxn ang="0">
                  <a:pos x="62" y="8"/>
                </a:cxn>
                <a:cxn ang="0">
                  <a:pos x="93" y="0"/>
                </a:cxn>
              </a:cxnLst>
              <a:rect l="0" t="0" r="r" b="b"/>
              <a:pathLst>
                <a:path w="186" h="189">
                  <a:moveTo>
                    <a:pt x="93" y="0"/>
                  </a:moveTo>
                  <a:lnTo>
                    <a:pt x="124" y="8"/>
                  </a:lnTo>
                  <a:lnTo>
                    <a:pt x="147" y="16"/>
                  </a:lnTo>
                  <a:lnTo>
                    <a:pt x="170" y="40"/>
                  </a:lnTo>
                  <a:lnTo>
                    <a:pt x="178" y="63"/>
                  </a:lnTo>
                  <a:lnTo>
                    <a:pt x="186" y="95"/>
                  </a:lnTo>
                  <a:lnTo>
                    <a:pt x="178" y="126"/>
                  </a:lnTo>
                  <a:lnTo>
                    <a:pt x="170" y="149"/>
                  </a:lnTo>
                  <a:lnTo>
                    <a:pt x="147" y="173"/>
                  </a:lnTo>
                  <a:lnTo>
                    <a:pt x="124" y="181"/>
                  </a:lnTo>
                  <a:lnTo>
                    <a:pt x="93" y="189"/>
                  </a:lnTo>
                  <a:lnTo>
                    <a:pt x="62" y="181"/>
                  </a:lnTo>
                  <a:lnTo>
                    <a:pt x="39" y="173"/>
                  </a:lnTo>
                  <a:lnTo>
                    <a:pt x="16" y="149"/>
                  </a:lnTo>
                  <a:lnTo>
                    <a:pt x="8" y="126"/>
                  </a:lnTo>
                  <a:lnTo>
                    <a:pt x="0" y="95"/>
                  </a:lnTo>
                  <a:lnTo>
                    <a:pt x="8" y="63"/>
                  </a:lnTo>
                  <a:lnTo>
                    <a:pt x="16" y="40"/>
                  </a:lnTo>
                  <a:lnTo>
                    <a:pt x="39" y="16"/>
                  </a:lnTo>
                  <a:lnTo>
                    <a:pt x="62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950" y="10103"/>
              <a:ext cx="25306" cy="86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DBD-3206-44E4-8815-4146905D1227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pic>
        <p:nvPicPr>
          <p:cNvPr id="189" name="圖片 18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1" y="2348880"/>
            <a:ext cx="7001235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7876-12CE-47AF-8983-B413062671C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非黑即紅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111625"/>
          </a:xfrm>
          <a:noFill/>
        </p:spPr>
        <p:txBody>
          <a:bodyPr/>
          <a:lstStyle/>
          <a:p>
            <a:r>
              <a:rPr lang="zh-TW" altLang="en-US"/>
              <a:t>每一個點（包括葉子）都有顏色</a:t>
            </a:r>
          </a:p>
          <a:p>
            <a:pPr lvl="1"/>
            <a:r>
              <a:rPr lang="zh-TW" altLang="en-US"/>
              <a:t>不是紅色，就是黑色</a:t>
            </a:r>
          </a:p>
        </p:txBody>
      </p:sp>
    </p:spTree>
    <p:extLst>
      <p:ext uri="{BB962C8B-B14F-4D97-AF65-F5344CB8AC3E}">
        <p14:creationId xmlns:p14="http://schemas.microsoft.com/office/powerpoint/2010/main" val="19209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9246-7C9E-463D-AFA6-A49E4A3FDEB6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26375" cy="1431925"/>
          </a:xfrm>
        </p:spPr>
        <p:txBody>
          <a:bodyPr/>
          <a:lstStyle/>
          <a:p>
            <a:r>
              <a:rPr lang="en-US" altLang="zh-TW" sz="4000"/>
              <a:t>Red-black tree = 2-3-4 tree</a:t>
            </a:r>
            <a:endParaRPr lang="en-US" altLang="zh-TW" sz="4000">
              <a:solidFill>
                <a:srgbClr val="FF0000"/>
              </a:solidFill>
            </a:endParaRPr>
          </a:p>
        </p:txBody>
      </p:sp>
      <p:sp>
        <p:nvSpPr>
          <p:cNvPr id="1648646" name="Oval 6"/>
          <p:cNvSpPr>
            <a:spLocks noChangeArrowheads="1"/>
          </p:cNvSpPr>
          <p:nvPr/>
        </p:nvSpPr>
        <p:spPr bwMode="auto">
          <a:xfrm>
            <a:off x="5399907" y="220486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26</a:t>
            </a:r>
          </a:p>
        </p:txBody>
      </p:sp>
      <p:sp>
        <p:nvSpPr>
          <p:cNvPr id="1648647" name="Oval 7"/>
          <p:cNvSpPr>
            <a:spLocks noChangeArrowheads="1"/>
          </p:cNvSpPr>
          <p:nvPr/>
        </p:nvSpPr>
        <p:spPr bwMode="auto">
          <a:xfrm>
            <a:off x="7335069" y="2781126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41</a:t>
            </a:r>
          </a:p>
        </p:txBody>
      </p:sp>
      <p:cxnSp>
        <p:nvCxnSpPr>
          <p:cNvPr id="1648648" name="AutoShape 8"/>
          <p:cNvCxnSpPr>
            <a:cxnSpLocks noChangeShapeType="1"/>
            <a:stCxn id="1648646" idx="5"/>
            <a:endCxn id="1648647" idx="1"/>
          </p:cNvCxnSpPr>
          <p:nvPr/>
        </p:nvCxnSpPr>
        <p:spPr bwMode="auto">
          <a:xfrm>
            <a:off x="5738044" y="2543001"/>
            <a:ext cx="1654175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49" name="AutoShape 9"/>
          <p:cNvCxnSpPr>
            <a:cxnSpLocks noChangeShapeType="1"/>
            <a:stCxn id="1648647" idx="5"/>
            <a:endCxn id="1648652" idx="0"/>
          </p:cNvCxnSpPr>
          <p:nvPr/>
        </p:nvCxnSpPr>
        <p:spPr bwMode="auto">
          <a:xfrm>
            <a:off x="7673207" y="3119264"/>
            <a:ext cx="517525" cy="233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50" name="Oval 10"/>
          <p:cNvSpPr>
            <a:spLocks noChangeArrowheads="1"/>
          </p:cNvSpPr>
          <p:nvPr/>
        </p:nvSpPr>
        <p:spPr bwMode="auto">
          <a:xfrm>
            <a:off x="3528244" y="2782714"/>
            <a:ext cx="395288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1648651" name="AutoShape 11"/>
          <p:cNvCxnSpPr>
            <a:cxnSpLocks noChangeShapeType="1"/>
            <a:stCxn id="1648646" idx="3"/>
            <a:endCxn id="1648650" idx="7"/>
          </p:cNvCxnSpPr>
          <p:nvPr/>
        </p:nvCxnSpPr>
        <p:spPr bwMode="auto">
          <a:xfrm flipH="1">
            <a:off x="3866382" y="2543001"/>
            <a:ext cx="1590675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52" name="Oval 12"/>
          <p:cNvSpPr>
            <a:spLocks noChangeArrowheads="1"/>
          </p:cNvSpPr>
          <p:nvPr/>
        </p:nvSpPr>
        <p:spPr bwMode="auto">
          <a:xfrm>
            <a:off x="7992294" y="3352626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47</a:t>
            </a:r>
          </a:p>
        </p:txBody>
      </p:sp>
      <p:sp>
        <p:nvSpPr>
          <p:cNvPr id="1648653" name="Oval 13"/>
          <p:cNvSpPr>
            <a:spLocks noChangeArrowheads="1"/>
          </p:cNvSpPr>
          <p:nvPr/>
        </p:nvSpPr>
        <p:spPr bwMode="auto">
          <a:xfrm>
            <a:off x="6658794" y="3354214"/>
            <a:ext cx="395288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1648654" name="AutoShape 14"/>
          <p:cNvCxnSpPr>
            <a:cxnSpLocks noChangeShapeType="1"/>
            <a:stCxn id="1648647" idx="3"/>
            <a:endCxn id="1648653" idx="0"/>
          </p:cNvCxnSpPr>
          <p:nvPr/>
        </p:nvCxnSpPr>
        <p:spPr bwMode="auto">
          <a:xfrm flipH="1">
            <a:off x="6857232" y="3119264"/>
            <a:ext cx="534987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55" name="Oval 15"/>
          <p:cNvSpPr>
            <a:spLocks noChangeArrowheads="1"/>
          </p:cNvSpPr>
          <p:nvPr/>
        </p:nvSpPr>
        <p:spPr bwMode="auto">
          <a:xfrm>
            <a:off x="7271569" y="3951114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1648656" name="Oval 16"/>
          <p:cNvSpPr>
            <a:spLocks noChangeArrowheads="1"/>
          </p:cNvSpPr>
          <p:nvPr/>
        </p:nvSpPr>
        <p:spPr bwMode="auto">
          <a:xfrm>
            <a:off x="6120632" y="395111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1648657" name="Oval 17"/>
          <p:cNvSpPr>
            <a:spLocks noChangeArrowheads="1"/>
          </p:cNvSpPr>
          <p:nvPr/>
        </p:nvSpPr>
        <p:spPr bwMode="auto">
          <a:xfrm>
            <a:off x="6839769" y="4565476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1648658" name="Oval 18"/>
          <p:cNvSpPr>
            <a:spLocks noChangeArrowheads="1"/>
          </p:cNvSpPr>
          <p:nvPr/>
        </p:nvSpPr>
        <p:spPr bwMode="auto">
          <a:xfrm>
            <a:off x="7776394" y="4565476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39</a:t>
            </a:r>
          </a:p>
        </p:txBody>
      </p:sp>
      <p:cxnSp>
        <p:nvCxnSpPr>
          <p:cNvPr id="1648659" name="AutoShape 19"/>
          <p:cNvCxnSpPr>
            <a:cxnSpLocks noChangeShapeType="1"/>
            <a:stCxn id="1648655" idx="5"/>
            <a:endCxn id="1648658" idx="0"/>
          </p:cNvCxnSpPr>
          <p:nvPr/>
        </p:nvCxnSpPr>
        <p:spPr bwMode="auto">
          <a:xfrm>
            <a:off x="7609707" y="4289251"/>
            <a:ext cx="3651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60" name="AutoShape 20"/>
          <p:cNvCxnSpPr>
            <a:cxnSpLocks noChangeShapeType="1"/>
            <a:stCxn id="1648655" idx="3"/>
            <a:endCxn id="1648657" idx="0"/>
          </p:cNvCxnSpPr>
          <p:nvPr/>
        </p:nvCxnSpPr>
        <p:spPr bwMode="auto">
          <a:xfrm flipH="1">
            <a:off x="7038207" y="4289251"/>
            <a:ext cx="290512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61" name="AutoShape 21"/>
          <p:cNvCxnSpPr>
            <a:cxnSpLocks noChangeShapeType="1"/>
            <a:stCxn id="1648653" idx="3"/>
            <a:endCxn id="1648656" idx="0"/>
          </p:cNvCxnSpPr>
          <p:nvPr/>
        </p:nvCxnSpPr>
        <p:spPr bwMode="auto">
          <a:xfrm flipH="1">
            <a:off x="6319069" y="3692351"/>
            <a:ext cx="39687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62" name="AutoShape 22"/>
          <p:cNvCxnSpPr>
            <a:cxnSpLocks noChangeShapeType="1"/>
            <a:stCxn id="1648653" idx="5"/>
            <a:endCxn id="1648655" idx="0"/>
          </p:cNvCxnSpPr>
          <p:nvPr/>
        </p:nvCxnSpPr>
        <p:spPr bwMode="auto">
          <a:xfrm>
            <a:off x="6996932" y="3692351"/>
            <a:ext cx="47307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63" name="Oval 23"/>
          <p:cNvSpPr>
            <a:spLocks noChangeArrowheads="1"/>
          </p:cNvSpPr>
          <p:nvPr/>
        </p:nvSpPr>
        <p:spPr bwMode="auto">
          <a:xfrm>
            <a:off x="4679182" y="335421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1648664" name="Oval 24"/>
          <p:cNvSpPr>
            <a:spLocks noChangeArrowheads="1"/>
          </p:cNvSpPr>
          <p:nvPr/>
        </p:nvSpPr>
        <p:spPr bwMode="auto">
          <a:xfrm>
            <a:off x="5184007" y="395111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23</a:t>
            </a:r>
          </a:p>
        </p:txBody>
      </p:sp>
      <p:cxnSp>
        <p:nvCxnSpPr>
          <p:cNvPr id="1648665" name="AutoShape 25"/>
          <p:cNvCxnSpPr>
            <a:cxnSpLocks noChangeShapeType="1"/>
            <a:stCxn id="1648663" idx="5"/>
            <a:endCxn id="1648664" idx="0"/>
          </p:cNvCxnSpPr>
          <p:nvPr/>
        </p:nvCxnSpPr>
        <p:spPr bwMode="auto">
          <a:xfrm>
            <a:off x="5017319" y="3692351"/>
            <a:ext cx="365125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66" name="Oval 26"/>
          <p:cNvSpPr>
            <a:spLocks noChangeArrowheads="1"/>
          </p:cNvSpPr>
          <p:nvPr/>
        </p:nvSpPr>
        <p:spPr bwMode="auto">
          <a:xfrm>
            <a:off x="2302694" y="3352626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648667" name="Oval 27"/>
          <p:cNvSpPr>
            <a:spLocks noChangeArrowheads="1"/>
          </p:cNvSpPr>
          <p:nvPr/>
        </p:nvSpPr>
        <p:spPr bwMode="auto">
          <a:xfrm>
            <a:off x="3131369" y="3951114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16</a:t>
            </a:r>
          </a:p>
        </p:txBody>
      </p:sp>
      <p:cxnSp>
        <p:nvCxnSpPr>
          <p:cNvPr id="1648668" name="AutoShape 28"/>
          <p:cNvCxnSpPr>
            <a:cxnSpLocks noChangeShapeType="1"/>
            <a:stCxn id="1648666" idx="5"/>
            <a:endCxn id="1648667" idx="0"/>
          </p:cNvCxnSpPr>
          <p:nvPr/>
        </p:nvCxnSpPr>
        <p:spPr bwMode="auto">
          <a:xfrm>
            <a:off x="2640832" y="3690764"/>
            <a:ext cx="688975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69" name="AutoShape 29"/>
          <p:cNvCxnSpPr>
            <a:cxnSpLocks noChangeShapeType="1"/>
            <a:stCxn id="1648650" idx="5"/>
            <a:endCxn id="1648663" idx="0"/>
          </p:cNvCxnSpPr>
          <p:nvPr/>
        </p:nvCxnSpPr>
        <p:spPr bwMode="auto">
          <a:xfrm>
            <a:off x="3866382" y="3120851"/>
            <a:ext cx="1011237" cy="233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70" name="AutoShape 30"/>
          <p:cNvCxnSpPr>
            <a:cxnSpLocks noChangeShapeType="1"/>
            <a:stCxn id="1648650" idx="3"/>
            <a:endCxn id="1648666" idx="0"/>
          </p:cNvCxnSpPr>
          <p:nvPr/>
        </p:nvCxnSpPr>
        <p:spPr bwMode="auto">
          <a:xfrm flipH="1">
            <a:off x="2501132" y="3120851"/>
            <a:ext cx="1084262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71" name="Oval 31"/>
          <p:cNvSpPr>
            <a:spLocks noChangeArrowheads="1"/>
          </p:cNvSpPr>
          <p:nvPr/>
        </p:nvSpPr>
        <p:spPr bwMode="auto">
          <a:xfrm>
            <a:off x="4168007" y="395111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1648672" name="Oval 32"/>
          <p:cNvSpPr>
            <a:spLocks noChangeArrowheads="1"/>
          </p:cNvSpPr>
          <p:nvPr/>
        </p:nvSpPr>
        <p:spPr bwMode="auto">
          <a:xfrm>
            <a:off x="4456932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20</a:t>
            </a:r>
          </a:p>
        </p:txBody>
      </p:sp>
      <p:cxnSp>
        <p:nvCxnSpPr>
          <p:cNvPr id="1648673" name="AutoShape 33"/>
          <p:cNvCxnSpPr>
            <a:cxnSpLocks noChangeShapeType="1"/>
            <a:stCxn id="1648671" idx="5"/>
            <a:endCxn id="1648672" idx="0"/>
          </p:cNvCxnSpPr>
          <p:nvPr/>
        </p:nvCxnSpPr>
        <p:spPr bwMode="auto">
          <a:xfrm>
            <a:off x="4506144" y="4289251"/>
            <a:ext cx="1492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74" name="AutoShape 34"/>
          <p:cNvCxnSpPr>
            <a:cxnSpLocks noChangeShapeType="1"/>
            <a:stCxn id="1648663" idx="3"/>
            <a:endCxn id="1648671" idx="0"/>
          </p:cNvCxnSpPr>
          <p:nvPr/>
        </p:nvCxnSpPr>
        <p:spPr bwMode="auto">
          <a:xfrm flipH="1">
            <a:off x="4366444" y="3692351"/>
            <a:ext cx="369888" cy="258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75" name="Oval 35"/>
          <p:cNvSpPr>
            <a:spLocks noChangeArrowheads="1"/>
          </p:cNvSpPr>
          <p:nvPr/>
        </p:nvSpPr>
        <p:spPr bwMode="auto">
          <a:xfrm>
            <a:off x="2842444" y="4565476"/>
            <a:ext cx="395288" cy="39528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15</a:t>
            </a:r>
          </a:p>
        </p:txBody>
      </p:sp>
      <p:cxnSp>
        <p:nvCxnSpPr>
          <p:cNvPr id="1648676" name="AutoShape 36"/>
          <p:cNvCxnSpPr>
            <a:cxnSpLocks noChangeShapeType="1"/>
            <a:stCxn id="1648667" idx="3"/>
            <a:endCxn id="1648675" idx="0"/>
          </p:cNvCxnSpPr>
          <p:nvPr/>
        </p:nvCxnSpPr>
        <p:spPr bwMode="auto">
          <a:xfrm flipH="1">
            <a:off x="3040882" y="4289251"/>
            <a:ext cx="147637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77" name="Oval 37"/>
          <p:cNvSpPr>
            <a:spLocks noChangeArrowheads="1"/>
          </p:cNvSpPr>
          <p:nvPr/>
        </p:nvSpPr>
        <p:spPr bwMode="auto">
          <a:xfrm>
            <a:off x="1431157" y="3951114"/>
            <a:ext cx="395287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1648678" name="AutoShape 38"/>
          <p:cNvCxnSpPr>
            <a:cxnSpLocks noChangeShapeType="1"/>
            <a:stCxn id="1648677" idx="5"/>
            <a:endCxn id="1648679" idx="0"/>
          </p:cNvCxnSpPr>
          <p:nvPr/>
        </p:nvCxnSpPr>
        <p:spPr bwMode="auto">
          <a:xfrm>
            <a:off x="1769294" y="4289251"/>
            <a:ext cx="3175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79" name="Oval 39"/>
          <p:cNvSpPr>
            <a:spLocks noChangeArrowheads="1"/>
          </p:cNvSpPr>
          <p:nvPr/>
        </p:nvSpPr>
        <p:spPr bwMode="auto">
          <a:xfrm>
            <a:off x="1888357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648680" name="Oval 40"/>
          <p:cNvSpPr>
            <a:spLocks noChangeArrowheads="1"/>
          </p:cNvSpPr>
          <p:nvPr/>
        </p:nvSpPr>
        <p:spPr bwMode="auto">
          <a:xfrm>
            <a:off x="935857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648681" name="AutoShape 41"/>
          <p:cNvCxnSpPr>
            <a:cxnSpLocks noChangeShapeType="1"/>
            <a:stCxn id="1648677" idx="3"/>
            <a:endCxn id="1648680" idx="0"/>
          </p:cNvCxnSpPr>
          <p:nvPr/>
        </p:nvCxnSpPr>
        <p:spPr bwMode="auto">
          <a:xfrm flipH="1">
            <a:off x="1134294" y="4289251"/>
            <a:ext cx="354013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82" name="Oval 42"/>
          <p:cNvSpPr>
            <a:spLocks noChangeArrowheads="1"/>
          </p:cNvSpPr>
          <p:nvPr/>
        </p:nvSpPr>
        <p:spPr bwMode="auto">
          <a:xfrm>
            <a:off x="681857" y="5217939"/>
            <a:ext cx="395287" cy="39528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FFFF00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648683" name="AutoShape 43"/>
          <p:cNvCxnSpPr>
            <a:cxnSpLocks noChangeShapeType="1"/>
            <a:stCxn id="1648680" idx="3"/>
            <a:endCxn id="1648682" idx="0"/>
          </p:cNvCxnSpPr>
          <p:nvPr/>
        </p:nvCxnSpPr>
        <p:spPr bwMode="auto">
          <a:xfrm flipH="1">
            <a:off x="880294" y="4903614"/>
            <a:ext cx="112713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84" name="AutoShape 44"/>
          <p:cNvCxnSpPr>
            <a:cxnSpLocks noChangeShapeType="1"/>
            <a:stCxn id="1648666" idx="3"/>
            <a:endCxn id="1648677" idx="0"/>
          </p:cNvCxnSpPr>
          <p:nvPr/>
        </p:nvCxnSpPr>
        <p:spPr bwMode="auto">
          <a:xfrm flipH="1">
            <a:off x="1629594" y="3690764"/>
            <a:ext cx="730250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85" name="AutoShape 45"/>
          <p:cNvCxnSpPr>
            <a:cxnSpLocks noChangeShapeType="1"/>
            <a:stCxn id="1648682" idx="5"/>
            <a:endCxn id="1648686" idx="0"/>
          </p:cNvCxnSpPr>
          <p:nvPr/>
        </p:nvCxnSpPr>
        <p:spPr bwMode="auto">
          <a:xfrm>
            <a:off x="1019994" y="5556076"/>
            <a:ext cx="76200" cy="325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86" name="Oval 46"/>
          <p:cNvSpPr>
            <a:spLocks noChangeArrowheads="1"/>
          </p:cNvSpPr>
          <p:nvPr/>
        </p:nvSpPr>
        <p:spPr bwMode="auto">
          <a:xfrm>
            <a:off x="897757" y="5881514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687" name="Oval 47"/>
          <p:cNvSpPr>
            <a:spLocks noChangeArrowheads="1"/>
          </p:cNvSpPr>
          <p:nvPr/>
        </p:nvSpPr>
        <p:spPr bwMode="auto">
          <a:xfrm>
            <a:off x="467544" y="5881514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688" name="AutoShape 48"/>
          <p:cNvCxnSpPr>
            <a:cxnSpLocks noChangeShapeType="1"/>
            <a:stCxn id="1648682" idx="3"/>
            <a:endCxn id="1648687" idx="0"/>
          </p:cNvCxnSpPr>
          <p:nvPr/>
        </p:nvCxnSpPr>
        <p:spPr bwMode="auto">
          <a:xfrm flipH="1">
            <a:off x="665982" y="5556076"/>
            <a:ext cx="73025" cy="325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89" name="AutoShape 49"/>
          <p:cNvCxnSpPr>
            <a:cxnSpLocks noChangeShapeType="1"/>
            <a:stCxn id="1648679" idx="5"/>
            <a:endCxn id="1648690" idx="0"/>
          </p:cNvCxnSpPr>
          <p:nvPr/>
        </p:nvCxnSpPr>
        <p:spPr bwMode="auto">
          <a:xfrm>
            <a:off x="2226494" y="4903614"/>
            <a:ext cx="95250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90" name="Oval 50"/>
          <p:cNvSpPr>
            <a:spLocks noChangeArrowheads="1"/>
          </p:cNvSpPr>
          <p:nvPr/>
        </p:nvSpPr>
        <p:spPr bwMode="auto">
          <a:xfrm>
            <a:off x="2123307" y="5217939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691" name="Oval 51"/>
          <p:cNvSpPr>
            <a:spLocks noChangeArrowheads="1"/>
          </p:cNvSpPr>
          <p:nvPr/>
        </p:nvSpPr>
        <p:spPr bwMode="auto">
          <a:xfrm>
            <a:off x="1654994" y="5217939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692" name="AutoShape 52"/>
          <p:cNvCxnSpPr>
            <a:cxnSpLocks noChangeShapeType="1"/>
            <a:stCxn id="1648679" idx="3"/>
            <a:endCxn id="1648691" idx="0"/>
          </p:cNvCxnSpPr>
          <p:nvPr/>
        </p:nvCxnSpPr>
        <p:spPr bwMode="auto">
          <a:xfrm flipH="1">
            <a:off x="1853432" y="4903614"/>
            <a:ext cx="92075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693" name="AutoShape 53"/>
          <p:cNvCxnSpPr>
            <a:cxnSpLocks noChangeShapeType="1"/>
            <a:stCxn id="1648680" idx="5"/>
            <a:endCxn id="1648694" idx="0"/>
          </p:cNvCxnSpPr>
          <p:nvPr/>
        </p:nvCxnSpPr>
        <p:spPr bwMode="auto">
          <a:xfrm>
            <a:off x="1273994" y="4903614"/>
            <a:ext cx="76200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94" name="Oval 54"/>
          <p:cNvSpPr>
            <a:spLocks noChangeArrowheads="1"/>
          </p:cNvSpPr>
          <p:nvPr/>
        </p:nvSpPr>
        <p:spPr bwMode="auto">
          <a:xfrm>
            <a:off x="1151757" y="5217939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695" name="AutoShape 55"/>
          <p:cNvCxnSpPr>
            <a:cxnSpLocks noChangeShapeType="1"/>
            <a:stCxn id="1648675" idx="5"/>
            <a:endCxn id="1648696" idx="0"/>
          </p:cNvCxnSpPr>
          <p:nvPr/>
        </p:nvCxnSpPr>
        <p:spPr bwMode="auto">
          <a:xfrm>
            <a:off x="3180582" y="4903614"/>
            <a:ext cx="149225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96" name="Oval 56"/>
          <p:cNvSpPr>
            <a:spLocks noChangeArrowheads="1"/>
          </p:cNvSpPr>
          <p:nvPr/>
        </p:nvSpPr>
        <p:spPr bwMode="auto">
          <a:xfrm>
            <a:off x="3131369" y="5217939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697" name="Oval 57"/>
          <p:cNvSpPr>
            <a:spLocks noChangeArrowheads="1"/>
          </p:cNvSpPr>
          <p:nvPr/>
        </p:nvSpPr>
        <p:spPr bwMode="auto">
          <a:xfrm>
            <a:off x="2626544" y="5217939"/>
            <a:ext cx="395288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698" name="AutoShape 58"/>
          <p:cNvCxnSpPr>
            <a:cxnSpLocks noChangeShapeType="1"/>
            <a:stCxn id="1648675" idx="3"/>
            <a:endCxn id="1648697" idx="0"/>
          </p:cNvCxnSpPr>
          <p:nvPr/>
        </p:nvCxnSpPr>
        <p:spPr bwMode="auto">
          <a:xfrm flipH="1">
            <a:off x="2824982" y="4903614"/>
            <a:ext cx="74612" cy="314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699" name="Oval 59"/>
          <p:cNvSpPr>
            <a:spLocks noChangeArrowheads="1"/>
          </p:cNvSpPr>
          <p:nvPr/>
        </p:nvSpPr>
        <p:spPr bwMode="auto">
          <a:xfrm>
            <a:off x="3418707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00" name="AutoShape 60"/>
          <p:cNvCxnSpPr>
            <a:cxnSpLocks noChangeShapeType="1"/>
            <a:stCxn id="1648667" idx="5"/>
            <a:endCxn id="1648699" idx="0"/>
          </p:cNvCxnSpPr>
          <p:nvPr/>
        </p:nvCxnSpPr>
        <p:spPr bwMode="auto">
          <a:xfrm>
            <a:off x="3469507" y="4289251"/>
            <a:ext cx="147637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01" name="Oval 61"/>
          <p:cNvSpPr>
            <a:spLocks noChangeArrowheads="1"/>
          </p:cNvSpPr>
          <p:nvPr/>
        </p:nvSpPr>
        <p:spPr bwMode="auto">
          <a:xfrm>
            <a:off x="3923532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02" name="AutoShape 62"/>
          <p:cNvCxnSpPr>
            <a:cxnSpLocks noChangeShapeType="1"/>
            <a:stCxn id="1648671" idx="3"/>
            <a:endCxn id="1648701" idx="0"/>
          </p:cNvCxnSpPr>
          <p:nvPr/>
        </p:nvCxnSpPr>
        <p:spPr bwMode="auto">
          <a:xfrm flipH="1">
            <a:off x="4121969" y="4289251"/>
            <a:ext cx="103188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03" name="AutoShape 63"/>
          <p:cNvCxnSpPr>
            <a:cxnSpLocks noChangeShapeType="1"/>
            <a:stCxn id="1648664" idx="5"/>
            <a:endCxn id="1648704" idx="0"/>
          </p:cNvCxnSpPr>
          <p:nvPr/>
        </p:nvCxnSpPr>
        <p:spPr bwMode="auto">
          <a:xfrm>
            <a:off x="5522144" y="4289251"/>
            <a:ext cx="111125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04" name="Oval 64"/>
          <p:cNvSpPr>
            <a:spLocks noChangeArrowheads="1"/>
          </p:cNvSpPr>
          <p:nvPr/>
        </p:nvSpPr>
        <p:spPr bwMode="auto">
          <a:xfrm>
            <a:off x="5434832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05" name="Oval 65"/>
          <p:cNvSpPr>
            <a:spLocks noChangeArrowheads="1"/>
          </p:cNvSpPr>
          <p:nvPr/>
        </p:nvSpPr>
        <p:spPr bwMode="auto">
          <a:xfrm>
            <a:off x="4968107" y="4565476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06" name="AutoShape 66"/>
          <p:cNvCxnSpPr>
            <a:cxnSpLocks noChangeShapeType="1"/>
            <a:stCxn id="1648664" idx="3"/>
            <a:endCxn id="1648705" idx="0"/>
          </p:cNvCxnSpPr>
          <p:nvPr/>
        </p:nvCxnSpPr>
        <p:spPr bwMode="auto">
          <a:xfrm flipH="1">
            <a:off x="5166544" y="4289251"/>
            <a:ext cx="74613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07" name="AutoShape 67"/>
          <p:cNvCxnSpPr>
            <a:cxnSpLocks noChangeShapeType="1"/>
            <a:stCxn id="1648656" idx="5"/>
            <a:endCxn id="1648708" idx="0"/>
          </p:cNvCxnSpPr>
          <p:nvPr/>
        </p:nvCxnSpPr>
        <p:spPr bwMode="auto">
          <a:xfrm>
            <a:off x="6458769" y="4289251"/>
            <a:ext cx="11112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08" name="Oval 68"/>
          <p:cNvSpPr>
            <a:spLocks noChangeArrowheads="1"/>
          </p:cNvSpPr>
          <p:nvPr/>
        </p:nvSpPr>
        <p:spPr bwMode="auto">
          <a:xfrm>
            <a:off x="6371457" y="4563889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09" name="Oval 69"/>
          <p:cNvSpPr>
            <a:spLocks noChangeArrowheads="1"/>
          </p:cNvSpPr>
          <p:nvPr/>
        </p:nvSpPr>
        <p:spPr bwMode="auto">
          <a:xfrm>
            <a:off x="5904732" y="4563889"/>
            <a:ext cx="395287" cy="39528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10" name="AutoShape 70"/>
          <p:cNvCxnSpPr>
            <a:cxnSpLocks noChangeShapeType="1"/>
            <a:stCxn id="1648656" idx="3"/>
            <a:endCxn id="1648709" idx="0"/>
          </p:cNvCxnSpPr>
          <p:nvPr/>
        </p:nvCxnSpPr>
        <p:spPr bwMode="auto">
          <a:xfrm flipH="1">
            <a:off x="6103169" y="4289251"/>
            <a:ext cx="746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11" name="AutoShape 71"/>
          <p:cNvCxnSpPr>
            <a:cxnSpLocks noChangeShapeType="1"/>
            <a:stCxn id="1648657" idx="5"/>
            <a:endCxn id="1648712" idx="0"/>
          </p:cNvCxnSpPr>
          <p:nvPr/>
        </p:nvCxnSpPr>
        <p:spPr bwMode="auto">
          <a:xfrm>
            <a:off x="7177907" y="4903614"/>
            <a:ext cx="111125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12" name="Oval 72"/>
          <p:cNvSpPr>
            <a:spLocks noChangeArrowheads="1"/>
          </p:cNvSpPr>
          <p:nvPr/>
        </p:nvSpPr>
        <p:spPr bwMode="auto">
          <a:xfrm>
            <a:off x="7090594" y="5216351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13" name="Oval 73"/>
          <p:cNvSpPr>
            <a:spLocks noChangeArrowheads="1"/>
          </p:cNvSpPr>
          <p:nvPr/>
        </p:nvSpPr>
        <p:spPr bwMode="auto">
          <a:xfrm>
            <a:off x="6623869" y="5216351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14" name="AutoShape 74"/>
          <p:cNvCxnSpPr>
            <a:cxnSpLocks noChangeShapeType="1"/>
            <a:stCxn id="1648657" idx="3"/>
            <a:endCxn id="1648713" idx="0"/>
          </p:cNvCxnSpPr>
          <p:nvPr/>
        </p:nvCxnSpPr>
        <p:spPr bwMode="auto">
          <a:xfrm flipH="1">
            <a:off x="6822307" y="4903614"/>
            <a:ext cx="74612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15" name="AutoShape 75"/>
          <p:cNvCxnSpPr>
            <a:cxnSpLocks noChangeShapeType="1"/>
            <a:stCxn id="1648658" idx="5"/>
            <a:endCxn id="1648716" idx="0"/>
          </p:cNvCxnSpPr>
          <p:nvPr/>
        </p:nvCxnSpPr>
        <p:spPr bwMode="auto">
          <a:xfrm>
            <a:off x="8114532" y="4903614"/>
            <a:ext cx="147637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16" name="Oval 76"/>
          <p:cNvSpPr>
            <a:spLocks noChangeArrowheads="1"/>
          </p:cNvSpPr>
          <p:nvPr/>
        </p:nvSpPr>
        <p:spPr bwMode="auto">
          <a:xfrm>
            <a:off x="8063732" y="5216351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17" name="Oval 77"/>
          <p:cNvSpPr>
            <a:spLocks noChangeArrowheads="1"/>
          </p:cNvSpPr>
          <p:nvPr/>
        </p:nvSpPr>
        <p:spPr bwMode="auto">
          <a:xfrm>
            <a:off x="7560494" y="5216351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18" name="AutoShape 78"/>
          <p:cNvCxnSpPr>
            <a:cxnSpLocks noChangeShapeType="1"/>
            <a:stCxn id="1648658" idx="3"/>
            <a:endCxn id="1648717" idx="0"/>
          </p:cNvCxnSpPr>
          <p:nvPr/>
        </p:nvCxnSpPr>
        <p:spPr bwMode="auto">
          <a:xfrm flipH="1">
            <a:off x="7758932" y="4903614"/>
            <a:ext cx="74612" cy="312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19" name="AutoShape 79"/>
          <p:cNvCxnSpPr>
            <a:cxnSpLocks noChangeShapeType="1"/>
            <a:stCxn id="1648652" idx="5"/>
            <a:endCxn id="1648720" idx="0"/>
          </p:cNvCxnSpPr>
          <p:nvPr/>
        </p:nvCxnSpPr>
        <p:spPr bwMode="auto">
          <a:xfrm>
            <a:off x="8330432" y="3690764"/>
            <a:ext cx="147637" cy="261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20" name="Oval 80"/>
          <p:cNvSpPr>
            <a:spLocks noChangeArrowheads="1"/>
          </p:cNvSpPr>
          <p:nvPr/>
        </p:nvSpPr>
        <p:spPr bwMode="auto">
          <a:xfrm>
            <a:off x="8279632" y="3952701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21" name="Oval 81"/>
          <p:cNvSpPr>
            <a:spLocks noChangeArrowheads="1"/>
          </p:cNvSpPr>
          <p:nvPr/>
        </p:nvSpPr>
        <p:spPr bwMode="auto">
          <a:xfrm>
            <a:off x="7776394" y="3952701"/>
            <a:ext cx="395288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22" name="AutoShape 82"/>
          <p:cNvCxnSpPr>
            <a:cxnSpLocks noChangeShapeType="1"/>
            <a:stCxn id="1648652" idx="3"/>
            <a:endCxn id="1648721" idx="0"/>
          </p:cNvCxnSpPr>
          <p:nvPr/>
        </p:nvCxnSpPr>
        <p:spPr bwMode="auto">
          <a:xfrm flipH="1">
            <a:off x="7974832" y="3690764"/>
            <a:ext cx="74612" cy="261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8723" name="AutoShape 83"/>
          <p:cNvCxnSpPr>
            <a:cxnSpLocks noChangeShapeType="1"/>
            <a:stCxn id="1648672" idx="5"/>
            <a:endCxn id="1648724" idx="0"/>
          </p:cNvCxnSpPr>
          <p:nvPr/>
        </p:nvCxnSpPr>
        <p:spPr bwMode="auto">
          <a:xfrm>
            <a:off x="4795069" y="4903614"/>
            <a:ext cx="104775" cy="325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8724" name="Oval 84"/>
          <p:cNvSpPr>
            <a:spLocks noChangeArrowheads="1"/>
          </p:cNvSpPr>
          <p:nvPr/>
        </p:nvSpPr>
        <p:spPr bwMode="auto">
          <a:xfrm>
            <a:off x="4701407" y="5229051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48725" name="Oval 85"/>
          <p:cNvSpPr>
            <a:spLocks noChangeArrowheads="1"/>
          </p:cNvSpPr>
          <p:nvPr/>
        </p:nvSpPr>
        <p:spPr bwMode="auto">
          <a:xfrm>
            <a:off x="4234682" y="5229051"/>
            <a:ext cx="395287" cy="39528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cxnSp>
        <p:nvCxnSpPr>
          <p:cNvPr id="1648726" name="AutoShape 86"/>
          <p:cNvCxnSpPr>
            <a:cxnSpLocks noChangeShapeType="1"/>
            <a:stCxn id="1648672" idx="3"/>
            <a:endCxn id="1648725" idx="0"/>
          </p:cNvCxnSpPr>
          <p:nvPr/>
        </p:nvCxnSpPr>
        <p:spPr bwMode="auto">
          <a:xfrm flipH="1">
            <a:off x="4433119" y="4903614"/>
            <a:ext cx="80963" cy="325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5" name="矩形 84"/>
          <p:cNvSpPr/>
          <p:nvPr/>
        </p:nvSpPr>
        <p:spPr>
          <a:xfrm rot="1100256">
            <a:off x="675539" y="4437112"/>
            <a:ext cx="592121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1763688" y="4437112"/>
            <a:ext cx="648072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 rot="3344545">
            <a:off x="1769047" y="2987157"/>
            <a:ext cx="592121" cy="17200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 rot="1568983">
            <a:off x="2883098" y="3781179"/>
            <a:ext cx="592121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 rot="4350844">
            <a:off x="4367342" y="1400970"/>
            <a:ext cx="592121" cy="25681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4572000" y="3212976"/>
            <a:ext cx="648072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5076056" y="3789040"/>
            <a:ext cx="648072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 rot="20375314">
            <a:off x="4203368" y="3779595"/>
            <a:ext cx="592121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7884368" y="3212976"/>
            <a:ext cx="648072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 rot="2932029">
            <a:off x="6902480" y="2541227"/>
            <a:ext cx="592121" cy="1455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6776255" y="3870379"/>
            <a:ext cx="1440160" cy="11521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940152" y="3789040"/>
            <a:ext cx="648072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DDD6-B8D4-4538-9490-432CB9553A88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mapping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n-US" altLang="zh-TW" dirty="0"/>
              <a:t>1 key </a:t>
            </a:r>
            <a:r>
              <a:rPr lang="en-US" altLang="zh-TW" dirty="0">
                <a:sym typeface="Wingdings" pitchFamily="2" charset="2"/>
              </a:rPr>
              <a:t> black node</a:t>
            </a:r>
          </a:p>
          <a:p>
            <a:r>
              <a:rPr lang="en-US" altLang="zh-TW" dirty="0">
                <a:sym typeface="Wingdings" pitchFamily="2" charset="2"/>
              </a:rPr>
              <a:t>2 keys  one black node + one red node</a:t>
            </a:r>
          </a:p>
          <a:p>
            <a:r>
              <a:rPr lang="en-US" altLang="zh-TW" dirty="0">
                <a:sym typeface="Wingdings" pitchFamily="2" charset="2"/>
              </a:rPr>
              <a:t>3 keys  one black node + two red nodes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075F-9998-4F74-8B1F-B774B456903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兩個約定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黑色公約</a:t>
            </a:r>
          </a:p>
          <a:p>
            <a:pPr lvl="1"/>
            <a:r>
              <a:rPr lang="zh-TW" altLang="en-US" dirty="0"/>
              <a:t>樹根與葉子都是黑色</a:t>
            </a:r>
            <a:endParaRPr lang="zh-TW" altLang="en-US" dirty="0">
              <a:solidFill>
                <a:srgbClr val="FFFF00"/>
              </a:solidFill>
            </a:endParaRPr>
          </a:p>
          <a:p>
            <a:pPr lvl="1"/>
            <a:r>
              <a:rPr lang="zh-TW" altLang="en-US" dirty="0"/>
              <a:t>任何一條從葉子到樹根的路徑上，黑色點的個數都必須一樣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紅色公約</a:t>
            </a:r>
          </a:p>
          <a:p>
            <a:pPr lvl="1"/>
            <a:r>
              <a:rPr lang="zh-TW" altLang="en-US" dirty="0"/>
              <a:t>任兩個紅色點在樹上不相鄰</a:t>
            </a:r>
          </a:p>
        </p:txBody>
      </p:sp>
    </p:spTree>
    <p:extLst>
      <p:ext uri="{BB962C8B-B14F-4D97-AF65-F5344CB8AC3E}">
        <p14:creationId xmlns:p14="http://schemas.microsoft.com/office/powerpoint/2010/main" val="5652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E224-907D-408C-924A-3DAF8769CF7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黑色的葉子似乎可以不畫</a:t>
            </a:r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5761038" y="1916113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26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7696200" y="256540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41</a:t>
            </a:r>
          </a:p>
        </p:txBody>
      </p:sp>
      <p:cxnSp>
        <p:nvCxnSpPr>
          <p:cNvPr id="1364998" name="AutoShape 6"/>
          <p:cNvCxnSpPr>
            <a:cxnSpLocks noChangeShapeType="1"/>
            <a:stCxn id="1364996" idx="5"/>
            <a:endCxn id="1364997" idx="1"/>
          </p:cNvCxnSpPr>
          <p:nvPr/>
        </p:nvCxnSpPr>
        <p:spPr bwMode="auto">
          <a:xfrm>
            <a:off x="6221413" y="2376488"/>
            <a:ext cx="1554162" cy="268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4999" name="AutoShape 7"/>
          <p:cNvCxnSpPr>
            <a:cxnSpLocks noChangeShapeType="1"/>
            <a:stCxn id="1364997" idx="5"/>
            <a:endCxn id="1365002" idx="0"/>
          </p:cNvCxnSpPr>
          <p:nvPr/>
        </p:nvCxnSpPr>
        <p:spPr bwMode="auto">
          <a:xfrm>
            <a:off x="8156575" y="3025775"/>
            <a:ext cx="466725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3889375" y="2566988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17</a:t>
            </a:r>
          </a:p>
        </p:txBody>
      </p:sp>
      <p:cxnSp>
        <p:nvCxnSpPr>
          <p:cNvPr id="1365001" name="AutoShape 9"/>
          <p:cNvCxnSpPr>
            <a:cxnSpLocks noChangeShapeType="1"/>
            <a:stCxn id="1364996" idx="3"/>
            <a:endCxn id="1365000" idx="7"/>
          </p:cNvCxnSpPr>
          <p:nvPr/>
        </p:nvCxnSpPr>
        <p:spPr bwMode="auto">
          <a:xfrm flipH="1">
            <a:off x="4349750" y="2376488"/>
            <a:ext cx="1490663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8353425" y="3243263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47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7019925" y="3244850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365004" name="AutoShape 12"/>
          <p:cNvCxnSpPr>
            <a:cxnSpLocks noChangeShapeType="1"/>
            <a:stCxn id="1364997" idx="3"/>
            <a:endCxn id="1365003" idx="0"/>
          </p:cNvCxnSpPr>
          <p:nvPr/>
        </p:nvCxnSpPr>
        <p:spPr bwMode="auto">
          <a:xfrm flipH="1">
            <a:off x="7289800" y="3025775"/>
            <a:ext cx="485775" cy="219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05" name="Oval 13"/>
          <p:cNvSpPr>
            <a:spLocks noChangeArrowheads="1"/>
          </p:cNvSpPr>
          <p:nvPr/>
        </p:nvSpPr>
        <p:spPr bwMode="auto">
          <a:xfrm>
            <a:off x="7632700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38</a:t>
            </a:r>
          </a:p>
        </p:txBody>
      </p:sp>
      <p:sp>
        <p:nvSpPr>
          <p:cNvPr id="1365006" name="Oval 14"/>
          <p:cNvSpPr>
            <a:spLocks noChangeArrowheads="1"/>
          </p:cNvSpPr>
          <p:nvPr/>
        </p:nvSpPr>
        <p:spPr bwMode="auto">
          <a:xfrm>
            <a:off x="6481763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28</a:t>
            </a:r>
          </a:p>
        </p:txBody>
      </p:sp>
      <p:sp>
        <p:nvSpPr>
          <p:cNvPr id="1365007" name="Oval 15"/>
          <p:cNvSpPr>
            <a:spLocks noChangeArrowheads="1"/>
          </p:cNvSpPr>
          <p:nvPr/>
        </p:nvSpPr>
        <p:spPr bwMode="auto">
          <a:xfrm>
            <a:off x="7200900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35</a:t>
            </a:r>
          </a:p>
        </p:txBody>
      </p:sp>
      <p:sp>
        <p:nvSpPr>
          <p:cNvPr id="1365008" name="Oval 16"/>
          <p:cNvSpPr>
            <a:spLocks noChangeArrowheads="1"/>
          </p:cNvSpPr>
          <p:nvPr/>
        </p:nvSpPr>
        <p:spPr bwMode="auto">
          <a:xfrm>
            <a:off x="8137525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39</a:t>
            </a:r>
          </a:p>
        </p:txBody>
      </p:sp>
      <p:cxnSp>
        <p:nvCxnSpPr>
          <p:cNvPr id="1365009" name="AutoShape 17"/>
          <p:cNvCxnSpPr>
            <a:cxnSpLocks noChangeShapeType="1"/>
            <a:stCxn id="1365005" idx="5"/>
            <a:endCxn id="1365008" idx="0"/>
          </p:cNvCxnSpPr>
          <p:nvPr/>
        </p:nvCxnSpPr>
        <p:spPr bwMode="auto">
          <a:xfrm>
            <a:off x="8093075" y="4394200"/>
            <a:ext cx="314325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10" name="AutoShape 18"/>
          <p:cNvCxnSpPr>
            <a:cxnSpLocks noChangeShapeType="1"/>
            <a:stCxn id="1365005" idx="3"/>
            <a:endCxn id="1365007" idx="0"/>
          </p:cNvCxnSpPr>
          <p:nvPr/>
        </p:nvCxnSpPr>
        <p:spPr bwMode="auto">
          <a:xfrm flipH="1">
            <a:off x="7470775" y="4394200"/>
            <a:ext cx="241300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11" name="AutoShape 19"/>
          <p:cNvCxnSpPr>
            <a:cxnSpLocks noChangeShapeType="1"/>
            <a:stCxn id="1365003" idx="3"/>
            <a:endCxn id="1365006" idx="0"/>
          </p:cNvCxnSpPr>
          <p:nvPr/>
        </p:nvCxnSpPr>
        <p:spPr bwMode="auto">
          <a:xfrm flipH="1">
            <a:off x="6751638" y="3705225"/>
            <a:ext cx="347662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12" name="AutoShape 20"/>
          <p:cNvCxnSpPr>
            <a:cxnSpLocks noChangeShapeType="1"/>
            <a:stCxn id="1365003" idx="5"/>
            <a:endCxn id="1365005" idx="0"/>
          </p:cNvCxnSpPr>
          <p:nvPr/>
        </p:nvCxnSpPr>
        <p:spPr bwMode="auto">
          <a:xfrm>
            <a:off x="7480300" y="3705225"/>
            <a:ext cx="42227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13" name="Oval 21"/>
          <p:cNvSpPr>
            <a:spLocks noChangeArrowheads="1"/>
          </p:cNvSpPr>
          <p:nvPr/>
        </p:nvSpPr>
        <p:spPr bwMode="auto">
          <a:xfrm>
            <a:off x="5040313" y="3244850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21</a:t>
            </a:r>
          </a:p>
        </p:txBody>
      </p:sp>
      <p:sp>
        <p:nvSpPr>
          <p:cNvPr id="1365014" name="Oval 22"/>
          <p:cNvSpPr>
            <a:spLocks noChangeArrowheads="1"/>
          </p:cNvSpPr>
          <p:nvPr/>
        </p:nvSpPr>
        <p:spPr bwMode="auto">
          <a:xfrm>
            <a:off x="5545138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23</a:t>
            </a:r>
          </a:p>
        </p:txBody>
      </p:sp>
      <p:cxnSp>
        <p:nvCxnSpPr>
          <p:cNvPr id="1365015" name="AutoShape 23"/>
          <p:cNvCxnSpPr>
            <a:cxnSpLocks noChangeShapeType="1"/>
            <a:stCxn id="1365013" idx="5"/>
            <a:endCxn id="1365014" idx="0"/>
          </p:cNvCxnSpPr>
          <p:nvPr/>
        </p:nvCxnSpPr>
        <p:spPr bwMode="auto">
          <a:xfrm>
            <a:off x="5500688" y="3705225"/>
            <a:ext cx="3143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16" name="Oval 24"/>
          <p:cNvSpPr>
            <a:spLocks noChangeArrowheads="1"/>
          </p:cNvSpPr>
          <p:nvPr/>
        </p:nvSpPr>
        <p:spPr bwMode="auto">
          <a:xfrm>
            <a:off x="2663825" y="3243263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sp>
        <p:nvSpPr>
          <p:cNvPr id="1365017" name="Oval 25"/>
          <p:cNvSpPr>
            <a:spLocks noChangeArrowheads="1"/>
          </p:cNvSpPr>
          <p:nvPr/>
        </p:nvSpPr>
        <p:spPr bwMode="auto">
          <a:xfrm>
            <a:off x="3492500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cxnSp>
        <p:nvCxnSpPr>
          <p:cNvPr id="1365018" name="AutoShape 26"/>
          <p:cNvCxnSpPr>
            <a:cxnSpLocks noChangeShapeType="1"/>
            <a:stCxn id="1365016" idx="5"/>
            <a:endCxn id="1365017" idx="0"/>
          </p:cNvCxnSpPr>
          <p:nvPr/>
        </p:nvCxnSpPr>
        <p:spPr bwMode="auto">
          <a:xfrm>
            <a:off x="3124200" y="3703638"/>
            <a:ext cx="638175" cy="230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19" name="AutoShape 27"/>
          <p:cNvCxnSpPr>
            <a:cxnSpLocks noChangeShapeType="1"/>
            <a:stCxn id="1365000" idx="5"/>
            <a:endCxn id="1365013" idx="0"/>
          </p:cNvCxnSpPr>
          <p:nvPr/>
        </p:nvCxnSpPr>
        <p:spPr bwMode="auto">
          <a:xfrm>
            <a:off x="4349750" y="3027363"/>
            <a:ext cx="960438" cy="217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20" name="AutoShape 28"/>
          <p:cNvCxnSpPr>
            <a:cxnSpLocks noChangeShapeType="1"/>
            <a:stCxn id="1365000" idx="3"/>
            <a:endCxn id="1365016" idx="0"/>
          </p:cNvCxnSpPr>
          <p:nvPr/>
        </p:nvCxnSpPr>
        <p:spPr bwMode="auto">
          <a:xfrm flipH="1">
            <a:off x="2933700" y="3027363"/>
            <a:ext cx="103505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21" name="Oval 29"/>
          <p:cNvSpPr>
            <a:spLocks noChangeArrowheads="1"/>
          </p:cNvSpPr>
          <p:nvPr/>
        </p:nvSpPr>
        <p:spPr bwMode="auto">
          <a:xfrm>
            <a:off x="4529138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19</a:t>
            </a:r>
          </a:p>
        </p:txBody>
      </p:sp>
      <p:sp>
        <p:nvSpPr>
          <p:cNvPr id="1365022" name="Oval 30"/>
          <p:cNvSpPr>
            <a:spLocks noChangeArrowheads="1"/>
          </p:cNvSpPr>
          <p:nvPr/>
        </p:nvSpPr>
        <p:spPr bwMode="auto">
          <a:xfrm>
            <a:off x="4818063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20</a:t>
            </a:r>
          </a:p>
        </p:txBody>
      </p:sp>
      <p:cxnSp>
        <p:nvCxnSpPr>
          <p:cNvPr id="1365023" name="AutoShape 31"/>
          <p:cNvCxnSpPr>
            <a:cxnSpLocks noChangeShapeType="1"/>
            <a:stCxn id="1365021" idx="5"/>
            <a:endCxn id="1365022" idx="0"/>
          </p:cNvCxnSpPr>
          <p:nvPr/>
        </p:nvCxnSpPr>
        <p:spPr bwMode="auto">
          <a:xfrm>
            <a:off x="4989513" y="4394200"/>
            <a:ext cx="98425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24" name="AutoShape 32"/>
          <p:cNvCxnSpPr>
            <a:cxnSpLocks noChangeShapeType="1"/>
            <a:stCxn id="1365013" idx="3"/>
            <a:endCxn id="1365021" idx="0"/>
          </p:cNvCxnSpPr>
          <p:nvPr/>
        </p:nvCxnSpPr>
        <p:spPr bwMode="auto">
          <a:xfrm flipH="1">
            <a:off x="4799013" y="3705225"/>
            <a:ext cx="32067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25" name="Oval 33"/>
          <p:cNvSpPr>
            <a:spLocks noChangeArrowheads="1"/>
          </p:cNvSpPr>
          <p:nvPr/>
        </p:nvSpPr>
        <p:spPr bwMode="auto">
          <a:xfrm>
            <a:off x="3203575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15</a:t>
            </a:r>
          </a:p>
        </p:txBody>
      </p:sp>
      <p:cxnSp>
        <p:nvCxnSpPr>
          <p:cNvPr id="1365026" name="AutoShape 34"/>
          <p:cNvCxnSpPr>
            <a:cxnSpLocks noChangeShapeType="1"/>
            <a:stCxn id="1365017" idx="3"/>
            <a:endCxn id="1365025" idx="0"/>
          </p:cNvCxnSpPr>
          <p:nvPr/>
        </p:nvCxnSpPr>
        <p:spPr bwMode="auto">
          <a:xfrm flipH="1">
            <a:off x="3473450" y="4394200"/>
            <a:ext cx="98425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27" name="Oval 35"/>
          <p:cNvSpPr>
            <a:spLocks noChangeArrowheads="1"/>
          </p:cNvSpPr>
          <p:nvPr/>
        </p:nvSpPr>
        <p:spPr bwMode="auto">
          <a:xfrm>
            <a:off x="1792288" y="3933825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10</a:t>
            </a:r>
          </a:p>
        </p:txBody>
      </p:sp>
      <p:cxnSp>
        <p:nvCxnSpPr>
          <p:cNvPr id="1365028" name="AutoShape 36"/>
          <p:cNvCxnSpPr>
            <a:cxnSpLocks noChangeShapeType="1"/>
            <a:stCxn id="1365027" idx="5"/>
            <a:endCxn id="1365029" idx="0"/>
          </p:cNvCxnSpPr>
          <p:nvPr/>
        </p:nvCxnSpPr>
        <p:spPr bwMode="auto">
          <a:xfrm>
            <a:off x="2252663" y="4394200"/>
            <a:ext cx="266700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29" name="Oval 37"/>
          <p:cNvSpPr>
            <a:spLocks noChangeArrowheads="1"/>
          </p:cNvSpPr>
          <p:nvPr/>
        </p:nvSpPr>
        <p:spPr bwMode="auto">
          <a:xfrm>
            <a:off x="2249488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365030" name="Oval 38"/>
          <p:cNvSpPr>
            <a:spLocks noChangeArrowheads="1"/>
          </p:cNvSpPr>
          <p:nvPr/>
        </p:nvSpPr>
        <p:spPr bwMode="auto">
          <a:xfrm>
            <a:off x="1296988" y="4684713"/>
            <a:ext cx="539750" cy="5397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cxnSp>
        <p:nvCxnSpPr>
          <p:cNvPr id="1365031" name="AutoShape 39"/>
          <p:cNvCxnSpPr>
            <a:cxnSpLocks noChangeShapeType="1"/>
            <a:stCxn id="1365027" idx="3"/>
            <a:endCxn id="1365030" idx="0"/>
          </p:cNvCxnSpPr>
          <p:nvPr/>
        </p:nvCxnSpPr>
        <p:spPr bwMode="auto">
          <a:xfrm flipH="1">
            <a:off x="1566863" y="4394200"/>
            <a:ext cx="304800" cy="290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5032" name="Oval 40"/>
          <p:cNvSpPr>
            <a:spLocks noChangeArrowheads="1"/>
          </p:cNvSpPr>
          <p:nvPr/>
        </p:nvSpPr>
        <p:spPr bwMode="auto">
          <a:xfrm>
            <a:off x="1042988" y="5410200"/>
            <a:ext cx="539750" cy="5397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cxnSp>
        <p:nvCxnSpPr>
          <p:cNvPr id="1365033" name="AutoShape 41"/>
          <p:cNvCxnSpPr>
            <a:cxnSpLocks noChangeShapeType="1"/>
            <a:stCxn id="1365030" idx="3"/>
            <a:endCxn id="1365032" idx="0"/>
          </p:cNvCxnSpPr>
          <p:nvPr/>
        </p:nvCxnSpPr>
        <p:spPr bwMode="auto">
          <a:xfrm flipH="1">
            <a:off x="1312863" y="5145088"/>
            <a:ext cx="6350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5034" name="AutoShape 42"/>
          <p:cNvCxnSpPr>
            <a:cxnSpLocks noChangeShapeType="1"/>
            <a:stCxn id="1365016" idx="3"/>
            <a:endCxn id="1365027" idx="0"/>
          </p:cNvCxnSpPr>
          <p:nvPr/>
        </p:nvCxnSpPr>
        <p:spPr bwMode="auto">
          <a:xfrm flipH="1">
            <a:off x="2062163" y="3703638"/>
            <a:ext cx="681037" cy="230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310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6E22-FDA0-48AD-B3BC-C6CF2CD7203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但還是小心為妙</a:t>
            </a:r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6156325" y="191611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26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5341938" y="2555875"/>
            <a:ext cx="503237" cy="5032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17</a:t>
            </a:r>
          </a:p>
        </p:txBody>
      </p:sp>
      <p:cxnSp>
        <p:nvCxnSpPr>
          <p:cNvPr id="1366022" name="AutoShape 6"/>
          <p:cNvCxnSpPr>
            <a:cxnSpLocks noChangeShapeType="1"/>
            <a:stCxn id="1366020" idx="3"/>
            <a:endCxn id="1366021" idx="0"/>
          </p:cNvCxnSpPr>
          <p:nvPr/>
        </p:nvCxnSpPr>
        <p:spPr bwMode="auto">
          <a:xfrm flipH="1">
            <a:off x="5594350" y="2346325"/>
            <a:ext cx="635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4527550" y="31972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366024" name="AutoShape 8"/>
          <p:cNvCxnSpPr>
            <a:cxnSpLocks noChangeShapeType="1"/>
            <a:stCxn id="1366021" idx="3"/>
            <a:endCxn id="1366023" idx="0"/>
          </p:cNvCxnSpPr>
          <p:nvPr/>
        </p:nvCxnSpPr>
        <p:spPr bwMode="auto">
          <a:xfrm flipH="1">
            <a:off x="4779963" y="2986088"/>
            <a:ext cx="635000" cy="211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3714750" y="3836988"/>
            <a:ext cx="503238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10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2900363" y="447833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cxnSp>
        <p:nvCxnSpPr>
          <p:cNvPr id="1366027" name="AutoShape 11"/>
          <p:cNvCxnSpPr>
            <a:cxnSpLocks noChangeShapeType="1"/>
            <a:stCxn id="1366025" idx="3"/>
            <a:endCxn id="1366026" idx="0"/>
          </p:cNvCxnSpPr>
          <p:nvPr/>
        </p:nvCxnSpPr>
        <p:spPr bwMode="auto">
          <a:xfrm flipH="1">
            <a:off x="3152775" y="4267200"/>
            <a:ext cx="635000" cy="211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28" name="Oval 12"/>
          <p:cNvSpPr>
            <a:spLocks noChangeArrowheads="1"/>
          </p:cNvSpPr>
          <p:nvPr/>
        </p:nvSpPr>
        <p:spPr bwMode="auto">
          <a:xfrm>
            <a:off x="2087563" y="5119688"/>
            <a:ext cx="503237" cy="5032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cxnSp>
        <p:nvCxnSpPr>
          <p:cNvPr id="1366029" name="AutoShape 13"/>
          <p:cNvCxnSpPr>
            <a:cxnSpLocks noChangeShapeType="1"/>
            <a:stCxn id="1366026" idx="3"/>
            <a:endCxn id="1366028" idx="0"/>
          </p:cNvCxnSpPr>
          <p:nvPr/>
        </p:nvCxnSpPr>
        <p:spPr bwMode="auto">
          <a:xfrm flipH="1">
            <a:off x="2339975" y="4908550"/>
            <a:ext cx="633413" cy="211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6030" name="AutoShape 14"/>
          <p:cNvCxnSpPr>
            <a:cxnSpLocks noChangeShapeType="1"/>
            <a:stCxn id="1366023" idx="3"/>
            <a:endCxn id="1366025" idx="0"/>
          </p:cNvCxnSpPr>
          <p:nvPr/>
        </p:nvCxnSpPr>
        <p:spPr bwMode="auto">
          <a:xfrm flipH="1">
            <a:off x="3967163" y="3627438"/>
            <a:ext cx="633412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6031" name="AutoShape 15"/>
          <p:cNvCxnSpPr>
            <a:cxnSpLocks noChangeShapeType="1"/>
            <a:stCxn id="1366020" idx="5"/>
            <a:endCxn id="1366032" idx="0"/>
          </p:cNvCxnSpPr>
          <p:nvPr/>
        </p:nvCxnSpPr>
        <p:spPr bwMode="auto">
          <a:xfrm>
            <a:off x="6586538" y="2346325"/>
            <a:ext cx="650875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32" name="Oval 16"/>
          <p:cNvSpPr>
            <a:spLocks noChangeArrowheads="1"/>
          </p:cNvSpPr>
          <p:nvPr/>
        </p:nvSpPr>
        <p:spPr bwMode="auto">
          <a:xfrm>
            <a:off x="6985000" y="2527300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33" name="AutoShape 17"/>
          <p:cNvCxnSpPr>
            <a:cxnSpLocks noChangeShapeType="1"/>
            <a:stCxn id="1366021" idx="5"/>
            <a:endCxn id="1366034" idx="0"/>
          </p:cNvCxnSpPr>
          <p:nvPr/>
        </p:nvCxnSpPr>
        <p:spPr bwMode="auto">
          <a:xfrm>
            <a:off x="5772150" y="2986088"/>
            <a:ext cx="6540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34" name="Oval 18"/>
          <p:cNvSpPr>
            <a:spLocks noChangeArrowheads="1"/>
          </p:cNvSpPr>
          <p:nvPr/>
        </p:nvSpPr>
        <p:spPr bwMode="auto">
          <a:xfrm>
            <a:off x="6173788" y="317341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35" name="AutoShape 19"/>
          <p:cNvCxnSpPr>
            <a:cxnSpLocks noChangeShapeType="1"/>
            <a:stCxn id="1366023" idx="5"/>
            <a:endCxn id="1366036" idx="0"/>
          </p:cNvCxnSpPr>
          <p:nvPr/>
        </p:nvCxnSpPr>
        <p:spPr bwMode="auto">
          <a:xfrm>
            <a:off x="4957763" y="3627438"/>
            <a:ext cx="666750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36" name="Oval 20"/>
          <p:cNvSpPr>
            <a:spLocks noChangeArrowheads="1"/>
          </p:cNvSpPr>
          <p:nvPr/>
        </p:nvSpPr>
        <p:spPr bwMode="auto">
          <a:xfrm>
            <a:off x="5372100" y="3802063"/>
            <a:ext cx="503238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37" name="AutoShape 21"/>
          <p:cNvCxnSpPr>
            <a:cxnSpLocks noChangeShapeType="1"/>
            <a:stCxn id="1366025" idx="5"/>
            <a:endCxn id="1366038" idx="0"/>
          </p:cNvCxnSpPr>
          <p:nvPr/>
        </p:nvCxnSpPr>
        <p:spPr bwMode="auto">
          <a:xfrm>
            <a:off x="4144963" y="4267200"/>
            <a:ext cx="642937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38" name="Oval 22"/>
          <p:cNvSpPr>
            <a:spLocks noChangeArrowheads="1"/>
          </p:cNvSpPr>
          <p:nvPr/>
        </p:nvSpPr>
        <p:spPr bwMode="auto">
          <a:xfrm>
            <a:off x="4535488" y="4454525"/>
            <a:ext cx="503237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39" name="AutoShape 23"/>
          <p:cNvCxnSpPr>
            <a:cxnSpLocks noChangeShapeType="1"/>
            <a:stCxn id="1366026" idx="5"/>
            <a:endCxn id="1366040" idx="0"/>
          </p:cNvCxnSpPr>
          <p:nvPr/>
        </p:nvCxnSpPr>
        <p:spPr bwMode="auto">
          <a:xfrm>
            <a:off x="3330575" y="4908550"/>
            <a:ext cx="676275" cy="176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40" name="Oval 24"/>
          <p:cNvSpPr>
            <a:spLocks noChangeArrowheads="1"/>
          </p:cNvSpPr>
          <p:nvPr/>
        </p:nvSpPr>
        <p:spPr bwMode="auto">
          <a:xfrm>
            <a:off x="3754438" y="5084763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41" name="AutoShape 25"/>
          <p:cNvCxnSpPr>
            <a:cxnSpLocks noChangeShapeType="1"/>
            <a:stCxn id="1366028" idx="5"/>
            <a:endCxn id="1366042" idx="0"/>
          </p:cNvCxnSpPr>
          <p:nvPr/>
        </p:nvCxnSpPr>
        <p:spPr bwMode="auto">
          <a:xfrm>
            <a:off x="2517775" y="5549900"/>
            <a:ext cx="585788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6042" name="Oval 26"/>
          <p:cNvSpPr>
            <a:spLocks noChangeArrowheads="1"/>
          </p:cNvSpPr>
          <p:nvPr/>
        </p:nvSpPr>
        <p:spPr bwMode="auto">
          <a:xfrm>
            <a:off x="2851150" y="5775325"/>
            <a:ext cx="503238" cy="503238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366043" name="Oval 27"/>
          <p:cNvSpPr>
            <a:spLocks noChangeArrowheads="1"/>
          </p:cNvSpPr>
          <p:nvPr/>
        </p:nvSpPr>
        <p:spPr bwMode="auto">
          <a:xfrm>
            <a:off x="1331913" y="5767388"/>
            <a:ext cx="503237" cy="503237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rgbClr val="00000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366044" name="AutoShape 28"/>
          <p:cNvCxnSpPr>
            <a:cxnSpLocks noChangeShapeType="1"/>
            <a:stCxn id="1366028" idx="3"/>
            <a:endCxn id="1366043" idx="0"/>
          </p:cNvCxnSpPr>
          <p:nvPr/>
        </p:nvCxnSpPr>
        <p:spPr bwMode="auto">
          <a:xfrm flipH="1">
            <a:off x="1584325" y="5549900"/>
            <a:ext cx="576263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958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6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6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6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6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6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6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6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6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6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32" grpId="0" animBg="1"/>
      <p:bldP spid="1366034" grpId="0" animBg="1"/>
      <p:bldP spid="1366036" grpId="0" animBg="1"/>
      <p:bldP spid="1366038" grpId="0" animBg="1"/>
      <p:bldP spid="1366040" grpId="0" animBg="1"/>
      <p:bldP spid="1366042" grpId="0" animBg="1"/>
      <p:bldP spid="13660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\DeclareMathAlphabet{\mathbbmsl}{U}{bbm}{m}{sl}&#10;&#10;\usepackage{amsmath,amsthm,color,CJK}&#10;\pagestyle{empty}&#10;\begin{document}&#10;\newcommand{\X}{\mathbbmsl{X}}&#10;\newcommand{\Y}{\mathbbmsl{Y}}&#10;\newcommand{\Q}{\mathbbmsl{Q}}&#10;\newcommand{\N}{\mathbbmsl{N}}&#10;\newcommand{\T}{\mathbbmsl{T}}&#10;\newcommand{\PP}{\mathbbmsl{P}}&#10;\newenvironment{ea}{\begin{eqnarray*}}{\end{eqnarray*}}&#10;&#10;\begin{CJK*}{Bg5}{bsmi}&#10;\begin{minipage}{11cm}&#10;\hrule&#10;\medskip&#10;&#10;Let $d$ be the number of black nodes in each leaf-to-root path.&#10;The number $n$ of black nodes is at least $2^d-1$. (Why?)&#10;Therefore, $$d\leq \log_2 (n+1).$$ &#10;Since no two red nodes can be adjacent in the tree, the depth is at most $2d+1=O(\log n)$.&#10;&#10;\medskip&#10;\hrule&#10;&#10;\end{minipage}&#10;\end{CJK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evel $2$: at least $4$ nod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vdots$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evel $h$: at least $2^h$ nod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hrule\medskip&#10;The number $n$ of keys is at least&#10;\begin{displaymath}&#10;\sum_{i=0}^h 2^i \geq 2^h.&#10;\end{displaymath}&#10;Thus, $$h\leq \log_2 n,$$&#10;implying that $h=O(\log n)$.&#10;\medskip\hrule&#10;\end{minipage}&#10;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4cm}&#10;\hrule\medskip&#10;The query time is &#10;$$O(\log n).$$&#10;\hrule&#10;\end{minipag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ell$ key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3$ key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ell+1$ key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1$ ke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1$ ke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\DeclareMathAlphabet{\mathbbmsl}{U}{bbm}{m}{sl}&#10;&#10;\usepackage{amsmath,amsthm,color,CJK}&#10;\pagestyle{empty}&#10;\begin{document}&#10;\newcommand{\X}{\mathbbmsl{X}}&#10;\newcommand{\Y}{\mathbbmsl{Y}}&#10;\newcommand{\Q}{\mathbbmsl{Q}}&#10;\newcommand{\N}{\mathbbmsl{N}}&#10;\newcommand{\T}{\mathbbmsl{T}}&#10;\newcommand{\PP}{\mathbbmsl{P}}&#10;\newenvironment{ea}{\begin{eqnarray*}}{\end{eqnarray*}}&#10;\newcommand{\tightened}{\addtolength{\itemsep}{-0.5\baselineskip}}&#10;&#10;\small&#10;&#10;\begin{CJK*}{Bg5}{bsmi}&#10;\begin{minipage}{11.5cm}&#10;\hrule&#10;\medskip&#10;&#10;A {\em\color{green}2-3-4-tree} $T$ is a tree rooted at $\mathit{root}[T]$ with the following properties.&#10;\begin{itemize}&#10;\tightened&#10;\item Each node $x$ has the following fields:&#10;\begin{itemize}&#10;\item An integer $n[x]$, denoting the current number of keys in $x$.&#10;\item Keys $\mathit{key}_1[x], \mathit{key}_2[x],\ldots,\mathit{key}_{n[x]}[x]$ in non-decreasing order.&#10;\item A boolean variable $\mathit{leaf}[x]$, denoting whether $x$ is currently a leaf of $T$.&#10;\end{itemize}&#10;&#10;\item Each internal node $x$ has $n[x]+1$ pointers $c_1[x],\ldots,c_{n[x]+1}[x]$ to its children.&#10;&#10;\item For any keys $k_1,\ldots,k_{n[x]+1}$ such that $k_i$ is stored in the subtree of $T$ rooted at $c_i[x]$, we have&#10;$$k_1\leq \mathit{key}_1[x]\leq k_2\leq \cdots \leq k_{n[x]}\leq \mathit{key}_{n[x]}[x]\leq  k_{n[x]+1}.$$&#10;\item All leaves have the same depth.&#10;&#10;\item $1\leq n[x]\leq 3$ holds for each node $x$.&#10;\end{itemize}&#10;&#10;\medskip&#10;\hrule&#10;&#10;\end{minipage}&#10;\end{CJK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5cm}&#10;\hrule\medskip&#10;The insertion time is &#10;$$O(\log n).$$&#10;\hrule&#10;\end{minipag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5cm}&#10;\hrule\medskip&#10;The deletion time is &#10;$$O(\log n).$$&#10;\hrule&#10;\end{minipag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hrule\medskip&#10;2-3-4-tree is a data structure for representing a set of at most $n$ distinct numbers.&#10;\begin{itemize}&#10;\item $O(n)$ space.&#10;\item $O(1)$ time for initialization.&#10;\item $O(\log n)$ time for membership query.&#10;\item $O(\log n)$ time for insertion.&#10;\item $O(\log n)$ time for deletion.&#10;\end{itemize}&#10;\medskip\hrule&#10;\end{minipage}&#10;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1\leq n[x]\leq 3$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mathit{key}$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c$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\DeclareMathAlphabet{\mathbbmsl}{U}{bbm}{m}{sl}&#10;&#10;\usepackage{amsmath,amsthm,color,CJK}&#10;\pagestyle{empty}&#10;\begin{document}&#10;\newcommand{\X}{\mathbbmsl{X}}&#10;\newcommand{\Y}{\mathbbmsl{Y}}&#10;\newcommand{\Q}{\mathbbmsl{Q}}&#10;\newcommand{\N}{\mathbbmsl{N}}&#10;\newcommand{\T}{\mathbbmsl{T}}&#10;\newcommand{\PP}{\mathbbmsl{P}}&#10;\newenvironment{ea}{\begin{eqnarray*}}{\end{eqnarray*}}&#10;\newcommand{\tightened}{\addtolength{\itemsep}{-0.5\baselineskip}}&#10;&#10;\small&#10;&#10;\begin{CJK*}{Bg5}{bsmi}&#10;\begin{minipage}{9cm}&#10;\hrule&#10;\medskip&#10;&#10;If the tree has height $h$, then the membership query time is $O(h)$.&#10;\medskip&#10;\hrule&#10;&#10;\end{minipage}&#10;\end{CJK*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vdots$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evel $0$: $1$ no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evel $1$: at least $2$ nod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1435</Words>
  <Application>Microsoft Office PowerPoint</Application>
  <PresentationFormat>如螢幕大小 (4:3)</PresentationFormat>
  <Paragraphs>602</Paragraphs>
  <Slides>61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Constantia</vt:lpstr>
      <vt:lpstr>Times New Roman</vt:lpstr>
      <vt:lpstr>Wingdings</vt:lpstr>
      <vt:lpstr>Wingdings 2</vt:lpstr>
      <vt:lpstr>流線</vt:lpstr>
      <vt:lpstr> 演算法設計與分析</vt:lpstr>
      <vt:lpstr>搜尋樹</vt:lpstr>
      <vt:lpstr>紅黑樹的夢魘</vt:lpstr>
      <vt:lpstr>Red-Black Tree</vt:lpstr>
      <vt:lpstr>葉子皆空</vt:lpstr>
      <vt:lpstr>非黑即紅</vt:lpstr>
      <vt:lpstr>兩個約定</vt:lpstr>
      <vt:lpstr>黑色的葉子似乎可以不畫</vt:lpstr>
      <vt:lpstr>但還是小心為妙</vt:lpstr>
      <vt:lpstr>Depth = O(log n)</vt:lpstr>
      <vt:lpstr>Insertion</vt:lpstr>
      <vt:lpstr>Case 1: 平安無事</vt:lpstr>
      <vt:lpstr>Case 2: 紅色警戒</vt:lpstr>
      <vt:lpstr>Case 2a: 紅叔</vt:lpstr>
      <vt:lpstr>Case 2a: 紅叔</vt:lpstr>
      <vt:lpstr>Case 2a: 紅叔</vt:lpstr>
      <vt:lpstr>Case 2a: 紅叔</vt:lpstr>
      <vt:lpstr>Case 2b: 黑叔</vt:lpstr>
      <vt:lpstr>Case 2b: 黑叔</vt:lpstr>
      <vt:lpstr>Case 2b: 黑叔</vt:lpstr>
      <vt:lpstr>Case 2b: 黑叔</vt:lpstr>
      <vt:lpstr>Example (insert 7)</vt:lpstr>
      <vt:lpstr>Example (insert 12, 黑叔)</vt:lpstr>
      <vt:lpstr>Example (insert 15, 紅叔)</vt:lpstr>
      <vt:lpstr>Example (insert 3 &amp; 5)</vt:lpstr>
      <vt:lpstr>Example (insert 14, 黑叔)</vt:lpstr>
      <vt:lpstr>Deletion</vt:lpstr>
      <vt:lpstr>Case 1: 輕鬆愉快</vt:lpstr>
      <vt:lpstr>Case 2: 雙黑成黃</vt:lpstr>
      <vt:lpstr>Case 2a: 紅兄</vt:lpstr>
      <vt:lpstr>Case 2b: 黑兄二黑姪</vt:lpstr>
      <vt:lpstr>Case 2b: 黑兄二黑姪</vt:lpstr>
      <vt:lpstr>Case 2c: 黑兄紅姪</vt:lpstr>
      <vt:lpstr>Case 2c: 黑兄紅姪</vt:lpstr>
      <vt:lpstr>Case 2c: 黑兄紅姪</vt:lpstr>
      <vt:lpstr>Case 2c: 黑兄紅姪</vt:lpstr>
      <vt:lpstr>Outline of this slide</vt:lpstr>
      <vt:lpstr>Definition</vt:lpstr>
      <vt:lpstr>Node x</vt:lpstr>
      <vt:lpstr>An example</vt:lpstr>
      <vt:lpstr>Query time</vt:lpstr>
      <vt:lpstr>Height v.s. number of nodes</vt:lpstr>
      <vt:lpstr>Height = O(log n)</vt:lpstr>
      <vt:lpstr>Query time</vt:lpstr>
      <vt:lpstr>Insertion: </vt:lpstr>
      <vt:lpstr>PowerPoint 簡報</vt:lpstr>
      <vt:lpstr>PowerPoint 簡報</vt:lpstr>
      <vt:lpstr>Insertion time</vt:lpstr>
      <vt:lpstr>Deletion：準備動作</vt:lpstr>
      <vt:lpstr>到哪裡替k找k’?</vt:lpstr>
      <vt:lpstr>Deleting a key k from node 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Deletion time</vt:lpstr>
      <vt:lpstr>Summary</vt:lpstr>
      <vt:lpstr>Red-black tree = 2-3-4 tree</vt:lpstr>
      <vt:lpstr>The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2016-12-14T19:32:33Z</dcterms:created>
  <dcterms:modified xsi:type="dcterms:W3CDTF">2016-12-14T19:34:26Z</dcterms:modified>
</cp:coreProperties>
</file>