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430" r:id="rId2"/>
    <p:sldId id="415" r:id="rId3"/>
    <p:sldId id="416" r:id="rId4"/>
    <p:sldId id="417" r:id="rId5"/>
    <p:sldId id="420" r:id="rId6"/>
    <p:sldId id="425" r:id="rId7"/>
    <p:sldId id="426" r:id="rId8"/>
    <p:sldId id="427" r:id="rId9"/>
    <p:sldId id="421" r:id="rId10"/>
    <p:sldId id="422" r:id="rId11"/>
    <p:sldId id="423" r:id="rId12"/>
    <p:sldId id="424" r:id="rId13"/>
    <p:sldId id="428" r:id="rId14"/>
    <p:sldId id="429" r:id="rId15"/>
  </p:sldIdLst>
  <p:sldSz cx="9144000" cy="6858000" type="screen4x3"/>
  <p:notesSz cx="10234613" cy="7099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F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704" autoAdjust="0"/>
  </p:normalViewPr>
  <p:slideViewPr>
    <p:cSldViewPr>
      <p:cViewPr varScale="1">
        <p:scale>
          <a:sx n="109" d="100"/>
          <a:sy n="109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DC9C74-7225-4807-9262-31EA68EE22E7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EA040CE-6F5D-4541-94AA-851319D4DF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9805B-833C-4BC9-98A6-066111357570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1813"/>
            <a:ext cx="3549650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F3650-3699-43EA-94DB-2505AD6C51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TW" smtClean="0"/>
              <a:t>2007 Fall Semester</a:t>
            </a:r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TW" smtClean="0"/>
              <a:t>Data Structures and Algorithms (I)</a:t>
            </a:r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65038" y="1803078"/>
            <a:ext cx="4104456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mtClean="0"/>
              <a:t>演算法</a:t>
            </a:r>
            <a:r>
              <a:rPr lang="zh-TW" altLang="en-US"/>
              <a:t>設計與分析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1472" y="4714884"/>
            <a:ext cx="7854696" cy="17526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台大資工系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呂學一</a:t>
            </a:r>
          </a:p>
        </p:txBody>
      </p:sp>
      <p:pic>
        <p:nvPicPr>
          <p:cNvPr id="5" name="圖片 4" descr="turb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4762500" cy="47625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Specifically,</a:t>
            </a:r>
          </a:p>
        </p:txBody>
      </p:sp>
      <p:sp>
        <p:nvSpPr>
          <p:cNvPr id="143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 that </a:t>
            </a:r>
            <a:r>
              <a:rPr lang="en-US" altLang="zh-TW" i="1" dirty="0"/>
              <a:t>d</a:t>
            </a:r>
            <a:r>
              <a:rPr lang="en-US" altLang="zh-TW" dirty="0"/>
              <a:t> is the smallest distance obtained from Steps </a:t>
            </a:r>
            <a:r>
              <a:rPr lang="en-US" altLang="zh-TW" dirty="0" smtClean="0"/>
              <a:t>2-(1</a:t>
            </a:r>
            <a:r>
              <a:rPr lang="en-US" altLang="zh-TW" dirty="0"/>
              <a:t>) and </a:t>
            </a:r>
            <a:r>
              <a:rPr lang="en-US" altLang="zh-TW" dirty="0" smtClean="0"/>
              <a:t>2-(2</a:t>
            </a:r>
            <a:r>
              <a:rPr lang="en-US" altLang="zh-TW" dirty="0"/>
              <a:t>).</a:t>
            </a:r>
          </a:p>
          <a:p>
            <a:pPr lvl="1"/>
            <a:r>
              <a:rPr lang="en-US" altLang="zh-TW" dirty="0"/>
              <a:t>Any two points in </a:t>
            </a:r>
            <a:r>
              <a:rPr lang="en-US" altLang="zh-TW" i="1" dirty="0"/>
              <a:t>R </a:t>
            </a:r>
            <a:r>
              <a:rPr lang="en-US" altLang="zh-TW" dirty="0"/>
              <a:t>are at least </a:t>
            </a:r>
            <a:r>
              <a:rPr lang="en-US" altLang="zh-TW" i="1" dirty="0"/>
              <a:t>d</a:t>
            </a:r>
            <a:r>
              <a:rPr lang="en-US" altLang="zh-TW" dirty="0"/>
              <a:t> units apart.</a:t>
            </a:r>
          </a:p>
          <a:p>
            <a:r>
              <a:rPr lang="en-US" altLang="zh-TW" dirty="0"/>
              <a:t>Therefore, </a:t>
            </a:r>
          </a:p>
          <a:p>
            <a:pPr lvl="1"/>
            <a:r>
              <a:rPr lang="en-US" altLang="zh-TW" dirty="0" smtClean="0"/>
              <a:t>any </a:t>
            </a:r>
            <a:r>
              <a:rPr lang="en-US" altLang="zh-TW" i="1" dirty="0"/>
              <a:t>d</a:t>
            </a:r>
            <a:r>
              <a:rPr lang="en-US" altLang="zh-TW" dirty="0"/>
              <a:t>-by-</a:t>
            </a:r>
            <a:r>
              <a:rPr lang="en-US" altLang="zh-TW" i="1" dirty="0"/>
              <a:t>d</a:t>
            </a:r>
            <a:r>
              <a:rPr lang="en-US" altLang="zh-TW" dirty="0"/>
              <a:t> box in </a:t>
            </a:r>
            <a:r>
              <a:rPr lang="en-US" altLang="zh-TW" i="1" dirty="0"/>
              <a:t>R</a:t>
            </a:r>
            <a:r>
              <a:rPr lang="en-US" altLang="zh-TW" dirty="0"/>
              <a:t> has at most 4 points.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15BF-32F2-4797-87DE-59212FB30A18}" type="slidenum">
              <a:rPr lang="zh-TW" altLang="en-US"/>
              <a:pPr/>
              <a:t>10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Illustration</a:t>
            </a:r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ECE7-E441-4475-84CC-BCC14D5FC238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436675" name="Rectangle 3"/>
          <p:cNvSpPr>
            <a:spLocks noChangeArrowheads="1"/>
          </p:cNvSpPr>
          <p:nvPr/>
        </p:nvSpPr>
        <p:spPr bwMode="auto">
          <a:xfrm>
            <a:off x="3924300" y="3284538"/>
            <a:ext cx="914400" cy="914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6676" name="Line 4"/>
          <p:cNvSpPr>
            <a:spLocks noChangeShapeType="1"/>
          </p:cNvSpPr>
          <p:nvPr/>
        </p:nvSpPr>
        <p:spPr bwMode="auto">
          <a:xfrm>
            <a:off x="3924300" y="2060575"/>
            <a:ext cx="0" cy="4105275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36677" name="AutoShape 5"/>
          <p:cNvSpPr>
            <a:spLocks/>
          </p:cNvSpPr>
          <p:nvPr/>
        </p:nvSpPr>
        <p:spPr bwMode="auto">
          <a:xfrm>
            <a:off x="5005388" y="3257550"/>
            <a:ext cx="71437" cy="935038"/>
          </a:xfrm>
          <a:prstGeom prst="rightBrace">
            <a:avLst>
              <a:gd name="adj1" fmla="val 1090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6678" name="Text Box 6"/>
          <p:cNvSpPr txBox="1">
            <a:spLocks noChangeArrowheads="1"/>
          </p:cNvSpPr>
          <p:nvPr/>
        </p:nvSpPr>
        <p:spPr bwMode="auto">
          <a:xfrm>
            <a:off x="5076825" y="35226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d</a:t>
            </a:r>
          </a:p>
        </p:txBody>
      </p:sp>
      <p:sp>
        <p:nvSpPr>
          <p:cNvPr id="1436679" name="AutoShape 7"/>
          <p:cNvSpPr>
            <a:spLocks/>
          </p:cNvSpPr>
          <p:nvPr/>
        </p:nvSpPr>
        <p:spPr bwMode="auto">
          <a:xfrm rot="-5400000">
            <a:off x="4356100" y="2636838"/>
            <a:ext cx="71437" cy="935038"/>
          </a:xfrm>
          <a:prstGeom prst="rightBrace">
            <a:avLst>
              <a:gd name="adj1" fmla="val 1090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6680" name="Text Box 8"/>
          <p:cNvSpPr txBox="1">
            <a:spLocks noChangeArrowheads="1"/>
          </p:cNvSpPr>
          <p:nvPr/>
        </p:nvSpPr>
        <p:spPr bwMode="auto">
          <a:xfrm>
            <a:off x="4213225" y="27146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d</a:t>
            </a:r>
          </a:p>
        </p:txBody>
      </p:sp>
      <p:sp>
        <p:nvSpPr>
          <p:cNvPr id="1436681" name="Text Box 9"/>
          <p:cNvSpPr txBox="1">
            <a:spLocks noChangeArrowheads="1"/>
          </p:cNvSpPr>
          <p:nvPr/>
        </p:nvSpPr>
        <p:spPr bwMode="auto">
          <a:xfrm>
            <a:off x="3132138" y="20605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L</a:t>
            </a:r>
          </a:p>
        </p:txBody>
      </p:sp>
      <p:sp>
        <p:nvSpPr>
          <p:cNvPr id="1436682" name="Text Box 10"/>
          <p:cNvSpPr txBox="1">
            <a:spLocks noChangeArrowheads="1"/>
          </p:cNvSpPr>
          <p:nvPr/>
        </p:nvSpPr>
        <p:spPr bwMode="auto">
          <a:xfrm>
            <a:off x="4284663" y="2060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1436683" name="Oval 11"/>
          <p:cNvSpPr>
            <a:spLocks noChangeArrowheads="1"/>
          </p:cNvSpPr>
          <p:nvPr/>
        </p:nvSpPr>
        <p:spPr bwMode="auto">
          <a:xfrm>
            <a:off x="3419475" y="4149725"/>
            <a:ext cx="144463" cy="1444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6684" name="Rectangle 12"/>
          <p:cNvSpPr>
            <a:spLocks noChangeArrowheads="1"/>
          </p:cNvSpPr>
          <p:nvPr/>
        </p:nvSpPr>
        <p:spPr bwMode="auto">
          <a:xfrm>
            <a:off x="3924300" y="4221163"/>
            <a:ext cx="914400" cy="914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6685" name="AutoShape 13"/>
          <p:cNvSpPr>
            <a:spLocks/>
          </p:cNvSpPr>
          <p:nvPr/>
        </p:nvSpPr>
        <p:spPr bwMode="auto">
          <a:xfrm>
            <a:off x="5005388" y="4243388"/>
            <a:ext cx="71437" cy="935037"/>
          </a:xfrm>
          <a:prstGeom prst="rightBrace">
            <a:avLst>
              <a:gd name="adj1" fmla="val 1090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6686" name="Text Box 14"/>
          <p:cNvSpPr txBox="1">
            <a:spLocks noChangeArrowheads="1"/>
          </p:cNvSpPr>
          <p:nvPr/>
        </p:nvSpPr>
        <p:spPr bwMode="auto">
          <a:xfrm>
            <a:off x="5076825" y="45085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d</a:t>
            </a:r>
          </a:p>
        </p:txBody>
      </p:sp>
      <p:sp>
        <p:nvSpPr>
          <p:cNvPr id="1436687" name="AutoShape 15"/>
          <p:cNvSpPr>
            <a:spLocks/>
          </p:cNvSpPr>
          <p:nvPr/>
        </p:nvSpPr>
        <p:spPr bwMode="auto">
          <a:xfrm rot="5400000" flipV="1">
            <a:off x="4356100" y="4868863"/>
            <a:ext cx="71437" cy="935038"/>
          </a:xfrm>
          <a:prstGeom prst="rightBrace">
            <a:avLst>
              <a:gd name="adj1" fmla="val 1090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6688" name="Text Box 16"/>
          <p:cNvSpPr txBox="1">
            <a:spLocks noChangeArrowheads="1"/>
          </p:cNvSpPr>
          <p:nvPr/>
        </p:nvSpPr>
        <p:spPr bwMode="auto">
          <a:xfrm>
            <a:off x="4211638" y="54451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d</a:t>
            </a:r>
          </a:p>
        </p:txBody>
      </p:sp>
      <p:sp>
        <p:nvSpPr>
          <p:cNvPr id="1436689" name="AutoShape 17"/>
          <p:cNvSpPr>
            <a:spLocks/>
          </p:cNvSpPr>
          <p:nvPr/>
        </p:nvSpPr>
        <p:spPr bwMode="auto">
          <a:xfrm rot="-5400000">
            <a:off x="3348038" y="2636838"/>
            <a:ext cx="71437" cy="935037"/>
          </a:xfrm>
          <a:prstGeom prst="rightBrace">
            <a:avLst>
              <a:gd name="adj1" fmla="val 1090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6690" name="Text Box 18"/>
          <p:cNvSpPr txBox="1">
            <a:spLocks noChangeArrowheads="1"/>
          </p:cNvSpPr>
          <p:nvPr/>
        </p:nvSpPr>
        <p:spPr bwMode="auto">
          <a:xfrm>
            <a:off x="3203575" y="27082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</a:rPr>
              <a:t>d</a:t>
            </a:r>
          </a:p>
        </p:txBody>
      </p:sp>
      <p:sp>
        <p:nvSpPr>
          <p:cNvPr id="1436691" name="AutoShape 19"/>
          <p:cNvSpPr>
            <a:spLocks/>
          </p:cNvSpPr>
          <p:nvPr/>
        </p:nvSpPr>
        <p:spPr bwMode="auto">
          <a:xfrm rot="5400000" flipV="1">
            <a:off x="3348038" y="4868863"/>
            <a:ext cx="71437" cy="935037"/>
          </a:xfrm>
          <a:prstGeom prst="rightBrace">
            <a:avLst>
              <a:gd name="adj1" fmla="val 1090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6692" name="Text Box 20"/>
          <p:cNvSpPr txBox="1">
            <a:spLocks noChangeArrowheads="1"/>
          </p:cNvSpPr>
          <p:nvPr/>
        </p:nvSpPr>
        <p:spPr bwMode="auto">
          <a:xfrm>
            <a:off x="3276600" y="54451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d</a:t>
            </a:r>
          </a:p>
        </p:txBody>
      </p:sp>
      <p:sp>
        <p:nvSpPr>
          <p:cNvPr id="1436693" name="AutoShape 21"/>
          <p:cNvSpPr>
            <a:spLocks noChangeArrowheads="1"/>
          </p:cNvSpPr>
          <p:nvPr/>
        </p:nvSpPr>
        <p:spPr bwMode="auto">
          <a:xfrm>
            <a:off x="5148263" y="2205038"/>
            <a:ext cx="2303462" cy="1008062"/>
          </a:xfrm>
          <a:prstGeom prst="wedgeEllipseCallout">
            <a:avLst>
              <a:gd name="adj1" fmla="val -68264"/>
              <a:gd name="adj2" fmla="val 70472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At most 4 points</a:t>
            </a:r>
          </a:p>
        </p:txBody>
      </p:sp>
      <p:sp>
        <p:nvSpPr>
          <p:cNvPr id="1436694" name="AutoShape 22"/>
          <p:cNvSpPr>
            <a:spLocks noChangeArrowheads="1"/>
          </p:cNvSpPr>
          <p:nvPr/>
        </p:nvSpPr>
        <p:spPr bwMode="auto">
          <a:xfrm>
            <a:off x="5292725" y="5300663"/>
            <a:ext cx="2303463" cy="1008062"/>
          </a:xfrm>
          <a:prstGeom prst="wedgeEllipseCallout">
            <a:avLst>
              <a:gd name="adj1" fmla="val -76741"/>
              <a:gd name="adj2" fmla="val -78505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TW"/>
              <a:t>At most 4 points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Details: </a:t>
            </a:r>
            <a:r>
              <a:rPr lang="en-US" altLang="zh-TW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time</a:t>
            </a:r>
            <a:endParaRPr lang="en-US" altLang="zh-TW" dirty="0"/>
          </a:p>
        </p:txBody>
      </p:sp>
      <p:sp>
        <p:nvSpPr>
          <p:cNvPr id="1437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TW" altLang="en-US" sz="2800" dirty="0" smtClean="0"/>
              <a:t>把所有距離分割線不超過</a:t>
            </a:r>
            <a:r>
              <a:rPr lang="en-US" altLang="zh-TW" sz="2800" i="1" dirty="0" smtClean="0"/>
              <a:t>d</a:t>
            </a:r>
            <a:r>
              <a:rPr lang="zh-TW" altLang="en-US" sz="2800" dirty="0" smtClean="0"/>
              <a:t>的點挑出來，不要忘記他們已經根據他們的</a:t>
            </a:r>
            <a:r>
              <a:rPr lang="en-US" altLang="zh-TW" sz="2800" i="1" dirty="0" smtClean="0"/>
              <a:t>y</a:t>
            </a:r>
            <a:r>
              <a:rPr lang="zh-TW" altLang="en-US" sz="2800" dirty="0" smtClean="0"/>
              <a:t>座標排序好了。我們稱這個</a:t>
            </a:r>
            <a:r>
              <a:rPr lang="en-US" altLang="zh-TW" sz="2800" dirty="0" smtClean="0"/>
              <a:t>sorted list</a:t>
            </a:r>
            <a:r>
              <a:rPr lang="zh-TW" altLang="en-US" sz="2800" dirty="0" smtClean="0"/>
              <a:t>為</a:t>
            </a:r>
            <a:r>
              <a:rPr lang="en-US" altLang="zh-TW" sz="2800" i="1" dirty="0" smtClean="0"/>
              <a:t>M*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lvl="1">
              <a:lnSpc>
                <a:spcPct val="80000"/>
              </a:lnSpc>
            </a:pPr>
            <a:r>
              <a:rPr lang="en-US" altLang="zh-TW" i="1" dirty="0" smtClean="0"/>
              <a:t>M</a:t>
            </a:r>
            <a:r>
              <a:rPr lang="en-US" altLang="zh-TW" dirty="0" smtClean="0"/>
              <a:t>*</a:t>
            </a:r>
            <a:r>
              <a:rPr lang="zh-TW" altLang="en-US" dirty="0" smtClean="0"/>
              <a:t>裡面在</a:t>
            </a:r>
            <a:r>
              <a:rPr lang="en-US" altLang="zh-TW" i="1" dirty="0" smtClean="0"/>
              <a:t>L</a:t>
            </a:r>
            <a:r>
              <a:rPr lang="zh-TW" altLang="en-US" dirty="0" smtClean="0"/>
              <a:t>中的點的形成</a:t>
            </a:r>
            <a:r>
              <a:rPr lang="en-US" altLang="zh-TW" i="1" dirty="0" smtClean="0"/>
              <a:t>L*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lnSpc>
                <a:spcPct val="80000"/>
              </a:lnSpc>
            </a:pPr>
            <a:r>
              <a:rPr lang="en-US" altLang="zh-TW" i="1" dirty="0" smtClean="0"/>
              <a:t>M</a:t>
            </a:r>
            <a:r>
              <a:rPr lang="en-US" altLang="zh-TW" dirty="0" smtClean="0"/>
              <a:t>*</a:t>
            </a:r>
            <a:r>
              <a:rPr lang="zh-TW" altLang="en-US" dirty="0" smtClean="0"/>
              <a:t>裡面在</a:t>
            </a:r>
            <a:r>
              <a:rPr lang="en-US" altLang="zh-TW" i="1" dirty="0" smtClean="0"/>
              <a:t>R</a:t>
            </a:r>
            <a:r>
              <a:rPr lang="zh-TW" altLang="en-US" dirty="0" smtClean="0"/>
              <a:t>中的點的形成</a:t>
            </a:r>
            <a:r>
              <a:rPr lang="en-US" altLang="zh-TW" i="1" dirty="0" smtClean="0"/>
              <a:t>R*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80000"/>
              </a:lnSpc>
            </a:pPr>
            <a:endParaRPr lang="en-US" altLang="zh-TW" sz="2800" dirty="0" smtClean="0"/>
          </a:p>
          <a:p>
            <a:pPr>
              <a:lnSpc>
                <a:spcPct val="80000"/>
              </a:lnSpc>
            </a:pPr>
            <a:r>
              <a:rPr lang="en-US" altLang="zh-TW" sz="2800" dirty="0" smtClean="0"/>
              <a:t>For </a:t>
            </a:r>
            <a:r>
              <a:rPr lang="en-US" altLang="zh-TW" sz="2800" dirty="0"/>
              <a:t>each point </a:t>
            </a:r>
            <a:r>
              <a:rPr lang="en-US" altLang="zh-TW" sz="2800" i="1" dirty="0"/>
              <a:t>p</a:t>
            </a:r>
            <a:r>
              <a:rPr lang="en-US" altLang="zh-TW" sz="2800" dirty="0"/>
              <a:t> in </a:t>
            </a:r>
            <a:r>
              <a:rPr lang="en-US" altLang="zh-TW" sz="2800" i="1" dirty="0" smtClean="0"/>
              <a:t>L*, </a:t>
            </a:r>
            <a:endParaRPr lang="en-US" altLang="zh-TW" sz="2800" i="1" dirty="0"/>
          </a:p>
          <a:p>
            <a:pPr lvl="1">
              <a:lnSpc>
                <a:spcPct val="80000"/>
              </a:lnSpc>
            </a:pPr>
            <a:r>
              <a:rPr lang="en-US" altLang="zh-TW" dirty="0"/>
              <a:t>check four points of </a:t>
            </a:r>
            <a:r>
              <a:rPr lang="en-US" altLang="zh-TW" i="1" dirty="0" smtClean="0"/>
              <a:t>R* </a:t>
            </a:r>
            <a:r>
              <a:rPr lang="en-US" altLang="zh-TW" dirty="0" smtClean="0"/>
              <a:t>above </a:t>
            </a:r>
            <a:r>
              <a:rPr lang="en-US" altLang="zh-TW" i="1" dirty="0" smtClean="0"/>
              <a:t>p </a:t>
            </a:r>
            <a:r>
              <a:rPr lang="en-US" altLang="zh-TW" dirty="0" smtClean="0"/>
              <a:t>in </a:t>
            </a:r>
            <a:r>
              <a:rPr lang="en-US" altLang="zh-TW" i="1" dirty="0" smtClean="0"/>
              <a:t>M.</a:t>
            </a:r>
            <a:endParaRPr lang="en-US" altLang="zh-TW" i="1" dirty="0"/>
          </a:p>
          <a:p>
            <a:pPr lvl="1">
              <a:lnSpc>
                <a:spcPct val="80000"/>
              </a:lnSpc>
            </a:pPr>
            <a:r>
              <a:rPr lang="en-US" altLang="zh-TW" dirty="0"/>
              <a:t>check four points of </a:t>
            </a:r>
            <a:r>
              <a:rPr lang="en-US" altLang="zh-TW" i="1" dirty="0" smtClean="0"/>
              <a:t>R* </a:t>
            </a:r>
            <a:r>
              <a:rPr lang="en-US" altLang="zh-TW" dirty="0" smtClean="0"/>
              <a:t>below </a:t>
            </a:r>
            <a:r>
              <a:rPr lang="en-US" altLang="zh-TW" i="1" dirty="0" smtClean="0"/>
              <a:t>p </a:t>
            </a:r>
            <a:r>
              <a:rPr lang="en-US" altLang="zh-TW" dirty="0" smtClean="0"/>
              <a:t>in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BEE-C584-4153-BFB1-54916485E03C}" type="slidenum">
              <a:rPr lang="zh-TW" altLang="en-US"/>
              <a:pPr/>
              <a:t>12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Illustration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563888" y="2276872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4048" y="5877272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427984" y="2924944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04048" y="3501008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627784" y="3501008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139952" y="3717032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012160" y="4005064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860032" y="414908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491880" y="4581128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427984" y="5013176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580112" y="558924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851920" y="594928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 rot="5400000">
            <a:off x="2447764" y="4113076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627784" y="234888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/>
              <a:t>L</a:t>
            </a:r>
            <a:endParaRPr lang="zh-TW" altLang="en-US" sz="2400" i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516216" y="234888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/>
              <a:t>R</a:t>
            </a:r>
            <a:endParaRPr lang="zh-TW" altLang="en-US" sz="2400" i="1" dirty="0"/>
          </a:p>
        </p:txBody>
      </p:sp>
      <p:cxnSp>
        <p:nvCxnSpPr>
          <p:cNvPr id="21" name="直線接點 20"/>
          <p:cNvCxnSpPr/>
          <p:nvPr/>
        </p:nvCxnSpPr>
        <p:spPr>
          <a:xfrm rot="5400000">
            <a:off x="1727684" y="4113076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5400000">
            <a:off x="3167844" y="4113076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5320020" y="2852936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821075" y="2636912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364088" y="4581128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5220072" y="2204864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5004048" y="522920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4283968" y="1700808"/>
            <a:ext cx="467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/>
              <a:t>L*</a:t>
            </a:r>
            <a:endParaRPr lang="zh-TW" altLang="en-US" sz="2400" i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860032" y="1700808"/>
            <a:ext cx="505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/>
              <a:t>R*</a:t>
            </a:r>
            <a:endParaRPr lang="zh-TW" altLang="en-US" sz="2400" i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572000" y="1196752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/>
              <a:t>M*</a:t>
            </a:r>
            <a:endParaRPr lang="zh-TW" altLang="en-US" sz="2400" i="1" dirty="0"/>
          </a:p>
        </p:txBody>
      </p:sp>
      <p:sp>
        <p:nvSpPr>
          <p:cNvPr id="31" name="AutoShape 15"/>
          <p:cNvSpPr>
            <a:spLocks/>
          </p:cNvSpPr>
          <p:nvPr/>
        </p:nvSpPr>
        <p:spPr bwMode="auto">
          <a:xfrm rot="5400000" flipV="1">
            <a:off x="5137852" y="6022091"/>
            <a:ext cx="49431" cy="647008"/>
          </a:xfrm>
          <a:prstGeom prst="rightBrace">
            <a:avLst>
              <a:gd name="adj1" fmla="val 1090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5004048" y="6381328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</a:rPr>
              <a:t>d</a:t>
            </a:r>
          </a:p>
        </p:txBody>
      </p:sp>
      <p:sp>
        <p:nvSpPr>
          <p:cNvPr id="33" name="AutoShape 19"/>
          <p:cNvSpPr>
            <a:spLocks/>
          </p:cNvSpPr>
          <p:nvPr/>
        </p:nvSpPr>
        <p:spPr bwMode="auto">
          <a:xfrm rot="5400000" flipV="1">
            <a:off x="4395852" y="5981416"/>
            <a:ext cx="64316" cy="720128"/>
          </a:xfrm>
          <a:prstGeom prst="rightBrace">
            <a:avLst>
              <a:gd name="adj1" fmla="val 1090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4201542" y="6381328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 animBg="1"/>
      <p:bldP spid="32" grpId="0"/>
      <p:bldP spid="33" grpId="0" animBg="1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CC42-CB9E-44D9-A2A6-D087D87E1B53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「最近兩點」的複雜度</a:t>
            </a:r>
            <a:endParaRPr lang="en-US" altLang="zh-TW" dirty="0"/>
          </a:p>
        </p:txBody>
      </p:sp>
      <p:sp>
        <p:nvSpPr>
          <p:cNvPr id="1457155" name="AutoShape 3"/>
          <p:cNvSpPr>
            <a:spLocks noChangeArrowheads="1"/>
          </p:cNvSpPr>
          <p:nvPr/>
        </p:nvSpPr>
        <p:spPr bwMode="auto">
          <a:xfrm>
            <a:off x="827584" y="2636639"/>
            <a:ext cx="1152525" cy="1368425"/>
          </a:xfrm>
          <a:prstGeom prst="downArrow">
            <a:avLst>
              <a:gd name="adj1" fmla="val 37463"/>
              <a:gd name="adj2" fmla="val 85119"/>
            </a:avLst>
          </a:prstGeom>
          <a:gradFill flip="none"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eaVert" wrap="none" anchor="ctr"/>
          <a:lstStyle/>
          <a:p>
            <a:pPr algn="ctr"/>
            <a:endParaRPr lang="en-US" altLang="zh-TW"/>
          </a:p>
        </p:txBody>
      </p:sp>
      <p:sp>
        <p:nvSpPr>
          <p:cNvPr id="1457156" name="AutoShape 4"/>
          <p:cNvSpPr>
            <a:spLocks noChangeArrowheads="1"/>
          </p:cNvSpPr>
          <p:nvPr/>
        </p:nvSpPr>
        <p:spPr bwMode="auto">
          <a:xfrm flipV="1">
            <a:off x="827584" y="4797425"/>
            <a:ext cx="1152525" cy="1368425"/>
          </a:xfrm>
          <a:prstGeom prst="downArrow">
            <a:avLst>
              <a:gd name="adj1" fmla="val 37463"/>
              <a:gd name="adj2" fmla="val 85119"/>
            </a:avLst>
          </a:prstGeom>
          <a:gradFill flip="none"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eaVert" wrap="none" anchor="ctr"/>
          <a:lstStyle/>
          <a:p>
            <a:endParaRPr lang="zh-TW" altLang="en-US"/>
          </a:p>
        </p:txBody>
      </p:sp>
      <p:pic>
        <p:nvPicPr>
          <p:cNvPr id="9" name="圖片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411760" y="3501008"/>
            <a:ext cx="2889885" cy="255270"/>
          </a:xfrm>
          <a:prstGeom prst="rect">
            <a:avLst/>
          </a:prstGeom>
        </p:spPr>
      </p:pic>
      <p:pic>
        <p:nvPicPr>
          <p:cNvPr id="8" name="Picture 2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691554"/>
            <a:ext cx="4975992" cy="285587"/>
          </a:xfrm>
          <a:prstGeom prst="rect">
            <a:avLst/>
          </a:prstGeom>
        </p:spPr>
      </p:pic>
      <p:pic>
        <p:nvPicPr>
          <p:cNvPr id="10" name="Picture 2 2" descr="https://www.pixellogo.com/sites/www.pixellogo.com/files/wp-content/uploads/2010/08/complexDesign2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112604"/>
            <a:ext cx="2998317" cy="124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1124744"/>
            <a:ext cx="7851648" cy="1283568"/>
          </a:xfrm>
        </p:spPr>
        <p:txBody>
          <a:bodyPr/>
          <a:lstStyle/>
          <a:p>
            <a:r>
              <a:rPr lang="en-US" altLang="zh-TW" dirty="0"/>
              <a:t>Nearest points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E6F444D-5326-4017-816E-E3FEFEF7AEB0}" type="slidenum">
              <a:rPr lang="zh-TW" altLang="en-US"/>
              <a:pPr/>
              <a:t>2</a:t>
            </a:fld>
            <a:endParaRPr lang="en-US" altLang="zh-TW"/>
          </a:p>
        </p:txBody>
      </p:sp>
      <p:pic>
        <p:nvPicPr>
          <p:cNvPr id="80898" name="Picture 2" descr="http://img.bimg.126.net/photo/B7yiSZMJpf6JMqTEdxTzaw==/4832080925192646472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11126" y="2924944"/>
            <a:ext cx="4508500" cy="30035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「最近兩點」問題</a:t>
            </a:r>
            <a:endParaRPr lang="en-US" altLang="zh-TW" dirty="0"/>
          </a:p>
        </p:txBody>
      </p:sp>
      <p:sp>
        <p:nvSpPr>
          <p:cNvPr id="1430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/>
          <a:lstStyle/>
          <a:p>
            <a:r>
              <a:rPr lang="en-US" altLang="zh-TW" dirty="0"/>
              <a:t>Input: </a:t>
            </a:r>
          </a:p>
          <a:p>
            <a:pPr lvl="1"/>
            <a:r>
              <a:rPr lang="en-US" altLang="zh-TW" i="1" dirty="0"/>
              <a:t>n </a:t>
            </a:r>
            <a:r>
              <a:rPr lang="en-US" altLang="zh-TW" dirty="0"/>
              <a:t>points in the plane</a:t>
            </a:r>
          </a:p>
          <a:p>
            <a:pPr lvl="2"/>
            <a:r>
              <a:rPr lang="en-US" altLang="zh-TW" dirty="0"/>
              <a:t>Each point is specified by </a:t>
            </a:r>
            <a:r>
              <a:rPr lang="en-US" altLang="zh-TW" dirty="0" smtClean="0"/>
              <a:t>its coordinate. </a:t>
            </a:r>
            <a:endParaRPr lang="en-US" altLang="zh-TW" dirty="0"/>
          </a:p>
          <a:p>
            <a:r>
              <a:rPr lang="en-US" altLang="zh-TW" dirty="0"/>
              <a:t>Output:</a:t>
            </a:r>
          </a:p>
          <a:p>
            <a:pPr lvl="1"/>
            <a:r>
              <a:rPr lang="en-US" altLang="zh-TW" dirty="0" smtClean="0"/>
              <a:t>Two points whose distance is minimized.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F3A7-D9D9-4928-89FA-3B21473BFCBE}" type="slidenum">
              <a:rPr lang="zh-TW" altLang="en-US"/>
              <a:pPr/>
              <a:t>3</a:t>
            </a:fld>
            <a:endParaRPr lang="en-US" altLang="zh-TW"/>
          </a:p>
        </p:txBody>
      </p:sp>
      <p:pic>
        <p:nvPicPr>
          <p:cNvPr id="79874" name="Picture 2" descr="http://vault.hanover.edu/~altermattw/2008/reasoning/dots/dots4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499992" y="3284984"/>
            <a:ext cx="4015437" cy="280831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Naïve algorithm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/>
              <a:t>) time</a:t>
            </a:r>
          </a:p>
          <a:p>
            <a:pPr lvl="1"/>
            <a:r>
              <a:rPr lang="zh-TW" altLang="en-US" dirty="0" smtClean="0"/>
              <a:t>替</a:t>
            </a:r>
            <a:r>
              <a:rPr lang="en-US" altLang="zh-TW" dirty="0" smtClean="0"/>
              <a:t>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/>
              <a:t>) 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point pairs</a:t>
            </a:r>
            <a:r>
              <a:rPr lang="zh-TW" altLang="en-US" dirty="0" smtClean="0"/>
              <a:t>的距離解一個冠軍問題。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2BE9-A60F-4F71-A073-97287D1685F3}" type="slidenum">
              <a:rPr lang="zh-TW" altLang="en-US"/>
              <a:pPr/>
              <a:t>4</a:t>
            </a:fld>
            <a:endParaRPr lang="en-US" altLang="zh-TW"/>
          </a:p>
        </p:txBody>
      </p:sp>
      <p:pic>
        <p:nvPicPr>
          <p:cNvPr id="1026" name="Picture 2" descr="http://www.boxingland.com.tw/wp-content/uploads/2015/01/%E7%B0%A1%E6%98%93%E6%93%82%E5%8F%B0%E5%90%AB%E6%9C%A8%E6%9D%BF%E5%A2%8A%E5%AD%90%E5%B8%86%E5%B8%83-Mobil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01008"/>
            <a:ext cx="45720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聰明的遞迴演算法</a:t>
            </a:r>
            <a:endParaRPr lang="en-US" altLang="zh-TW" dirty="0"/>
          </a:p>
        </p:txBody>
      </p:sp>
      <p:sp>
        <p:nvSpPr>
          <p:cNvPr id="1433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 smtClean="0"/>
              <a:t>Step 1: Partition </a:t>
            </a:r>
            <a:r>
              <a:rPr lang="en-US" altLang="zh-TW" sz="2800" dirty="0"/>
              <a:t>the points in two sets </a:t>
            </a:r>
            <a:r>
              <a:rPr lang="en-US" altLang="zh-TW" sz="2800" i="1" dirty="0"/>
              <a:t>L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R </a:t>
            </a:r>
            <a:r>
              <a:rPr lang="en-US" altLang="zh-TW" sz="2800" dirty="0"/>
              <a:t>with the same size such that all points </a:t>
            </a:r>
            <a:r>
              <a:rPr lang="en-US" altLang="zh-TW" sz="2800" i="1" dirty="0"/>
              <a:t>L</a:t>
            </a:r>
            <a:r>
              <a:rPr lang="en-US" altLang="zh-TW" sz="2800" dirty="0"/>
              <a:t> are to the left of all points in </a:t>
            </a:r>
            <a:r>
              <a:rPr lang="en-US" altLang="zh-TW" sz="2800" i="1" dirty="0"/>
              <a:t>R</a:t>
            </a:r>
            <a:r>
              <a:rPr lang="en-US" altLang="zh-TW" sz="2800" i="1" dirty="0" smtClean="0"/>
              <a:t>. </a:t>
            </a:r>
            <a:endParaRPr lang="en-US" altLang="zh-TW" sz="2800" dirty="0" smtClean="0"/>
          </a:p>
          <a:p>
            <a:pPr lvl="1"/>
            <a:r>
              <a:rPr lang="en-US" altLang="zh-TW" dirty="0" smtClean="0">
                <a:solidFill>
                  <a:srgbClr val="7030A0"/>
                </a:solidFill>
              </a:rPr>
              <a:t>O(</a:t>
            </a:r>
            <a:r>
              <a:rPr lang="en-US" altLang="zh-TW" i="1" dirty="0" smtClean="0">
                <a:solidFill>
                  <a:srgbClr val="7030A0"/>
                </a:solidFill>
              </a:rPr>
              <a:t>n</a:t>
            </a:r>
            <a:r>
              <a:rPr lang="en-US" altLang="zh-TW" dirty="0" smtClean="0">
                <a:solidFill>
                  <a:srgbClr val="7030A0"/>
                </a:solidFill>
              </a:rPr>
              <a:t>) time. (</a:t>
            </a:r>
            <a:r>
              <a:rPr lang="zh-TW" altLang="en-US" dirty="0" smtClean="0">
                <a:solidFill>
                  <a:srgbClr val="7030A0"/>
                </a:solidFill>
              </a:rPr>
              <a:t>用</a:t>
            </a:r>
            <a:r>
              <a:rPr lang="en-US" altLang="zh-TW" dirty="0" smtClean="0">
                <a:solidFill>
                  <a:srgbClr val="7030A0"/>
                </a:solidFill>
              </a:rPr>
              <a:t>median selection)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en-US" altLang="zh-TW" sz="2800" dirty="0" smtClean="0"/>
              <a:t>Step 2: Output </a:t>
            </a:r>
            <a:r>
              <a:rPr lang="en-US" altLang="zh-TW" sz="2800" dirty="0"/>
              <a:t>a closest pair among the following three:</a:t>
            </a:r>
          </a:p>
          <a:p>
            <a:pPr lvl="1"/>
            <a:r>
              <a:rPr lang="en-US" altLang="zh-TW" sz="2400" dirty="0" smtClean="0"/>
              <a:t>2-(1</a:t>
            </a:r>
            <a:r>
              <a:rPr lang="en-US" altLang="zh-TW" sz="2400" dirty="0"/>
              <a:t>) Recursively find a closest pair in </a:t>
            </a:r>
            <a:r>
              <a:rPr lang="en-US" altLang="zh-TW" sz="2400" i="1" dirty="0"/>
              <a:t>L</a:t>
            </a:r>
            <a:r>
              <a:rPr lang="en-US" altLang="zh-TW" sz="2400" i="1" dirty="0" smtClean="0"/>
              <a:t>. </a:t>
            </a:r>
            <a:endParaRPr lang="en-US" altLang="zh-TW" sz="2400" i="1" dirty="0"/>
          </a:p>
          <a:p>
            <a:pPr lvl="1"/>
            <a:r>
              <a:rPr lang="en-US" altLang="zh-TW" sz="2400" dirty="0" smtClean="0"/>
              <a:t>2-(2</a:t>
            </a:r>
            <a:r>
              <a:rPr lang="en-US" altLang="zh-TW" sz="2400" dirty="0"/>
              <a:t>) Recursively find a closest pair in </a:t>
            </a:r>
            <a:r>
              <a:rPr lang="en-US" altLang="zh-TW" sz="2400" i="1" dirty="0"/>
              <a:t>R.</a:t>
            </a:r>
          </a:p>
          <a:p>
            <a:pPr lvl="1"/>
            <a:r>
              <a:rPr lang="en-US" altLang="zh-TW" sz="2400" dirty="0" smtClean="0">
                <a:solidFill>
                  <a:srgbClr val="FF3300"/>
                </a:solidFill>
              </a:rPr>
              <a:t>2-(3</a:t>
            </a:r>
            <a:r>
              <a:rPr lang="en-US" altLang="zh-TW" sz="2400" dirty="0">
                <a:solidFill>
                  <a:srgbClr val="FF3300"/>
                </a:solidFill>
              </a:rPr>
              <a:t>) Find a closest pair of points (</a:t>
            </a:r>
            <a:r>
              <a:rPr lang="en-US" altLang="zh-TW" sz="2400" i="1" dirty="0">
                <a:solidFill>
                  <a:srgbClr val="FF3300"/>
                </a:solidFill>
              </a:rPr>
              <a:t>p</a:t>
            </a:r>
            <a:r>
              <a:rPr lang="en-US" altLang="zh-TW" sz="2400" dirty="0">
                <a:solidFill>
                  <a:srgbClr val="FF3300"/>
                </a:solidFill>
              </a:rPr>
              <a:t>, </a:t>
            </a:r>
            <a:r>
              <a:rPr lang="en-US" altLang="zh-TW" sz="2400" i="1" dirty="0">
                <a:solidFill>
                  <a:srgbClr val="FF3300"/>
                </a:solidFill>
              </a:rPr>
              <a:t>q</a:t>
            </a:r>
            <a:r>
              <a:rPr lang="en-US" altLang="zh-TW" sz="2400" dirty="0">
                <a:solidFill>
                  <a:srgbClr val="FF3300"/>
                </a:solidFill>
              </a:rPr>
              <a:t>) such that </a:t>
            </a:r>
            <a:r>
              <a:rPr lang="en-US" altLang="zh-TW" sz="2400" i="1" dirty="0">
                <a:solidFill>
                  <a:srgbClr val="FF3300"/>
                </a:solidFill>
              </a:rPr>
              <a:t>p</a:t>
            </a:r>
            <a:r>
              <a:rPr lang="en-US" altLang="zh-TW" sz="2400" dirty="0">
                <a:solidFill>
                  <a:srgbClr val="FF3300"/>
                </a:solidFill>
              </a:rPr>
              <a:t> belongs to </a:t>
            </a:r>
            <a:r>
              <a:rPr lang="en-US" altLang="zh-TW" sz="2400" i="1" dirty="0">
                <a:solidFill>
                  <a:srgbClr val="FF3300"/>
                </a:solidFill>
              </a:rPr>
              <a:t>L</a:t>
            </a:r>
            <a:r>
              <a:rPr lang="en-US" altLang="zh-TW" sz="2400" dirty="0">
                <a:solidFill>
                  <a:srgbClr val="FF3300"/>
                </a:solidFill>
              </a:rPr>
              <a:t> and </a:t>
            </a:r>
            <a:r>
              <a:rPr lang="en-US" altLang="zh-TW" sz="2400" i="1" dirty="0">
                <a:solidFill>
                  <a:srgbClr val="FF3300"/>
                </a:solidFill>
              </a:rPr>
              <a:t>q</a:t>
            </a:r>
            <a:r>
              <a:rPr lang="en-US" altLang="zh-TW" sz="2400" dirty="0">
                <a:solidFill>
                  <a:srgbClr val="FF3300"/>
                </a:solidFill>
              </a:rPr>
              <a:t> belongs to </a:t>
            </a:r>
            <a:r>
              <a:rPr lang="en-US" altLang="zh-TW" sz="2400" i="1" dirty="0">
                <a:solidFill>
                  <a:srgbClr val="FF3300"/>
                </a:solidFill>
              </a:rPr>
              <a:t>R</a:t>
            </a:r>
            <a:r>
              <a:rPr lang="en-US" altLang="zh-TW" sz="2400" dirty="0" smtClean="0">
                <a:solidFill>
                  <a:srgbClr val="FF3300"/>
                </a:solidFill>
              </a:rPr>
              <a:t>.</a:t>
            </a:r>
          </a:p>
          <a:p>
            <a:pPr lvl="2"/>
            <a:r>
              <a:rPr lang="zh-TW" altLang="en-US" dirty="0" smtClean="0">
                <a:solidFill>
                  <a:srgbClr val="7030A0"/>
                </a:solidFill>
              </a:rPr>
              <a:t>目標：</a:t>
            </a:r>
            <a:r>
              <a:rPr lang="en-US" altLang="zh-TW" i="1" dirty="0" smtClean="0">
                <a:solidFill>
                  <a:srgbClr val="7030A0"/>
                </a:solidFill>
              </a:rPr>
              <a:t>O</a:t>
            </a:r>
            <a:r>
              <a:rPr lang="en-US" altLang="zh-TW" dirty="0" smtClean="0">
                <a:solidFill>
                  <a:srgbClr val="7030A0"/>
                </a:solidFill>
              </a:rPr>
              <a:t>(</a:t>
            </a:r>
            <a:r>
              <a:rPr lang="en-US" altLang="zh-TW" i="1" dirty="0" smtClean="0">
                <a:solidFill>
                  <a:srgbClr val="7030A0"/>
                </a:solidFill>
              </a:rPr>
              <a:t>n</a:t>
            </a:r>
            <a:r>
              <a:rPr lang="en-US" altLang="zh-TW" dirty="0" smtClean="0">
                <a:solidFill>
                  <a:srgbClr val="7030A0"/>
                </a:solidFill>
              </a:rPr>
              <a:t>) time. </a:t>
            </a:r>
          </a:p>
          <a:p>
            <a:pPr lvl="2"/>
            <a:endParaRPr lang="en-US" altLang="zh-TW" sz="2100" dirty="0">
              <a:solidFill>
                <a:srgbClr val="FF33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083E-ED00-4E86-9678-449F38241AA0}" type="slidenum">
              <a:rPr lang="zh-TW" altLang="en-US"/>
              <a:pPr/>
              <a:t>5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時間複雜度</a:t>
            </a:r>
            <a:endParaRPr lang="en-US" altLang="zh-TW" dirty="0"/>
          </a:p>
        </p:txBody>
      </p:sp>
      <p:sp>
        <p:nvSpPr>
          <p:cNvPr id="143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zh-TW" altLang="en-US" sz="3200" dirty="0" smtClean="0"/>
              <a:t>如果</a:t>
            </a:r>
            <a:endParaRPr lang="en-US" altLang="zh-TW" sz="3200" dirty="0" smtClean="0"/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altLang="zh-TW" dirty="0" smtClean="0">
                <a:solidFill>
                  <a:srgbClr val="FF3300"/>
                </a:solidFill>
              </a:rPr>
              <a:t>     2-(3) Find a closest pair of points (</a:t>
            </a:r>
            <a:r>
              <a:rPr lang="en-US" altLang="zh-TW" i="1" dirty="0" smtClean="0">
                <a:solidFill>
                  <a:srgbClr val="FF3300"/>
                </a:solidFill>
              </a:rPr>
              <a:t>p</a:t>
            </a:r>
            <a:r>
              <a:rPr lang="en-US" altLang="zh-TW" dirty="0" smtClean="0">
                <a:solidFill>
                  <a:srgbClr val="FF3300"/>
                </a:solidFill>
              </a:rPr>
              <a:t>, </a:t>
            </a:r>
            <a:r>
              <a:rPr lang="en-US" altLang="zh-TW" i="1" dirty="0" smtClean="0">
                <a:solidFill>
                  <a:srgbClr val="FF3300"/>
                </a:solidFill>
              </a:rPr>
              <a:t>q</a:t>
            </a:r>
            <a:r>
              <a:rPr lang="en-US" altLang="zh-TW" dirty="0" smtClean="0">
                <a:solidFill>
                  <a:srgbClr val="FF3300"/>
                </a:solidFill>
              </a:rPr>
              <a:t>) such that </a:t>
            </a:r>
            <a:r>
              <a:rPr lang="en-US" altLang="zh-TW" i="1" dirty="0" smtClean="0">
                <a:solidFill>
                  <a:srgbClr val="FF3300"/>
                </a:solidFill>
              </a:rPr>
              <a:t>p</a:t>
            </a:r>
            <a:r>
              <a:rPr lang="en-US" altLang="zh-TW" dirty="0" smtClean="0">
                <a:solidFill>
                  <a:srgbClr val="FF3300"/>
                </a:solidFill>
              </a:rPr>
              <a:t> belongs to </a:t>
            </a:r>
            <a:r>
              <a:rPr lang="en-US" altLang="zh-TW" i="1" dirty="0" smtClean="0">
                <a:solidFill>
                  <a:srgbClr val="FF3300"/>
                </a:solidFill>
              </a:rPr>
              <a:t>L</a:t>
            </a:r>
            <a:r>
              <a:rPr lang="en-US" altLang="zh-TW" dirty="0" smtClean="0">
                <a:solidFill>
                  <a:srgbClr val="FF3300"/>
                </a:solidFill>
              </a:rPr>
              <a:t> and </a:t>
            </a:r>
            <a:r>
              <a:rPr lang="en-US" altLang="zh-TW" i="1" dirty="0" smtClean="0">
                <a:solidFill>
                  <a:srgbClr val="FF3300"/>
                </a:solidFill>
              </a:rPr>
              <a:t>q</a:t>
            </a:r>
            <a:r>
              <a:rPr lang="en-US" altLang="zh-TW" dirty="0" smtClean="0">
                <a:solidFill>
                  <a:srgbClr val="FF3300"/>
                </a:solidFill>
              </a:rPr>
              <a:t> belongs to </a:t>
            </a:r>
            <a:r>
              <a:rPr lang="en-US" altLang="zh-TW" i="1" dirty="0" smtClean="0">
                <a:solidFill>
                  <a:srgbClr val="FF3300"/>
                </a:solidFill>
              </a:rPr>
              <a:t>R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altLang="zh-TW" i="1" dirty="0" smtClean="0"/>
              <a:t>	</a:t>
            </a:r>
            <a:r>
              <a:rPr lang="zh-TW" altLang="en-US" sz="3200" dirty="0" smtClean="0"/>
              <a:t>這一步可以在</a:t>
            </a:r>
            <a:r>
              <a:rPr lang="en-US" altLang="zh-TW" sz="3200" i="1" dirty="0" smtClean="0"/>
              <a:t>O</a:t>
            </a:r>
            <a:r>
              <a:rPr lang="en-US" altLang="zh-TW" sz="3200" dirty="0" smtClean="0"/>
              <a:t>(</a:t>
            </a:r>
            <a:r>
              <a:rPr lang="en-US" altLang="zh-TW" sz="3200" i="1" dirty="0" smtClean="0"/>
              <a:t>n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的時間內完成，整個演算法所需要的時間就是</a:t>
            </a:r>
            <a:r>
              <a:rPr lang="en-US" altLang="zh-TW" sz="3200" i="1" dirty="0" smtClean="0"/>
              <a:t>O</a:t>
            </a:r>
            <a:r>
              <a:rPr lang="en-US" altLang="zh-TW" sz="3200" dirty="0" smtClean="0"/>
              <a:t>(</a:t>
            </a:r>
            <a:r>
              <a:rPr lang="en-US" altLang="zh-TW" sz="3200" i="1" dirty="0" smtClean="0"/>
              <a:t>n</a:t>
            </a:r>
            <a:r>
              <a:rPr lang="en-US" altLang="zh-TW" sz="3200" dirty="0" smtClean="0"/>
              <a:t> log </a:t>
            </a:r>
            <a:r>
              <a:rPr lang="en-US" altLang="zh-TW" sz="3200" i="1" dirty="0" smtClean="0"/>
              <a:t>n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en-US" altLang="zh-TW" sz="3200" dirty="0" smtClean="0"/>
          </a:p>
          <a:p>
            <a:r>
              <a:rPr lang="zh-TW" altLang="en-US" sz="3200" dirty="0" smtClean="0"/>
              <a:t>因為由</a:t>
            </a:r>
            <a:r>
              <a:rPr lang="en-US" altLang="zh-TW" sz="3200" i="1" dirty="0" smtClean="0"/>
              <a:t>T</a:t>
            </a:r>
            <a:r>
              <a:rPr lang="en-US" altLang="zh-TW" sz="3200" dirty="0" smtClean="0"/>
              <a:t>(</a:t>
            </a:r>
            <a:r>
              <a:rPr lang="en-US" altLang="zh-TW" sz="3200" i="1" dirty="0" smtClean="0"/>
              <a:t>n</a:t>
            </a:r>
            <a:r>
              <a:rPr lang="en-US" altLang="zh-TW" sz="3200" dirty="0"/>
              <a:t>) = 2 </a:t>
            </a:r>
            <a:r>
              <a:rPr lang="en-US" altLang="zh-TW" sz="3200" i="1" dirty="0"/>
              <a:t>T</a:t>
            </a:r>
            <a:r>
              <a:rPr lang="en-US" altLang="zh-TW" sz="3200" dirty="0"/>
              <a:t>(</a:t>
            </a:r>
            <a:r>
              <a:rPr lang="en-US" altLang="zh-TW" sz="3200" i="1" dirty="0"/>
              <a:t>n</a:t>
            </a:r>
            <a:r>
              <a:rPr lang="en-US" altLang="zh-TW" sz="3200" dirty="0"/>
              <a:t>/2) + </a:t>
            </a:r>
            <a:r>
              <a:rPr lang="en-US" altLang="zh-TW" sz="3200" i="1" dirty="0" smtClean="0"/>
              <a:t>O</a:t>
            </a:r>
            <a:r>
              <a:rPr lang="en-US" altLang="zh-TW" sz="3200" dirty="0" smtClean="0"/>
              <a:t>(</a:t>
            </a:r>
            <a:r>
              <a:rPr lang="en-US" altLang="zh-TW" sz="3200" i="1" dirty="0" smtClean="0"/>
              <a:t>n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配上</a:t>
            </a:r>
            <a:r>
              <a:rPr lang="en-US" altLang="zh-TW" sz="3200" dirty="0" smtClean="0"/>
              <a:t>Master </a:t>
            </a:r>
            <a:r>
              <a:rPr lang="en-US" altLang="zh-TW" sz="3200" dirty="0"/>
              <a:t>T</a:t>
            </a:r>
            <a:r>
              <a:rPr lang="en-US" altLang="zh-TW" sz="3200" dirty="0" smtClean="0"/>
              <a:t>heorem</a:t>
            </a:r>
            <a:r>
              <a:rPr lang="en-US" altLang="zh-TW" sz="3200" dirty="0"/>
              <a:t>, we have </a:t>
            </a:r>
            <a:r>
              <a:rPr lang="en-US" altLang="zh-TW" sz="3200" i="1" dirty="0"/>
              <a:t>T</a:t>
            </a:r>
            <a:r>
              <a:rPr lang="en-US" altLang="zh-TW" sz="3200" dirty="0"/>
              <a:t>(</a:t>
            </a:r>
            <a:r>
              <a:rPr lang="en-US" altLang="zh-TW" sz="3200" i="1" dirty="0"/>
              <a:t>n</a:t>
            </a:r>
            <a:r>
              <a:rPr lang="en-US" altLang="zh-TW" sz="3200" dirty="0"/>
              <a:t>) = </a:t>
            </a:r>
            <a:r>
              <a:rPr lang="en-US" altLang="zh-TW" sz="3200" i="1" dirty="0"/>
              <a:t>O</a:t>
            </a:r>
            <a:r>
              <a:rPr lang="en-US" altLang="zh-TW" sz="3200" dirty="0"/>
              <a:t>(</a:t>
            </a:r>
            <a:r>
              <a:rPr lang="en-US" altLang="zh-TW" sz="3200" i="1" dirty="0"/>
              <a:t>n</a:t>
            </a:r>
            <a:r>
              <a:rPr lang="en-US" altLang="zh-TW" sz="3200" dirty="0"/>
              <a:t> log </a:t>
            </a:r>
            <a:r>
              <a:rPr lang="en-US" altLang="zh-TW" sz="3200" i="1" dirty="0"/>
              <a:t>n</a:t>
            </a:r>
            <a:r>
              <a:rPr lang="en-US" altLang="zh-TW" sz="3200" dirty="0"/>
              <a:t>).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8D6C-53AB-4AD3-BCFE-F50158F9484A}" type="slidenum">
              <a:rPr lang="zh-TW" altLang="en-US"/>
              <a:pPr/>
              <a:t>6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準備動作</a:t>
            </a:r>
            <a:endParaRPr lang="en-US" altLang="zh-TW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BEE-C584-4153-BFB1-54916485E03C}" type="slidenum">
              <a:rPr lang="zh-TW" altLang="en-US"/>
              <a:pPr/>
              <a:t>7</a:t>
            </a:fld>
            <a:endParaRPr lang="en-US" altLang="zh-TW"/>
          </a:p>
        </p:txBody>
      </p:sp>
      <p:pic>
        <p:nvPicPr>
          <p:cNvPr id="1438311" name="Picture 615" descr="http://img.thesun.co.uk/multimedia/archive/00581/theo_280x390_581689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14488"/>
            <a:ext cx="3214710" cy="4477633"/>
          </a:xfrm>
          <a:prstGeom prst="rect">
            <a:avLst/>
          </a:prstGeom>
          <a:noFill/>
          <a:effectLst>
            <a:softEdge rad="317500"/>
          </a:effectLst>
        </p:spPr>
      </p:pic>
      <p:grpSp>
        <p:nvGrpSpPr>
          <p:cNvPr id="2" name="Group 618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680879" y="2298066"/>
            <a:ext cx="4311491" cy="2931319"/>
            <a:chOff x="572" y="1561"/>
            <a:chExt cx="27159" cy="18465"/>
          </a:xfrm>
        </p:grpSpPr>
        <p:sp>
          <p:nvSpPr>
            <p:cNvPr id="1438316" name="Freeform 620"/>
            <p:cNvSpPr>
              <a:spLocks noEditPoints="1"/>
            </p:cNvSpPr>
            <p:nvPr/>
          </p:nvSpPr>
          <p:spPr bwMode="auto">
            <a:xfrm>
              <a:off x="572" y="1604"/>
              <a:ext cx="1355" cy="1399"/>
            </a:xfrm>
            <a:custGeom>
              <a:avLst/>
              <a:gdLst/>
              <a:ahLst/>
              <a:cxnLst>
                <a:cxn ang="0">
                  <a:pos x="17" y="1137"/>
                </a:cxn>
                <a:cxn ang="0">
                  <a:pos x="243" y="935"/>
                </a:cxn>
                <a:cxn ang="0">
                  <a:pos x="368" y="783"/>
                </a:cxn>
                <a:cxn ang="0">
                  <a:pos x="335" y="699"/>
                </a:cxn>
                <a:cxn ang="0">
                  <a:pos x="393" y="699"/>
                </a:cxn>
                <a:cxn ang="0">
                  <a:pos x="552" y="429"/>
                </a:cxn>
                <a:cxn ang="0">
                  <a:pos x="376" y="421"/>
                </a:cxn>
                <a:cxn ang="0">
                  <a:pos x="343" y="387"/>
                </a:cxn>
                <a:cxn ang="0">
                  <a:pos x="418" y="370"/>
                </a:cxn>
                <a:cxn ang="0">
                  <a:pos x="602" y="303"/>
                </a:cxn>
                <a:cxn ang="0">
                  <a:pos x="652" y="118"/>
                </a:cxn>
                <a:cxn ang="0">
                  <a:pos x="636" y="50"/>
                </a:cxn>
                <a:cxn ang="0">
                  <a:pos x="627" y="8"/>
                </a:cxn>
                <a:cxn ang="0">
                  <a:pos x="694" y="8"/>
                </a:cxn>
                <a:cxn ang="0">
                  <a:pos x="795" y="109"/>
                </a:cxn>
                <a:cxn ang="0">
                  <a:pos x="694" y="328"/>
                </a:cxn>
                <a:cxn ang="0">
                  <a:pos x="853" y="286"/>
                </a:cxn>
                <a:cxn ang="0">
                  <a:pos x="1012" y="236"/>
                </a:cxn>
                <a:cxn ang="0">
                  <a:pos x="1154" y="261"/>
                </a:cxn>
                <a:cxn ang="0">
                  <a:pos x="1154" y="303"/>
                </a:cxn>
                <a:cxn ang="0">
                  <a:pos x="862" y="370"/>
                </a:cxn>
                <a:cxn ang="0">
                  <a:pos x="468" y="783"/>
                </a:cxn>
                <a:cxn ang="0">
                  <a:pos x="460" y="885"/>
                </a:cxn>
                <a:cxn ang="0">
                  <a:pos x="443" y="1323"/>
                </a:cxn>
                <a:cxn ang="0">
                  <a:pos x="385" y="1390"/>
                </a:cxn>
                <a:cxn ang="0">
                  <a:pos x="335" y="1297"/>
                </a:cxn>
                <a:cxn ang="0">
                  <a:pos x="351" y="1188"/>
                </a:cxn>
                <a:cxn ang="0">
                  <a:pos x="376" y="901"/>
                </a:cxn>
                <a:cxn ang="0">
                  <a:pos x="67" y="1146"/>
                </a:cxn>
                <a:cxn ang="0">
                  <a:pos x="0" y="1146"/>
                </a:cxn>
                <a:cxn ang="0">
                  <a:pos x="661" y="876"/>
                </a:cxn>
                <a:cxn ang="0">
                  <a:pos x="619" y="842"/>
                </a:cxn>
                <a:cxn ang="0">
                  <a:pos x="753" y="809"/>
                </a:cxn>
                <a:cxn ang="0">
                  <a:pos x="845" y="606"/>
                </a:cxn>
                <a:cxn ang="0">
                  <a:pos x="820" y="497"/>
                </a:cxn>
                <a:cxn ang="0">
                  <a:pos x="920" y="522"/>
                </a:cxn>
                <a:cxn ang="0">
                  <a:pos x="962" y="590"/>
                </a:cxn>
                <a:cxn ang="0">
                  <a:pos x="937" y="767"/>
                </a:cxn>
                <a:cxn ang="0">
                  <a:pos x="1129" y="716"/>
                </a:cxn>
                <a:cxn ang="0">
                  <a:pos x="1196" y="750"/>
                </a:cxn>
                <a:cxn ang="0">
                  <a:pos x="1154" y="792"/>
                </a:cxn>
                <a:cxn ang="0">
                  <a:pos x="920" y="1129"/>
                </a:cxn>
                <a:cxn ang="0">
                  <a:pos x="1112" y="1095"/>
                </a:cxn>
                <a:cxn ang="0">
                  <a:pos x="1255" y="1087"/>
                </a:cxn>
                <a:cxn ang="0">
                  <a:pos x="1355" y="1171"/>
                </a:cxn>
                <a:cxn ang="0">
                  <a:pos x="1313" y="1196"/>
                </a:cxn>
                <a:cxn ang="0">
                  <a:pos x="803" y="1213"/>
                </a:cxn>
                <a:cxn ang="0">
                  <a:pos x="627" y="1247"/>
                </a:cxn>
                <a:cxn ang="0">
                  <a:pos x="527" y="1222"/>
                </a:cxn>
                <a:cxn ang="0">
                  <a:pos x="519" y="1179"/>
                </a:cxn>
                <a:cxn ang="0">
                  <a:pos x="703" y="1154"/>
                </a:cxn>
                <a:cxn ang="0">
                  <a:pos x="820" y="876"/>
                </a:cxn>
                <a:cxn ang="0">
                  <a:pos x="728" y="885"/>
                </a:cxn>
              </a:cxnLst>
              <a:rect l="0" t="0" r="r" b="b"/>
              <a:pathLst>
                <a:path w="1355" h="1399">
                  <a:moveTo>
                    <a:pt x="0" y="1146"/>
                  </a:moveTo>
                  <a:lnTo>
                    <a:pt x="8" y="1146"/>
                  </a:lnTo>
                  <a:lnTo>
                    <a:pt x="17" y="1137"/>
                  </a:lnTo>
                  <a:lnTo>
                    <a:pt x="33" y="1129"/>
                  </a:lnTo>
                  <a:lnTo>
                    <a:pt x="159" y="1028"/>
                  </a:lnTo>
                  <a:lnTo>
                    <a:pt x="243" y="935"/>
                  </a:lnTo>
                  <a:lnTo>
                    <a:pt x="309" y="868"/>
                  </a:lnTo>
                  <a:lnTo>
                    <a:pt x="343" y="817"/>
                  </a:lnTo>
                  <a:lnTo>
                    <a:pt x="368" y="783"/>
                  </a:lnTo>
                  <a:lnTo>
                    <a:pt x="360" y="783"/>
                  </a:lnTo>
                  <a:lnTo>
                    <a:pt x="360" y="775"/>
                  </a:lnTo>
                  <a:lnTo>
                    <a:pt x="335" y="699"/>
                  </a:lnTo>
                  <a:lnTo>
                    <a:pt x="351" y="682"/>
                  </a:lnTo>
                  <a:lnTo>
                    <a:pt x="360" y="682"/>
                  </a:lnTo>
                  <a:lnTo>
                    <a:pt x="393" y="699"/>
                  </a:lnTo>
                  <a:lnTo>
                    <a:pt x="410" y="716"/>
                  </a:lnTo>
                  <a:lnTo>
                    <a:pt x="493" y="556"/>
                  </a:lnTo>
                  <a:lnTo>
                    <a:pt x="552" y="429"/>
                  </a:lnTo>
                  <a:lnTo>
                    <a:pt x="435" y="429"/>
                  </a:lnTo>
                  <a:lnTo>
                    <a:pt x="401" y="421"/>
                  </a:lnTo>
                  <a:lnTo>
                    <a:pt x="376" y="421"/>
                  </a:lnTo>
                  <a:lnTo>
                    <a:pt x="360" y="413"/>
                  </a:lnTo>
                  <a:lnTo>
                    <a:pt x="343" y="396"/>
                  </a:lnTo>
                  <a:lnTo>
                    <a:pt x="343" y="387"/>
                  </a:lnTo>
                  <a:lnTo>
                    <a:pt x="351" y="379"/>
                  </a:lnTo>
                  <a:lnTo>
                    <a:pt x="376" y="370"/>
                  </a:lnTo>
                  <a:lnTo>
                    <a:pt x="418" y="370"/>
                  </a:lnTo>
                  <a:lnTo>
                    <a:pt x="485" y="362"/>
                  </a:lnTo>
                  <a:lnTo>
                    <a:pt x="585" y="345"/>
                  </a:lnTo>
                  <a:lnTo>
                    <a:pt x="602" y="303"/>
                  </a:lnTo>
                  <a:lnTo>
                    <a:pt x="627" y="236"/>
                  </a:lnTo>
                  <a:lnTo>
                    <a:pt x="644" y="168"/>
                  </a:lnTo>
                  <a:lnTo>
                    <a:pt x="652" y="118"/>
                  </a:lnTo>
                  <a:lnTo>
                    <a:pt x="652" y="92"/>
                  </a:lnTo>
                  <a:lnTo>
                    <a:pt x="644" y="67"/>
                  </a:lnTo>
                  <a:lnTo>
                    <a:pt x="636" y="50"/>
                  </a:lnTo>
                  <a:lnTo>
                    <a:pt x="636" y="33"/>
                  </a:lnTo>
                  <a:lnTo>
                    <a:pt x="627" y="16"/>
                  </a:lnTo>
                  <a:lnTo>
                    <a:pt x="627" y="8"/>
                  </a:lnTo>
                  <a:lnTo>
                    <a:pt x="644" y="0"/>
                  </a:lnTo>
                  <a:lnTo>
                    <a:pt x="652" y="0"/>
                  </a:lnTo>
                  <a:lnTo>
                    <a:pt x="694" y="8"/>
                  </a:lnTo>
                  <a:lnTo>
                    <a:pt x="736" y="42"/>
                  </a:lnTo>
                  <a:lnTo>
                    <a:pt x="770" y="75"/>
                  </a:lnTo>
                  <a:lnTo>
                    <a:pt x="795" y="109"/>
                  </a:lnTo>
                  <a:lnTo>
                    <a:pt x="786" y="143"/>
                  </a:lnTo>
                  <a:lnTo>
                    <a:pt x="744" y="210"/>
                  </a:lnTo>
                  <a:lnTo>
                    <a:pt x="694" y="328"/>
                  </a:lnTo>
                  <a:lnTo>
                    <a:pt x="711" y="328"/>
                  </a:lnTo>
                  <a:lnTo>
                    <a:pt x="728" y="320"/>
                  </a:lnTo>
                  <a:lnTo>
                    <a:pt x="853" y="286"/>
                  </a:lnTo>
                  <a:lnTo>
                    <a:pt x="937" y="269"/>
                  </a:lnTo>
                  <a:lnTo>
                    <a:pt x="987" y="252"/>
                  </a:lnTo>
                  <a:lnTo>
                    <a:pt x="1012" y="236"/>
                  </a:lnTo>
                  <a:lnTo>
                    <a:pt x="1087" y="236"/>
                  </a:lnTo>
                  <a:lnTo>
                    <a:pt x="1138" y="252"/>
                  </a:lnTo>
                  <a:lnTo>
                    <a:pt x="1154" y="261"/>
                  </a:lnTo>
                  <a:lnTo>
                    <a:pt x="1163" y="269"/>
                  </a:lnTo>
                  <a:lnTo>
                    <a:pt x="1163" y="286"/>
                  </a:lnTo>
                  <a:lnTo>
                    <a:pt x="1154" y="303"/>
                  </a:lnTo>
                  <a:lnTo>
                    <a:pt x="1104" y="320"/>
                  </a:lnTo>
                  <a:lnTo>
                    <a:pt x="1012" y="337"/>
                  </a:lnTo>
                  <a:lnTo>
                    <a:pt x="862" y="370"/>
                  </a:lnTo>
                  <a:lnTo>
                    <a:pt x="661" y="404"/>
                  </a:lnTo>
                  <a:lnTo>
                    <a:pt x="577" y="581"/>
                  </a:lnTo>
                  <a:lnTo>
                    <a:pt x="468" y="783"/>
                  </a:lnTo>
                  <a:lnTo>
                    <a:pt x="468" y="800"/>
                  </a:lnTo>
                  <a:lnTo>
                    <a:pt x="460" y="817"/>
                  </a:lnTo>
                  <a:lnTo>
                    <a:pt x="460" y="885"/>
                  </a:lnTo>
                  <a:lnTo>
                    <a:pt x="452" y="960"/>
                  </a:lnTo>
                  <a:lnTo>
                    <a:pt x="452" y="1247"/>
                  </a:lnTo>
                  <a:lnTo>
                    <a:pt x="443" y="1323"/>
                  </a:lnTo>
                  <a:lnTo>
                    <a:pt x="427" y="1373"/>
                  </a:lnTo>
                  <a:lnTo>
                    <a:pt x="401" y="1399"/>
                  </a:lnTo>
                  <a:lnTo>
                    <a:pt x="385" y="1390"/>
                  </a:lnTo>
                  <a:lnTo>
                    <a:pt x="368" y="1373"/>
                  </a:lnTo>
                  <a:lnTo>
                    <a:pt x="343" y="1323"/>
                  </a:lnTo>
                  <a:lnTo>
                    <a:pt x="335" y="1297"/>
                  </a:lnTo>
                  <a:lnTo>
                    <a:pt x="335" y="1264"/>
                  </a:lnTo>
                  <a:lnTo>
                    <a:pt x="343" y="1230"/>
                  </a:lnTo>
                  <a:lnTo>
                    <a:pt x="351" y="1188"/>
                  </a:lnTo>
                  <a:lnTo>
                    <a:pt x="360" y="1120"/>
                  </a:lnTo>
                  <a:lnTo>
                    <a:pt x="376" y="1028"/>
                  </a:lnTo>
                  <a:lnTo>
                    <a:pt x="376" y="901"/>
                  </a:lnTo>
                  <a:lnTo>
                    <a:pt x="243" y="1036"/>
                  </a:lnTo>
                  <a:lnTo>
                    <a:pt x="142" y="1104"/>
                  </a:lnTo>
                  <a:lnTo>
                    <a:pt x="67" y="1146"/>
                  </a:lnTo>
                  <a:lnTo>
                    <a:pt x="25" y="1163"/>
                  </a:lnTo>
                  <a:lnTo>
                    <a:pt x="17" y="1163"/>
                  </a:lnTo>
                  <a:lnTo>
                    <a:pt x="0" y="1146"/>
                  </a:lnTo>
                  <a:close/>
                  <a:moveTo>
                    <a:pt x="728" y="885"/>
                  </a:moveTo>
                  <a:lnTo>
                    <a:pt x="694" y="885"/>
                  </a:lnTo>
                  <a:lnTo>
                    <a:pt x="661" y="876"/>
                  </a:lnTo>
                  <a:lnTo>
                    <a:pt x="636" y="868"/>
                  </a:lnTo>
                  <a:lnTo>
                    <a:pt x="619" y="851"/>
                  </a:lnTo>
                  <a:lnTo>
                    <a:pt x="619" y="842"/>
                  </a:lnTo>
                  <a:lnTo>
                    <a:pt x="636" y="826"/>
                  </a:lnTo>
                  <a:lnTo>
                    <a:pt x="677" y="817"/>
                  </a:lnTo>
                  <a:lnTo>
                    <a:pt x="753" y="809"/>
                  </a:lnTo>
                  <a:lnTo>
                    <a:pt x="853" y="792"/>
                  </a:lnTo>
                  <a:lnTo>
                    <a:pt x="845" y="632"/>
                  </a:lnTo>
                  <a:lnTo>
                    <a:pt x="845" y="606"/>
                  </a:lnTo>
                  <a:lnTo>
                    <a:pt x="803" y="522"/>
                  </a:lnTo>
                  <a:lnTo>
                    <a:pt x="803" y="505"/>
                  </a:lnTo>
                  <a:lnTo>
                    <a:pt x="820" y="497"/>
                  </a:lnTo>
                  <a:lnTo>
                    <a:pt x="853" y="497"/>
                  </a:lnTo>
                  <a:lnTo>
                    <a:pt x="903" y="514"/>
                  </a:lnTo>
                  <a:lnTo>
                    <a:pt x="920" y="522"/>
                  </a:lnTo>
                  <a:lnTo>
                    <a:pt x="945" y="539"/>
                  </a:lnTo>
                  <a:lnTo>
                    <a:pt x="962" y="556"/>
                  </a:lnTo>
                  <a:lnTo>
                    <a:pt x="962" y="590"/>
                  </a:lnTo>
                  <a:lnTo>
                    <a:pt x="954" y="632"/>
                  </a:lnTo>
                  <a:lnTo>
                    <a:pt x="945" y="691"/>
                  </a:lnTo>
                  <a:lnTo>
                    <a:pt x="937" y="767"/>
                  </a:lnTo>
                  <a:lnTo>
                    <a:pt x="1020" y="741"/>
                  </a:lnTo>
                  <a:lnTo>
                    <a:pt x="1087" y="724"/>
                  </a:lnTo>
                  <a:lnTo>
                    <a:pt x="1129" y="716"/>
                  </a:lnTo>
                  <a:lnTo>
                    <a:pt x="1138" y="716"/>
                  </a:lnTo>
                  <a:lnTo>
                    <a:pt x="1188" y="741"/>
                  </a:lnTo>
                  <a:lnTo>
                    <a:pt x="1196" y="750"/>
                  </a:lnTo>
                  <a:lnTo>
                    <a:pt x="1196" y="767"/>
                  </a:lnTo>
                  <a:lnTo>
                    <a:pt x="1188" y="775"/>
                  </a:lnTo>
                  <a:lnTo>
                    <a:pt x="1154" y="792"/>
                  </a:lnTo>
                  <a:lnTo>
                    <a:pt x="1071" y="809"/>
                  </a:lnTo>
                  <a:lnTo>
                    <a:pt x="937" y="851"/>
                  </a:lnTo>
                  <a:lnTo>
                    <a:pt x="920" y="1129"/>
                  </a:lnTo>
                  <a:lnTo>
                    <a:pt x="962" y="1120"/>
                  </a:lnTo>
                  <a:lnTo>
                    <a:pt x="1029" y="1112"/>
                  </a:lnTo>
                  <a:lnTo>
                    <a:pt x="1112" y="1095"/>
                  </a:lnTo>
                  <a:lnTo>
                    <a:pt x="1171" y="1087"/>
                  </a:lnTo>
                  <a:lnTo>
                    <a:pt x="1196" y="1078"/>
                  </a:lnTo>
                  <a:lnTo>
                    <a:pt x="1255" y="1087"/>
                  </a:lnTo>
                  <a:lnTo>
                    <a:pt x="1305" y="1112"/>
                  </a:lnTo>
                  <a:lnTo>
                    <a:pt x="1338" y="1146"/>
                  </a:lnTo>
                  <a:lnTo>
                    <a:pt x="1355" y="1171"/>
                  </a:lnTo>
                  <a:lnTo>
                    <a:pt x="1347" y="1188"/>
                  </a:lnTo>
                  <a:lnTo>
                    <a:pt x="1338" y="1188"/>
                  </a:lnTo>
                  <a:lnTo>
                    <a:pt x="1313" y="1196"/>
                  </a:lnTo>
                  <a:lnTo>
                    <a:pt x="1071" y="1196"/>
                  </a:lnTo>
                  <a:lnTo>
                    <a:pt x="920" y="1205"/>
                  </a:lnTo>
                  <a:lnTo>
                    <a:pt x="803" y="1213"/>
                  </a:lnTo>
                  <a:lnTo>
                    <a:pt x="719" y="1230"/>
                  </a:lnTo>
                  <a:lnTo>
                    <a:pt x="661" y="1238"/>
                  </a:lnTo>
                  <a:lnTo>
                    <a:pt x="627" y="1247"/>
                  </a:lnTo>
                  <a:lnTo>
                    <a:pt x="577" y="1247"/>
                  </a:lnTo>
                  <a:lnTo>
                    <a:pt x="552" y="1230"/>
                  </a:lnTo>
                  <a:lnTo>
                    <a:pt x="527" y="1222"/>
                  </a:lnTo>
                  <a:lnTo>
                    <a:pt x="510" y="1205"/>
                  </a:lnTo>
                  <a:lnTo>
                    <a:pt x="510" y="1179"/>
                  </a:lnTo>
                  <a:lnTo>
                    <a:pt x="519" y="1179"/>
                  </a:lnTo>
                  <a:lnTo>
                    <a:pt x="552" y="1171"/>
                  </a:lnTo>
                  <a:lnTo>
                    <a:pt x="611" y="1163"/>
                  </a:lnTo>
                  <a:lnTo>
                    <a:pt x="703" y="1154"/>
                  </a:lnTo>
                  <a:lnTo>
                    <a:pt x="853" y="1137"/>
                  </a:lnTo>
                  <a:lnTo>
                    <a:pt x="853" y="868"/>
                  </a:lnTo>
                  <a:lnTo>
                    <a:pt x="820" y="876"/>
                  </a:lnTo>
                  <a:lnTo>
                    <a:pt x="795" y="876"/>
                  </a:lnTo>
                  <a:lnTo>
                    <a:pt x="778" y="885"/>
                  </a:lnTo>
                  <a:lnTo>
                    <a:pt x="728" y="8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17" name="Freeform 621"/>
            <p:cNvSpPr>
              <a:spLocks noEditPoints="1"/>
            </p:cNvSpPr>
            <p:nvPr/>
          </p:nvSpPr>
          <p:spPr bwMode="auto">
            <a:xfrm>
              <a:off x="2337" y="1604"/>
              <a:ext cx="1321" cy="1407"/>
            </a:xfrm>
            <a:custGeom>
              <a:avLst/>
              <a:gdLst/>
              <a:ahLst/>
              <a:cxnLst>
                <a:cxn ang="0">
                  <a:pos x="184" y="244"/>
                </a:cxn>
                <a:cxn ang="0">
                  <a:pos x="301" y="33"/>
                </a:cxn>
                <a:cxn ang="0">
                  <a:pos x="410" y="33"/>
                </a:cxn>
                <a:cxn ang="0">
                  <a:pos x="418" y="193"/>
                </a:cxn>
                <a:cxn ang="0">
                  <a:pos x="552" y="177"/>
                </a:cxn>
                <a:cxn ang="0">
                  <a:pos x="410" y="261"/>
                </a:cxn>
                <a:cxn ang="0">
                  <a:pos x="443" y="345"/>
                </a:cxn>
                <a:cxn ang="0">
                  <a:pos x="602" y="345"/>
                </a:cxn>
                <a:cxn ang="0">
                  <a:pos x="636" y="413"/>
                </a:cxn>
                <a:cxn ang="0">
                  <a:pos x="560" y="547"/>
                </a:cxn>
                <a:cxn ang="0">
                  <a:pos x="401" y="800"/>
                </a:cxn>
                <a:cxn ang="0">
                  <a:pos x="343" y="826"/>
                </a:cxn>
                <a:cxn ang="0">
                  <a:pos x="326" y="691"/>
                </a:cxn>
                <a:cxn ang="0">
                  <a:pos x="100" y="842"/>
                </a:cxn>
                <a:cxn ang="0">
                  <a:pos x="17" y="842"/>
                </a:cxn>
                <a:cxn ang="0">
                  <a:pos x="293" y="581"/>
                </a:cxn>
                <a:cxn ang="0">
                  <a:pos x="192" y="615"/>
                </a:cxn>
                <a:cxn ang="0">
                  <a:pos x="134" y="488"/>
                </a:cxn>
                <a:cxn ang="0">
                  <a:pos x="125" y="387"/>
                </a:cxn>
                <a:cxn ang="0">
                  <a:pos x="301" y="278"/>
                </a:cxn>
                <a:cxn ang="0">
                  <a:pos x="251" y="429"/>
                </a:cxn>
                <a:cxn ang="0">
                  <a:pos x="276" y="539"/>
                </a:cxn>
                <a:cxn ang="0">
                  <a:pos x="401" y="404"/>
                </a:cxn>
                <a:cxn ang="0">
                  <a:pos x="518" y="446"/>
                </a:cxn>
                <a:cxn ang="0">
                  <a:pos x="426" y="632"/>
                </a:cxn>
                <a:cxn ang="0">
                  <a:pos x="552" y="657"/>
                </a:cxn>
                <a:cxn ang="0">
                  <a:pos x="569" y="741"/>
                </a:cxn>
                <a:cxn ang="0">
                  <a:pos x="426" y="640"/>
                </a:cxn>
                <a:cxn ang="0">
                  <a:pos x="803" y="33"/>
                </a:cxn>
                <a:cxn ang="0">
                  <a:pos x="886" y="50"/>
                </a:cxn>
                <a:cxn ang="0">
                  <a:pos x="853" y="236"/>
                </a:cxn>
                <a:cxn ang="0">
                  <a:pos x="903" y="295"/>
                </a:cxn>
                <a:cxn ang="0">
                  <a:pos x="1146" y="244"/>
                </a:cxn>
                <a:cxn ang="0">
                  <a:pos x="1137" y="295"/>
                </a:cxn>
                <a:cxn ang="0">
                  <a:pos x="1020" y="396"/>
                </a:cxn>
                <a:cxn ang="0">
                  <a:pos x="987" y="615"/>
                </a:cxn>
                <a:cxn ang="0">
                  <a:pos x="1321" y="741"/>
                </a:cxn>
                <a:cxn ang="0">
                  <a:pos x="1062" y="792"/>
                </a:cxn>
                <a:cxn ang="0">
                  <a:pos x="820" y="708"/>
                </a:cxn>
                <a:cxn ang="0">
                  <a:pos x="636" y="750"/>
                </a:cxn>
                <a:cxn ang="0">
                  <a:pos x="728" y="472"/>
                </a:cxn>
                <a:cxn ang="0">
                  <a:pos x="652" y="472"/>
                </a:cxn>
                <a:cxn ang="0">
                  <a:pos x="803" y="160"/>
                </a:cxn>
                <a:cxn ang="0">
                  <a:pos x="912" y="387"/>
                </a:cxn>
                <a:cxn ang="0">
                  <a:pos x="786" y="345"/>
                </a:cxn>
                <a:cxn ang="0">
                  <a:pos x="401" y="918"/>
                </a:cxn>
                <a:cxn ang="0">
                  <a:pos x="518" y="868"/>
                </a:cxn>
                <a:cxn ang="0">
                  <a:pos x="861" y="817"/>
                </a:cxn>
                <a:cxn ang="0">
                  <a:pos x="761" y="893"/>
                </a:cxn>
                <a:cxn ang="0">
                  <a:pos x="669" y="1061"/>
                </a:cxn>
                <a:cxn ang="0">
                  <a:pos x="886" y="1036"/>
                </a:cxn>
                <a:cxn ang="0">
                  <a:pos x="920" y="1078"/>
                </a:cxn>
                <a:cxn ang="0">
                  <a:pos x="669" y="1104"/>
                </a:cxn>
                <a:cxn ang="0">
                  <a:pos x="1079" y="1238"/>
                </a:cxn>
                <a:cxn ang="0">
                  <a:pos x="1129" y="1340"/>
                </a:cxn>
                <a:cxn ang="0">
                  <a:pos x="259" y="1390"/>
                </a:cxn>
                <a:cxn ang="0">
                  <a:pos x="75" y="1365"/>
                </a:cxn>
                <a:cxn ang="0">
                  <a:pos x="150" y="1331"/>
                </a:cxn>
                <a:cxn ang="0">
                  <a:pos x="276" y="1045"/>
                </a:cxn>
                <a:cxn ang="0">
                  <a:pos x="393" y="1053"/>
                </a:cxn>
                <a:cxn ang="0">
                  <a:pos x="577" y="1171"/>
                </a:cxn>
                <a:cxn ang="0">
                  <a:pos x="468" y="927"/>
                </a:cxn>
              </a:cxnLst>
              <a:rect l="0" t="0" r="r" b="b"/>
              <a:pathLst>
                <a:path w="1321" h="1407">
                  <a:moveTo>
                    <a:pt x="251" y="286"/>
                  </a:moveTo>
                  <a:lnTo>
                    <a:pt x="217" y="286"/>
                  </a:lnTo>
                  <a:lnTo>
                    <a:pt x="192" y="278"/>
                  </a:lnTo>
                  <a:lnTo>
                    <a:pt x="167" y="252"/>
                  </a:lnTo>
                  <a:lnTo>
                    <a:pt x="184" y="244"/>
                  </a:lnTo>
                  <a:lnTo>
                    <a:pt x="242" y="236"/>
                  </a:lnTo>
                  <a:lnTo>
                    <a:pt x="334" y="219"/>
                  </a:lnTo>
                  <a:lnTo>
                    <a:pt x="343" y="219"/>
                  </a:lnTo>
                  <a:lnTo>
                    <a:pt x="334" y="118"/>
                  </a:lnTo>
                  <a:lnTo>
                    <a:pt x="301" y="33"/>
                  </a:lnTo>
                  <a:lnTo>
                    <a:pt x="301" y="8"/>
                  </a:lnTo>
                  <a:lnTo>
                    <a:pt x="309" y="0"/>
                  </a:lnTo>
                  <a:lnTo>
                    <a:pt x="326" y="0"/>
                  </a:lnTo>
                  <a:lnTo>
                    <a:pt x="376" y="16"/>
                  </a:lnTo>
                  <a:lnTo>
                    <a:pt x="410" y="33"/>
                  </a:lnTo>
                  <a:lnTo>
                    <a:pt x="443" y="59"/>
                  </a:lnTo>
                  <a:lnTo>
                    <a:pt x="452" y="84"/>
                  </a:lnTo>
                  <a:lnTo>
                    <a:pt x="452" y="101"/>
                  </a:lnTo>
                  <a:lnTo>
                    <a:pt x="435" y="134"/>
                  </a:lnTo>
                  <a:lnTo>
                    <a:pt x="418" y="193"/>
                  </a:lnTo>
                  <a:lnTo>
                    <a:pt x="452" y="177"/>
                  </a:lnTo>
                  <a:lnTo>
                    <a:pt x="477" y="177"/>
                  </a:lnTo>
                  <a:lnTo>
                    <a:pt x="510" y="168"/>
                  </a:lnTo>
                  <a:lnTo>
                    <a:pt x="535" y="168"/>
                  </a:lnTo>
                  <a:lnTo>
                    <a:pt x="552" y="177"/>
                  </a:lnTo>
                  <a:lnTo>
                    <a:pt x="569" y="193"/>
                  </a:lnTo>
                  <a:lnTo>
                    <a:pt x="569" y="219"/>
                  </a:lnTo>
                  <a:lnTo>
                    <a:pt x="535" y="227"/>
                  </a:lnTo>
                  <a:lnTo>
                    <a:pt x="485" y="244"/>
                  </a:lnTo>
                  <a:lnTo>
                    <a:pt x="410" y="261"/>
                  </a:lnTo>
                  <a:lnTo>
                    <a:pt x="401" y="303"/>
                  </a:lnTo>
                  <a:lnTo>
                    <a:pt x="401" y="354"/>
                  </a:lnTo>
                  <a:lnTo>
                    <a:pt x="410" y="354"/>
                  </a:lnTo>
                  <a:lnTo>
                    <a:pt x="418" y="345"/>
                  </a:lnTo>
                  <a:lnTo>
                    <a:pt x="443" y="345"/>
                  </a:lnTo>
                  <a:lnTo>
                    <a:pt x="460" y="337"/>
                  </a:lnTo>
                  <a:lnTo>
                    <a:pt x="510" y="320"/>
                  </a:lnTo>
                  <a:lnTo>
                    <a:pt x="518" y="320"/>
                  </a:lnTo>
                  <a:lnTo>
                    <a:pt x="560" y="328"/>
                  </a:lnTo>
                  <a:lnTo>
                    <a:pt x="602" y="345"/>
                  </a:lnTo>
                  <a:lnTo>
                    <a:pt x="644" y="370"/>
                  </a:lnTo>
                  <a:lnTo>
                    <a:pt x="652" y="379"/>
                  </a:lnTo>
                  <a:lnTo>
                    <a:pt x="652" y="404"/>
                  </a:lnTo>
                  <a:lnTo>
                    <a:pt x="644" y="413"/>
                  </a:lnTo>
                  <a:lnTo>
                    <a:pt x="636" y="413"/>
                  </a:lnTo>
                  <a:lnTo>
                    <a:pt x="602" y="446"/>
                  </a:lnTo>
                  <a:lnTo>
                    <a:pt x="569" y="497"/>
                  </a:lnTo>
                  <a:lnTo>
                    <a:pt x="602" y="531"/>
                  </a:lnTo>
                  <a:lnTo>
                    <a:pt x="594" y="539"/>
                  </a:lnTo>
                  <a:lnTo>
                    <a:pt x="560" y="547"/>
                  </a:lnTo>
                  <a:lnTo>
                    <a:pt x="493" y="547"/>
                  </a:lnTo>
                  <a:lnTo>
                    <a:pt x="393" y="564"/>
                  </a:lnTo>
                  <a:lnTo>
                    <a:pt x="393" y="632"/>
                  </a:lnTo>
                  <a:lnTo>
                    <a:pt x="401" y="674"/>
                  </a:lnTo>
                  <a:lnTo>
                    <a:pt x="401" y="800"/>
                  </a:lnTo>
                  <a:lnTo>
                    <a:pt x="393" y="826"/>
                  </a:lnTo>
                  <a:lnTo>
                    <a:pt x="385" y="834"/>
                  </a:lnTo>
                  <a:lnTo>
                    <a:pt x="368" y="842"/>
                  </a:lnTo>
                  <a:lnTo>
                    <a:pt x="360" y="834"/>
                  </a:lnTo>
                  <a:lnTo>
                    <a:pt x="343" y="826"/>
                  </a:lnTo>
                  <a:lnTo>
                    <a:pt x="343" y="817"/>
                  </a:lnTo>
                  <a:lnTo>
                    <a:pt x="334" y="809"/>
                  </a:lnTo>
                  <a:lnTo>
                    <a:pt x="334" y="792"/>
                  </a:lnTo>
                  <a:lnTo>
                    <a:pt x="326" y="767"/>
                  </a:lnTo>
                  <a:lnTo>
                    <a:pt x="326" y="691"/>
                  </a:lnTo>
                  <a:lnTo>
                    <a:pt x="334" y="640"/>
                  </a:lnTo>
                  <a:lnTo>
                    <a:pt x="309" y="682"/>
                  </a:lnTo>
                  <a:lnTo>
                    <a:pt x="276" y="716"/>
                  </a:lnTo>
                  <a:lnTo>
                    <a:pt x="184" y="800"/>
                  </a:lnTo>
                  <a:lnTo>
                    <a:pt x="100" y="842"/>
                  </a:lnTo>
                  <a:lnTo>
                    <a:pt x="42" y="859"/>
                  </a:lnTo>
                  <a:lnTo>
                    <a:pt x="17" y="868"/>
                  </a:lnTo>
                  <a:lnTo>
                    <a:pt x="8" y="868"/>
                  </a:lnTo>
                  <a:lnTo>
                    <a:pt x="0" y="859"/>
                  </a:lnTo>
                  <a:lnTo>
                    <a:pt x="17" y="842"/>
                  </a:lnTo>
                  <a:lnTo>
                    <a:pt x="67" y="809"/>
                  </a:lnTo>
                  <a:lnTo>
                    <a:pt x="125" y="767"/>
                  </a:lnTo>
                  <a:lnTo>
                    <a:pt x="192" y="716"/>
                  </a:lnTo>
                  <a:lnTo>
                    <a:pt x="251" y="649"/>
                  </a:lnTo>
                  <a:lnTo>
                    <a:pt x="293" y="581"/>
                  </a:lnTo>
                  <a:lnTo>
                    <a:pt x="268" y="590"/>
                  </a:lnTo>
                  <a:lnTo>
                    <a:pt x="242" y="590"/>
                  </a:lnTo>
                  <a:lnTo>
                    <a:pt x="217" y="598"/>
                  </a:lnTo>
                  <a:lnTo>
                    <a:pt x="217" y="615"/>
                  </a:lnTo>
                  <a:lnTo>
                    <a:pt x="192" y="615"/>
                  </a:lnTo>
                  <a:lnTo>
                    <a:pt x="184" y="598"/>
                  </a:lnTo>
                  <a:lnTo>
                    <a:pt x="176" y="590"/>
                  </a:lnTo>
                  <a:lnTo>
                    <a:pt x="167" y="573"/>
                  </a:lnTo>
                  <a:lnTo>
                    <a:pt x="159" y="564"/>
                  </a:lnTo>
                  <a:lnTo>
                    <a:pt x="134" y="488"/>
                  </a:lnTo>
                  <a:lnTo>
                    <a:pt x="109" y="438"/>
                  </a:lnTo>
                  <a:lnTo>
                    <a:pt x="92" y="413"/>
                  </a:lnTo>
                  <a:lnTo>
                    <a:pt x="92" y="396"/>
                  </a:lnTo>
                  <a:lnTo>
                    <a:pt x="109" y="387"/>
                  </a:lnTo>
                  <a:lnTo>
                    <a:pt x="125" y="387"/>
                  </a:lnTo>
                  <a:lnTo>
                    <a:pt x="142" y="396"/>
                  </a:lnTo>
                  <a:lnTo>
                    <a:pt x="159" y="396"/>
                  </a:lnTo>
                  <a:lnTo>
                    <a:pt x="343" y="370"/>
                  </a:lnTo>
                  <a:lnTo>
                    <a:pt x="343" y="278"/>
                  </a:lnTo>
                  <a:lnTo>
                    <a:pt x="301" y="278"/>
                  </a:lnTo>
                  <a:lnTo>
                    <a:pt x="276" y="286"/>
                  </a:lnTo>
                  <a:lnTo>
                    <a:pt x="251" y="286"/>
                  </a:lnTo>
                  <a:close/>
                  <a:moveTo>
                    <a:pt x="343" y="531"/>
                  </a:moveTo>
                  <a:lnTo>
                    <a:pt x="343" y="413"/>
                  </a:lnTo>
                  <a:lnTo>
                    <a:pt x="251" y="429"/>
                  </a:lnTo>
                  <a:lnTo>
                    <a:pt x="201" y="438"/>
                  </a:lnTo>
                  <a:lnTo>
                    <a:pt x="201" y="463"/>
                  </a:lnTo>
                  <a:lnTo>
                    <a:pt x="209" y="505"/>
                  </a:lnTo>
                  <a:lnTo>
                    <a:pt x="217" y="556"/>
                  </a:lnTo>
                  <a:lnTo>
                    <a:pt x="276" y="539"/>
                  </a:lnTo>
                  <a:lnTo>
                    <a:pt x="343" y="531"/>
                  </a:lnTo>
                  <a:close/>
                  <a:moveTo>
                    <a:pt x="502" y="387"/>
                  </a:moveTo>
                  <a:lnTo>
                    <a:pt x="477" y="387"/>
                  </a:lnTo>
                  <a:lnTo>
                    <a:pt x="443" y="396"/>
                  </a:lnTo>
                  <a:lnTo>
                    <a:pt x="401" y="404"/>
                  </a:lnTo>
                  <a:lnTo>
                    <a:pt x="401" y="463"/>
                  </a:lnTo>
                  <a:lnTo>
                    <a:pt x="393" y="522"/>
                  </a:lnTo>
                  <a:lnTo>
                    <a:pt x="502" y="488"/>
                  </a:lnTo>
                  <a:lnTo>
                    <a:pt x="510" y="488"/>
                  </a:lnTo>
                  <a:lnTo>
                    <a:pt x="518" y="446"/>
                  </a:lnTo>
                  <a:lnTo>
                    <a:pt x="527" y="421"/>
                  </a:lnTo>
                  <a:lnTo>
                    <a:pt x="527" y="396"/>
                  </a:lnTo>
                  <a:lnTo>
                    <a:pt x="518" y="387"/>
                  </a:lnTo>
                  <a:lnTo>
                    <a:pt x="502" y="387"/>
                  </a:lnTo>
                  <a:close/>
                  <a:moveTo>
                    <a:pt x="426" y="632"/>
                  </a:moveTo>
                  <a:lnTo>
                    <a:pt x="426" y="615"/>
                  </a:lnTo>
                  <a:lnTo>
                    <a:pt x="435" y="615"/>
                  </a:lnTo>
                  <a:lnTo>
                    <a:pt x="485" y="632"/>
                  </a:lnTo>
                  <a:lnTo>
                    <a:pt x="527" y="640"/>
                  </a:lnTo>
                  <a:lnTo>
                    <a:pt x="552" y="657"/>
                  </a:lnTo>
                  <a:lnTo>
                    <a:pt x="569" y="674"/>
                  </a:lnTo>
                  <a:lnTo>
                    <a:pt x="577" y="699"/>
                  </a:lnTo>
                  <a:lnTo>
                    <a:pt x="577" y="716"/>
                  </a:lnTo>
                  <a:lnTo>
                    <a:pt x="569" y="724"/>
                  </a:lnTo>
                  <a:lnTo>
                    <a:pt x="569" y="741"/>
                  </a:lnTo>
                  <a:lnTo>
                    <a:pt x="544" y="741"/>
                  </a:lnTo>
                  <a:lnTo>
                    <a:pt x="527" y="733"/>
                  </a:lnTo>
                  <a:lnTo>
                    <a:pt x="502" y="708"/>
                  </a:lnTo>
                  <a:lnTo>
                    <a:pt x="477" y="691"/>
                  </a:lnTo>
                  <a:lnTo>
                    <a:pt x="426" y="640"/>
                  </a:lnTo>
                  <a:lnTo>
                    <a:pt x="426" y="632"/>
                  </a:lnTo>
                  <a:close/>
                  <a:moveTo>
                    <a:pt x="811" y="92"/>
                  </a:moveTo>
                  <a:lnTo>
                    <a:pt x="811" y="75"/>
                  </a:lnTo>
                  <a:lnTo>
                    <a:pt x="803" y="67"/>
                  </a:lnTo>
                  <a:lnTo>
                    <a:pt x="803" y="33"/>
                  </a:lnTo>
                  <a:lnTo>
                    <a:pt x="811" y="33"/>
                  </a:lnTo>
                  <a:lnTo>
                    <a:pt x="828" y="25"/>
                  </a:lnTo>
                  <a:lnTo>
                    <a:pt x="845" y="25"/>
                  </a:lnTo>
                  <a:lnTo>
                    <a:pt x="870" y="42"/>
                  </a:lnTo>
                  <a:lnTo>
                    <a:pt x="886" y="50"/>
                  </a:lnTo>
                  <a:lnTo>
                    <a:pt x="920" y="84"/>
                  </a:lnTo>
                  <a:lnTo>
                    <a:pt x="928" y="101"/>
                  </a:lnTo>
                  <a:lnTo>
                    <a:pt x="920" y="118"/>
                  </a:lnTo>
                  <a:lnTo>
                    <a:pt x="886" y="168"/>
                  </a:lnTo>
                  <a:lnTo>
                    <a:pt x="853" y="236"/>
                  </a:lnTo>
                  <a:lnTo>
                    <a:pt x="811" y="311"/>
                  </a:lnTo>
                  <a:lnTo>
                    <a:pt x="820" y="311"/>
                  </a:lnTo>
                  <a:lnTo>
                    <a:pt x="836" y="303"/>
                  </a:lnTo>
                  <a:lnTo>
                    <a:pt x="878" y="303"/>
                  </a:lnTo>
                  <a:lnTo>
                    <a:pt x="903" y="295"/>
                  </a:lnTo>
                  <a:lnTo>
                    <a:pt x="937" y="286"/>
                  </a:lnTo>
                  <a:lnTo>
                    <a:pt x="1029" y="252"/>
                  </a:lnTo>
                  <a:lnTo>
                    <a:pt x="1096" y="236"/>
                  </a:lnTo>
                  <a:lnTo>
                    <a:pt x="1121" y="236"/>
                  </a:lnTo>
                  <a:lnTo>
                    <a:pt x="1146" y="244"/>
                  </a:lnTo>
                  <a:lnTo>
                    <a:pt x="1162" y="252"/>
                  </a:lnTo>
                  <a:lnTo>
                    <a:pt x="1171" y="261"/>
                  </a:lnTo>
                  <a:lnTo>
                    <a:pt x="1171" y="278"/>
                  </a:lnTo>
                  <a:lnTo>
                    <a:pt x="1162" y="286"/>
                  </a:lnTo>
                  <a:lnTo>
                    <a:pt x="1137" y="295"/>
                  </a:lnTo>
                  <a:lnTo>
                    <a:pt x="1070" y="311"/>
                  </a:lnTo>
                  <a:lnTo>
                    <a:pt x="962" y="345"/>
                  </a:lnTo>
                  <a:lnTo>
                    <a:pt x="987" y="370"/>
                  </a:lnTo>
                  <a:lnTo>
                    <a:pt x="1012" y="387"/>
                  </a:lnTo>
                  <a:lnTo>
                    <a:pt x="1020" y="396"/>
                  </a:lnTo>
                  <a:lnTo>
                    <a:pt x="1020" y="421"/>
                  </a:lnTo>
                  <a:lnTo>
                    <a:pt x="978" y="505"/>
                  </a:lnTo>
                  <a:lnTo>
                    <a:pt x="937" y="581"/>
                  </a:lnTo>
                  <a:lnTo>
                    <a:pt x="953" y="590"/>
                  </a:lnTo>
                  <a:lnTo>
                    <a:pt x="987" y="615"/>
                  </a:lnTo>
                  <a:lnTo>
                    <a:pt x="1062" y="649"/>
                  </a:lnTo>
                  <a:lnTo>
                    <a:pt x="1162" y="682"/>
                  </a:lnTo>
                  <a:lnTo>
                    <a:pt x="1296" y="724"/>
                  </a:lnTo>
                  <a:lnTo>
                    <a:pt x="1313" y="733"/>
                  </a:lnTo>
                  <a:lnTo>
                    <a:pt x="1321" y="741"/>
                  </a:lnTo>
                  <a:lnTo>
                    <a:pt x="1288" y="758"/>
                  </a:lnTo>
                  <a:lnTo>
                    <a:pt x="1229" y="775"/>
                  </a:lnTo>
                  <a:lnTo>
                    <a:pt x="1162" y="783"/>
                  </a:lnTo>
                  <a:lnTo>
                    <a:pt x="1112" y="792"/>
                  </a:lnTo>
                  <a:lnTo>
                    <a:pt x="1062" y="792"/>
                  </a:lnTo>
                  <a:lnTo>
                    <a:pt x="1037" y="775"/>
                  </a:lnTo>
                  <a:lnTo>
                    <a:pt x="1004" y="750"/>
                  </a:lnTo>
                  <a:lnTo>
                    <a:pt x="895" y="640"/>
                  </a:lnTo>
                  <a:lnTo>
                    <a:pt x="878" y="657"/>
                  </a:lnTo>
                  <a:lnTo>
                    <a:pt x="820" y="708"/>
                  </a:lnTo>
                  <a:lnTo>
                    <a:pt x="744" y="741"/>
                  </a:lnTo>
                  <a:lnTo>
                    <a:pt x="669" y="758"/>
                  </a:lnTo>
                  <a:lnTo>
                    <a:pt x="636" y="758"/>
                  </a:lnTo>
                  <a:lnTo>
                    <a:pt x="627" y="750"/>
                  </a:lnTo>
                  <a:lnTo>
                    <a:pt x="636" y="750"/>
                  </a:lnTo>
                  <a:lnTo>
                    <a:pt x="644" y="741"/>
                  </a:lnTo>
                  <a:lnTo>
                    <a:pt x="761" y="674"/>
                  </a:lnTo>
                  <a:lnTo>
                    <a:pt x="845" y="590"/>
                  </a:lnTo>
                  <a:lnTo>
                    <a:pt x="769" y="522"/>
                  </a:lnTo>
                  <a:lnTo>
                    <a:pt x="728" y="472"/>
                  </a:lnTo>
                  <a:lnTo>
                    <a:pt x="711" y="446"/>
                  </a:lnTo>
                  <a:lnTo>
                    <a:pt x="669" y="488"/>
                  </a:lnTo>
                  <a:lnTo>
                    <a:pt x="652" y="497"/>
                  </a:lnTo>
                  <a:lnTo>
                    <a:pt x="644" y="488"/>
                  </a:lnTo>
                  <a:lnTo>
                    <a:pt x="652" y="472"/>
                  </a:lnTo>
                  <a:lnTo>
                    <a:pt x="677" y="429"/>
                  </a:lnTo>
                  <a:lnTo>
                    <a:pt x="711" y="370"/>
                  </a:lnTo>
                  <a:lnTo>
                    <a:pt x="744" y="303"/>
                  </a:lnTo>
                  <a:lnTo>
                    <a:pt x="778" y="227"/>
                  </a:lnTo>
                  <a:lnTo>
                    <a:pt x="803" y="160"/>
                  </a:lnTo>
                  <a:lnTo>
                    <a:pt x="811" y="92"/>
                  </a:lnTo>
                  <a:close/>
                  <a:moveTo>
                    <a:pt x="728" y="429"/>
                  </a:moveTo>
                  <a:lnTo>
                    <a:pt x="870" y="539"/>
                  </a:lnTo>
                  <a:lnTo>
                    <a:pt x="903" y="455"/>
                  </a:lnTo>
                  <a:lnTo>
                    <a:pt x="912" y="387"/>
                  </a:lnTo>
                  <a:lnTo>
                    <a:pt x="912" y="362"/>
                  </a:lnTo>
                  <a:lnTo>
                    <a:pt x="870" y="362"/>
                  </a:lnTo>
                  <a:lnTo>
                    <a:pt x="836" y="345"/>
                  </a:lnTo>
                  <a:lnTo>
                    <a:pt x="794" y="337"/>
                  </a:lnTo>
                  <a:lnTo>
                    <a:pt x="786" y="345"/>
                  </a:lnTo>
                  <a:lnTo>
                    <a:pt x="786" y="354"/>
                  </a:lnTo>
                  <a:lnTo>
                    <a:pt x="728" y="429"/>
                  </a:lnTo>
                  <a:close/>
                  <a:moveTo>
                    <a:pt x="468" y="927"/>
                  </a:moveTo>
                  <a:lnTo>
                    <a:pt x="435" y="927"/>
                  </a:lnTo>
                  <a:lnTo>
                    <a:pt x="401" y="918"/>
                  </a:lnTo>
                  <a:lnTo>
                    <a:pt x="376" y="901"/>
                  </a:lnTo>
                  <a:lnTo>
                    <a:pt x="360" y="885"/>
                  </a:lnTo>
                  <a:lnTo>
                    <a:pt x="376" y="876"/>
                  </a:lnTo>
                  <a:lnTo>
                    <a:pt x="393" y="876"/>
                  </a:lnTo>
                  <a:lnTo>
                    <a:pt x="518" y="868"/>
                  </a:lnTo>
                  <a:lnTo>
                    <a:pt x="636" y="842"/>
                  </a:lnTo>
                  <a:lnTo>
                    <a:pt x="761" y="817"/>
                  </a:lnTo>
                  <a:lnTo>
                    <a:pt x="811" y="809"/>
                  </a:lnTo>
                  <a:lnTo>
                    <a:pt x="836" y="809"/>
                  </a:lnTo>
                  <a:lnTo>
                    <a:pt x="861" y="817"/>
                  </a:lnTo>
                  <a:lnTo>
                    <a:pt x="895" y="834"/>
                  </a:lnTo>
                  <a:lnTo>
                    <a:pt x="895" y="851"/>
                  </a:lnTo>
                  <a:lnTo>
                    <a:pt x="886" y="868"/>
                  </a:lnTo>
                  <a:lnTo>
                    <a:pt x="853" y="876"/>
                  </a:lnTo>
                  <a:lnTo>
                    <a:pt x="761" y="893"/>
                  </a:lnTo>
                  <a:lnTo>
                    <a:pt x="619" y="910"/>
                  </a:lnTo>
                  <a:lnTo>
                    <a:pt x="644" y="927"/>
                  </a:lnTo>
                  <a:lnTo>
                    <a:pt x="652" y="944"/>
                  </a:lnTo>
                  <a:lnTo>
                    <a:pt x="669" y="952"/>
                  </a:lnTo>
                  <a:lnTo>
                    <a:pt x="669" y="1061"/>
                  </a:lnTo>
                  <a:lnTo>
                    <a:pt x="736" y="1053"/>
                  </a:lnTo>
                  <a:lnTo>
                    <a:pt x="803" y="1036"/>
                  </a:lnTo>
                  <a:lnTo>
                    <a:pt x="861" y="1028"/>
                  </a:lnTo>
                  <a:lnTo>
                    <a:pt x="870" y="1028"/>
                  </a:lnTo>
                  <a:lnTo>
                    <a:pt x="886" y="1036"/>
                  </a:lnTo>
                  <a:lnTo>
                    <a:pt x="903" y="1036"/>
                  </a:lnTo>
                  <a:lnTo>
                    <a:pt x="920" y="1045"/>
                  </a:lnTo>
                  <a:lnTo>
                    <a:pt x="928" y="1053"/>
                  </a:lnTo>
                  <a:lnTo>
                    <a:pt x="928" y="1070"/>
                  </a:lnTo>
                  <a:lnTo>
                    <a:pt x="920" y="1078"/>
                  </a:lnTo>
                  <a:lnTo>
                    <a:pt x="886" y="1087"/>
                  </a:lnTo>
                  <a:lnTo>
                    <a:pt x="836" y="1095"/>
                  </a:lnTo>
                  <a:lnTo>
                    <a:pt x="778" y="1112"/>
                  </a:lnTo>
                  <a:lnTo>
                    <a:pt x="694" y="1112"/>
                  </a:lnTo>
                  <a:lnTo>
                    <a:pt x="669" y="1104"/>
                  </a:lnTo>
                  <a:lnTo>
                    <a:pt x="661" y="1188"/>
                  </a:lnTo>
                  <a:lnTo>
                    <a:pt x="661" y="1281"/>
                  </a:lnTo>
                  <a:lnTo>
                    <a:pt x="1012" y="1230"/>
                  </a:lnTo>
                  <a:lnTo>
                    <a:pt x="1037" y="1230"/>
                  </a:lnTo>
                  <a:lnTo>
                    <a:pt x="1079" y="1238"/>
                  </a:lnTo>
                  <a:lnTo>
                    <a:pt x="1129" y="1264"/>
                  </a:lnTo>
                  <a:lnTo>
                    <a:pt x="1162" y="1297"/>
                  </a:lnTo>
                  <a:lnTo>
                    <a:pt x="1179" y="1323"/>
                  </a:lnTo>
                  <a:lnTo>
                    <a:pt x="1162" y="1340"/>
                  </a:lnTo>
                  <a:lnTo>
                    <a:pt x="1129" y="1340"/>
                  </a:lnTo>
                  <a:lnTo>
                    <a:pt x="861" y="1331"/>
                  </a:lnTo>
                  <a:lnTo>
                    <a:pt x="652" y="1340"/>
                  </a:lnTo>
                  <a:lnTo>
                    <a:pt x="485" y="1348"/>
                  </a:lnTo>
                  <a:lnTo>
                    <a:pt x="351" y="1373"/>
                  </a:lnTo>
                  <a:lnTo>
                    <a:pt x="259" y="1390"/>
                  </a:lnTo>
                  <a:lnTo>
                    <a:pt x="192" y="1399"/>
                  </a:lnTo>
                  <a:lnTo>
                    <a:pt x="167" y="1407"/>
                  </a:lnTo>
                  <a:lnTo>
                    <a:pt x="142" y="1407"/>
                  </a:lnTo>
                  <a:lnTo>
                    <a:pt x="92" y="1382"/>
                  </a:lnTo>
                  <a:lnTo>
                    <a:pt x="75" y="1365"/>
                  </a:lnTo>
                  <a:lnTo>
                    <a:pt x="67" y="1348"/>
                  </a:lnTo>
                  <a:lnTo>
                    <a:pt x="67" y="1340"/>
                  </a:lnTo>
                  <a:lnTo>
                    <a:pt x="75" y="1340"/>
                  </a:lnTo>
                  <a:lnTo>
                    <a:pt x="100" y="1331"/>
                  </a:lnTo>
                  <a:lnTo>
                    <a:pt x="150" y="1331"/>
                  </a:lnTo>
                  <a:lnTo>
                    <a:pt x="234" y="1323"/>
                  </a:lnTo>
                  <a:lnTo>
                    <a:pt x="360" y="1314"/>
                  </a:lnTo>
                  <a:lnTo>
                    <a:pt x="334" y="1188"/>
                  </a:lnTo>
                  <a:lnTo>
                    <a:pt x="293" y="1061"/>
                  </a:lnTo>
                  <a:lnTo>
                    <a:pt x="276" y="1045"/>
                  </a:lnTo>
                  <a:lnTo>
                    <a:pt x="276" y="1028"/>
                  </a:lnTo>
                  <a:lnTo>
                    <a:pt x="284" y="1019"/>
                  </a:lnTo>
                  <a:lnTo>
                    <a:pt x="318" y="1019"/>
                  </a:lnTo>
                  <a:lnTo>
                    <a:pt x="368" y="1036"/>
                  </a:lnTo>
                  <a:lnTo>
                    <a:pt x="393" y="1053"/>
                  </a:lnTo>
                  <a:lnTo>
                    <a:pt x="410" y="1078"/>
                  </a:lnTo>
                  <a:lnTo>
                    <a:pt x="410" y="1196"/>
                  </a:lnTo>
                  <a:lnTo>
                    <a:pt x="426" y="1306"/>
                  </a:lnTo>
                  <a:lnTo>
                    <a:pt x="585" y="1289"/>
                  </a:lnTo>
                  <a:lnTo>
                    <a:pt x="577" y="1171"/>
                  </a:lnTo>
                  <a:lnTo>
                    <a:pt x="577" y="1087"/>
                  </a:lnTo>
                  <a:lnTo>
                    <a:pt x="569" y="986"/>
                  </a:lnTo>
                  <a:lnTo>
                    <a:pt x="552" y="918"/>
                  </a:lnTo>
                  <a:lnTo>
                    <a:pt x="544" y="927"/>
                  </a:lnTo>
                  <a:lnTo>
                    <a:pt x="468" y="9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18" name="Freeform 622"/>
            <p:cNvSpPr>
              <a:spLocks noEditPoints="1"/>
            </p:cNvSpPr>
            <p:nvPr/>
          </p:nvSpPr>
          <p:spPr bwMode="auto">
            <a:xfrm>
              <a:off x="3918" y="1604"/>
              <a:ext cx="1305" cy="1314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510" y="92"/>
                </a:cxn>
                <a:cxn ang="0">
                  <a:pos x="418" y="261"/>
                </a:cxn>
                <a:cxn ang="0">
                  <a:pos x="301" y="480"/>
                </a:cxn>
                <a:cxn ang="0">
                  <a:pos x="368" y="598"/>
                </a:cxn>
                <a:cxn ang="0">
                  <a:pos x="351" y="952"/>
                </a:cxn>
                <a:cxn ang="0">
                  <a:pos x="318" y="1289"/>
                </a:cxn>
                <a:cxn ang="0">
                  <a:pos x="251" y="1272"/>
                </a:cxn>
                <a:cxn ang="0">
                  <a:pos x="234" y="1137"/>
                </a:cxn>
                <a:cxn ang="0">
                  <a:pos x="284" y="741"/>
                </a:cxn>
                <a:cxn ang="0">
                  <a:pos x="226" y="531"/>
                </a:cxn>
                <a:cxn ang="0">
                  <a:pos x="58" y="716"/>
                </a:cxn>
                <a:cxn ang="0">
                  <a:pos x="8" y="716"/>
                </a:cxn>
                <a:cxn ang="0">
                  <a:pos x="209" y="438"/>
                </a:cxn>
                <a:cxn ang="0">
                  <a:pos x="376" y="101"/>
                </a:cxn>
                <a:cxn ang="0">
                  <a:pos x="359" y="25"/>
                </a:cxn>
                <a:cxn ang="0">
                  <a:pos x="518" y="244"/>
                </a:cxn>
                <a:cxn ang="0">
                  <a:pos x="585" y="236"/>
                </a:cxn>
                <a:cxn ang="0">
                  <a:pos x="1020" y="185"/>
                </a:cxn>
                <a:cxn ang="0">
                  <a:pos x="1179" y="151"/>
                </a:cxn>
                <a:cxn ang="0">
                  <a:pos x="1296" y="261"/>
                </a:cxn>
                <a:cxn ang="0">
                  <a:pos x="1271" y="328"/>
                </a:cxn>
                <a:cxn ang="0">
                  <a:pos x="1288" y="893"/>
                </a:cxn>
                <a:cxn ang="0">
                  <a:pos x="1305" y="1112"/>
                </a:cxn>
                <a:cxn ang="0">
                  <a:pos x="1221" y="1314"/>
                </a:cxn>
                <a:cxn ang="0">
                  <a:pos x="1095" y="1163"/>
                </a:cxn>
                <a:cxn ang="0">
                  <a:pos x="652" y="1188"/>
                </a:cxn>
                <a:cxn ang="0">
                  <a:pos x="552" y="1255"/>
                </a:cxn>
                <a:cxn ang="0">
                  <a:pos x="502" y="1205"/>
                </a:cxn>
                <a:cxn ang="0">
                  <a:pos x="518" y="1019"/>
                </a:cxn>
                <a:cxn ang="0">
                  <a:pos x="552" y="505"/>
                </a:cxn>
                <a:cxn ang="0">
                  <a:pos x="1187" y="893"/>
                </a:cxn>
                <a:cxn ang="0">
                  <a:pos x="1179" y="328"/>
                </a:cxn>
                <a:cxn ang="0">
                  <a:pos x="1087" y="227"/>
                </a:cxn>
                <a:cxn ang="0">
                  <a:pos x="886" y="269"/>
                </a:cxn>
                <a:cxn ang="0">
                  <a:pos x="945" y="328"/>
                </a:cxn>
                <a:cxn ang="0">
                  <a:pos x="987" y="446"/>
                </a:cxn>
                <a:cxn ang="0">
                  <a:pos x="1095" y="463"/>
                </a:cxn>
                <a:cxn ang="0">
                  <a:pos x="995" y="514"/>
                </a:cxn>
                <a:cxn ang="0">
                  <a:pos x="970" y="674"/>
                </a:cxn>
                <a:cxn ang="0">
                  <a:pos x="1037" y="691"/>
                </a:cxn>
                <a:cxn ang="0">
                  <a:pos x="1095" y="767"/>
                </a:cxn>
                <a:cxn ang="0">
                  <a:pos x="1003" y="910"/>
                </a:cxn>
                <a:cxn ang="0">
                  <a:pos x="1012" y="952"/>
                </a:cxn>
                <a:cxn ang="0">
                  <a:pos x="794" y="969"/>
                </a:cxn>
                <a:cxn ang="0">
                  <a:pos x="769" y="1011"/>
                </a:cxn>
                <a:cxn ang="0">
                  <a:pos x="744" y="952"/>
                </a:cxn>
                <a:cxn ang="0">
                  <a:pos x="686" y="733"/>
                </a:cxn>
                <a:cxn ang="0">
                  <a:pos x="736" y="724"/>
                </a:cxn>
                <a:cxn ang="0">
                  <a:pos x="836" y="547"/>
                </a:cxn>
                <a:cxn ang="0">
                  <a:pos x="686" y="522"/>
                </a:cxn>
                <a:cxn ang="0">
                  <a:pos x="844" y="488"/>
                </a:cxn>
                <a:cxn ang="0">
                  <a:pos x="819" y="286"/>
                </a:cxn>
                <a:cxn ang="0">
                  <a:pos x="635" y="311"/>
                </a:cxn>
                <a:cxn ang="0">
                  <a:pos x="610" y="640"/>
                </a:cxn>
                <a:cxn ang="0">
                  <a:pos x="594" y="1137"/>
                </a:cxn>
                <a:cxn ang="0">
                  <a:pos x="1070" y="1078"/>
                </a:cxn>
                <a:cxn ang="0">
                  <a:pos x="1137" y="1104"/>
                </a:cxn>
                <a:cxn ang="0">
                  <a:pos x="953" y="826"/>
                </a:cxn>
                <a:cxn ang="0">
                  <a:pos x="953" y="750"/>
                </a:cxn>
                <a:cxn ang="0">
                  <a:pos x="769" y="775"/>
                </a:cxn>
                <a:cxn ang="0">
                  <a:pos x="911" y="893"/>
                </a:cxn>
              </a:cxnLst>
              <a:rect l="0" t="0" r="r" b="b"/>
              <a:pathLst>
                <a:path w="1305" h="1314">
                  <a:moveTo>
                    <a:pt x="359" y="25"/>
                  </a:moveTo>
                  <a:lnTo>
                    <a:pt x="359" y="16"/>
                  </a:lnTo>
                  <a:lnTo>
                    <a:pt x="368" y="8"/>
                  </a:lnTo>
                  <a:lnTo>
                    <a:pt x="384" y="0"/>
                  </a:lnTo>
                  <a:lnTo>
                    <a:pt x="460" y="25"/>
                  </a:lnTo>
                  <a:lnTo>
                    <a:pt x="476" y="50"/>
                  </a:lnTo>
                  <a:lnTo>
                    <a:pt x="502" y="67"/>
                  </a:lnTo>
                  <a:lnTo>
                    <a:pt x="510" y="92"/>
                  </a:lnTo>
                  <a:lnTo>
                    <a:pt x="510" y="109"/>
                  </a:lnTo>
                  <a:lnTo>
                    <a:pt x="502" y="126"/>
                  </a:lnTo>
                  <a:lnTo>
                    <a:pt x="460" y="185"/>
                  </a:lnTo>
                  <a:lnTo>
                    <a:pt x="418" y="261"/>
                  </a:lnTo>
                  <a:lnTo>
                    <a:pt x="359" y="354"/>
                  </a:lnTo>
                  <a:lnTo>
                    <a:pt x="276" y="463"/>
                  </a:lnTo>
                  <a:lnTo>
                    <a:pt x="284" y="472"/>
                  </a:lnTo>
                  <a:lnTo>
                    <a:pt x="301" y="480"/>
                  </a:lnTo>
                  <a:lnTo>
                    <a:pt x="318" y="497"/>
                  </a:lnTo>
                  <a:lnTo>
                    <a:pt x="334" y="522"/>
                  </a:lnTo>
                  <a:lnTo>
                    <a:pt x="368" y="556"/>
                  </a:lnTo>
                  <a:lnTo>
                    <a:pt x="368" y="598"/>
                  </a:lnTo>
                  <a:lnTo>
                    <a:pt x="359" y="615"/>
                  </a:lnTo>
                  <a:lnTo>
                    <a:pt x="359" y="657"/>
                  </a:lnTo>
                  <a:lnTo>
                    <a:pt x="351" y="724"/>
                  </a:lnTo>
                  <a:lnTo>
                    <a:pt x="351" y="952"/>
                  </a:lnTo>
                  <a:lnTo>
                    <a:pt x="343" y="1137"/>
                  </a:lnTo>
                  <a:lnTo>
                    <a:pt x="343" y="1179"/>
                  </a:lnTo>
                  <a:lnTo>
                    <a:pt x="334" y="1238"/>
                  </a:lnTo>
                  <a:lnTo>
                    <a:pt x="318" y="1289"/>
                  </a:lnTo>
                  <a:lnTo>
                    <a:pt x="292" y="1314"/>
                  </a:lnTo>
                  <a:lnTo>
                    <a:pt x="276" y="1306"/>
                  </a:lnTo>
                  <a:lnTo>
                    <a:pt x="267" y="1289"/>
                  </a:lnTo>
                  <a:lnTo>
                    <a:pt x="251" y="1272"/>
                  </a:lnTo>
                  <a:lnTo>
                    <a:pt x="234" y="1247"/>
                  </a:lnTo>
                  <a:lnTo>
                    <a:pt x="226" y="1213"/>
                  </a:lnTo>
                  <a:lnTo>
                    <a:pt x="226" y="1188"/>
                  </a:lnTo>
                  <a:lnTo>
                    <a:pt x="234" y="1137"/>
                  </a:lnTo>
                  <a:lnTo>
                    <a:pt x="251" y="1053"/>
                  </a:lnTo>
                  <a:lnTo>
                    <a:pt x="267" y="935"/>
                  </a:lnTo>
                  <a:lnTo>
                    <a:pt x="276" y="775"/>
                  </a:lnTo>
                  <a:lnTo>
                    <a:pt x="284" y="741"/>
                  </a:lnTo>
                  <a:lnTo>
                    <a:pt x="284" y="708"/>
                  </a:lnTo>
                  <a:lnTo>
                    <a:pt x="267" y="615"/>
                  </a:lnTo>
                  <a:lnTo>
                    <a:pt x="242" y="514"/>
                  </a:lnTo>
                  <a:lnTo>
                    <a:pt x="226" y="531"/>
                  </a:lnTo>
                  <a:lnTo>
                    <a:pt x="200" y="573"/>
                  </a:lnTo>
                  <a:lnTo>
                    <a:pt x="159" y="623"/>
                  </a:lnTo>
                  <a:lnTo>
                    <a:pt x="108" y="674"/>
                  </a:lnTo>
                  <a:lnTo>
                    <a:pt x="58" y="716"/>
                  </a:lnTo>
                  <a:lnTo>
                    <a:pt x="16" y="741"/>
                  </a:lnTo>
                  <a:lnTo>
                    <a:pt x="0" y="741"/>
                  </a:lnTo>
                  <a:lnTo>
                    <a:pt x="0" y="724"/>
                  </a:lnTo>
                  <a:lnTo>
                    <a:pt x="8" y="716"/>
                  </a:lnTo>
                  <a:lnTo>
                    <a:pt x="8" y="708"/>
                  </a:lnTo>
                  <a:lnTo>
                    <a:pt x="25" y="699"/>
                  </a:lnTo>
                  <a:lnTo>
                    <a:pt x="125" y="564"/>
                  </a:lnTo>
                  <a:lnTo>
                    <a:pt x="209" y="438"/>
                  </a:lnTo>
                  <a:lnTo>
                    <a:pt x="284" y="320"/>
                  </a:lnTo>
                  <a:lnTo>
                    <a:pt x="334" y="219"/>
                  </a:lnTo>
                  <a:lnTo>
                    <a:pt x="368" y="143"/>
                  </a:lnTo>
                  <a:lnTo>
                    <a:pt x="376" y="101"/>
                  </a:lnTo>
                  <a:lnTo>
                    <a:pt x="376" y="75"/>
                  </a:lnTo>
                  <a:lnTo>
                    <a:pt x="368" y="50"/>
                  </a:lnTo>
                  <a:lnTo>
                    <a:pt x="368" y="33"/>
                  </a:lnTo>
                  <a:lnTo>
                    <a:pt x="359" y="25"/>
                  </a:lnTo>
                  <a:close/>
                  <a:moveTo>
                    <a:pt x="552" y="505"/>
                  </a:moveTo>
                  <a:lnTo>
                    <a:pt x="552" y="404"/>
                  </a:lnTo>
                  <a:lnTo>
                    <a:pt x="543" y="345"/>
                  </a:lnTo>
                  <a:lnTo>
                    <a:pt x="518" y="244"/>
                  </a:lnTo>
                  <a:lnTo>
                    <a:pt x="510" y="227"/>
                  </a:lnTo>
                  <a:lnTo>
                    <a:pt x="518" y="219"/>
                  </a:lnTo>
                  <a:lnTo>
                    <a:pt x="552" y="219"/>
                  </a:lnTo>
                  <a:lnTo>
                    <a:pt x="585" y="236"/>
                  </a:lnTo>
                  <a:lnTo>
                    <a:pt x="602" y="252"/>
                  </a:lnTo>
                  <a:lnTo>
                    <a:pt x="786" y="227"/>
                  </a:lnTo>
                  <a:lnTo>
                    <a:pt x="928" y="210"/>
                  </a:lnTo>
                  <a:lnTo>
                    <a:pt x="1020" y="185"/>
                  </a:lnTo>
                  <a:lnTo>
                    <a:pt x="1087" y="160"/>
                  </a:lnTo>
                  <a:lnTo>
                    <a:pt x="1129" y="151"/>
                  </a:lnTo>
                  <a:lnTo>
                    <a:pt x="1146" y="143"/>
                  </a:lnTo>
                  <a:lnTo>
                    <a:pt x="1179" y="151"/>
                  </a:lnTo>
                  <a:lnTo>
                    <a:pt x="1279" y="219"/>
                  </a:lnTo>
                  <a:lnTo>
                    <a:pt x="1305" y="244"/>
                  </a:lnTo>
                  <a:lnTo>
                    <a:pt x="1305" y="252"/>
                  </a:lnTo>
                  <a:lnTo>
                    <a:pt x="1296" y="261"/>
                  </a:lnTo>
                  <a:lnTo>
                    <a:pt x="1288" y="278"/>
                  </a:lnTo>
                  <a:lnTo>
                    <a:pt x="1279" y="286"/>
                  </a:lnTo>
                  <a:lnTo>
                    <a:pt x="1271" y="303"/>
                  </a:lnTo>
                  <a:lnTo>
                    <a:pt x="1271" y="328"/>
                  </a:lnTo>
                  <a:lnTo>
                    <a:pt x="1263" y="354"/>
                  </a:lnTo>
                  <a:lnTo>
                    <a:pt x="1271" y="590"/>
                  </a:lnTo>
                  <a:lnTo>
                    <a:pt x="1279" y="767"/>
                  </a:lnTo>
                  <a:lnTo>
                    <a:pt x="1288" y="893"/>
                  </a:lnTo>
                  <a:lnTo>
                    <a:pt x="1288" y="986"/>
                  </a:lnTo>
                  <a:lnTo>
                    <a:pt x="1296" y="1045"/>
                  </a:lnTo>
                  <a:lnTo>
                    <a:pt x="1296" y="1087"/>
                  </a:lnTo>
                  <a:lnTo>
                    <a:pt x="1305" y="1112"/>
                  </a:lnTo>
                  <a:lnTo>
                    <a:pt x="1305" y="1137"/>
                  </a:lnTo>
                  <a:lnTo>
                    <a:pt x="1288" y="1222"/>
                  </a:lnTo>
                  <a:lnTo>
                    <a:pt x="1263" y="1289"/>
                  </a:lnTo>
                  <a:lnTo>
                    <a:pt x="1221" y="1314"/>
                  </a:lnTo>
                  <a:lnTo>
                    <a:pt x="1213" y="1314"/>
                  </a:lnTo>
                  <a:lnTo>
                    <a:pt x="1196" y="1297"/>
                  </a:lnTo>
                  <a:lnTo>
                    <a:pt x="1146" y="1222"/>
                  </a:lnTo>
                  <a:lnTo>
                    <a:pt x="1095" y="1163"/>
                  </a:lnTo>
                  <a:lnTo>
                    <a:pt x="911" y="1171"/>
                  </a:lnTo>
                  <a:lnTo>
                    <a:pt x="786" y="1179"/>
                  </a:lnTo>
                  <a:lnTo>
                    <a:pt x="702" y="1179"/>
                  </a:lnTo>
                  <a:lnTo>
                    <a:pt x="652" y="1188"/>
                  </a:lnTo>
                  <a:lnTo>
                    <a:pt x="619" y="1196"/>
                  </a:lnTo>
                  <a:lnTo>
                    <a:pt x="585" y="1196"/>
                  </a:lnTo>
                  <a:lnTo>
                    <a:pt x="568" y="1247"/>
                  </a:lnTo>
                  <a:lnTo>
                    <a:pt x="552" y="1255"/>
                  </a:lnTo>
                  <a:lnTo>
                    <a:pt x="543" y="1255"/>
                  </a:lnTo>
                  <a:lnTo>
                    <a:pt x="527" y="1247"/>
                  </a:lnTo>
                  <a:lnTo>
                    <a:pt x="518" y="1230"/>
                  </a:lnTo>
                  <a:lnTo>
                    <a:pt x="502" y="1205"/>
                  </a:lnTo>
                  <a:lnTo>
                    <a:pt x="493" y="1188"/>
                  </a:lnTo>
                  <a:lnTo>
                    <a:pt x="493" y="1104"/>
                  </a:lnTo>
                  <a:lnTo>
                    <a:pt x="502" y="1070"/>
                  </a:lnTo>
                  <a:lnTo>
                    <a:pt x="518" y="1019"/>
                  </a:lnTo>
                  <a:lnTo>
                    <a:pt x="527" y="944"/>
                  </a:lnTo>
                  <a:lnTo>
                    <a:pt x="543" y="842"/>
                  </a:lnTo>
                  <a:lnTo>
                    <a:pt x="552" y="699"/>
                  </a:lnTo>
                  <a:lnTo>
                    <a:pt x="552" y="505"/>
                  </a:lnTo>
                  <a:close/>
                  <a:moveTo>
                    <a:pt x="1154" y="1129"/>
                  </a:moveTo>
                  <a:lnTo>
                    <a:pt x="1179" y="1104"/>
                  </a:lnTo>
                  <a:lnTo>
                    <a:pt x="1187" y="1028"/>
                  </a:lnTo>
                  <a:lnTo>
                    <a:pt x="1187" y="893"/>
                  </a:lnTo>
                  <a:lnTo>
                    <a:pt x="1196" y="699"/>
                  </a:lnTo>
                  <a:lnTo>
                    <a:pt x="1196" y="539"/>
                  </a:lnTo>
                  <a:lnTo>
                    <a:pt x="1187" y="413"/>
                  </a:lnTo>
                  <a:lnTo>
                    <a:pt x="1179" y="328"/>
                  </a:lnTo>
                  <a:lnTo>
                    <a:pt x="1162" y="278"/>
                  </a:lnTo>
                  <a:lnTo>
                    <a:pt x="1146" y="244"/>
                  </a:lnTo>
                  <a:lnTo>
                    <a:pt x="1121" y="227"/>
                  </a:lnTo>
                  <a:lnTo>
                    <a:pt x="1087" y="227"/>
                  </a:lnTo>
                  <a:lnTo>
                    <a:pt x="1045" y="236"/>
                  </a:lnTo>
                  <a:lnTo>
                    <a:pt x="970" y="244"/>
                  </a:lnTo>
                  <a:lnTo>
                    <a:pt x="870" y="261"/>
                  </a:lnTo>
                  <a:lnTo>
                    <a:pt x="886" y="269"/>
                  </a:lnTo>
                  <a:lnTo>
                    <a:pt x="911" y="278"/>
                  </a:lnTo>
                  <a:lnTo>
                    <a:pt x="936" y="303"/>
                  </a:lnTo>
                  <a:lnTo>
                    <a:pt x="945" y="320"/>
                  </a:lnTo>
                  <a:lnTo>
                    <a:pt x="945" y="328"/>
                  </a:lnTo>
                  <a:lnTo>
                    <a:pt x="920" y="421"/>
                  </a:lnTo>
                  <a:lnTo>
                    <a:pt x="911" y="463"/>
                  </a:lnTo>
                  <a:lnTo>
                    <a:pt x="953" y="455"/>
                  </a:lnTo>
                  <a:lnTo>
                    <a:pt x="987" y="446"/>
                  </a:lnTo>
                  <a:lnTo>
                    <a:pt x="1012" y="438"/>
                  </a:lnTo>
                  <a:lnTo>
                    <a:pt x="1054" y="438"/>
                  </a:lnTo>
                  <a:lnTo>
                    <a:pt x="1087" y="455"/>
                  </a:lnTo>
                  <a:lnTo>
                    <a:pt x="1095" y="463"/>
                  </a:lnTo>
                  <a:lnTo>
                    <a:pt x="1095" y="472"/>
                  </a:lnTo>
                  <a:lnTo>
                    <a:pt x="1087" y="480"/>
                  </a:lnTo>
                  <a:lnTo>
                    <a:pt x="1054" y="497"/>
                  </a:lnTo>
                  <a:lnTo>
                    <a:pt x="995" y="514"/>
                  </a:lnTo>
                  <a:lnTo>
                    <a:pt x="903" y="531"/>
                  </a:lnTo>
                  <a:lnTo>
                    <a:pt x="878" y="708"/>
                  </a:lnTo>
                  <a:lnTo>
                    <a:pt x="920" y="691"/>
                  </a:lnTo>
                  <a:lnTo>
                    <a:pt x="970" y="674"/>
                  </a:lnTo>
                  <a:lnTo>
                    <a:pt x="987" y="665"/>
                  </a:lnTo>
                  <a:lnTo>
                    <a:pt x="1003" y="665"/>
                  </a:lnTo>
                  <a:lnTo>
                    <a:pt x="1020" y="682"/>
                  </a:lnTo>
                  <a:lnTo>
                    <a:pt x="1037" y="691"/>
                  </a:lnTo>
                  <a:lnTo>
                    <a:pt x="1062" y="708"/>
                  </a:lnTo>
                  <a:lnTo>
                    <a:pt x="1079" y="724"/>
                  </a:lnTo>
                  <a:lnTo>
                    <a:pt x="1095" y="733"/>
                  </a:lnTo>
                  <a:lnTo>
                    <a:pt x="1095" y="767"/>
                  </a:lnTo>
                  <a:lnTo>
                    <a:pt x="1079" y="775"/>
                  </a:lnTo>
                  <a:lnTo>
                    <a:pt x="1062" y="792"/>
                  </a:lnTo>
                  <a:lnTo>
                    <a:pt x="1037" y="834"/>
                  </a:lnTo>
                  <a:lnTo>
                    <a:pt x="1003" y="910"/>
                  </a:lnTo>
                  <a:lnTo>
                    <a:pt x="1020" y="918"/>
                  </a:lnTo>
                  <a:lnTo>
                    <a:pt x="1029" y="927"/>
                  </a:lnTo>
                  <a:lnTo>
                    <a:pt x="1029" y="935"/>
                  </a:lnTo>
                  <a:lnTo>
                    <a:pt x="1012" y="952"/>
                  </a:lnTo>
                  <a:lnTo>
                    <a:pt x="978" y="952"/>
                  </a:lnTo>
                  <a:lnTo>
                    <a:pt x="911" y="960"/>
                  </a:lnTo>
                  <a:lnTo>
                    <a:pt x="828" y="969"/>
                  </a:lnTo>
                  <a:lnTo>
                    <a:pt x="794" y="969"/>
                  </a:lnTo>
                  <a:lnTo>
                    <a:pt x="794" y="986"/>
                  </a:lnTo>
                  <a:lnTo>
                    <a:pt x="786" y="1003"/>
                  </a:lnTo>
                  <a:lnTo>
                    <a:pt x="778" y="1011"/>
                  </a:lnTo>
                  <a:lnTo>
                    <a:pt x="769" y="1011"/>
                  </a:lnTo>
                  <a:lnTo>
                    <a:pt x="761" y="1003"/>
                  </a:lnTo>
                  <a:lnTo>
                    <a:pt x="752" y="986"/>
                  </a:lnTo>
                  <a:lnTo>
                    <a:pt x="744" y="977"/>
                  </a:lnTo>
                  <a:lnTo>
                    <a:pt x="744" y="952"/>
                  </a:lnTo>
                  <a:lnTo>
                    <a:pt x="736" y="935"/>
                  </a:lnTo>
                  <a:lnTo>
                    <a:pt x="719" y="834"/>
                  </a:lnTo>
                  <a:lnTo>
                    <a:pt x="702" y="767"/>
                  </a:lnTo>
                  <a:lnTo>
                    <a:pt x="686" y="733"/>
                  </a:lnTo>
                  <a:lnTo>
                    <a:pt x="686" y="716"/>
                  </a:lnTo>
                  <a:lnTo>
                    <a:pt x="711" y="716"/>
                  </a:lnTo>
                  <a:lnTo>
                    <a:pt x="727" y="724"/>
                  </a:lnTo>
                  <a:lnTo>
                    <a:pt x="736" y="724"/>
                  </a:lnTo>
                  <a:lnTo>
                    <a:pt x="752" y="733"/>
                  </a:lnTo>
                  <a:lnTo>
                    <a:pt x="794" y="724"/>
                  </a:lnTo>
                  <a:lnTo>
                    <a:pt x="828" y="716"/>
                  </a:lnTo>
                  <a:lnTo>
                    <a:pt x="836" y="547"/>
                  </a:lnTo>
                  <a:lnTo>
                    <a:pt x="819" y="556"/>
                  </a:lnTo>
                  <a:lnTo>
                    <a:pt x="752" y="556"/>
                  </a:lnTo>
                  <a:lnTo>
                    <a:pt x="702" y="539"/>
                  </a:lnTo>
                  <a:lnTo>
                    <a:pt x="686" y="522"/>
                  </a:lnTo>
                  <a:lnTo>
                    <a:pt x="694" y="514"/>
                  </a:lnTo>
                  <a:lnTo>
                    <a:pt x="719" y="505"/>
                  </a:lnTo>
                  <a:lnTo>
                    <a:pt x="769" y="497"/>
                  </a:lnTo>
                  <a:lnTo>
                    <a:pt x="844" y="488"/>
                  </a:lnTo>
                  <a:lnTo>
                    <a:pt x="844" y="337"/>
                  </a:lnTo>
                  <a:lnTo>
                    <a:pt x="836" y="311"/>
                  </a:lnTo>
                  <a:lnTo>
                    <a:pt x="828" y="295"/>
                  </a:lnTo>
                  <a:lnTo>
                    <a:pt x="819" y="286"/>
                  </a:lnTo>
                  <a:lnTo>
                    <a:pt x="819" y="269"/>
                  </a:lnTo>
                  <a:lnTo>
                    <a:pt x="711" y="286"/>
                  </a:lnTo>
                  <a:lnTo>
                    <a:pt x="635" y="303"/>
                  </a:lnTo>
                  <a:lnTo>
                    <a:pt x="635" y="311"/>
                  </a:lnTo>
                  <a:lnTo>
                    <a:pt x="627" y="328"/>
                  </a:lnTo>
                  <a:lnTo>
                    <a:pt x="627" y="429"/>
                  </a:lnTo>
                  <a:lnTo>
                    <a:pt x="619" y="522"/>
                  </a:lnTo>
                  <a:lnTo>
                    <a:pt x="610" y="640"/>
                  </a:lnTo>
                  <a:lnTo>
                    <a:pt x="610" y="809"/>
                  </a:lnTo>
                  <a:lnTo>
                    <a:pt x="602" y="1028"/>
                  </a:lnTo>
                  <a:lnTo>
                    <a:pt x="602" y="1087"/>
                  </a:lnTo>
                  <a:lnTo>
                    <a:pt x="594" y="1137"/>
                  </a:lnTo>
                  <a:lnTo>
                    <a:pt x="778" y="1120"/>
                  </a:lnTo>
                  <a:lnTo>
                    <a:pt x="911" y="1104"/>
                  </a:lnTo>
                  <a:lnTo>
                    <a:pt x="1012" y="1087"/>
                  </a:lnTo>
                  <a:lnTo>
                    <a:pt x="1070" y="1078"/>
                  </a:lnTo>
                  <a:lnTo>
                    <a:pt x="1079" y="1078"/>
                  </a:lnTo>
                  <a:lnTo>
                    <a:pt x="1095" y="1087"/>
                  </a:lnTo>
                  <a:lnTo>
                    <a:pt x="1121" y="1087"/>
                  </a:lnTo>
                  <a:lnTo>
                    <a:pt x="1137" y="1104"/>
                  </a:lnTo>
                  <a:lnTo>
                    <a:pt x="1154" y="1129"/>
                  </a:lnTo>
                  <a:close/>
                  <a:moveTo>
                    <a:pt x="936" y="893"/>
                  </a:moveTo>
                  <a:lnTo>
                    <a:pt x="945" y="851"/>
                  </a:lnTo>
                  <a:lnTo>
                    <a:pt x="953" y="826"/>
                  </a:lnTo>
                  <a:lnTo>
                    <a:pt x="970" y="792"/>
                  </a:lnTo>
                  <a:lnTo>
                    <a:pt x="970" y="758"/>
                  </a:lnTo>
                  <a:lnTo>
                    <a:pt x="962" y="750"/>
                  </a:lnTo>
                  <a:lnTo>
                    <a:pt x="953" y="750"/>
                  </a:lnTo>
                  <a:lnTo>
                    <a:pt x="945" y="741"/>
                  </a:lnTo>
                  <a:lnTo>
                    <a:pt x="911" y="750"/>
                  </a:lnTo>
                  <a:lnTo>
                    <a:pt x="861" y="758"/>
                  </a:lnTo>
                  <a:lnTo>
                    <a:pt x="769" y="775"/>
                  </a:lnTo>
                  <a:lnTo>
                    <a:pt x="778" y="826"/>
                  </a:lnTo>
                  <a:lnTo>
                    <a:pt x="786" y="918"/>
                  </a:lnTo>
                  <a:lnTo>
                    <a:pt x="861" y="901"/>
                  </a:lnTo>
                  <a:lnTo>
                    <a:pt x="911" y="893"/>
                  </a:lnTo>
                  <a:lnTo>
                    <a:pt x="936" y="89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19" name="Freeform 623"/>
            <p:cNvSpPr>
              <a:spLocks noEditPoints="1"/>
            </p:cNvSpPr>
            <p:nvPr/>
          </p:nvSpPr>
          <p:spPr bwMode="auto">
            <a:xfrm>
              <a:off x="5666" y="1587"/>
              <a:ext cx="1280" cy="1390"/>
            </a:xfrm>
            <a:custGeom>
              <a:avLst/>
              <a:gdLst/>
              <a:ahLst/>
              <a:cxnLst>
                <a:cxn ang="0">
                  <a:pos x="100" y="185"/>
                </a:cxn>
                <a:cxn ang="0">
                  <a:pos x="142" y="160"/>
                </a:cxn>
                <a:cxn ang="0">
                  <a:pos x="284" y="219"/>
                </a:cxn>
                <a:cxn ang="0">
                  <a:pos x="276" y="345"/>
                </a:cxn>
                <a:cxn ang="0">
                  <a:pos x="117" y="531"/>
                </a:cxn>
                <a:cxn ang="0">
                  <a:pos x="175" y="666"/>
                </a:cxn>
                <a:cxn ang="0">
                  <a:pos x="58" y="598"/>
                </a:cxn>
                <a:cxn ang="0">
                  <a:pos x="83" y="1053"/>
                </a:cxn>
                <a:cxn ang="0">
                  <a:pos x="284" y="767"/>
                </a:cxn>
                <a:cxn ang="0">
                  <a:pos x="175" y="1095"/>
                </a:cxn>
                <a:cxn ang="0">
                  <a:pos x="117" y="1306"/>
                </a:cxn>
                <a:cxn ang="0">
                  <a:pos x="8" y="1171"/>
                </a:cxn>
                <a:cxn ang="0">
                  <a:pos x="794" y="202"/>
                </a:cxn>
                <a:cxn ang="0">
                  <a:pos x="644" y="8"/>
                </a:cxn>
                <a:cxn ang="0">
                  <a:pos x="794" y="50"/>
                </a:cxn>
                <a:cxn ang="0">
                  <a:pos x="853" y="177"/>
                </a:cxn>
                <a:cxn ang="0">
                  <a:pos x="368" y="573"/>
                </a:cxn>
                <a:cxn ang="0">
                  <a:pos x="334" y="438"/>
                </a:cxn>
                <a:cxn ang="0">
                  <a:pos x="410" y="303"/>
                </a:cxn>
                <a:cxn ang="0">
                  <a:pos x="443" y="278"/>
                </a:cxn>
                <a:cxn ang="0">
                  <a:pos x="803" y="269"/>
                </a:cxn>
                <a:cxn ang="0">
                  <a:pos x="1070" y="219"/>
                </a:cxn>
                <a:cxn ang="0">
                  <a:pos x="1204" y="261"/>
                </a:cxn>
                <a:cxn ang="0">
                  <a:pos x="1271" y="345"/>
                </a:cxn>
                <a:cxn ang="0">
                  <a:pos x="1062" y="438"/>
                </a:cxn>
                <a:cxn ang="0">
                  <a:pos x="1079" y="303"/>
                </a:cxn>
                <a:cxn ang="0">
                  <a:pos x="836" y="312"/>
                </a:cxn>
                <a:cxn ang="0">
                  <a:pos x="435" y="480"/>
                </a:cxn>
                <a:cxn ang="0">
                  <a:pos x="677" y="590"/>
                </a:cxn>
                <a:cxn ang="0">
                  <a:pos x="594" y="531"/>
                </a:cxn>
                <a:cxn ang="0">
                  <a:pos x="686" y="472"/>
                </a:cxn>
                <a:cxn ang="0">
                  <a:pos x="928" y="446"/>
                </a:cxn>
                <a:cxn ang="0">
                  <a:pos x="744" y="514"/>
                </a:cxn>
                <a:cxn ang="0">
                  <a:pos x="778" y="615"/>
                </a:cxn>
                <a:cxn ang="0">
                  <a:pos x="1029" y="581"/>
                </a:cxn>
                <a:cxn ang="0">
                  <a:pos x="1137" y="682"/>
                </a:cxn>
                <a:cxn ang="0">
                  <a:pos x="1020" y="969"/>
                </a:cxn>
                <a:cxn ang="0">
                  <a:pos x="928" y="1011"/>
                </a:cxn>
                <a:cxn ang="0">
                  <a:pos x="585" y="1028"/>
                </a:cxn>
                <a:cxn ang="0">
                  <a:pos x="535" y="1053"/>
                </a:cxn>
                <a:cxn ang="0">
                  <a:pos x="452" y="826"/>
                </a:cxn>
                <a:cxn ang="0">
                  <a:pos x="452" y="666"/>
                </a:cxn>
                <a:cxn ang="0">
                  <a:pos x="686" y="632"/>
                </a:cxn>
                <a:cxn ang="0">
                  <a:pos x="953" y="876"/>
                </a:cxn>
                <a:cxn ang="0">
                  <a:pos x="978" y="657"/>
                </a:cxn>
                <a:cxn ang="0">
                  <a:pos x="778" y="716"/>
                </a:cxn>
                <a:cxn ang="0">
                  <a:pos x="886" y="775"/>
                </a:cxn>
                <a:cxn ang="0">
                  <a:pos x="828" y="817"/>
                </a:cxn>
                <a:cxn ang="0">
                  <a:pos x="836" y="935"/>
                </a:cxn>
                <a:cxn ang="0">
                  <a:pos x="560" y="977"/>
                </a:cxn>
                <a:cxn ang="0">
                  <a:pos x="585" y="817"/>
                </a:cxn>
                <a:cxn ang="0">
                  <a:pos x="510" y="716"/>
                </a:cxn>
                <a:cxn ang="0">
                  <a:pos x="602" y="1104"/>
                </a:cxn>
                <a:cxn ang="0">
                  <a:pos x="510" y="1298"/>
                </a:cxn>
                <a:cxn ang="0">
                  <a:pos x="301" y="1382"/>
                </a:cxn>
                <a:cxn ang="0">
                  <a:pos x="535" y="1137"/>
                </a:cxn>
                <a:cxn ang="0">
                  <a:pos x="953" y="1255"/>
                </a:cxn>
                <a:cxn ang="0">
                  <a:pos x="836" y="1095"/>
                </a:cxn>
                <a:cxn ang="0">
                  <a:pos x="1121" y="1331"/>
                </a:cxn>
              </a:cxnLst>
              <a:rect l="0" t="0" r="r" b="b"/>
              <a:pathLst>
                <a:path w="1280" h="1390">
                  <a:moveTo>
                    <a:pt x="276" y="345"/>
                  </a:moveTo>
                  <a:lnTo>
                    <a:pt x="259" y="345"/>
                  </a:lnTo>
                  <a:lnTo>
                    <a:pt x="242" y="337"/>
                  </a:lnTo>
                  <a:lnTo>
                    <a:pt x="109" y="202"/>
                  </a:lnTo>
                  <a:lnTo>
                    <a:pt x="100" y="185"/>
                  </a:lnTo>
                  <a:lnTo>
                    <a:pt x="100" y="168"/>
                  </a:lnTo>
                  <a:lnTo>
                    <a:pt x="109" y="160"/>
                  </a:lnTo>
                  <a:lnTo>
                    <a:pt x="117" y="160"/>
                  </a:lnTo>
                  <a:lnTo>
                    <a:pt x="117" y="151"/>
                  </a:lnTo>
                  <a:lnTo>
                    <a:pt x="142" y="160"/>
                  </a:lnTo>
                  <a:lnTo>
                    <a:pt x="167" y="160"/>
                  </a:lnTo>
                  <a:lnTo>
                    <a:pt x="201" y="177"/>
                  </a:lnTo>
                  <a:lnTo>
                    <a:pt x="251" y="194"/>
                  </a:lnTo>
                  <a:lnTo>
                    <a:pt x="259" y="194"/>
                  </a:lnTo>
                  <a:lnTo>
                    <a:pt x="284" y="219"/>
                  </a:lnTo>
                  <a:lnTo>
                    <a:pt x="301" y="244"/>
                  </a:lnTo>
                  <a:lnTo>
                    <a:pt x="309" y="269"/>
                  </a:lnTo>
                  <a:lnTo>
                    <a:pt x="309" y="312"/>
                  </a:lnTo>
                  <a:lnTo>
                    <a:pt x="293" y="345"/>
                  </a:lnTo>
                  <a:lnTo>
                    <a:pt x="276" y="345"/>
                  </a:lnTo>
                  <a:close/>
                  <a:moveTo>
                    <a:pt x="0" y="514"/>
                  </a:moveTo>
                  <a:lnTo>
                    <a:pt x="0" y="505"/>
                  </a:lnTo>
                  <a:lnTo>
                    <a:pt x="33" y="505"/>
                  </a:lnTo>
                  <a:lnTo>
                    <a:pt x="67" y="514"/>
                  </a:lnTo>
                  <a:lnTo>
                    <a:pt x="117" y="531"/>
                  </a:lnTo>
                  <a:lnTo>
                    <a:pt x="150" y="556"/>
                  </a:lnTo>
                  <a:lnTo>
                    <a:pt x="167" y="573"/>
                  </a:lnTo>
                  <a:lnTo>
                    <a:pt x="184" y="598"/>
                  </a:lnTo>
                  <a:lnTo>
                    <a:pt x="184" y="640"/>
                  </a:lnTo>
                  <a:lnTo>
                    <a:pt x="175" y="666"/>
                  </a:lnTo>
                  <a:lnTo>
                    <a:pt x="167" y="674"/>
                  </a:lnTo>
                  <a:lnTo>
                    <a:pt x="150" y="682"/>
                  </a:lnTo>
                  <a:lnTo>
                    <a:pt x="142" y="674"/>
                  </a:lnTo>
                  <a:lnTo>
                    <a:pt x="100" y="649"/>
                  </a:lnTo>
                  <a:lnTo>
                    <a:pt x="58" y="598"/>
                  </a:lnTo>
                  <a:lnTo>
                    <a:pt x="17" y="556"/>
                  </a:lnTo>
                  <a:lnTo>
                    <a:pt x="0" y="514"/>
                  </a:lnTo>
                  <a:close/>
                  <a:moveTo>
                    <a:pt x="25" y="1121"/>
                  </a:moveTo>
                  <a:lnTo>
                    <a:pt x="58" y="1087"/>
                  </a:lnTo>
                  <a:lnTo>
                    <a:pt x="83" y="1053"/>
                  </a:lnTo>
                  <a:lnTo>
                    <a:pt x="134" y="977"/>
                  </a:lnTo>
                  <a:lnTo>
                    <a:pt x="175" y="902"/>
                  </a:lnTo>
                  <a:lnTo>
                    <a:pt x="226" y="843"/>
                  </a:lnTo>
                  <a:lnTo>
                    <a:pt x="259" y="792"/>
                  </a:lnTo>
                  <a:lnTo>
                    <a:pt x="284" y="767"/>
                  </a:lnTo>
                  <a:lnTo>
                    <a:pt x="293" y="775"/>
                  </a:lnTo>
                  <a:lnTo>
                    <a:pt x="293" y="792"/>
                  </a:lnTo>
                  <a:lnTo>
                    <a:pt x="284" y="809"/>
                  </a:lnTo>
                  <a:lnTo>
                    <a:pt x="226" y="969"/>
                  </a:lnTo>
                  <a:lnTo>
                    <a:pt x="175" y="1095"/>
                  </a:lnTo>
                  <a:lnTo>
                    <a:pt x="150" y="1180"/>
                  </a:lnTo>
                  <a:lnTo>
                    <a:pt x="134" y="1239"/>
                  </a:lnTo>
                  <a:lnTo>
                    <a:pt x="125" y="1281"/>
                  </a:lnTo>
                  <a:lnTo>
                    <a:pt x="117" y="1298"/>
                  </a:lnTo>
                  <a:lnTo>
                    <a:pt x="117" y="1306"/>
                  </a:lnTo>
                  <a:lnTo>
                    <a:pt x="100" y="1306"/>
                  </a:lnTo>
                  <a:lnTo>
                    <a:pt x="83" y="1298"/>
                  </a:lnTo>
                  <a:lnTo>
                    <a:pt x="50" y="1264"/>
                  </a:lnTo>
                  <a:lnTo>
                    <a:pt x="25" y="1213"/>
                  </a:lnTo>
                  <a:lnTo>
                    <a:pt x="8" y="1171"/>
                  </a:lnTo>
                  <a:lnTo>
                    <a:pt x="8" y="1129"/>
                  </a:lnTo>
                  <a:lnTo>
                    <a:pt x="17" y="1121"/>
                  </a:lnTo>
                  <a:lnTo>
                    <a:pt x="25" y="1121"/>
                  </a:lnTo>
                  <a:close/>
                  <a:moveTo>
                    <a:pt x="820" y="210"/>
                  </a:moveTo>
                  <a:lnTo>
                    <a:pt x="794" y="202"/>
                  </a:lnTo>
                  <a:lnTo>
                    <a:pt x="769" y="185"/>
                  </a:lnTo>
                  <a:lnTo>
                    <a:pt x="702" y="109"/>
                  </a:lnTo>
                  <a:lnTo>
                    <a:pt x="661" y="67"/>
                  </a:lnTo>
                  <a:lnTo>
                    <a:pt x="644" y="33"/>
                  </a:lnTo>
                  <a:lnTo>
                    <a:pt x="644" y="8"/>
                  </a:lnTo>
                  <a:lnTo>
                    <a:pt x="652" y="8"/>
                  </a:lnTo>
                  <a:lnTo>
                    <a:pt x="661" y="0"/>
                  </a:lnTo>
                  <a:lnTo>
                    <a:pt x="677" y="8"/>
                  </a:lnTo>
                  <a:lnTo>
                    <a:pt x="744" y="25"/>
                  </a:lnTo>
                  <a:lnTo>
                    <a:pt x="794" y="50"/>
                  </a:lnTo>
                  <a:lnTo>
                    <a:pt x="803" y="50"/>
                  </a:lnTo>
                  <a:lnTo>
                    <a:pt x="836" y="84"/>
                  </a:lnTo>
                  <a:lnTo>
                    <a:pt x="845" y="101"/>
                  </a:lnTo>
                  <a:lnTo>
                    <a:pt x="853" y="126"/>
                  </a:lnTo>
                  <a:lnTo>
                    <a:pt x="853" y="177"/>
                  </a:lnTo>
                  <a:lnTo>
                    <a:pt x="845" y="194"/>
                  </a:lnTo>
                  <a:lnTo>
                    <a:pt x="836" y="202"/>
                  </a:lnTo>
                  <a:lnTo>
                    <a:pt x="820" y="210"/>
                  </a:lnTo>
                  <a:close/>
                  <a:moveTo>
                    <a:pt x="385" y="573"/>
                  </a:moveTo>
                  <a:lnTo>
                    <a:pt x="368" y="573"/>
                  </a:lnTo>
                  <a:lnTo>
                    <a:pt x="359" y="564"/>
                  </a:lnTo>
                  <a:lnTo>
                    <a:pt x="334" y="514"/>
                  </a:lnTo>
                  <a:lnTo>
                    <a:pt x="326" y="489"/>
                  </a:lnTo>
                  <a:lnTo>
                    <a:pt x="326" y="446"/>
                  </a:lnTo>
                  <a:lnTo>
                    <a:pt x="334" y="438"/>
                  </a:lnTo>
                  <a:lnTo>
                    <a:pt x="351" y="430"/>
                  </a:lnTo>
                  <a:lnTo>
                    <a:pt x="385" y="387"/>
                  </a:lnTo>
                  <a:lnTo>
                    <a:pt x="401" y="354"/>
                  </a:lnTo>
                  <a:lnTo>
                    <a:pt x="410" y="312"/>
                  </a:lnTo>
                  <a:lnTo>
                    <a:pt x="410" y="303"/>
                  </a:lnTo>
                  <a:lnTo>
                    <a:pt x="401" y="295"/>
                  </a:lnTo>
                  <a:lnTo>
                    <a:pt x="410" y="278"/>
                  </a:lnTo>
                  <a:lnTo>
                    <a:pt x="410" y="269"/>
                  </a:lnTo>
                  <a:lnTo>
                    <a:pt x="426" y="269"/>
                  </a:lnTo>
                  <a:lnTo>
                    <a:pt x="443" y="278"/>
                  </a:lnTo>
                  <a:lnTo>
                    <a:pt x="460" y="295"/>
                  </a:lnTo>
                  <a:lnTo>
                    <a:pt x="477" y="328"/>
                  </a:lnTo>
                  <a:lnTo>
                    <a:pt x="477" y="337"/>
                  </a:lnTo>
                  <a:lnTo>
                    <a:pt x="661" y="295"/>
                  </a:lnTo>
                  <a:lnTo>
                    <a:pt x="803" y="269"/>
                  </a:lnTo>
                  <a:lnTo>
                    <a:pt x="912" y="253"/>
                  </a:lnTo>
                  <a:lnTo>
                    <a:pt x="970" y="236"/>
                  </a:lnTo>
                  <a:lnTo>
                    <a:pt x="995" y="236"/>
                  </a:lnTo>
                  <a:lnTo>
                    <a:pt x="1037" y="219"/>
                  </a:lnTo>
                  <a:lnTo>
                    <a:pt x="1070" y="219"/>
                  </a:lnTo>
                  <a:lnTo>
                    <a:pt x="1104" y="210"/>
                  </a:lnTo>
                  <a:lnTo>
                    <a:pt x="1129" y="219"/>
                  </a:lnTo>
                  <a:lnTo>
                    <a:pt x="1146" y="219"/>
                  </a:lnTo>
                  <a:lnTo>
                    <a:pt x="1162" y="236"/>
                  </a:lnTo>
                  <a:lnTo>
                    <a:pt x="1204" y="261"/>
                  </a:lnTo>
                  <a:lnTo>
                    <a:pt x="1238" y="286"/>
                  </a:lnTo>
                  <a:lnTo>
                    <a:pt x="1263" y="303"/>
                  </a:lnTo>
                  <a:lnTo>
                    <a:pt x="1271" y="320"/>
                  </a:lnTo>
                  <a:lnTo>
                    <a:pt x="1280" y="328"/>
                  </a:lnTo>
                  <a:lnTo>
                    <a:pt x="1271" y="345"/>
                  </a:lnTo>
                  <a:lnTo>
                    <a:pt x="1246" y="354"/>
                  </a:lnTo>
                  <a:lnTo>
                    <a:pt x="1204" y="362"/>
                  </a:lnTo>
                  <a:lnTo>
                    <a:pt x="1146" y="387"/>
                  </a:lnTo>
                  <a:lnTo>
                    <a:pt x="1070" y="430"/>
                  </a:lnTo>
                  <a:lnTo>
                    <a:pt x="1062" y="438"/>
                  </a:lnTo>
                  <a:lnTo>
                    <a:pt x="1029" y="438"/>
                  </a:lnTo>
                  <a:lnTo>
                    <a:pt x="1020" y="430"/>
                  </a:lnTo>
                  <a:lnTo>
                    <a:pt x="1029" y="421"/>
                  </a:lnTo>
                  <a:lnTo>
                    <a:pt x="1029" y="404"/>
                  </a:lnTo>
                  <a:lnTo>
                    <a:pt x="1079" y="303"/>
                  </a:lnTo>
                  <a:lnTo>
                    <a:pt x="1079" y="295"/>
                  </a:lnTo>
                  <a:lnTo>
                    <a:pt x="1062" y="278"/>
                  </a:lnTo>
                  <a:lnTo>
                    <a:pt x="1020" y="278"/>
                  </a:lnTo>
                  <a:lnTo>
                    <a:pt x="945" y="286"/>
                  </a:lnTo>
                  <a:lnTo>
                    <a:pt x="836" y="312"/>
                  </a:lnTo>
                  <a:lnTo>
                    <a:pt x="535" y="387"/>
                  </a:lnTo>
                  <a:lnTo>
                    <a:pt x="510" y="396"/>
                  </a:lnTo>
                  <a:lnTo>
                    <a:pt x="493" y="387"/>
                  </a:lnTo>
                  <a:lnTo>
                    <a:pt x="468" y="387"/>
                  </a:lnTo>
                  <a:lnTo>
                    <a:pt x="435" y="480"/>
                  </a:lnTo>
                  <a:lnTo>
                    <a:pt x="418" y="539"/>
                  </a:lnTo>
                  <a:lnTo>
                    <a:pt x="401" y="573"/>
                  </a:lnTo>
                  <a:lnTo>
                    <a:pt x="385" y="573"/>
                  </a:lnTo>
                  <a:close/>
                  <a:moveTo>
                    <a:pt x="686" y="632"/>
                  </a:moveTo>
                  <a:lnTo>
                    <a:pt x="677" y="590"/>
                  </a:lnTo>
                  <a:lnTo>
                    <a:pt x="677" y="556"/>
                  </a:lnTo>
                  <a:lnTo>
                    <a:pt x="669" y="539"/>
                  </a:lnTo>
                  <a:lnTo>
                    <a:pt x="627" y="539"/>
                  </a:lnTo>
                  <a:lnTo>
                    <a:pt x="610" y="531"/>
                  </a:lnTo>
                  <a:lnTo>
                    <a:pt x="594" y="531"/>
                  </a:lnTo>
                  <a:lnTo>
                    <a:pt x="577" y="522"/>
                  </a:lnTo>
                  <a:lnTo>
                    <a:pt x="560" y="505"/>
                  </a:lnTo>
                  <a:lnTo>
                    <a:pt x="569" y="497"/>
                  </a:lnTo>
                  <a:lnTo>
                    <a:pt x="585" y="489"/>
                  </a:lnTo>
                  <a:lnTo>
                    <a:pt x="686" y="472"/>
                  </a:lnTo>
                  <a:lnTo>
                    <a:pt x="753" y="455"/>
                  </a:lnTo>
                  <a:lnTo>
                    <a:pt x="794" y="438"/>
                  </a:lnTo>
                  <a:lnTo>
                    <a:pt x="861" y="421"/>
                  </a:lnTo>
                  <a:lnTo>
                    <a:pt x="895" y="430"/>
                  </a:lnTo>
                  <a:lnTo>
                    <a:pt x="928" y="446"/>
                  </a:lnTo>
                  <a:lnTo>
                    <a:pt x="928" y="455"/>
                  </a:lnTo>
                  <a:lnTo>
                    <a:pt x="920" y="463"/>
                  </a:lnTo>
                  <a:lnTo>
                    <a:pt x="895" y="472"/>
                  </a:lnTo>
                  <a:lnTo>
                    <a:pt x="836" y="489"/>
                  </a:lnTo>
                  <a:lnTo>
                    <a:pt x="744" y="514"/>
                  </a:lnTo>
                  <a:lnTo>
                    <a:pt x="778" y="548"/>
                  </a:lnTo>
                  <a:lnTo>
                    <a:pt x="778" y="556"/>
                  </a:lnTo>
                  <a:lnTo>
                    <a:pt x="786" y="564"/>
                  </a:lnTo>
                  <a:lnTo>
                    <a:pt x="786" y="590"/>
                  </a:lnTo>
                  <a:lnTo>
                    <a:pt x="778" y="615"/>
                  </a:lnTo>
                  <a:lnTo>
                    <a:pt x="820" y="607"/>
                  </a:lnTo>
                  <a:lnTo>
                    <a:pt x="895" y="590"/>
                  </a:lnTo>
                  <a:lnTo>
                    <a:pt x="962" y="581"/>
                  </a:lnTo>
                  <a:lnTo>
                    <a:pt x="1012" y="573"/>
                  </a:lnTo>
                  <a:lnTo>
                    <a:pt x="1029" y="581"/>
                  </a:lnTo>
                  <a:lnTo>
                    <a:pt x="1054" y="590"/>
                  </a:lnTo>
                  <a:lnTo>
                    <a:pt x="1104" y="623"/>
                  </a:lnTo>
                  <a:lnTo>
                    <a:pt x="1121" y="640"/>
                  </a:lnTo>
                  <a:lnTo>
                    <a:pt x="1137" y="674"/>
                  </a:lnTo>
                  <a:lnTo>
                    <a:pt x="1137" y="682"/>
                  </a:lnTo>
                  <a:lnTo>
                    <a:pt x="1096" y="725"/>
                  </a:lnTo>
                  <a:lnTo>
                    <a:pt x="1087" y="750"/>
                  </a:lnTo>
                  <a:lnTo>
                    <a:pt x="1070" y="784"/>
                  </a:lnTo>
                  <a:lnTo>
                    <a:pt x="1045" y="885"/>
                  </a:lnTo>
                  <a:lnTo>
                    <a:pt x="1020" y="969"/>
                  </a:lnTo>
                  <a:lnTo>
                    <a:pt x="995" y="1028"/>
                  </a:lnTo>
                  <a:lnTo>
                    <a:pt x="962" y="1045"/>
                  </a:lnTo>
                  <a:lnTo>
                    <a:pt x="953" y="1045"/>
                  </a:lnTo>
                  <a:lnTo>
                    <a:pt x="945" y="1028"/>
                  </a:lnTo>
                  <a:lnTo>
                    <a:pt x="928" y="1011"/>
                  </a:lnTo>
                  <a:lnTo>
                    <a:pt x="903" y="994"/>
                  </a:lnTo>
                  <a:lnTo>
                    <a:pt x="761" y="1003"/>
                  </a:lnTo>
                  <a:lnTo>
                    <a:pt x="669" y="1011"/>
                  </a:lnTo>
                  <a:lnTo>
                    <a:pt x="610" y="1020"/>
                  </a:lnTo>
                  <a:lnTo>
                    <a:pt x="585" y="1028"/>
                  </a:lnTo>
                  <a:lnTo>
                    <a:pt x="560" y="1028"/>
                  </a:lnTo>
                  <a:lnTo>
                    <a:pt x="552" y="1036"/>
                  </a:lnTo>
                  <a:lnTo>
                    <a:pt x="552" y="1045"/>
                  </a:lnTo>
                  <a:lnTo>
                    <a:pt x="544" y="1053"/>
                  </a:lnTo>
                  <a:lnTo>
                    <a:pt x="535" y="1053"/>
                  </a:lnTo>
                  <a:lnTo>
                    <a:pt x="518" y="1036"/>
                  </a:lnTo>
                  <a:lnTo>
                    <a:pt x="502" y="1003"/>
                  </a:lnTo>
                  <a:lnTo>
                    <a:pt x="485" y="977"/>
                  </a:lnTo>
                  <a:lnTo>
                    <a:pt x="485" y="952"/>
                  </a:lnTo>
                  <a:lnTo>
                    <a:pt x="452" y="826"/>
                  </a:lnTo>
                  <a:lnTo>
                    <a:pt x="410" y="699"/>
                  </a:lnTo>
                  <a:lnTo>
                    <a:pt x="393" y="674"/>
                  </a:lnTo>
                  <a:lnTo>
                    <a:pt x="401" y="657"/>
                  </a:lnTo>
                  <a:lnTo>
                    <a:pt x="435" y="657"/>
                  </a:lnTo>
                  <a:lnTo>
                    <a:pt x="452" y="666"/>
                  </a:lnTo>
                  <a:lnTo>
                    <a:pt x="502" y="666"/>
                  </a:lnTo>
                  <a:lnTo>
                    <a:pt x="552" y="657"/>
                  </a:lnTo>
                  <a:lnTo>
                    <a:pt x="610" y="640"/>
                  </a:lnTo>
                  <a:lnTo>
                    <a:pt x="661" y="632"/>
                  </a:lnTo>
                  <a:lnTo>
                    <a:pt x="686" y="632"/>
                  </a:lnTo>
                  <a:close/>
                  <a:moveTo>
                    <a:pt x="903" y="944"/>
                  </a:moveTo>
                  <a:lnTo>
                    <a:pt x="920" y="935"/>
                  </a:lnTo>
                  <a:lnTo>
                    <a:pt x="928" y="935"/>
                  </a:lnTo>
                  <a:lnTo>
                    <a:pt x="937" y="918"/>
                  </a:lnTo>
                  <a:lnTo>
                    <a:pt x="953" y="876"/>
                  </a:lnTo>
                  <a:lnTo>
                    <a:pt x="962" y="817"/>
                  </a:lnTo>
                  <a:lnTo>
                    <a:pt x="978" y="758"/>
                  </a:lnTo>
                  <a:lnTo>
                    <a:pt x="987" y="708"/>
                  </a:lnTo>
                  <a:lnTo>
                    <a:pt x="987" y="666"/>
                  </a:lnTo>
                  <a:lnTo>
                    <a:pt x="978" y="657"/>
                  </a:lnTo>
                  <a:lnTo>
                    <a:pt x="945" y="640"/>
                  </a:lnTo>
                  <a:lnTo>
                    <a:pt x="928" y="640"/>
                  </a:lnTo>
                  <a:lnTo>
                    <a:pt x="861" y="649"/>
                  </a:lnTo>
                  <a:lnTo>
                    <a:pt x="778" y="666"/>
                  </a:lnTo>
                  <a:lnTo>
                    <a:pt x="778" y="716"/>
                  </a:lnTo>
                  <a:lnTo>
                    <a:pt x="769" y="767"/>
                  </a:lnTo>
                  <a:lnTo>
                    <a:pt x="803" y="758"/>
                  </a:lnTo>
                  <a:lnTo>
                    <a:pt x="845" y="758"/>
                  </a:lnTo>
                  <a:lnTo>
                    <a:pt x="870" y="767"/>
                  </a:lnTo>
                  <a:lnTo>
                    <a:pt x="886" y="775"/>
                  </a:lnTo>
                  <a:lnTo>
                    <a:pt x="903" y="792"/>
                  </a:lnTo>
                  <a:lnTo>
                    <a:pt x="903" y="800"/>
                  </a:lnTo>
                  <a:lnTo>
                    <a:pt x="895" y="809"/>
                  </a:lnTo>
                  <a:lnTo>
                    <a:pt x="878" y="817"/>
                  </a:lnTo>
                  <a:lnTo>
                    <a:pt x="828" y="817"/>
                  </a:lnTo>
                  <a:lnTo>
                    <a:pt x="803" y="826"/>
                  </a:lnTo>
                  <a:lnTo>
                    <a:pt x="769" y="826"/>
                  </a:lnTo>
                  <a:lnTo>
                    <a:pt x="761" y="944"/>
                  </a:lnTo>
                  <a:lnTo>
                    <a:pt x="803" y="935"/>
                  </a:lnTo>
                  <a:lnTo>
                    <a:pt x="836" y="935"/>
                  </a:lnTo>
                  <a:lnTo>
                    <a:pt x="861" y="927"/>
                  </a:lnTo>
                  <a:lnTo>
                    <a:pt x="878" y="927"/>
                  </a:lnTo>
                  <a:lnTo>
                    <a:pt x="895" y="935"/>
                  </a:lnTo>
                  <a:lnTo>
                    <a:pt x="903" y="944"/>
                  </a:lnTo>
                  <a:close/>
                  <a:moveTo>
                    <a:pt x="560" y="977"/>
                  </a:moveTo>
                  <a:lnTo>
                    <a:pt x="694" y="961"/>
                  </a:lnTo>
                  <a:lnTo>
                    <a:pt x="694" y="843"/>
                  </a:lnTo>
                  <a:lnTo>
                    <a:pt x="602" y="843"/>
                  </a:lnTo>
                  <a:lnTo>
                    <a:pt x="585" y="826"/>
                  </a:lnTo>
                  <a:lnTo>
                    <a:pt x="585" y="817"/>
                  </a:lnTo>
                  <a:lnTo>
                    <a:pt x="594" y="817"/>
                  </a:lnTo>
                  <a:lnTo>
                    <a:pt x="694" y="792"/>
                  </a:lnTo>
                  <a:lnTo>
                    <a:pt x="694" y="682"/>
                  </a:lnTo>
                  <a:lnTo>
                    <a:pt x="594" y="699"/>
                  </a:lnTo>
                  <a:lnTo>
                    <a:pt x="510" y="716"/>
                  </a:lnTo>
                  <a:lnTo>
                    <a:pt x="552" y="935"/>
                  </a:lnTo>
                  <a:lnTo>
                    <a:pt x="560" y="977"/>
                  </a:lnTo>
                  <a:close/>
                  <a:moveTo>
                    <a:pt x="560" y="1095"/>
                  </a:moveTo>
                  <a:lnTo>
                    <a:pt x="577" y="1095"/>
                  </a:lnTo>
                  <a:lnTo>
                    <a:pt x="602" y="1104"/>
                  </a:lnTo>
                  <a:lnTo>
                    <a:pt x="652" y="1129"/>
                  </a:lnTo>
                  <a:lnTo>
                    <a:pt x="661" y="1146"/>
                  </a:lnTo>
                  <a:lnTo>
                    <a:pt x="661" y="1154"/>
                  </a:lnTo>
                  <a:lnTo>
                    <a:pt x="610" y="1205"/>
                  </a:lnTo>
                  <a:lnTo>
                    <a:pt x="510" y="1298"/>
                  </a:lnTo>
                  <a:lnTo>
                    <a:pt x="435" y="1357"/>
                  </a:lnTo>
                  <a:lnTo>
                    <a:pt x="368" y="1382"/>
                  </a:lnTo>
                  <a:lnTo>
                    <a:pt x="318" y="1390"/>
                  </a:lnTo>
                  <a:lnTo>
                    <a:pt x="301" y="1390"/>
                  </a:lnTo>
                  <a:lnTo>
                    <a:pt x="301" y="1382"/>
                  </a:lnTo>
                  <a:lnTo>
                    <a:pt x="309" y="1373"/>
                  </a:lnTo>
                  <a:lnTo>
                    <a:pt x="410" y="1289"/>
                  </a:lnTo>
                  <a:lnTo>
                    <a:pt x="468" y="1230"/>
                  </a:lnTo>
                  <a:lnTo>
                    <a:pt x="510" y="1180"/>
                  </a:lnTo>
                  <a:lnTo>
                    <a:pt x="535" y="1137"/>
                  </a:lnTo>
                  <a:lnTo>
                    <a:pt x="544" y="1112"/>
                  </a:lnTo>
                  <a:lnTo>
                    <a:pt x="560" y="1095"/>
                  </a:lnTo>
                  <a:close/>
                  <a:moveTo>
                    <a:pt x="1087" y="1382"/>
                  </a:moveTo>
                  <a:lnTo>
                    <a:pt x="1062" y="1365"/>
                  </a:lnTo>
                  <a:lnTo>
                    <a:pt x="953" y="1255"/>
                  </a:lnTo>
                  <a:lnTo>
                    <a:pt x="903" y="1196"/>
                  </a:lnTo>
                  <a:lnTo>
                    <a:pt x="861" y="1163"/>
                  </a:lnTo>
                  <a:lnTo>
                    <a:pt x="845" y="1137"/>
                  </a:lnTo>
                  <a:lnTo>
                    <a:pt x="836" y="1129"/>
                  </a:lnTo>
                  <a:lnTo>
                    <a:pt x="836" y="1095"/>
                  </a:lnTo>
                  <a:lnTo>
                    <a:pt x="853" y="1095"/>
                  </a:lnTo>
                  <a:lnTo>
                    <a:pt x="987" y="1146"/>
                  </a:lnTo>
                  <a:lnTo>
                    <a:pt x="1070" y="1205"/>
                  </a:lnTo>
                  <a:lnTo>
                    <a:pt x="1112" y="1264"/>
                  </a:lnTo>
                  <a:lnTo>
                    <a:pt x="1121" y="1331"/>
                  </a:lnTo>
                  <a:lnTo>
                    <a:pt x="1121" y="1357"/>
                  </a:lnTo>
                  <a:lnTo>
                    <a:pt x="1096" y="1382"/>
                  </a:lnTo>
                  <a:lnTo>
                    <a:pt x="1087" y="13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20" name="Freeform 624"/>
            <p:cNvSpPr>
              <a:spLocks noEditPoints="1"/>
            </p:cNvSpPr>
            <p:nvPr/>
          </p:nvSpPr>
          <p:spPr bwMode="auto">
            <a:xfrm>
              <a:off x="7238" y="1561"/>
              <a:ext cx="1364" cy="1509"/>
            </a:xfrm>
            <a:custGeom>
              <a:avLst/>
              <a:gdLst/>
              <a:ahLst/>
              <a:cxnLst>
                <a:cxn ang="0">
                  <a:pos x="669" y="118"/>
                </a:cxn>
                <a:cxn ang="0">
                  <a:pos x="720" y="169"/>
                </a:cxn>
                <a:cxn ang="0">
                  <a:pos x="452" y="194"/>
                </a:cxn>
                <a:cxn ang="0">
                  <a:pos x="260" y="388"/>
                </a:cxn>
                <a:cxn ang="0">
                  <a:pos x="276" y="295"/>
                </a:cxn>
                <a:cxn ang="0">
                  <a:pos x="402" y="34"/>
                </a:cxn>
                <a:cxn ang="0">
                  <a:pos x="477" y="110"/>
                </a:cxn>
                <a:cxn ang="0">
                  <a:pos x="435" y="253"/>
                </a:cxn>
                <a:cxn ang="0">
                  <a:pos x="552" y="287"/>
                </a:cxn>
                <a:cxn ang="0">
                  <a:pos x="519" y="354"/>
                </a:cxn>
                <a:cxn ang="0">
                  <a:pos x="870" y="144"/>
                </a:cxn>
                <a:cxn ang="0">
                  <a:pos x="661" y="321"/>
                </a:cxn>
                <a:cxn ang="0">
                  <a:pos x="787" y="118"/>
                </a:cxn>
                <a:cxn ang="0">
                  <a:pos x="912" y="43"/>
                </a:cxn>
                <a:cxn ang="0">
                  <a:pos x="904" y="110"/>
                </a:cxn>
                <a:cxn ang="0">
                  <a:pos x="1138" y="59"/>
                </a:cxn>
                <a:cxn ang="0">
                  <a:pos x="1196" y="118"/>
                </a:cxn>
                <a:cxn ang="0">
                  <a:pos x="870" y="144"/>
                </a:cxn>
                <a:cxn ang="0">
                  <a:pos x="1054" y="279"/>
                </a:cxn>
                <a:cxn ang="0">
                  <a:pos x="937" y="270"/>
                </a:cxn>
                <a:cxn ang="0">
                  <a:pos x="377" y="422"/>
                </a:cxn>
                <a:cxn ang="0">
                  <a:pos x="669" y="388"/>
                </a:cxn>
                <a:cxn ang="0">
                  <a:pos x="962" y="405"/>
                </a:cxn>
                <a:cxn ang="0">
                  <a:pos x="945" y="523"/>
                </a:cxn>
                <a:cxn ang="0">
                  <a:pos x="879" y="852"/>
                </a:cxn>
                <a:cxn ang="0">
                  <a:pos x="820" y="818"/>
                </a:cxn>
                <a:cxn ang="0">
                  <a:pos x="485" y="852"/>
                </a:cxn>
                <a:cxn ang="0">
                  <a:pos x="444" y="843"/>
                </a:cxn>
                <a:cxn ang="0">
                  <a:pos x="385" y="472"/>
                </a:cxn>
                <a:cxn ang="0">
                  <a:pos x="845" y="590"/>
                </a:cxn>
                <a:cxn ang="0">
                  <a:pos x="803" y="405"/>
                </a:cxn>
                <a:cxn ang="0">
                  <a:pos x="477" y="557"/>
                </a:cxn>
                <a:cxn ang="0">
                  <a:pos x="770" y="531"/>
                </a:cxn>
                <a:cxn ang="0">
                  <a:pos x="502" y="590"/>
                </a:cxn>
                <a:cxn ang="0">
                  <a:pos x="653" y="641"/>
                </a:cxn>
                <a:cxn ang="0">
                  <a:pos x="736" y="692"/>
                </a:cxn>
                <a:cxn ang="0">
                  <a:pos x="502" y="793"/>
                </a:cxn>
                <a:cxn ang="0">
                  <a:pos x="803" y="759"/>
                </a:cxn>
                <a:cxn ang="0">
                  <a:pos x="67" y="1054"/>
                </a:cxn>
                <a:cxn ang="0">
                  <a:pos x="427" y="944"/>
                </a:cxn>
                <a:cxn ang="0">
                  <a:pos x="502" y="911"/>
                </a:cxn>
                <a:cxn ang="0">
                  <a:pos x="536" y="1003"/>
                </a:cxn>
                <a:cxn ang="0">
                  <a:pos x="778" y="919"/>
                </a:cxn>
                <a:cxn ang="0">
                  <a:pos x="803" y="869"/>
                </a:cxn>
                <a:cxn ang="0">
                  <a:pos x="1104" y="928"/>
                </a:cxn>
                <a:cxn ang="0">
                  <a:pos x="1255" y="919"/>
                </a:cxn>
                <a:cxn ang="0">
                  <a:pos x="1355" y="1029"/>
                </a:cxn>
                <a:cxn ang="0">
                  <a:pos x="879" y="1458"/>
                </a:cxn>
                <a:cxn ang="0">
                  <a:pos x="828" y="1492"/>
                </a:cxn>
                <a:cxn ang="0">
                  <a:pos x="770" y="1324"/>
                </a:cxn>
                <a:cxn ang="0">
                  <a:pos x="519" y="1062"/>
                </a:cxn>
                <a:cxn ang="0">
                  <a:pos x="360" y="1357"/>
                </a:cxn>
                <a:cxn ang="0">
                  <a:pos x="201" y="1399"/>
                </a:cxn>
                <a:cxn ang="0">
                  <a:pos x="285" y="1096"/>
                </a:cxn>
                <a:cxn ang="0">
                  <a:pos x="50" y="1113"/>
                </a:cxn>
              </a:cxnLst>
              <a:rect l="0" t="0" r="r" b="b"/>
              <a:pathLst>
                <a:path w="1364" h="1509">
                  <a:moveTo>
                    <a:pt x="452" y="144"/>
                  </a:moveTo>
                  <a:lnTo>
                    <a:pt x="527" y="135"/>
                  </a:lnTo>
                  <a:lnTo>
                    <a:pt x="594" y="127"/>
                  </a:lnTo>
                  <a:lnTo>
                    <a:pt x="653" y="118"/>
                  </a:lnTo>
                  <a:lnTo>
                    <a:pt x="669" y="118"/>
                  </a:lnTo>
                  <a:lnTo>
                    <a:pt x="686" y="127"/>
                  </a:lnTo>
                  <a:lnTo>
                    <a:pt x="695" y="127"/>
                  </a:lnTo>
                  <a:lnTo>
                    <a:pt x="711" y="135"/>
                  </a:lnTo>
                  <a:lnTo>
                    <a:pt x="728" y="152"/>
                  </a:lnTo>
                  <a:lnTo>
                    <a:pt x="720" y="169"/>
                  </a:lnTo>
                  <a:lnTo>
                    <a:pt x="711" y="169"/>
                  </a:lnTo>
                  <a:lnTo>
                    <a:pt x="686" y="177"/>
                  </a:lnTo>
                  <a:lnTo>
                    <a:pt x="561" y="203"/>
                  </a:lnTo>
                  <a:lnTo>
                    <a:pt x="485" y="203"/>
                  </a:lnTo>
                  <a:lnTo>
                    <a:pt x="452" y="194"/>
                  </a:lnTo>
                  <a:lnTo>
                    <a:pt x="427" y="186"/>
                  </a:lnTo>
                  <a:lnTo>
                    <a:pt x="402" y="220"/>
                  </a:lnTo>
                  <a:lnTo>
                    <a:pt x="393" y="245"/>
                  </a:lnTo>
                  <a:lnTo>
                    <a:pt x="327" y="329"/>
                  </a:lnTo>
                  <a:lnTo>
                    <a:pt x="260" y="388"/>
                  </a:lnTo>
                  <a:lnTo>
                    <a:pt x="201" y="413"/>
                  </a:lnTo>
                  <a:lnTo>
                    <a:pt x="184" y="413"/>
                  </a:lnTo>
                  <a:lnTo>
                    <a:pt x="201" y="388"/>
                  </a:lnTo>
                  <a:lnTo>
                    <a:pt x="235" y="346"/>
                  </a:lnTo>
                  <a:lnTo>
                    <a:pt x="276" y="295"/>
                  </a:lnTo>
                  <a:lnTo>
                    <a:pt x="318" y="228"/>
                  </a:lnTo>
                  <a:lnTo>
                    <a:pt x="352" y="161"/>
                  </a:lnTo>
                  <a:lnTo>
                    <a:pt x="360" y="85"/>
                  </a:lnTo>
                  <a:lnTo>
                    <a:pt x="360" y="34"/>
                  </a:lnTo>
                  <a:lnTo>
                    <a:pt x="402" y="34"/>
                  </a:lnTo>
                  <a:lnTo>
                    <a:pt x="435" y="51"/>
                  </a:lnTo>
                  <a:lnTo>
                    <a:pt x="469" y="76"/>
                  </a:lnTo>
                  <a:lnTo>
                    <a:pt x="477" y="85"/>
                  </a:lnTo>
                  <a:lnTo>
                    <a:pt x="485" y="102"/>
                  </a:lnTo>
                  <a:lnTo>
                    <a:pt x="477" y="110"/>
                  </a:lnTo>
                  <a:lnTo>
                    <a:pt x="469" y="127"/>
                  </a:lnTo>
                  <a:lnTo>
                    <a:pt x="452" y="144"/>
                  </a:lnTo>
                  <a:close/>
                  <a:moveTo>
                    <a:pt x="427" y="270"/>
                  </a:moveTo>
                  <a:lnTo>
                    <a:pt x="427" y="262"/>
                  </a:lnTo>
                  <a:lnTo>
                    <a:pt x="435" y="253"/>
                  </a:lnTo>
                  <a:lnTo>
                    <a:pt x="477" y="253"/>
                  </a:lnTo>
                  <a:lnTo>
                    <a:pt x="494" y="262"/>
                  </a:lnTo>
                  <a:lnTo>
                    <a:pt x="511" y="262"/>
                  </a:lnTo>
                  <a:lnTo>
                    <a:pt x="536" y="279"/>
                  </a:lnTo>
                  <a:lnTo>
                    <a:pt x="552" y="287"/>
                  </a:lnTo>
                  <a:lnTo>
                    <a:pt x="569" y="321"/>
                  </a:lnTo>
                  <a:lnTo>
                    <a:pt x="561" y="346"/>
                  </a:lnTo>
                  <a:lnTo>
                    <a:pt x="544" y="363"/>
                  </a:lnTo>
                  <a:lnTo>
                    <a:pt x="536" y="363"/>
                  </a:lnTo>
                  <a:lnTo>
                    <a:pt x="519" y="354"/>
                  </a:lnTo>
                  <a:lnTo>
                    <a:pt x="494" y="346"/>
                  </a:lnTo>
                  <a:lnTo>
                    <a:pt x="444" y="295"/>
                  </a:lnTo>
                  <a:lnTo>
                    <a:pt x="435" y="279"/>
                  </a:lnTo>
                  <a:lnTo>
                    <a:pt x="427" y="270"/>
                  </a:lnTo>
                  <a:close/>
                  <a:moveTo>
                    <a:pt x="870" y="144"/>
                  </a:moveTo>
                  <a:lnTo>
                    <a:pt x="853" y="177"/>
                  </a:lnTo>
                  <a:lnTo>
                    <a:pt x="787" y="253"/>
                  </a:lnTo>
                  <a:lnTo>
                    <a:pt x="728" y="295"/>
                  </a:lnTo>
                  <a:lnTo>
                    <a:pt x="669" y="321"/>
                  </a:lnTo>
                  <a:lnTo>
                    <a:pt x="661" y="321"/>
                  </a:lnTo>
                  <a:lnTo>
                    <a:pt x="661" y="304"/>
                  </a:lnTo>
                  <a:lnTo>
                    <a:pt x="678" y="279"/>
                  </a:lnTo>
                  <a:lnTo>
                    <a:pt x="720" y="245"/>
                  </a:lnTo>
                  <a:lnTo>
                    <a:pt x="761" y="186"/>
                  </a:lnTo>
                  <a:lnTo>
                    <a:pt x="787" y="118"/>
                  </a:lnTo>
                  <a:lnTo>
                    <a:pt x="803" y="43"/>
                  </a:lnTo>
                  <a:lnTo>
                    <a:pt x="803" y="0"/>
                  </a:lnTo>
                  <a:lnTo>
                    <a:pt x="837" y="0"/>
                  </a:lnTo>
                  <a:lnTo>
                    <a:pt x="862" y="9"/>
                  </a:lnTo>
                  <a:lnTo>
                    <a:pt x="912" y="43"/>
                  </a:lnTo>
                  <a:lnTo>
                    <a:pt x="920" y="59"/>
                  </a:lnTo>
                  <a:lnTo>
                    <a:pt x="920" y="76"/>
                  </a:lnTo>
                  <a:lnTo>
                    <a:pt x="912" y="93"/>
                  </a:lnTo>
                  <a:lnTo>
                    <a:pt x="904" y="102"/>
                  </a:lnTo>
                  <a:lnTo>
                    <a:pt x="904" y="110"/>
                  </a:lnTo>
                  <a:lnTo>
                    <a:pt x="945" y="102"/>
                  </a:lnTo>
                  <a:lnTo>
                    <a:pt x="996" y="93"/>
                  </a:lnTo>
                  <a:lnTo>
                    <a:pt x="1079" y="76"/>
                  </a:lnTo>
                  <a:lnTo>
                    <a:pt x="1113" y="68"/>
                  </a:lnTo>
                  <a:lnTo>
                    <a:pt x="1138" y="59"/>
                  </a:lnTo>
                  <a:lnTo>
                    <a:pt x="1163" y="59"/>
                  </a:lnTo>
                  <a:lnTo>
                    <a:pt x="1188" y="68"/>
                  </a:lnTo>
                  <a:lnTo>
                    <a:pt x="1213" y="93"/>
                  </a:lnTo>
                  <a:lnTo>
                    <a:pt x="1213" y="110"/>
                  </a:lnTo>
                  <a:lnTo>
                    <a:pt x="1196" y="118"/>
                  </a:lnTo>
                  <a:lnTo>
                    <a:pt x="1188" y="127"/>
                  </a:lnTo>
                  <a:lnTo>
                    <a:pt x="1171" y="127"/>
                  </a:lnTo>
                  <a:lnTo>
                    <a:pt x="1012" y="161"/>
                  </a:lnTo>
                  <a:lnTo>
                    <a:pt x="912" y="161"/>
                  </a:lnTo>
                  <a:lnTo>
                    <a:pt x="870" y="144"/>
                  </a:lnTo>
                  <a:close/>
                  <a:moveTo>
                    <a:pt x="904" y="211"/>
                  </a:moveTo>
                  <a:lnTo>
                    <a:pt x="929" y="211"/>
                  </a:lnTo>
                  <a:lnTo>
                    <a:pt x="996" y="228"/>
                  </a:lnTo>
                  <a:lnTo>
                    <a:pt x="1046" y="262"/>
                  </a:lnTo>
                  <a:lnTo>
                    <a:pt x="1054" y="279"/>
                  </a:lnTo>
                  <a:lnTo>
                    <a:pt x="1054" y="329"/>
                  </a:lnTo>
                  <a:lnTo>
                    <a:pt x="1037" y="346"/>
                  </a:lnTo>
                  <a:lnTo>
                    <a:pt x="1004" y="329"/>
                  </a:lnTo>
                  <a:lnTo>
                    <a:pt x="971" y="304"/>
                  </a:lnTo>
                  <a:lnTo>
                    <a:pt x="937" y="270"/>
                  </a:lnTo>
                  <a:lnTo>
                    <a:pt x="912" y="253"/>
                  </a:lnTo>
                  <a:lnTo>
                    <a:pt x="895" y="236"/>
                  </a:lnTo>
                  <a:lnTo>
                    <a:pt x="895" y="220"/>
                  </a:lnTo>
                  <a:lnTo>
                    <a:pt x="904" y="211"/>
                  </a:lnTo>
                  <a:close/>
                  <a:moveTo>
                    <a:pt x="377" y="422"/>
                  </a:moveTo>
                  <a:lnTo>
                    <a:pt x="377" y="405"/>
                  </a:lnTo>
                  <a:lnTo>
                    <a:pt x="410" y="405"/>
                  </a:lnTo>
                  <a:lnTo>
                    <a:pt x="419" y="413"/>
                  </a:lnTo>
                  <a:lnTo>
                    <a:pt x="561" y="405"/>
                  </a:lnTo>
                  <a:lnTo>
                    <a:pt x="669" y="388"/>
                  </a:lnTo>
                  <a:lnTo>
                    <a:pt x="753" y="363"/>
                  </a:lnTo>
                  <a:lnTo>
                    <a:pt x="803" y="346"/>
                  </a:lnTo>
                  <a:lnTo>
                    <a:pt x="837" y="338"/>
                  </a:lnTo>
                  <a:lnTo>
                    <a:pt x="879" y="354"/>
                  </a:lnTo>
                  <a:lnTo>
                    <a:pt x="962" y="405"/>
                  </a:lnTo>
                  <a:lnTo>
                    <a:pt x="979" y="422"/>
                  </a:lnTo>
                  <a:lnTo>
                    <a:pt x="987" y="439"/>
                  </a:lnTo>
                  <a:lnTo>
                    <a:pt x="979" y="456"/>
                  </a:lnTo>
                  <a:lnTo>
                    <a:pt x="962" y="481"/>
                  </a:lnTo>
                  <a:lnTo>
                    <a:pt x="945" y="523"/>
                  </a:lnTo>
                  <a:lnTo>
                    <a:pt x="937" y="599"/>
                  </a:lnTo>
                  <a:lnTo>
                    <a:pt x="929" y="717"/>
                  </a:lnTo>
                  <a:lnTo>
                    <a:pt x="929" y="751"/>
                  </a:lnTo>
                  <a:lnTo>
                    <a:pt x="912" y="801"/>
                  </a:lnTo>
                  <a:lnTo>
                    <a:pt x="879" y="852"/>
                  </a:lnTo>
                  <a:lnTo>
                    <a:pt x="862" y="869"/>
                  </a:lnTo>
                  <a:lnTo>
                    <a:pt x="845" y="869"/>
                  </a:lnTo>
                  <a:lnTo>
                    <a:pt x="828" y="835"/>
                  </a:lnTo>
                  <a:lnTo>
                    <a:pt x="820" y="826"/>
                  </a:lnTo>
                  <a:lnTo>
                    <a:pt x="820" y="818"/>
                  </a:lnTo>
                  <a:lnTo>
                    <a:pt x="695" y="826"/>
                  </a:lnTo>
                  <a:lnTo>
                    <a:pt x="603" y="826"/>
                  </a:lnTo>
                  <a:lnTo>
                    <a:pt x="552" y="835"/>
                  </a:lnTo>
                  <a:lnTo>
                    <a:pt x="494" y="835"/>
                  </a:lnTo>
                  <a:lnTo>
                    <a:pt x="485" y="852"/>
                  </a:lnTo>
                  <a:lnTo>
                    <a:pt x="485" y="869"/>
                  </a:lnTo>
                  <a:lnTo>
                    <a:pt x="477" y="877"/>
                  </a:lnTo>
                  <a:lnTo>
                    <a:pt x="469" y="877"/>
                  </a:lnTo>
                  <a:lnTo>
                    <a:pt x="460" y="860"/>
                  </a:lnTo>
                  <a:lnTo>
                    <a:pt x="444" y="843"/>
                  </a:lnTo>
                  <a:lnTo>
                    <a:pt x="427" y="793"/>
                  </a:lnTo>
                  <a:lnTo>
                    <a:pt x="427" y="751"/>
                  </a:lnTo>
                  <a:lnTo>
                    <a:pt x="419" y="624"/>
                  </a:lnTo>
                  <a:lnTo>
                    <a:pt x="402" y="531"/>
                  </a:lnTo>
                  <a:lnTo>
                    <a:pt x="385" y="472"/>
                  </a:lnTo>
                  <a:lnTo>
                    <a:pt x="377" y="439"/>
                  </a:lnTo>
                  <a:lnTo>
                    <a:pt x="377" y="422"/>
                  </a:lnTo>
                  <a:close/>
                  <a:moveTo>
                    <a:pt x="812" y="767"/>
                  </a:moveTo>
                  <a:lnTo>
                    <a:pt x="828" y="734"/>
                  </a:lnTo>
                  <a:lnTo>
                    <a:pt x="845" y="590"/>
                  </a:lnTo>
                  <a:lnTo>
                    <a:pt x="853" y="489"/>
                  </a:lnTo>
                  <a:lnTo>
                    <a:pt x="853" y="456"/>
                  </a:lnTo>
                  <a:lnTo>
                    <a:pt x="845" y="430"/>
                  </a:lnTo>
                  <a:lnTo>
                    <a:pt x="820" y="405"/>
                  </a:lnTo>
                  <a:lnTo>
                    <a:pt x="803" y="405"/>
                  </a:lnTo>
                  <a:lnTo>
                    <a:pt x="753" y="413"/>
                  </a:lnTo>
                  <a:lnTo>
                    <a:pt x="678" y="422"/>
                  </a:lnTo>
                  <a:lnTo>
                    <a:pt x="577" y="439"/>
                  </a:lnTo>
                  <a:lnTo>
                    <a:pt x="477" y="464"/>
                  </a:lnTo>
                  <a:lnTo>
                    <a:pt x="477" y="557"/>
                  </a:lnTo>
                  <a:lnTo>
                    <a:pt x="586" y="523"/>
                  </a:lnTo>
                  <a:lnTo>
                    <a:pt x="661" y="506"/>
                  </a:lnTo>
                  <a:lnTo>
                    <a:pt x="728" y="506"/>
                  </a:lnTo>
                  <a:lnTo>
                    <a:pt x="753" y="515"/>
                  </a:lnTo>
                  <a:lnTo>
                    <a:pt x="770" y="531"/>
                  </a:lnTo>
                  <a:lnTo>
                    <a:pt x="770" y="548"/>
                  </a:lnTo>
                  <a:lnTo>
                    <a:pt x="745" y="557"/>
                  </a:lnTo>
                  <a:lnTo>
                    <a:pt x="695" y="565"/>
                  </a:lnTo>
                  <a:lnTo>
                    <a:pt x="619" y="574"/>
                  </a:lnTo>
                  <a:lnTo>
                    <a:pt x="502" y="590"/>
                  </a:lnTo>
                  <a:lnTo>
                    <a:pt x="485" y="590"/>
                  </a:lnTo>
                  <a:lnTo>
                    <a:pt x="485" y="633"/>
                  </a:lnTo>
                  <a:lnTo>
                    <a:pt x="494" y="675"/>
                  </a:lnTo>
                  <a:lnTo>
                    <a:pt x="586" y="658"/>
                  </a:lnTo>
                  <a:lnTo>
                    <a:pt x="653" y="641"/>
                  </a:lnTo>
                  <a:lnTo>
                    <a:pt x="720" y="641"/>
                  </a:lnTo>
                  <a:lnTo>
                    <a:pt x="745" y="658"/>
                  </a:lnTo>
                  <a:lnTo>
                    <a:pt x="761" y="675"/>
                  </a:lnTo>
                  <a:lnTo>
                    <a:pt x="761" y="692"/>
                  </a:lnTo>
                  <a:lnTo>
                    <a:pt x="736" y="692"/>
                  </a:lnTo>
                  <a:lnTo>
                    <a:pt x="636" y="700"/>
                  </a:lnTo>
                  <a:lnTo>
                    <a:pt x="511" y="717"/>
                  </a:lnTo>
                  <a:lnTo>
                    <a:pt x="494" y="717"/>
                  </a:lnTo>
                  <a:lnTo>
                    <a:pt x="494" y="759"/>
                  </a:lnTo>
                  <a:lnTo>
                    <a:pt x="502" y="793"/>
                  </a:lnTo>
                  <a:lnTo>
                    <a:pt x="636" y="776"/>
                  </a:lnTo>
                  <a:lnTo>
                    <a:pt x="728" y="759"/>
                  </a:lnTo>
                  <a:lnTo>
                    <a:pt x="770" y="751"/>
                  </a:lnTo>
                  <a:lnTo>
                    <a:pt x="787" y="751"/>
                  </a:lnTo>
                  <a:lnTo>
                    <a:pt x="803" y="759"/>
                  </a:lnTo>
                  <a:lnTo>
                    <a:pt x="812" y="767"/>
                  </a:lnTo>
                  <a:close/>
                  <a:moveTo>
                    <a:pt x="0" y="1071"/>
                  </a:moveTo>
                  <a:lnTo>
                    <a:pt x="9" y="1062"/>
                  </a:lnTo>
                  <a:lnTo>
                    <a:pt x="25" y="1054"/>
                  </a:lnTo>
                  <a:lnTo>
                    <a:pt x="67" y="1054"/>
                  </a:lnTo>
                  <a:lnTo>
                    <a:pt x="143" y="1046"/>
                  </a:lnTo>
                  <a:lnTo>
                    <a:pt x="260" y="1029"/>
                  </a:lnTo>
                  <a:lnTo>
                    <a:pt x="435" y="1012"/>
                  </a:lnTo>
                  <a:lnTo>
                    <a:pt x="427" y="970"/>
                  </a:lnTo>
                  <a:lnTo>
                    <a:pt x="427" y="944"/>
                  </a:lnTo>
                  <a:lnTo>
                    <a:pt x="419" y="928"/>
                  </a:lnTo>
                  <a:lnTo>
                    <a:pt x="419" y="902"/>
                  </a:lnTo>
                  <a:lnTo>
                    <a:pt x="435" y="894"/>
                  </a:lnTo>
                  <a:lnTo>
                    <a:pt x="469" y="894"/>
                  </a:lnTo>
                  <a:lnTo>
                    <a:pt x="502" y="911"/>
                  </a:lnTo>
                  <a:lnTo>
                    <a:pt x="544" y="936"/>
                  </a:lnTo>
                  <a:lnTo>
                    <a:pt x="552" y="944"/>
                  </a:lnTo>
                  <a:lnTo>
                    <a:pt x="552" y="978"/>
                  </a:lnTo>
                  <a:lnTo>
                    <a:pt x="544" y="995"/>
                  </a:lnTo>
                  <a:lnTo>
                    <a:pt x="536" y="1003"/>
                  </a:lnTo>
                  <a:lnTo>
                    <a:pt x="586" y="995"/>
                  </a:lnTo>
                  <a:lnTo>
                    <a:pt x="736" y="978"/>
                  </a:lnTo>
                  <a:lnTo>
                    <a:pt x="787" y="978"/>
                  </a:lnTo>
                  <a:lnTo>
                    <a:pt x="787" y="944"/>
                  </a:lnTo>
                  <a:lnTo>
                    <a:pt x="778" y="919"/>
                  </a:lnTo>
                  <a:lnTo>
                    <a:pt x="778" y="902"/>
                  </a:lnTo>
                  <a:lnTo>
                    <a:pt x="770" y="894"/>
                  </a:lnTo>
                  <a:lnTo>
                    <a:pt x="770" y="885"/>
                  </a:lnTo>
                  <a:lnTo>
                    <a:pt x="787" y="869"/>
                  </a:lnTo>
                  <a:lnTo>
                    <a:pt x="803" y="869"/>
                  </a:lnTo>
                  <a:lnTo>
                    <a:pt x="853" y="894"/>
                  </a:lnTo>
                  <a:lnTo>
                    <a:pt x="870" y="911"/>
                  </a:lnTo>
                  <a:lnTo>
                    <a:pt x="887" y="961"/>
                  </a:lnTo>
                  <a:lnTo>
                    <a:pt x="1021" y="944"/>
                  </a:lnTo>
                  <a:lnTo>
                    <a:pt x="1104" y="928"/>
                  </a:lnTo>
                  <a:lnTo>
                    <a:pt x="1163" y="919"/>
                  </a:lnTo>
                  <a:lnTo>
                    <a:pt x="1188" y="919"/>
                  </a:lnTo>
                  <a:lnTo>
                    <a:pt x="1196" y="911"/>
                  </a:lnTo>
                  <a:lnTo>
                    <a:pt x="1205" y="911"/>
                  </a:lnTo>
                  <a:lnTo>
                    <a:pt x="1255" y="919"/>
                  </a:lnTo>
                  <a:lnTo>
                    <a:pt x="1305" y="944"/>
                  </a:lnTo>
                  <a:lnTo>
                    <a:pt x="1347" y="978"/>
                  </a:lnTo>
                  <a:lnTo>
                    <a:pt x="1364" y="1003"/>
                  </a:lnTo>
                  <a:lnTo>
                    <a:pt x="1364" y="1012"/>
                  </a:lnTo>
                  <a:lnTo>
                    <a:pt x="1355" y="1029"/>
                  </a:lnTo>
                  <a:lnTo>
                    <a:pt x="879" y="1029"/>
                  </a:lnTo>
                  <a:lnTo>
                    <a:pt x="879" y="1206"/>
                  </a:lnTo>
                  <a:lnTo>
                    <a:pt x="887" y="1298"/>
                  </a:lnTo>
                  <a:lnTo>
                    <a:pt x="887" y="1433"/>
                  </a:lnTo>
                  <a:lnTo>
                    <a:pt x="879" y="1458"/>
                  </a:lnTo>
                  <a:lnTo>
                    <a:pt x="879" y="1475"/>
                  </a:lnTo>
                  <a:lnTo>
                    <a:pt x="870" y="1492"/>
                  </a:lnTo>
                  <a:lnTo>
                    <a:pt x="862" y="1501"/>
                  </a:lnTo>
                  <a:lnTo>
                    <a:pt x="845" y="1509"/>
                  </a:lnTo>
                  <a:lnTo>
                    <a:pt x="828" y="1492"/>
                  </a:lnTo>
                  <a:lnTo>
                    <a:pt x="820" y="1475"/>
                  </a:lnTo>
                  <a:lnTo>
                    <a:pt x="803" y="1458"/>
                  </a:lnTo>
                  <a:lnTo>
                    <a:pt x="787" y="1416"/>
                  </a:lnTo>
                  <a:lnTo>
                    <a:pt x="770" y="1383"/>
                  </a:lnTo>
                  <a:lnTo>
                    <a:pt x="770" y="1324"/>
                  </a:lnTo>
                  <a:lnTo>
                    <a:pt x="778" y="1290"/>
                  </a:lnTo>
                  <a:lnTo>
                    <a:pt x="787" y="1239"/>
                  </a:lnTo>
                  <a:lnTo>
                    <a:pt x="787" y="1037"/>
                  </a:lnTo>
                  <a:lnTo>
                    <a:pt x="669" y="1046"/>
                  </a:lnTo>
                  <a:lnTo>
                    <a:pt x="519" y="1062"/>
                  </a:lnTo>
                  <a:lnTo>
                    <a:pt x="519" y="1088"/>
                  </a:lnTo>
                  <a:lnTo>
                    <a:pt x="511" y="1113"/>
                  </a:lnTo>
                  <a:lnTo>
                    <a:pt x="469" y="1222"/>
                  </a:lnTo>
                  <a:lnTo>
                    <a:pt x="419" y="1298"/>
                  </a:lnTo>
                  <a:lnTo>
                    <a:pt x="360" y="1357"/>
                  </a:lnTo>
                  <a:lnTo>
                    <a:pt x="301" y="1391"/>
                  </a:lnTo>
                  <a:lnTo>
                    <a:pt x="243" y="1416"/>
                  </a:lnTo>
                  <a:lnTo>
                    <a:pt x="193" y="1416"/>
                  </a:lnTo>
                  <a:lnTo>
                    <a:pt x="193" y="1408"/>
                  </a:lnTo>
                  <a:lnTo>
                    <a:pt x="201" y="1399"/>
                  </a:lnTo>
                  <a:lnTo>
                    <a:pt x="251" y="1366"/>
                  </a:lnTo>
                  <a:lnTo>
                    <a:pt x="335" y="1290"/>
                  </a:lnTo>
                  <a:lnTo>
                    <a:pt x="393" y="1189"/>
                  </a:lnTo>
                  <a:lnTo>
                    <a:pt x="427" y="1071"/>
                  </a:lnTo>
                  <a:lnTo>
                    <a:pt x="285" y="1096"/>
                  </a:lnTo>
                  <a:lnTo>
                    <a:pt x="193" y="1113"/>
                  </a:lnTo>
                  <a:lnTo>
                    <a:pt x="143" y="1121"/>
                  </a:lnTo>
                  <a:lnTo>
                    <a:pt x="109" y="1130"/>
                  </a:lnTo>
                  <a:lnTo>
                    <a:pt x="76" y="1130"/>
                  </a:lnTo>
                  <a:lnTo>
                    <a:pt x="50" y="1113"/>
                  </a:lnTo>
                  <a:lnTo>
                    <a:pt x="25" y="1104"/>
                  </a:lnTo>
                  <a:lnTo>
                    <a:pt x="17" y="1088"/>
                  </a:lnTo>
                  <a:lnTo>
                    <a:pt x="0" y="1079"/>
                  </a:lnTo>
                  <a:lnTo>
                    <a:pt x="0" y="107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21" name="Freeform 625"/>
            <p:cNvSpPr>
              <a:spLocks noEditPoints="1"/>
            </p:cNvSpPr>
            <p:nvPr/>
          </p:nvSpPr>
          <p:spPr bwMode="auto">
            <a:xfrm>
              <a:off x="8970" y="1612"/>
              <a:ext cx="1288" cy="1298"/>
            </a:xfrm>
            <a:custGeom>
              <a:avLst/>
              <a:gdLst/>
              <a:ahLst/>
              <a:cxnLst>
                <a:cxn ang="0">
                  <a:pos x="326" y="354"/>
                </a:cxn>
                <a:cxn ang="0">
                  <a:pos x="200" y="244"/>
                </a:cxn>
                <a:cxn ang="0">
                  <a:pos x="159" y="194"/>
                </a:cxn>
                <a:cxn ang="0">
                  <a:pos x="209" y="160"/>
                </a:cxn>
                <a:cxn ang="0">
                  <a:pos x="376" y="261"/>
                </a:cxn>
                <a:cxn ang="0">
                  <a:pos x="376" y="346"/>
                </a:cxn>
                <a:cxn ang="0">
                  <a:pos x="8" y="455"/>
                </a:cxn>
                <a:cxn ang="0">
                  <a:pos x="50" y="447"/>
                </a:cxn>
                <a:cxn ang="0">
                  <a:pos x="192" y="531"/>
                </a:cxn>
                <a:cxn ang="0">
                  <a:pos x="200" y="615"/>
                </a:cxn>
                <a:cxn ang="0">
                  <a:pos x="159" y="624"/>
                </a:cxn>
                <a:cxn ang="0">
                  <a:pos x="25" y="497"/>
                </a:cxn>
                <a:cxn ang="0">
                  <a:pos x="0" y="1062"/>
                </a:cxn>
                <a:cxn ang="0">
                  <a:pos x="58" y="1020"/>
                </a:cxn>
                <a:cxn ang="0">
                  <a:pos x="234" y="759"/>
                </a:cxn>
                <a:cxn ang="0">
                  <a:pos x="309" y="666"/>
                </a:cxn>
                <a:cxn ang="0">
                  <a:pos x="284" y="750"/>
                </a:cxn>
                <a:cxn ang="0">
                  <a:pos x="150" y="1079"/>
                </a:cxn>
                <a:cxn ang="0">
                  <a:pos x="108" y="1230"/>
                </a:cxn>
                <a:cxn ang="0">
                  <a:pos x="67" y="1239"/>
                </a:cxn>
                <a:cxn ang="0">
                  <a:pos x="0" y="1079"/>
                </a:cxn>
                <a:cxn ang="0">
                  <a:pos x="343" y="809"/>
                </a:cxn>
                <a:cxn ang="0">
                  <a:pos x="343" y="767"/>
                </a:cxn>
                <a:cxn ang="0">
                  <a:pos x="660" y="480"/>
                </a:cxn>
                <a:cxn ang="0">
                  <a:pos x="594" y="489"/>
                </a:cxn>
                <a:cxn ang="0">
                  <a:pos x="476" y="472"/>
                </a:cxn>
                <a:cxn ang="0">
                  <a:pos x="460" y="438"/>
                </a:cxn>
                <a:cxn ang="0">
                  <a:pos x="585" y="413"/>
                </a:cxn>
                <a:cxn ang="0">
                  <a:pos x="677" y="110"/>
                </a:cxn>
                <a:cxn ang="0">
                  <a:pos x="644" y="8"/>
                </a:cxn>
                <a:cxn ang="0">
                  <a:pos x="761" y="25"/>
                </a:cxn>
                <a:cxn ang="0">
                  <a:pos x="811" y="110"/>
                </a:cxn>
                <a:cxn ang="0">
                  <a:pos x="778" y="371"/>
                </a:cxn>
                <a:cxn ang="0">
                  <a:pos x="970" y="320"/>
                </a:cxn>
                <a:cxn ang="0">
                  <a:pos x="1029" y="346"/>
                </a:cxn>
                <a:cxn ang="0">
                  <a:pos x="1029" y="388"/>
                </a:cxn>
                <a:cxn ang="0">
                  <a:pos x="778" y="455"/>
                </a:cxn>
                <a:cxn ang="0">
                  <a:pos x="778" y="691"/>
                </a:cxn>
                <a:cxn ang="0">
                  <a:pos x="1104" y="624"/>
                </a:cxn>
                <a:cxn ang="0">
                  <a:pos x="1221" y="624"/>
                </a:cxn>
                <a:cxn ang="0">
                  <a:pos x="1288" y="666"/>
                </a:cxn>
                <a:cxn ang="0">
                  <a:pos x="1179" y="708"/>
                </a:cxn>
                <a:cxn ang="0">
                  <a:pos x="778" y="742"/>
                </a:cxn>
                <a:cxn ang="0">
                  <a:pos x="744" y="775"/>
                </a:cxn>
                <a:cxn ang="0">
                  <a:pos x="769" y="818"/>
                </a:cxn>
                <a:cxn ang="0">
                  <a:pos x="527" y="1112"/>
                </a:cxn>
                <a:cxn ang="0">
                  <a:pos x="761" y="1079"/>
                </a:cxn>
                <a:cxn ang="0">
                  <a:pos x="861" y="961"/>
                </a:cxn>
                <a:cxn ang="0">
                  <a:pos x="861" y="910"/>
                </a:cxn>
                <a:cxn ang="0">
                  <a:pos x="987" y="1003"/>
                </a:cxn>
                <a:cxn ang="0">
                  <a:pos x="1121" y="1197"/>
                </a:cxn>
                <a:cxn ang="0">
                  <a:pos x="1104" y="1281"/>
                </a:cxn>
                <a:cxn ang="0">
                  <a:pos x="1054" y="1289"/>
                </a:cxn>
                <a:cxn ang="0">
                  <a:pos x="937" y="1087"/>
                </a:cxn>
                <a:cxn ang="0">
                  <a:pos x="535" y="1214"/>
                </a:cxn>
                <a:cxn ang="0">
                  <a:pos x="376" y="1281"/>
                </a:cxn>
                <a:cxn ang="0">
                  <a:pos x="326" y="1163"/>
                </a:cxn>
                <a:cxn ang="0">
                  <a:pos x="468" y="1062"/>
                </a:cxn>
                <a:cxn ang="0">
                  <a:pos x="619" y="775"/>
                </a:cxn>
                <a:cxn ang="0">
                  <a:pos x="443" y="826"/>
                </a:cxn>
              </a:cxnLst>
              <a:rect l="0" t="0" r="r" b="b"/>
              <a:pathLst>
                <a:path w="1288" h="1298">
                  <a:moveTo>
                    <a:pt x="359" y="362"/>
                  </a:moveTo>
                  <a:lnTo>
                    <a:pt x="351" y="362"/>
                  </a:lnTo>
                  <a:lnTo>
                    <a:pt x="326" y="354"/>
                  </a:lnTo>
                  <a:lnTo>
                    <a:pt x="301" y="337"/>
                  </a:lnTo>
                  <a:lnTo>
                    <a:pt x="242" y="278"/>
                  </a:lnTo>
                  <a:lnTo>
                    <a:pt x="200" y="244"/>
                  </a:lnTo>
                  <a:lnTo>
                    <a:pt x="175" y="219"/>
                  </a:lnTo>
                  <a:lnTo>
                    <a:pt x="167" y="202"/>
                  </a:lnTo>
                  <a:lnTo>
                    <a:pt x="159" y="194"/>
                  </a:lnTo>
                  <a:lnTo>
                    <a:pt x="159" y="177"/>
                  </a:lnTo>
                  <a:lnTo>
                    <a:pt x="167" y="160"/>
                  </a:lnTo>
                  <a:lnTo>
                    <a:pt x="209" y="160"/>
                  </a:lnTo>
                  <a:lnTo>
                    <a:pt x="292" y="185"/>
                  </a:lnTo>
                  <a:lnTo>
                    <a:pt x="351" y="219"/>
                  </a:lnTo>
                  <a:lnTo>
                    <a:pt x="376" y="261"/>
                  </a:lnTo>
                  <a:lnTo>
                    <a:pt x="384" y="312"/>
                  </a:lnTo>
                  <a:lnTo>
                    <a:pt x="384" y="329"/>
                  </a:lnTo>
                  <a:lnTo>
                    <a:pt x="376" y="346"/>
                  </a:lnTo>
                  <a:lnTo>
                    <a:pt x="359" y="362"/>
                  </a:lnTo>
                  <a:close/>
                  <a:moveTo>
                    <a:pt x="8" y="464"/>
                  </a:moveTo>
                  <a:lnTo>
                    <a:pt x="8" y="455"/>
                  </a:lnTo>
                  <a:lnTo>
                    <a:pt x="16" y="447"/>
                  </a:lnTo>
                  <a:lnTo>
                    <a:pt x="16" y="438"/>
                  </a:lnTo>
                  <a:lnTo>
                    <a:pt x="50" y="447"/>
                  </a:lnTo>
                  <a:lnTo>
                    <a:pt x="100" y="464"/>
                  </a:lnTo>
                  <a:lnTo>
                    <a:pt x="150" y="489"/>
                  </a:lnTo>
                  <a:lnTo>
                    <a:pt x="192" y="531"/>
                  </a:lnTo>
                  <a:lnTo>
                    <a:pt x="209" y="573"/>
                  </a:lnTo>
                  <a:lnTo>
                    <a:pt x="209" y="598"/>
                  </a:lnTo>
                  <a:lnTo>
                    <a:pt x="200" y="615"/>
                  </a:lnTo>
                  <a:lnTo>
                    <a:pt x="192" y="624"/>
                  </a:lnTo>
                  <a:lnTo>
                    <a:pt x="175" y="632"/>
                  </a:lnTo>
                  <a:lnTo>
                    <a:pt x="159" y="624"/>
                  </a:lnTo>
                  <a:lnTo>
                    <a:pt x="108" y="590"/>
                  </a:lnTo>
                  <a:lnTo>
                    <a:pt x="67" y="548"/>
                  </a:lnTo>
                  <a:lnTo>
                    <a:pt x="25" y="497"/>
                  </a:lnTo>
                  <a:lnTo>
                    <a:pt x="8" y="464"/>
                  </a:lnTo>
                  <a:close/>
                  <a:moveTo>
                    <a:pt x="0" y="1079"/>
                  </a:moveTo>
                  <a:lnTo>
                    <a:pt x="0" y="1062"/>
                  </a:lnTo>
                  <a:lnTo>
                    <a:pt x="8" y="1053"/>
                  </a:lnTo>
                  <a:lnTo>
                    <a:pt x="16" y="1053"/>
                  </a:lnTo>
                  <a:lnTo>
                    <a:pt x="58" y="1020"/>
                  </a:lnTo>
                  <a:lnTo>
                    <a:pt x="83" y="986"/>
                  </a:lnTo>
                  <a:lnTo>
                    <a:pt x="167" y="851"/>
                  </a:lnTo>
                  <a:lnTo>
                    <a:pt x="234" y="759"/>
                  </a:lnTo>
                  <a:lnTo>
                    <a:pt x="276" y="691"/>
                  </a:lnTo>
                  <a:lnTo>
                    <a:pt x="301" y="666"/>
                  </a:lnTo>
                  <a:lnTo>
                    <a:pt x="309" y="666"/>
                  </a:lnTo>
                  <a:lnTo>
                    <a:pt x="318" y="674"/>
                  </a:lnTo>
                  <a:lnTo>
                    <a:pt x="309" y="700"/>
                  </a:lnTo>
                  <a:lnTo>
                    <a:pt x="284" y="750"/>
                  </a:lnTo>
                  <a:lnTo>
                    <a:pt x="259" y="826"/>
                  </a:lnTo>
                  <a:lnTo>
                    <a:pt x="217" y="910"/>
                  </a:lnTo>
                  <a:lnTo>
                    <a:pt x="150" y="1079"/>
                  </a:lnTo>
                  <a:lnTo>
                    <a:pt x="125" y="1155"/>
                  </a:lnTo>
                  <a:lnTo>
                    <a:pt x="117" y="1205"/>
                  </a:lnTo>
                  <a:lnTo>
                    <a:pt x="108" y="1230"/>
                  </a:lnTo>
                  <a:lnTo>
                    <a:pt x="108" y="1239"/>
                  </a:lnTo>
                  <a:lnTo>
                    <a:pt x="100" y="1247"/>
                  </a:lnTo>
                  <a:lnTo>
                    <a:pt x="67" y="1239"/>
                  </a:lnTo>
                  <a:lnTo>
                    <a:pt x="33" y="1188"/>
                  </a:lnTo>
                  <a:lnTo>
                    <a:pt x="8" y="1129"/>
                  </a:lnTo>
                  <a:lnTo>
                    <a:pt x="0" y="1079"/>
                  </a:lnTo>
                  <a:close/>
                  <a:moveTo>
                    <a:pt x="418" y="826"/>
                  </a:moveTo>
                  <a:lnTo>
                    <a:pt x="393" y="826"/>
                  </a:lnTo>
                  <a:lnTo>
                    <a:pt x="343" y="809"/>
                  </a:lnTo>
                  <a:lnTo>
                    <a:pt x="334" y="792"/>
                  </a:lnTo>
                  <a:lnTo>
                    <a:pt x="326" y="784"/>
                  </a:lnTo>
                  <a:lnTo>
                    <a:pt x="343" y="767"/>
                  </a:lnTo>
                  <a:lnTo>
                    <a:pt x="686" y="708"/>
                  </a:lnTo>
                  <a:lnTo>
                    <a:pt x="694" y="472"/>
                  </a:lnTo>
                  <a:lnTo>
                    <a:pt x="660" y="480"/>
                  </a:lnTo>
                  <a:lnTo>
                    <a:pt x="635" y="480"/>
                  </a:lnTo>
                  <a:lnTo>
                    <a:pt x="619" y="489"/>
                  </a:lnTo>
                  <a:lnTo>
                    <a:pt x="594" y="489"/>
                  </a:lnTo>
                  <a:lnTo>
                    <a:pt x="568" y="497"/>
                  </a:lnTo>
                  <a:lnTo>
                    <a:pt x="502" y="480"/>
                  </a:lnTo>
                  <a:lnTo>
                    <a:pt x="476" y="472"/>
                  </a:lnTo>
                  <a:lnTo>
                    <a:pt x="460" y="464"/>
                  </a:lnTo>
                  <a:lnTo>
                    <a:pt x="451" y="447"/>
                  </a:lnTo>
                  <a:lnTo>
                    <a:pt x="460" y="438"/>
                  </a:lnTo>
                  <a:lnTo>
                    <a:pt x="476" y="430"/>
                  </a:lnTo>
                  <a:lnTo>
                    <a:pt x="518" y="430"/>
                  </a:lnTo>
                  <a:lnTo>
                    <a:pt x="585" y="413"/>
                  </a:lnTo>
                  <a:lnTo>
                    <a:pt x="694" y="396"/>
                  </a:lnTo>
                  <a:lnTo>
                    <a:pt x="686" y="143"/>
                  </a:lnTo>
                  <a:lnTo>
                    <a:pt x="677" y="110"/>
                  </a:lnTo>
                  <a:lnTo>
                    <a:pt x="660" y="67"/>
                  </a:lnTo>
                  <a:lnTo>
                    <a:pt x="644" y="34"/>
                  </a:lnTo>
                  <a:lnTo>
                    <a:pt x="644" y="8"/>
                  </a:lnTo>
                  <a:lnTo>
                    <a:pt x="677" y="0"/>
                  </a:lnTo>
                  <a:lnTo>
                    <a:pt x="711" y="8"/>
                  </a:lnTo>
                  <a:lnTo>
                    <a:pt x="761" y="25"/>
                  </a:lnTo>
                  <a:lnTo>
                    <a:pt x="803" y="51"/>
                  </a:lnTo>
                  <a:lnTo>
                    <a:pt x="819" y="76"/>
                  </a:lnTo>
                  <a:lnTo>
                    <a:pt x="811" y="110"/>
                  </a:lnTo>
                  <a:lnTo>
                    <a:pt x="803" y="169"/>
                  </a:lnTo>
                  <a:lnTo>
                    <a:pt x="786" y="253"/>
                  </a:lnTo>
                  <a:lnTo>
                    <a:pt x="778" y="371"/>
                  </a:lnTo>
                  <a:lnTo>
                    <a:pt x="878" y="337"/>
                  </a:lnTo>
                  <a:lnTo>
                    <a:pt x="945" y="320"/>
                  </a:lnTo>
                  <a:lnTo>
                    <a:pt x="970" y="320"/>
                  </a:lnTo>
                  <a:lnTo>
                    <a:pt x="987" y="329"/>
                  </a:lnTo>
                  <a:lnTo>
                    <a:pt x="1012" y="337"/>
                  </a:lnTo>
                  <a:lnTo>
                    <a:pt x="1029" y="346"/>
                  </a:lnTo>
                  <a:lnTo>
                    <a:pt x="1037" y="362"/>
                  </a:lnTo>
                  <a:lnTo>
                    <a:pt x="1045" y="371"/>
                  </a:lnTo>
                  <a:lnTo>
                    <a:pt x="1029" y="388"/>
                  </a:lnTo>
                  <a:lnTo>
                    <a:pt x="987" y="405"/>
                  </a:lnTo>
                  <a:lnTo>
                    <a:pt x="903" y="421"/>
                  </a:lnTo>
                  <a:lnTo>
                    <a:pt x="778" y="455"/>
                  </a:lnTo>
                  <a:lnTo>
                    <a:pt x="761" y="700"/>
                  </a:lnTo>
                  <a:lnTo>
                    <a:pt x="769" y="691"/>
                  </a:lnTo>
                  <a:lnTo>
                    <a:pt x="778" y="691"/>
                  </a:lnTo>
                  <a:lnTo>
                    <a:pt x="911" y="666"/>
                  </a:lnTo>
                  <a:lnTo>
                    <a:pt x="1003" y="649"/>
                  </a:lnTo>
                  <a:lnTo>
                    <a:pt x="1104" y="624"/>
                  </a:lnTo>
                  <a:lnTo>
                    <a:pt x="1129" y="615"/>
                  </a:lnTo>
                  <a:lnTo>
                    <a:pt x="1187" y="615"/>
                  </a:lnTo>
                  <a:lnTo>
                    <a:pt x="1221" y="624"/>
                  </a:lnTo>
                  <a:lnTo>
                    <a:pt x="1246" y="641"/>
                  </a:lnTo>
                  <a:lnTo>
                    <a:pt x="1271" y="649"/>
                  </a:lnTo>
                  <a:lnTo>
                    <a:pt x="1288" y="666"/>
                  </a:lnTo>
                  <a:lnTo>
                    <a:pt x="1288" y="691"/>
                  </a:lnTo>
                  <a:lnTo>
                    <a:pt x="1254" y="700"/>
                  </a:lnTo>
                  <a:lnTo>
                    <a:pt x="1179" y="708"/>
                  </a:lnTo>
                  <a:lnTo>
                    <a:pt x="1079" y="716"/>
                  </a:lnTo>
                  <a:lnTo>
                    <a:pt x="861" y="733"/>
                  </a:lnTo>
                  <a:lnTo>
                    <a:pt x="778" y="742"/>
                  </a:lnTo>
                  <a:lnTo>
                    <a:pt x="719" y="759"/>
                  </a:lnTo>
                  <a:lnTo>
                    <a:pt x="736" y="767"/>
                  </a:lnTo>
                  <a:lnTo>
                    <a:pt x="744" y="775"/>
                  </a:lnTo>
                  <a:lnTo>
                    <a:pt x="761" y="784"/>
                  </a:lnTo>
                  <a:lnTo>
                    <a:pt x="769" y="792"/>
                  </a:lnTo>
                  <a:lnTo>
                    <a:pt x="769" y="818"/>
                  </a:lnTo>
                  <a:lnTo>
                    <a:pt x="702" y="885"/>
                  </a:lnTo>
                  <a:lnTo>
                    <a:pt x="535" y="1096"/>
                  </a:lnTo>
                  <a:lnTo>
                    <a:pt x="527" y="1112"/>
                  </a:lnTo>
                  <a:lnTo>
                    <a:pt x="577" y="1112"/>
                  </a:lnTo>
                  <a:lnTo>
                    <a:pt x="652" y="1096"/>
                  </a:lnTo>
                  <a:lnTo>
                    <a:pt x="761" y="1079"/>
                  </a:lnTo>
                  <a:lnTo>
                    <a:pt x="920" y="1053"/>
                  </a:lnTo>
                  <a:lnTo>
                    <a:pt x="886" y="1003"/>
                  </a:lnTo>
                  <a:lnTo>
                    <a:pt x="861" y="961"/>
                  </a:lnTo>
                  <a:lnTo>
                    <a:pt x="853" y="944"/>
                  </a:lnTo>
                  <a:lnTo>
                    <a:pt x="853" y="927"/>
                  </a:lnTo>
                  <a:lnTo>
                    <a:pt x="861" y="910"/>
                  </a:lnTo>
                  <a:lnTo>
                    <a:pt x="870" y="902"/>
                  </a:lnTo>
                  <a:lnTo>
                    <a:pt x="878" y="910"/>
                  </a:lnTo>
                  <a:lnTo>
                    <a:pt x="987" y="1003"/>
                  </a:lnTo>
                  <a:lnTo>
                    <a:pt x="1062" y="1079"/>
                  </a:lnTo>
                  <a:lnTo>
                    <a:pt x="1104" y="1146"/>
                  </a:lnTo>
                  <a:lnTo>
                    <a:pt x="1121" y="1197"/>
                  </a:lnTo>
                  <a:lnTo>
                    <a:pt x="1121" y="1247"/>
                  </a:lnTo>
                  <a:lnTo>
                    <a:pt x="1112" y="1273"/>
                  </a:lnTo>
                  <a:lnTo>
                    <a:pt x="1104" y="1281"/>
                  </a:lnTo>
                  <a:lnTo>
                    <a:pt x="1095" y="1298"/>
                  </a:lnTo>
                  <a:lnTo>
                    <a:pt x="1070" y="1298"/>
                  </a:lnTo>
                  <a:lnTo>
                    <a:pt x="1054" y="1289"/>
                  </a:lnTo>
                  <a:lnTo>
                    <a:pt x="1045" y="1273"/>
                  </a:lnTo>
                  <a:lnTo>
                    <a:pt x="1029" y="1247"/>
                  </a:lnTo>
                  <a:lnTo>
                    <a:pt x="937" y="1087"/>
                  </a:lnTo>
                  <a:lnTo>
                    <a:pt x="920" y="1087"/>
                  </a:lnTo>
                  <a:lnTo>
                    <a:pt x="711" y="1146"/>
                  </a:lnTo>
                  <a:lnTo>
                    <a:pt x="535" y="1214"/>
                  </a:lnTo>
                  <a:lnTo>
                    <a:pt x="418" y="1281"/>
                  </a:lnTo>
                  <a:lnTo>
                    <a:pt x="393" y="1289"/>
                  </a:lnTo>
                  <a:lnTo>
                    <a:pt x="376" y="1281"/>
                  </a:lnTo>
                  <a:lnTo>
                    <a:pt x="343" y="1247"/>
                  </a:lnTo>
                  <a:lnTo>
                    <a:pt x="326" y="1197"/>
                  </a:lnTo>
                  <a:lnTo>
                    <a:pt x="326" y="1163"/>
                  </a:lnTo>
                  <a:lnTo>
                    <a:pt x="334" y="1155"/>
                  </a:lnTo>
                  <a:lnTo>
                    <a:pt x="368" y="1138"/>
                  </a:lnTo>
                  <a:lnTo>
                    <a:pt x="468" y="1062"/>
                  </a:lnTo>
                  <a:lnTo>
                    <a:pt x="552" y="969"/>
                  </a:lnTo>
                  <a:lnTo>
                    <a:pt x="602" y="877"/>
                  </a:lnTo>
                  <a:lnTo>
                    <a:pt x="619" y="775"/>
                  </a:lnTo>
                  <a:lnTo>
                    <a:pt x="535" y="792"/>
                  </a:lnTo>
                  <a:lnTo>
                    <a:pt x="476" y="809"/>
                  </a:lnTo>
                  <a:lnTo>
                    <a:pt x="443" y="826"/>
                  </a:lnTo>
                  <a:lnTo>
                    <a:pt x="418" y="8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22" name="Freeform 626"/>
            <p:cNvSpPr>
              <a:spLocks/>
            </p:cNvSpPr>
            <p:nvPr/>
          </p:nvSpPr>
          <p:spPr bwMode="auto">
            <a:xfrm>
              <a:off x="10559" y="2185"/>
              <a:ext cx="1338" cy="236"/>
            </a:xfrm>
            <a:custGeom>
              <a:avLst/>
              <a:gdLst/>
              <a:ahLst/>
              <a:cxnLst>
                <a:cxn ang="0">
                  <a:pos x="1338" y="127"/>
                </a:cxn>
                <a:cxn ang="0">
                  <a:pos x="1338" y="135"/>
                </a:cxn>
                <a:cxn ang="0">
                  <a:pos x="1313" y="160"/>
                </a:cxn>
                <a:cxn ang="0">
                  <a:pos x="1288" y="160"/>
                </a:cxn>
                <a:cxn ang="0">
                  <a:pos x="1255" y="152"/>
                </a:cxn>
                <a:cxn ang="0">
                  <a:pos x="1179" y="143"/>
                </a:cxn>
                <a:cxn ang="0">
                  <a:pos x="1079" y="135"/>
                </a:cxn>
                <a:cxn ang="0">
                  <a:pos x="887" y="135"/>
                </a:cxn>
                <a:cxn ang="0">
                  <a:pos x="677" y="152"/>
                </a:cxn>
                <a:cxn ang="0">
                  <a:pos x="510" y="169"/>
                </a:cxn>
                <a:cxn ang="0">
                  <a:pos x="393" y="186"/>
                </a:cxn>
                <a:cxn ang="0">
                  <a:pos x="301" y="202"/>
                </a:cxn>
                <a:cxn ang="0">
                  <a:pos x="242" y="219"/>
                </a:cxn>
                <a:cxn ang="0">
                  <a:pos x="201" y="228"/>
                </a:cxn>
                <a:cxn ang="0">
                  <a:pos x="167" y="236"/>
                </a:cxn>
                <a:cxn ang="0">
                  <a:pos x="150" y="236"/>
                </a:cxn>
                <a:cxn ang="0">
                  <a:pos x="100" y="228"/>
                </a:cxn>
                <a:cxn ang="0">
                  <a:pos x="50" y="202"/>
                </a:cxn>
                <a:cxn ang="0">
                  <a:pos x="17" y="177"/>
                </a:cxn>
                <a:cxn ang="0">
                  <a:pos x="0" y="143"/>
                </a:cxn>
                <a:cxn ang="0">
                  <a:pos x="0" y="135"/>
                </a:cxn>
                <a:cxn ang="0">
                  <a:pos x="17" y="118"/>
                </a:cxn>
                <a:cxn ang="0">
                  <a:pos x="117" y="118"/>
                </a:cxn>
                <a:cxn ang="0">
                  <a:pos x="184" y="110"/>
                </a:cxn>
                <a:cxn ang="0">
                  <a:pos x="268" y="101"/>
                </a:cxn>
                <a:cxn ang="0">
                  <a:pos x="376" y="93"/>
                </a:cxn>
                <a:cxn ang="0">
                  <a:pos x="519" y="76"/>
                </a:cxn>
                <a:cxn ang="0">
                  <a:pos x="703" y="59"/>
                </a:cxn>
                <a:cxn ang="0">
                  <a:pos x="945" y="34"/>
                </a:cxn>
                <a:cxn ang="0">
                  <a:pos x="1045" y="17"/>
                </a:cxn>
                <a:cxn ang="0">
                  <a:pos x="1104" y="9"/>
                </a:cxn>
                <a:cxn ang="0">
                  <a:pos x="1154" y="0"/>
                </a:cxn>
                <a:cxn ang="0">
                  <a:pos x="1188" y="9"/>
                </a:cxn>
                <a:cxn ang="0">
                  <a:pos x="1238" y="34"/>
                </a:cxn>
                <a:cxn ang="0">
                  <a:pos x="1321" y="101"/>
                </a:cxn>
                <a:cxn ang="0">
                  <a:pos x="1338" y="127"/>
                </a:cxn>
              </a:cxnLst>
              <a:rect l="0" t="0" r="r" b="b"/>
              <a:pathLst>
                <a:path w="1338" h="236">
                  <a:moveTo>
                    <a:pt x="1338" y="127"/>
                  </a:moveTo>
                  <a:lnTo>
                    <a:pt x="1338" y="135"/>
                  </a:lnTo>
                  <a:lnTo>
                    <a:pt x="1313" y="160"/>
                  </a:lnTo>
                  <a:lnTo>
                    <a:pt x="1288" y="160"/>
                  </a:lnTo>
                  <a:lnTo>
                    <a:pt x="1255" y="152"/>
                  </a:lnTo>
                  <a:lnTo>
                    <a:pt x="1179" y="143"/>
                  </a:lnTo>
                  <a:lnTo>
                    <a:pt x="1079" y="135"/>
                  </a:lnTo>
                  <a:lnTo>
                    <a:pt x="887" y="135"/>
                  </a:lnTo>
                  <a:lnTo>
                    <a:pt x="677" y="152"/>
                  </a:lnTo>
                  <a:lnTo>
                    <a:pt x="510" y="169"/>
                  </a:lnTo>
                  <a:lnTo>
                    <a:pt x="393" y="186"/>
                  </a:lnTo>
                  <a:lnTo>
                    <a:pt x="301" y="202"/>
                  </a:lnTo>
                  <a:lnTo>
                    <a:pt x="242" y="219"/>
                  </a:lnTo>
                  <a:lnTo>
                    <a:pt x="201" y="228"/>
                  </a:lnTo>
                  <a:lnTo>
                    <a:pt x="167" y="236"/>
                  </a:lnTo>
                  <a:lnTo>
                    <a:pt x="150" y="236"/>
                  </a:lnTo>
                  <a:lnTo>
                    <a:pt x="100" y="228"/>
                  </a:lnTo>
                  <a:lnTo>
                    <a:pt x="50" y="202"/>
                  </a:lnTo>
                  <a:lnTo>
                    <a:pt x="17" y="177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17" y="118"/>
                  </a:lnTo>
                  <a:lnTo>
                    <a:pt x="117" y="118"/>
                  </a:lnTo>
                  <a:lnTo>
                    <a:pt x="184" y="110"/>
                  </a:lnTo>
                  <a:lnTo>
                    <a:pt x="268" y="101"/>
                  </a:lnTo>
                  <a:lnTo>
                    <a:pt x="376" y="93"/>
                  </a:lnTo>
                  <a:lnTo>
                    <a:pt x="519" y="76"/>
                  </a:lnTo>
                  <a:lnTo>
                    <a:pt x="703" y="59"/>
                  </a:lnTo>
                  <a:lnTo>
                    <a:pt x="945" y="34"/>
                  </a:lnTo>
                  <a:lnTo>
                    <a:pt x="1045" y="17"/>
                  </a:lnTo>
                  <a:lnTo>
                    <a:pt x="1104" y="9"/>
                  </a:lnTo>
                  <a:lnTo>
                    <a:pt x="1154" y="0"/>
                  </a:lnTo>
                  <a:lnTo>
                    <a:pt x="1188" y="9"/>
                  </a:lnTo>
                  <a:lnTo>
                    <a:pt x="1238" y="34"/>
                  </a:lnTo>
                  <a:lnTo>
                    <a:pt x="1321" y="101"/>
                  </a:lnTo>
                  <a:lnTo>
                    <a:pt x="1338" y="1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23" name="Freeform 627"/>
            <p:cNvSpPr>
              <a:spLocks noEditPoints="1"/>
            </p:cNvSpPr>
            <p:nvPr/>
          </p:nvSpPr>
          <p:spPr bwMode="auto">
            <a:xfrm>
              <a:off x="12315" y="1629"/>
              <a:ext cx="1130" cy="1365"/>
            </a:xfrm>
            <a:custGeom>
              <a:avLst/>
              <a:gdLst/>
              <a:ahLst/>
              <a:cxnLst>
                <a:cxn ang="0">
                  <a:pos x="67" y="362"/>
                </a:cxn>
                <a:cxn ang="0">
                  <a:pos x="67" y="109"/>
                </a:cxn>
                <a:cxn ang="0">
                  <a:pos x="368" y="93"/>
                </a:cxn>
                <a:cxn ang="0">
                  <a:pos x="452" y="194"/>
                </a:cxn>
                <a:cxn ang="0">
                  <a:pos x="343" y="548"/>
                </a:cxn>
                <a:cxn ang="0">
                  <a:pos x="235" y="522"/>
                </a:cxn>
                <a:cxn ang="0">
                  <a:pos x="126" y="952"/>
                </a:cxn>
                <a:cxn ang="0">
                  <a:pos x="51" y="1213"/>
                </a:cxn>
                <a:cxn ang="0">
                  <a:pos x="0" y="1104"/>
                </a:cxn>
                <a:cxn ang="0">
                  <a:pos x="310" y="472"/>
                </a:cxn>
                <a:cxn ang="0">
                  <a:pos x="327" y="160"/>
                </a:cxn>
                <a:cxn ang="0">
                  <a:pos x="159" y="194"/>
                </a:cxn>
                <a:cxn ang="0">
                  <a:pos x="235" y="286"/>
                </a:cxn>
                <a:cxn ang="0">
                  <a:pos x="293" y="320"/>
                </a:cxn>
                <a:cxn ang="0">
                  <a:pos x="143" y="421"/>
                </a:cxn>
                <a:cxn ang="0">
                  <a:pos x="302" y="463"/>
                </a:cxn>
                <a:cxn ang="0">
                  <a:pos x="686" y="202"/>
                </a:cxn>
                <a:cxn ang="0">
                  <a:pos x="653" y="34"/>
                </a:cxn>
                <a:cxn ang="0">
                  <a:pos x="745" y="76"/>
                </a:cxn>
                <a:cxn ang="0">
                  <a:pos x="1029" y="8"/>
                </a:cxn>
                <a:cxn ang="0">
                  <a:pos x="1105" y="160"/>
                </a:cxn>
                <a:cxn ang="0">
                  <a:pos x="1113" y="1045"/>
                </a:cxn>
                <a:cxn ang="0">
                  <a:pos x="1054" y="1357"/>
                </a:cxn>
                <a:cxn ang="0">
                  <a:pos x="920" y="1264"/>
                </a:cxn>
                <a:cxn ang="0">
                  <a:pos x="996" y="1205"/>
                </a:cxn>
                <a:cxn ang="0">
                  <a:pos x="920" y="430"/>
                </a:cxn>
                <a:cxn ang="0">
                  <a:pos x="762" y="472"/>
                </a:cxn>
                <a:cxn ang="0">
                  <a:pos x="1013" y="152"/>
                </a:cxn>
                <a:cxn ang="0">
                  <a:pos x="962" y="84"/>
                </a:cxn>
                <a:cxn ang="0">
                  <a:pos x="770" y="126"/>
                </a:cxn>
                <a:cxn ang="0">
                  <a:pos x="879" y="211"/>
                </a:cxn>
                <a:cxn ang="0">
                  <a:pos x="912" y="270"/>
                </a:cxn>
                <a:cxn ang="0">
                  <a:pos x="770" y="388"/>
                </a:cxn>
                <a:cxn ang="0">
                  <a:pos x="979" y="362"/>
                </a:cxn>
                <a:cxn ang="0">
                  <a:pos x="218" y="868"/>
                </a:cxn>
                <a:cxn ang="0">
                  <a:pos x="394" y="817"/>
                </a:cxn>
                <a:cxn ang="0">
                  <a:pos x="343" y="683"/>
                </a:cxn>
                <a:cxn ang="0">
                  <a:pos x="452" y="607"/>
                </a:cxn>
                <a:cxn ang="0">
                  <a:pos x="745" y="573"/>
                </a:cxn>
                <a:cxn ang="0">
                  <a:pos x="720" y="615"/>
                </a:cxn>
                <a:cxn ang="0">
                  <a:pos x="653" y="649"/>
                </a:cxn>
                <a:cxn ang="0">
                  <a:pos x="678" y="716"/>
                </a:cxn>
                <a:cxn ang="0">
                  <a:pos x="762" y="733"/>
                </a:cxn>
                <a:cxn ang="0">
                  <a:pos x="920" y="801"/>
                </a:cxn>
                <a:cxn ang="0">
                  <a:pos x="661" y="986"/>
                </a:cxn>
                <a:cxn ang="0">
                  <a:pos x="603" y="1188"/>
                </a:cxn>
                <a:cxn ang="0">
                  <a:pos x="435" y="986"/>
                </a:cxn>
                <a:cxn ang="0">
                  <a:pos x="285" y="1121"/>
                </a:cxn>
                <a:cxn ang="0">
                  <a:pos x="394" y="868"/>
                </a:cxn>
                <a:cxn ang="0">
                  <a:pos x="285" y="893"/>
                </a:cxn>
                <a:cxn ang="0">
                  <a:pos x="469" y="708"/>
                </a:cxn>
                <a:cxn ang="0">
                  <a:pos x="519" y="792"/>
                </a:cxn>
                <a:cxn ang="0">
                  <a:pos x="578" y="691"/>
                </a:cxn>
              </a:cxnLst>
              <a:rect l="0" t="0" r="r" b="b"/>
              <a:pathLst>
                <a:path w="1130" h="1365">
                  <a:moveTo>
                    <a:pt x="67" y="775"/>
                  </a:moveTo>
                  <a:lnTo>
                    <a:pt x="67" y="733"/>
                  </a:lnTo>
                  <a:lnTo>
                    <a:pt x="76" y="640"/>
                  </a:lnTo>
                  <a:lnTo>
                    <a:pt x="76" y="514"/>
                  </a:lnTo>
                  <a:lnTo>
                    <a:pt x="67" y="362"/>
                  </a:lnTo>
                  <a:lnTo>
                    <a:pt x="51" y="236"/>
                  </a:lnTo>
                  <a:lnTo>
                    <a:pt x="26" y="143"/>
                  </a:lnTo>
                  <a:lnTo>
                    <a:pt x="17" y="126"/>
                  </a:lnTo>
                  <a:lnTo>
                    <a:pt x="34" y="109"/>
                  </a:lnTo>
                  <a:lnTo>
                    <a:pt x="67" y="109"/>
                  </a:lnTo>
                  <a:lnTo>
                    <a:pt x="84" y="118"/>
                  </a:lnTo>
                  <a:lnTo>
                    <a:pt x="101" y="135"/>
                  </a:lnTo>
                  <a:lnTo>
                    <a:pt x="134" y="152"/>
                  </a:lnTo>
                  <a:lnTo>
                    <a:pt x="327" y="93"/>
                  </a:lnTo>
                  <a:lnTo>
                    <a:pt x="368" y="93"/>
                  </a:lnTo>
                  <a:lnTo>
                    <a:pt x="419" y="109"/>
                  </a:lnTo>
                  <a:lnTo>
                    <a:pt x="444" y="143"/>
                  </a:lnTo>
                  <a:lnTo>
                    <a:pt x="460" y="168"/>
                  </a:lnTo>
                  <a:lnTo>
                    <a:pt x="460" y="177"/>
                  </a:lnTo>
                  <a:lnTo>
                    <a:pt x="452" y="194"/>
                  </a:lnTo>
                  <a:lnTo>
                    <a:pt x="427" y="253"/>
                  </a:lnTo>
                  <a:lnTo>
                    <a:pt x="410" y="329"/>
                  </a:lnTo>
                  <a:lnTo>
                    <a:pt x="394" y="480"/>
                  </a:lnTo>
                  <a:lnTo>
                    <a:pt x="377" y="531"/>
                  </a:lnTo>
                  <a:lnTo>
                    <a:pt x="343" y="548"/>
                  </a:lnTo>
                  <a:lnTo>
                    <a:pt x="335" y="548"/>
                  </a:lnTo>
                  <a:lnTo>
                    <a:pt x="318" y="539"/>
                  </a:lnTo>
                  <a:lnTo>
                    <a:pt x="310" y="522"/>
                  </a:lnTo>
                  <a:lnTo>
                    <a:pt x="302" y="514"/>
                  </a:lnTo>
                  <a:lnTo>
                    <a:pt x="235" y="522"/>
                  </a:lnTo>
                  <a:lnTo>
                    <a:pt x="184" y="531"/>
                  </a:lnTo>
                  <a:lnTo>
                    <a:pt x="159" y="539"/>
                  </a:lnTo>
                  <a:lnTo>
                    <a:pt x="134" y="539"/>
                  </a:lnTo>
                  <a:lnTo>
                    <a:pt x="134" y="801"/>
                  </a:lnTo>
                  <a:lnTo>
                    <a:pt x="126" y="952"/>
                  </a:lnTo>
                  <a:lnTo>
                    <a:pt x="118" y="1070"/>
                  </a:lnTo>
                  <a:lnTo>
                    <a:pt x="101" y="1154"/>
                  </a:lnTo>
                  <a:lnTo>
                    <a:pt x="76" y="1205"/>
                  </a:lnTo>
                  <a:lnTo>
                    <a:pt x="59" y="1213"/>
                  </a:lnTo>
                  <a:lnTo>
                    <a:pt x="51" y="1213"/>
                  </a:lnTo>
                  <a:lnTo>
                    <a:pt x="34" y="1205"/>
                  </a:lnTo>
                  <a:lnTo>
                    <a:pt x="26" y="1188"/>
                  </a:lnTo>
                  <a:lnTo>
                    <a:pt x="9" y="1138"/>
                  </a:lnTo>
                  <a:lnTo>
                    <a:pt x="0" y="1121"/>
                  </a:lnTo>
                  <a:lnTo>
                    <a:pt x="0" y="1104"/>
                  </a:lnTo>
                  <a:lnTo>
                    <a:pt x="9" y="1053"/>
                  </a:lnTo>
                  <a:lnTo>
                    <a:pt x="26" y="986"/>
                  </a:lnTo>
                  <a:lnTo>
                    <a:pt x="51" y="893"/>
                  </a:lnTo>
                  <a:lnTo>
                    <a:pt x="67" y="775"/>
                  </a:lnTo>
                  <a:close/>
                  <a:moveTo>
                    <a:pt x="310" y="472"/>
                  </a:moveTo>
                  <a:lnTo>
                    <a:pt x="318" y="438"/>
                  </a:lnTo>
                  <a:lnTo>
                    <a:pt x="327" y="371"/>
                  </a:lnTo>
                  <a:lnTo>
                    <a:pt x="335" y="295"/>
                  </a:lnTo>
                  <a:lnTo>
                    <a:pt x="335" y="168"/>
                  </a:lnTo>
                  <a:lnTo>
                    <a:pt x="327" y="160"/>
                  </a:lnTo>
                  <a:lnTo>
                    <a:pt x="310" y="160"/>
                  </a:lnTo>
                  <a:lnTo>
                    <a:pt x="251" y="168"/>
                  </a:lnTo>
                  <a:lnTo>
                    <a:pt x="159" y="194"/>
                  </a:lnTo>
                  <a:lnTo>
                    <a:pt x="151" y="194"/>
                  </a:lnTo>
                  <a:lnTo>
                    <a:pt x="159" y="194"/>
                  </a:lnTo>
                  <a:lnTo>
                    <a:pt x="151" y="227"/>
                  </a:lnTo>
                  <a:lnTo>
                    <a:pt x="151" y="270"/>
                  </a:lnTo>
                  <a:lnTo>
                    <a:pt x="143" y="312"/>
                  </a:lnTo>
                  <a:lnTo>
                    <a:pt x="210" y="295"/>
                  </a:lnTo>
                  <a:lnTo>
                    <a:pt x="235" y="286"/>
                  </a:lnTo>
                  <a:lnTo>
                    <a:pt x="251" y="295"/>
                  </a:lnTo>
                  <a:lnTo>
                    <a:pt x="268" y="295"/>
                  </a:lnTo>
                  <a:lnTo>
                    <a:pt x="285" y="303"/>
                  </a:lnTo>
                  <a:lnTo>
                    <a:pt x="293" y="312"/>
                  </a:lnTo>
                  <a:lnTo>
                    <a:pt x="293" y="320"/>
                  </a:lnTo>
                  <a:lnTo>
                    <a:pt x="285" y="329"/>
                  </a:lnTo>
                  <a:lnTo>
                    <a:pt x="268" y="337"/>
                  </a:lnTo>
                  <a:lnTo>
                    <a:pt x="210" y="354"/>
                  </a:lnTo>
                  <a:lnTo>
                    <a:pt x="143" y="371"/>
                  </a:lnTo>
                  <a:lnTo>
                    <a:pt x="143" y="421"/>
                  </a:lnTo>
                  <a:lnTo>
                    <a:pt x="134" y="489"/>
                  </a:lnTo>
                  <a:lnTo>
                    <a:pt x="168" y="480"/>
                  </a:lnTo>
                  <a:lnTo>
                    <a:pt x="243" y="455"/>
                  </a:lnTo>
                  <a:lnTo>
                    <a:pt x="285" y="455"/>
                  </a:lnTo>
                  <a:lnTo>
                    <a:pt x="302" y="463"/>
                  </a:lnTo>
                  <a:lnTo>
                    <a:pt x="310" y="472"/>
                  </a:lnTo>
                  <a:close/>
                  <a:moveTo>
                    <a:pt x="728" y="480"/>
                  </a:moveTo>
                  <a:lnTo>
                    <a:pt x="703" y="447"/>
                  </a:lnTo>
                  <a:lnTo>
                    <a:pt x="686" y="413"/>
                  </a:lnTo>
                  <a:lnTo>
                    <a:pt x="686" y="202"/>
                  </a:lnTo>
                  <a:lnTo>
                    <a:pt x="670" y="118"/>
                  </a:lnTo>
                  <a:lnTo>
                    <a:pt x="653" y="59"/>
                  </a:lnTo>
                  <a:lnTo>
                    <a:pt x="644" y="50"/>
                  </a:lnTo>
                  <a:lnTo>
                    <a:pt x="644" y="42"/>
                  </a:lnTo>
                  <a:lnTo>
                    <a:pt x="653" y="34"/>
                  </a:lnTo>
                  <a:lnTo>
                    <a:pt x="678" y="34"/>
                  </a:lnTo>
                  <a:lnTo>
                    <a:pt x="703" y="42"/>
                  </a:lnTo>
                  <a:lnTo>
                    <a:pt x="720" y="59"/>
                  </a:lnTo>
                  <a:lnTo>
                    <a:pt x="736" y="67"/>
                  </a:lnTo>
                  <a:lnTo>
                    <a:pt x="745" y="76"/>
                  </a:lnTo>
                  <a:lnTo>
                    <a:pt x="837" y="59"/>
                  </a:lnTo>
                  <a:lnTo>
                    <a:pt x="904" y="34"/>
                  </a:lnTo>
                  <a:lnTo>
                    <a:pt x="937" y="17"/>
                  </a:lnTo>
                  <a:lnTo>
                    <a:pt x="987" y="0"/>
                  </a:lnTo>
                  <a:lnTo>
                    <a:pt x="1029" y="8"/>
                  </a:lnTo>
                  <a:lnTo>
                    <a:pt x="1113" y="59"/>
                  </a:lnTo>
                  <a:lnTo>
                    <a:pt x="1130" y="84"/>
                  </a:lnTo>
                  <a:lnTo>
                    <a:pt x="1121" y="101"/>
                  </a:lnTo>
                  <a:lnTo>
                    <a:pt x="1113" y="126"/>
                  </a:lnTo>
                  <a:lnTo>
                    <a:pt x="1105" y="160"/>
                  </a:lnTo>
                  <a:lnTo>
                    <a:pt x="1096" y="236"/>
                  </a:lnTo>
                  <a:lnTo>
                    <a:pt x="1096" y="489"/>
                  </a:lnTo>
                  <a:lnTo>
                    <a:pt x="1105" y="708"/>
                  </a:lnTo>
                  <a:lnTo>
                    <a:pt x="1105" y="902"/>
                  </a:lnTo>
                  <a:lnTo>
                    <a:pt x="1113" y="1045"/>
                  </a:lnTo>
                  <a:lnTo>
                    <a:pt x="1121" y="1146"/>
                  </a:lnTo>
                  <a:lnTo>
                    <a:pt x="1121" y="1197"/>
                  </a:lnTo>
                  <a:lnTo>
                    <a:pt x="1113" y="1264"/>
                  </a:lnTo>
                  <a:lnTo>
                    <a:pt x="1088" y="1323"/>
                  </a:lnTo>
                  <a:lnTo>
                    <a:pt x="1054" y="1357"/>
                  </a:lnTo>
                  <a:lnTo>
                    <a:pt x="1038" y="1365"/>
                  </a:lnTo>
                  <a:lnTo>
                    <a:pt x="1021" y="1365"/>
                  </a:lnTo>
                  <a:lnTo>
                    <a:pt x="996" y="1348"/>
                  </a:lnTo>
                  <a:lnTo>
                    <a:pt x="971" y="1315"/>
                  </a:lnTo>
                  <a:lnTo>
                    <a:pt x="920" y="1264"/>
                  </a:lnTo>
                  <a:lnTo>
                    <a:pt x="845" y="1197"/>
                  </a:lnTo>
                  <a:lnTo>
                    <a:pt x="854" y="1188"/>
                  </a:lnTo>
                  <a:lnTo>
                    <a:pt x="887" y="1188"/>
                  </a:lnTo>
                  <a:lnTo>
                    <a:pt x="929" y="1205"/>
                  </a:lnTo>
                  <a:lnTo>
                    <a:pt x="996" y="1205"/>
                  </a:lnTo>
                  <a:lnTo>
                    <a:pt x="1004" y="1154"/>
                  </a:lnTo>
                  <a:lnTo>
                    <a:pt x="1013" y="1070"/>
                  </a:lnTo>
                  <a:lnTo>
                    <a:pt x="1021" y="935"/>
                  </a:lnTo>
                  <a:lnTo>
                    <a:pt x="1021" y="421"/>
                  </a:lnTo>
                  <a:lnTo>
                    <a:pt x="920" y="430"/>
                  </a:lnTo>
                  <a:lnTo>
                    <a:pt x="854" y="430"/>
                  </a:lnTo>
                  <a:lnTo>
                    <a:pt x="812" y="438"/>
                  </a:lnTo>
                  <a:lnTo>
                    <a:pt x="787" y="438"/>
                  </a:lnTo>
                  <a:lnTo>
                    <a:pt x="770" y="447"/>
                  </a:lnTo>
                  <a:lnTo>
                    <a:pt x="762" y="472"/>
                  </a:lnTo>
                  <a:lnTo>
                    <a:pt x="745" y="489"/>
                  </a:lnTo>
                  <a:lnTo>
                    <a:pt x="736" y="489"/>
                  </a:lnTo>
                  <a:lnTo>
                    <a:pt x="728" y="480"/>
                  </a:lnTo>
                  <a:close/>
                  <a:moveTo>
                    <a:pt x="1013" y="379"/>
                  </a:moveTo>
                  <a:lnTo>
                    <a:pt x="1013" y="152"/>
                  </a:lnTo>
                  <a:lnTo>
                    <a:pt x="1004" y="135"/>
                  </a:lnTo>
                  <a:lnTo>
                    <a:pt x="1004" y="109"/>
                  </a:lnTo>
                  <a:lnTo>
                    <a:pt x="987" y="101"/>
                  </a:lnTo>
                  <a:lnTo>
                    <a:pt x="979" y="84"/>
                  </a:lnTo>
                  <a:lnTo>
                    <a:pt x="962" y="84"/>
                  </a:lnTo>
                  <a:lnTo>
                    <a:pt x="937" y="93"/>
                  </a:lnTo>
                  <a:lnTo>
                    <a:pt x="895" y="101"/>
                  </a:lnTo>
                  <a:lnTo>
                    <a:pt x="837" y="109"/>
                  </a:lnTo>
                  <a:lnTo>
                    <a:pt x="787" y="126"/>
                  </a:lnTo>
                  <a:lnTo>
                    <a:pt x="770" y="126"/>
                  </a:lnTo>
                  <a:lnTo>
                    <a:pt x="770" y="185"/>
                  </a:lnTo>
                  <a:lnTo>
                    <a:pt x="762" y="244"/>
                  </a:lnTo>
                  <a:lnTo>
                    <a:pt x="803" y="227"/>
                  </a:lnTo>
                  <a:lnTo>
                    <a:pt x="845" y="219"/>
                  </a:lnTo>
                  <a:lnTo>
                    <a:pt x="879" y="211"/>
                  </a:lnTo>
                  <a:lnTo>
                    <a:pt x="912" y="211"/>
                  </a:lnTo>
                  <a:lnTo>
                    <a:pt x="929" y="227"/>
                  </a:lnTo>
                  <a:lnTo>
                    <a:pt x="946" y="236"/>
                  </a:lnTo>
                  <a:lnTo>
                    <a:pt x="946" y="253"/>
                  </a:lnTo>
                  <a:lnTo>
                    <a:pt x="912" y="270"/>
                  </a:lnTo>
                  <a:lnTo>
                    <a:pt x="854" y="278"/>
                  </a:lnTo>
                  <a:lnTo>
                    <a:pt x="770" y="286"/>
                  </a:lnTo>
                  <a:lnTo>
                    <a:pt x="762" y="286"/>
                  </a:lnTo>
                  <a:lnTo>
                    <a:pt x="762" y="337"/>
                  </a:lnTo>
                  <a:lnTo>
                    <a:pt x="770" y="388"/>
                  </a:lnTo>
                  <a:lnTo>
                    <a:pt x="854" y="379"/>
                  </a:lnTo>
                  <a:lnTo>
                    <a:pt x="904" y="362"/>
                  </a:lnTo>
                  <a:lnTo>
                    <a:pt x="937" y="362"/>
                  </a:lnTo>
                  <a:lnTo>
                    <a:pt x="962" y="354"/>
                  </a:lnTo>
                  <a:lnTo>
                    <a:pt x="979" y="362"/>
                  </a:lnTo>
                  <a:lnTo>
                    <a:pt x="1004" y="362"/>
                  </a:lnTo>
                  <a:lnTo>
                    <a:pt x="1013" y="379"/>
                  </a:lnTo>
                  <a:close/>
                  <a:moveTo>
                    <a:pt x="285" y="893"/>
                  </a:moveTo>
                  <a:lnTo>
                    <a:pt x="235" y="876"/>
                  </a:lnTo>
                  <a:lnTo>
                    <a:pt x="218" y="868"/>
                  </a:lnTo>
                  <a:lnTo>
                    <a:pt x="218" y="851"/>
                  </a:lnTo>
                  <a:lnTo>
                    <a:pt x="226" y="851"/>
                  </a:lnTo>
                  <a:lnTo>
                    <a:pt x="243" y="843"/>
                  </a:lnTo>
                  <a:lnTo>
                    <a:pt x="302" y="834"/>
                  </a:lnTo>
                  <a:lnTo>
                    <a:pt x="394" y="817"/>
                  </a:lnTo>
                  <a:lnTo>
                    <a:pt x="394" y="733"/>
                  </a:lnTo>
                  <a:lnTo>
                    <a:pt x="385" y="708"/>
                  </a:lnTo>
                  <a:lnTo>
                    <a:pt x="368" y="691"/>
                  </a:lnTo>
                  <a:lnTo>
                    <a:pt x="352" y="691"/>
                  </a:lnTo>
                  <a:lnTo>
                    <a:pt x="343" y="683"/>
                  </a:lnTo>
                  <a:lnTo>
                    <a:pt x="310" y="666"/>
                  </a:lnTo>
                  <a:lnTo>
                    <a:pt x="293" y="649"/>
                  </a:lnTo>
                  <a:lnTo>
                    <a:pt x="302" y="640"/>
                  </a:lnTo>
                  <a:lnTo>
                    <a:pt x="310" y="640"/>
                  </a:lnTo>
                  <a:lnTo>
                    <a:pt x="452" y="607"/>
                  </a:lnTo>
                  <a:lnTo>
                    <a:pt x="544" y="590"/>
                  </a:lnTo>
                  <a:lnTo>
                    <a:pt x="644" y="565"/>
                  </a:lnTo>
                  <a:lnTo>
                    <a:pt x="661" y="556"/>
                  </a:lnTo>
                  <a:lnTo>
                    <a:pt x="728" y="556"/>
                  </a:lnTo>
                  <a:lnTo>
                    <a:pt x="745" y="573"/>
                  </a:lnTo>
                  <a:lnTo>
                    <a:pt x="762" y="581"/>
                  </a:lnTo>
                  <a:lnTo>
                    <a:pt x="770" y="590"/>
                  </a:lnTo>
                  <a:lnTo>
                    <a:pt x="762" y="607"/>
                  </a:lnTo>
                  <a:lnTo>
                    <a:pt x="745" y="607"/>
                  </a:lnTo>
                  <a:lnTo>
                    <a:pt x="720" y="615"/>
                  </a:lnTo>
                  <a:lnTo>
                    <a:pt x="695" y="615"/>
                  </a:lnTo>
                  <a:lnTo>
                    <a:pt x="678" y="624"/>
                  </a:lnTo>
                  <a:lnTo>
                    <a:pt x="653" y="624"/>
                  </a:lnTo>
                  <a:lnTo>
                    <a:pt x="628" y="632"/>
                  </a:lnTo>
                  <a:lnTo>
                    <a:pt x="653" y="649"/>
                  </a:lnTo>
                  <a:lnTo>
                    <a:pt x="670" y="657"/>
                  </a:lnTo>
                  <a:lnTo>
                    <a:pt x="678" y="674"/>
                  </a:lnTo>
                  <a:lnTo>
                    <a:pt x="686" y="683"/>
                  </a:lnTo>
                  <a:lnTo>
                    <a:pt x="678" y="699"/>
                  </a:lnTo>
                  <a:lnTo>
                    <a:pt x="678" y="716"/>
                  </a:lnTo>
                  <a:lnTo>
                    <a:pt x="670" y="733"/>
                  </a:lnTo>
                  <a:lnTo>
                    <a:pt x="670" y="758"/>
                  </a:lnTo>
                  <a:lnTo>
                    <a:pt x="711" y="750"/>
                  </a:lnTo>
                  <a:lnTo>
                    <a:pt x="745" y="742"/>
                  </a:lnTo>
                  <a:lnTo>
                    <a:pt x="762" y="733"/>
                  </a:lnTo>
                  <a:lnTo>
                    <a:pt x="828" y="733"/>
                  </a:lnTo>
                  <a:lnTo>
                    <a:pt x="879" y="750"/>
                  </a:lnTo>
                  <a:lnTo>
                    <a:pt x="904" y="767"/>
                  </a:lnTo>
                  <a:lnTo>
                    <a:pt x="920" y="775"/>
                  </a:lnTo>
                  <a:lnTo>
                    <a:pt x="920" y="801"/>
                  </a:lnTo>
                  <a:lnTo>
                    <a:pt x="912" y="809"/>
                  </a:lnTo>
                  <a:lnTo>
                    <a:pt x="837" y="809"/>
                  </a:lnTo>
                  <a:lnTo>
                    <a:pt x="670" y="826"/>
                  </a:lnTo>
                  <a:lnTo>
                    <a:pt x="670" y="919"/>
                  </a:lnTo>
                  <a:lnTo>
                    <a:pt x="661" y="986"/>
                  </a:lnTo>
                  <a:lnTo>
                    <a:pt x="661" y="1138"/>
                  </a:lnTo>
                  <a:lnTo>
                    <a:pt x="644" y="1205"/>
                  </a:lnTo>
                  <a:lnTo>
                    <a:pt x="628" y="1230"/>
                  </a:lnTo>
                  <a:lnTo>
                    <a:pt x="611" y="1222"/>
                  </a:lnTo>
                  <a:lnTo>
                    <a:pt x="603" y="1188"/>
                  </a:lnTo>
                  <a:lnTo>
                    <a:pt x="594" y="1129"/>
                  </a:lnTo>
                  <a:lnTo>
                    <a:pt x="594" y="834"/>
                  </a:lnTo>
                  <a:lnTo>
                    <a:pt x="494" y="851"/>
                  </a:lnTo>
                  <a:lnTo>
                    <a:pt x="460" y="860"/>
                  </a:lnTo>
                  <a:lnTo>
                    <a:pt x="435" y="986"/>
                  </a:lnTo>
                  <a:lnTo>
                    <a:pt x="427" y="1003"/>
                  </a:lnTo>
                  <a:lnTo>
                    <a:pt x="385" y="1070"/>
                  </a:lnTo>
                  <a:lnTo>
                    <a:pt x="343" y="1112"/>
                  </a:lnTo>
                  <a:lnTo>
                    <a:pt x="293" y="1129"/>
                  </a:lnTo>
                  <a:lnTo>
                    <a:pt x="285" y="1121"/>
                  </a:lnTo>
                  <a:lnTo>
                    <a:pt x="276" y="1121"/>
                  </a:lnTo>
                  <a:lnTo>
                    <a:pt x="302" y="1095"/>
                  </a:lnTo>
                  <a:lnTo>
                    <a:pt x="343" y="1045"/>
                  </a:lnTo>
                  <a:lnTo>
                    <a:pt x="377" y="969"/>
                  </a:lnTo>
                  <a:lnTo>
                    <a:pt x="394" y="868"/>
                  </a:lnTo>
                  <a:lnTo>
                    <a:pt x="360" y="876"/>
                  </a:lnTo>
                  <a:lnTo>
                    <a:pt x="335" y="885"/>
                  </a:lnTo>
                  <a:lnTo>
                    <a:pt x="318" y="885"/>
                  </a:lnTo>
                  <a:lnTo>
                    <a:pt x="302" y="893"/>
                  </a:lnTo>
                  <a:lnTo>
                    <a:pt x="285" y="893"/>
                  </a:lnTo>
                  <a:close/>
                  <a:moveTo>
                    <a:pt x="561" y="640"/>
                  </a:moveTo>
                  <a:lnTo>
                    <a:pt x="419" y="674"/>
                  </a:lnTo>
                  <a:lnTo>
                    <a:pt x="444" y="683"/>
                  </a:lnTo>
                  <a:lnTo>
                    <a:pt x="460" y="691"/>
                  </a:lnTo>
                  <a:lnTo>
                    <a:pt x="469" y="708"/>
                  </a:lnTo>
                  <a:lnTo>
                    <a:pt x="477" y="716"/>
                  </a:lnTo>
                  <a:lnTo>
                    <a:pt x="477" y="733"/>
                  </a:lnTo>
                  <a:lnTo>
                    <a:pt x="469" y="758"/>
                  </a:lnTo>
                  <a:lnTo>
                    <a:pt x="469" y="801"/>
                  </a:lnTo>
                  <a:lnTo>
                    <a:pt x="519" y="792"/>
                  </a:lnTo>
                  <a:lnTo>
                    <a:pt x="552" y="784"/>
                  </a:lnTo>
                  <a:lnTo>
                    <a:pt x="594" y="784"/>
                  </a:lnTo>
                  <a:lnTo>
                    <a:pt x="594" y="767"/>
                  </a:lnTo>
                  <a:lnTo>
                    <a:pt x="586" y="725"/>
                  </a:lnTo>
                  <a:lnTo>
                    <a:pt x="578" y="691"/>
                  </a:lnTo>
                  <a:lnTo>
                    <a:pt x="578" y="666"/>
                  </a:lnTo>
                  <a:lnTo>
                    <a:pt x="569" y="657"/>
                  </a:lnTo>
                  <a:lnTo>
                    <a:pt x="569" y="649"/>
                  </a:lnTo>
                  <a:lnTo>
                    <a:pt x="561" y="6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24" name="Freeform 628"/>
            <p:cNvSpPr>
              <a:spLocks noEditPoints="1"/>
            </p:cNvSpPr>
            <p:nvPr/>
          </p:nvSpPr>
          <p:spPr bwMode="auto">
            <a:xfrm>
              <a:off x="13779" y="1671"/>
              <a:ext cx="1330" cy="1247"/>
            </a:xfrm>
            <a:custGeom>
              <a:avLst/>
              <a:gdLst/>
              <a:ahLst/>
              <a:cxnLst>
                <a:cxn ang="0">
                  <a:pos x="243" y="700"/>
                </a:cxn>
                <a:cxn ang="0">
                  <a:pos x="134" y="674"/>
                </a:cxn>
                <a:cxn ang="0">
                  <a:pos x="34" y="649"/>
                </a:cxn>
                <a:cxn ang="0">
                  <a:pos x="9" y="582"/>
                </a:cxn>
                <a:cxn ang="0">
                  <a:pos x="193" y="573"/>
                </a:cxn>
                <a:cxn ang="0">
                  <a:pos x="360" y="135"/>
                </a:cxn>
                <a:cxn ang="0">
                  <a:pos x="335" y="8"/>
                </a:cxn>
                <a:cxn ang="0">
                  <a:pos x="418" y="25"/>
                </a:cxn>
                <a:cxn ang="0">
                  <a:pos x="494" y="84"/>
                </a:cxn>
                <a:cxn ang="0">
                  <a:pos x="469" y="169"/>
                </a:cxn>
                <a:cxn ang="0">
                  <a:pos x="418" y="337"/>
                </a:cxn>
                <a:cxn ang="0">
                  <a:pos x="494" y="497"/>
                </a:cxn>
                <a:cxn ang="0">
                  <a:pos x="577" y="464"/>
                </a:cxn>
                <a:cxn ang="0">
                  <a:pos x="619" y="539"/>
                </a:cxn>
                <a:cxn ang="0">
                  <a:pos x="527" y="919"/>
                </a:cxn>
                <a:cxn ang="0">
                  <a:pos x="602" y="1062"/>
                </a:cxn>
                <a:cxn ang="0">
                  <a:pos x="577" y="1087"/>
                </a:cxn>
                <a:cxn ang="0">
                  <a:pos x="318" y="1053"/>
                </a:cxn>
                <a:cxn ang="0">
                  <a:pos x="109" y="1121"/>
                </a:cxn>
                <a:cxn ang="0">
                  <a:pos x="368" y="919"/>
                </a:cxn>
                <a:cxn ang="0">
                  <a:pos x="209" y="792"/>
                </a:cxn>
                <a:cxn ang="0">
                  <a:pos x="285" y="784"/>
                </a:cxn>
                <a:cxn ang="0">
                  <a:pos x="460" y="750"/>
                </a:cxn>
                <a:cxn ang="0">
                  <a:pos x="895" y="76"/>
                </a:cxn>
                <a:cxn ang="0">
                  <a:pos x="954" y="59"/>
                </a:cxn>
                <a:cxn ang="0">
                  <a:pos x="1054" y="143"/>
                </a:cxn>
                <a:cxn ang="0">
                  <a:pos x="795" y="548"/>
                </a:cxn>
                <a:cxn ang="0">
                  <a:pos x="878" y="565"/>
                </a:cxn>
                <a:cxn ang="0">
                  <a:pos x="1079" y="405"/>
                </a:cxn>
                <a:cxn ang="0">
                  <a:pos x="1205" y="438"/>
                </a:cxn>
                <a:cxn ang="0">
                  <a:pos x="1330" y="632"/>
                </a:cxn>
                <a:cxn ang="0">
                  <a:pos x="1271" y="657"/>
                </a:cxn>
                <a:cxn ang="0">
                  <a:pos x="1029" y="598"/>
                </a:cxn>
                <a:cxn ang="0">
                  <a:pos x="711" y="708"/>
                </a:cxn>
                <a:cxn ang="0">
                  <a:pos x="611" y="649"/>
                </a:cxn>
                <a:cxn ang="0">
                  <a:pos x="694" y="556"/>
                </a:cxn>
                <a:cxn ang="0">
                  <a:pos x="895" y="211"/>
                </a:cxn>
                <a:cxn ang="0">
                  <a:pos x="895" y="76"/>
                </a:cxn>
                <a:cxn ang="0">
                  <a:pos x="761" y="1180"/>
                </a:cxn>
                <a:cxn ang="0">
                  <a:pos x="686" y="910"/>
                </a:cxn>
                <a:cxn ang="0">
                  <a:pos x="678" y="851"/>
                </a:cxn>
                <a:cxn ang="0">
                  <a:pos x="736" y="860"/>
                </a:cxn>
                <a:cxn ang="0">
                  <a:pos x="1012" y="809"/>
                </a:cxn>
                <a:cxn ang="0">
                  <a:pos x="1188" y="775"/>
                </a:cxn>
                <a:cxn ang="0">
                  <a:pos x="1305" y="860"/>
                </a:cxn>
                <a:cxn ang="0">
                  <a:pos x="1196" y="1070"/>
                </a:cxn>
                <a:cxn ang="0">
                  <a:pos x="1246" y="1121"/>
                </a:cxn>
                <a:cxn ang="0">
                  <a:pos x="979" y="1163"/>
                </a:cxn>
                <a:cxn ang="0">
                  <a:pos x="837" y="1214"/>
                </a:cxn>
                <a:cxn ang="0">
                  <a:pos x="1113" y="1062"/>
                </a:cxn>
                <a:cxn ang="0">
                  <a:pos x="1087" y="860"/>
                </a:cxn>
                <a:cxn ang="0">
                  <a:pos x="820" y="910"/>
                </a:cxn>
                <a:cxn ang="0">
                  <a:pos x="828" y="1121"/>
                </a:cxn>
                <a:cxn ang="0">
                  <a:pos x="1113" y="1062"/>
                </a:cxn>
              </a:cxnLst>
              <a:rect l="0" t="0" r="r" b="b"/>
              <a:pathLst>
                <a:path w="1330" h="1247">
                  <a:moveTo>
                    <a:pt x="209" y="792"/>
                  </a:moveTo>
                  <a:lnTo>
                    <a:pt x="209" y="767"/>
                  </a:lnTo>
                  <a:lnTo>
                    <a:pt x="226" y="742"/>
                  </a:lnTo>
                  <a:lnTo>
                    <a:pt x="243" y="700"/>
                  </a:lnTo>
                  <a:lnTo>
                    <a:pt x="268" y="632"/>
                  </a:lnTo>
                  <a:lnTo>
                    <a:pt x="268" y="624"/>
                  </a:lnTo>
                  <a:lnTo>
                    <a:pt x="193" y="649"/>
                  </a:lnTo>
                  <a:lnTo>
                    <a:pt x="134" y="674"/>
                  </a:lnTo>
                  <a:lnTo>
                    <a:pt x="109" y="691"/>
                  </a:lnTo>
                  <a:lnTo>
                    <a:pt x="84" y="691"/>
                  </a:lnTo>
                  <a:lnTo>
                    <a:pt x="59" y="666"/>
                  </a:lnTo>
                  <a:lnTo>
                    <a:pt x="34" y="649"/>
                  </a:lnTo>
                  <a:lnTo>
                    <a:pt x="17" y="641"/>
                  </a:lnTo>
                  <a:lnTo>
                    <a:pt x="0" y="624"/>
                  </a:lnTo>
                  <a:lnTo>
                    <a:pt x="0" y="590"/>
                  </a:lnTo>
                  <a:lnTo>
                    <a:pt x="9" y="582"/>
                  </a:lnTo>
                  <a:lnTo>
                    <a:pt x="50" y="582"/>
                  </a:lnTo>
                  <a:lnTo>
                    <a:pt x="75" y="590"/>
                  </a:lnTo>
                  <a:lnTo>
                    <a:pt x="117" y="582"/>
                  </a:lnTo>
                  <a:lnTo>
                    <a:pt x="193" y="573"/>
                  </a:lnTo>
                  <a:lnTo>
                    <a:pt x="285" y="556"/>
                  </a:lnTo>
                  <a:lnTo>
                    <a:pt x="326" y="379"/>
                  </a:lnTo>
                  <a:lnTo>
                    <a:pt x="351" y="244"/>
                  </a:lnTo>
                  <a:lnTo>
                    <a:pt x="360" y="135"/>
                  </a:lnTo>
                  <a:lnTo>
                    <a:pt x="360" y="93"/>
                  </a:lnTo>
                  <a:lnTo>
                    <a:pt x="343" y="42"/>
                  </a:lnTo>
                  <a:lnTo>
                    <a:pt x="335" y="25"/>
                  </a:lnTo>
                  <a:lnTo>
                    <a:pt x="335" y="8"/>
                  </a:lnTo>
                  <a:lnTo>
                    <a:pt x="343" y="0"/>
                  </a:lnTo>
                  <a:lnTo>
                    <a:pt x="377" y="0"/>
                  </a:lnTo>
                  <a:lnTo>
                    <a:pt x="402" y="8"/>
                  </a:lnTo>
                  <a:lnTo>
                    <a:pt x="418" y="25"/>
                  </a:lnTo>
                  <a:lnTo>
                    <a:pt x="443" y="42"/>
                  </a:lnTo>
                  <a:lnTo>
                    <a:pt x="460" y="59"/>
                  </a:lnTo>
                  <a:lnTo>
                    <a:pt x="485" y="76"/>
                  </a:lnTo>
                  <a:lnTo>
                    <a:pt x="494" y="84"/>
                  </a:lnTo>
                  <a:lnTo>
                    <a:pt x="502" y="101"/>
                  </a:lnTo>
                  <a:lnTo>
                    <a:pt x="494" y="118"/>
                  </a:lnTo>
                  <a:lnTo>
                    <a:pt x="485" y="143"/>
                  </a:lnTo>
                  <a:lnTo>
                    <a:pt x="469" y="169"/>
                  </a:lnTo>
                  <a:lnTo>
                    <a:pt x="460" y="194"/>
                  </a:lnTo>
                  <a:lnTo>
                    <a:pt x="443" y="228"/>
                  </a:lnTo>
                  <a:lnTo>
                    <a:pt x="435" y="270"/>
                  </a:lnTo>
                  <a:lnTo>
                    <a:pt x="418" y="337"/>
                  </a:lnTo>
                  <a:lnTo>
                    <a:pt x="393" y="421"/>
                  </a:lnTo>
                  <a:lnTo>
                    <a:pt x="360" y="539"/>
                  </a:lnTo>
                  <a:lnTo>
                    <a:pt x="502" y="514"/>
                  </a:lnTo>
                  <a:lnTo>
                    <a:pt x="494" y="497"/>
                  </a:lnTo>
                  <a:lnTo>
                    <a:pt x="494" y="455"/>
                  </a:lnTo>
                  <a:lnTo>
                    <a:pt x="502" y="447"/>
                  </a:lnTo>
                  <a:lnTo>
                    <a:pt x="527" y="447"/>
                  </a:lnTo>
                  <a:lnTo>
                    <a:pt x="577" y="464"/>
                  </a:lnTo>
                  <a:lnTo>
                    <a:pt x="602" y="480"/>
                  </a:lnTo>
                  <a:lnTo>
                    <a:pt x="619" y="497"/>
                  </a:lnTo>
                  <a:lnTo>
                    <a:pt x="627" y="523"/>
                  </a:lnTo>
                  <a:lnTo>
                    <a:pt x="619" y="539"/>
                  </a:lnTo>
                  <a:lnTo>
                    <a:pt x="586" y="615"/>
                  </a:lnTo>
                  <a:lnTo>
                    <a:pt x="519" y="818"/>
                  </a:lnTo>
                  <a:lnTo>
                    <a:pt x="477" y="893"/>
                  </a:lnTo>
                  <a:lnTo>
                    <a:pt x="527" y="919"/>
                  </a:lnTo>
                  <a:lnTo>
                    <a:pt x="569" y="944"/>
                  </a:lnTo>
                  <a:lnTo>
                    <a:pt x="594" y="986"/>
                  </a:lnTo>
                  <a:lnTo>
                    <a:pt x="602" y="1045"/>
                  </a:lnTo>
                  <a:lnTo>
                    <a:pt x="602" y="1062"/>
                  </a:lnTo>
                  <a:lnTo>
                    <a:pt x="594" y="1070"/>
                  </a:lnTo>
                  <a:lnTo>
                    <a:pt x="594" y="1079"/>
                  </a:lnTo>
                  <a:lnTo>
                    <a:pt x="586" y="1079"/>
                  </a:lnTo>
                  <a:lnTo>
                    <a:pt x="577" y="1087"/>
                  </a:lnTo>
                  <a:lnTo>
                    <a:pt x="544" y="1070"/>
                  </a:lnTo>
                  <a:lnTo>
                    <a:pt x="502" y="1028"/>
                  </a:lnTo>
                  <a:lnTo>
                    <a:pt x="427" y="961"/>
                  </a:lnTo>
                  <a:lnTo>
                    <a:pt x="318" y="1053"/>
                  </a:lnTo>
                  <a:lnTo>
                    <a:pt x="218" y="1112"/>
                  </a:lnTo>
                  <a:lnTo>
                    <a:pt x="134" y="1129"/>
                  </a:lnTo>
                  <a:lnTo>
                    <a:pt x="117" y="1129"/>
                  </a:lnTo>
                  <a:lnTo>
                    <a:pt x="109" y="1121"/>
                  </a:lnTo>
                  <a:lnTo>
                    <a:pt x="109" y="1112"/>
                  </a:lnTo>
                  <a:lnTo>
                    <a:pt x="117" y="1112"/>
                  </a:lnTo>
                  <a:lnTo>
                    <a:pt x="268" y="1011"/>
                  </a:lnTo>
                  <a:lnTo>
                    <a:pt x="368" y="919"/>
                  </a:lnTo>
                  <a:lnTo>
                    <a:pt x="293" y="868"/>
                  </a:lnTo>
                  <a:lnTo>
                    <a:pt x="243" y="843"/>
                  </a:lnTo>
                  <a:lnTo>
                    <a:pt x="218" y="818"/>
                  </a:lnTo>
                  <a:lnTo>
                    <a:pt x="209" y="792"/>
                  </a:lnTo>
                  <a:close/>
                  <a:moveTo>
                    <a:pt x="502" y="565"/>
                  </a:moveTo>
                  <a:lnTo>
                    <a:pt x="335" y="607"/>
                  </a:lnTo>
                  <a:lnTo>
                    <a:pt x="285" y="767"/>
                  </a:lnTo>
                  <a:lnTo>
                    <a:pt x="285" y="784"/>
                  </a:lnTo>
                  <a:lnTo>
                    <a:pt x="293" y="801"/>
                  </a:lnTo>
                  <a:lnTo>
                    <a:pt x="310" y="818"/>
                  </a:lnTo>
                  <a:lnTo>
                    <a:pt x="410" y="860"/>
                  </a:lnTo>
                  <a:lnTo>
                    <a:pt x="460" y="750"/>
                  </a:lnTo>
                  <a:lnTo>
                    <a:pt x="485" y="649"/>
                  </a:lnTo>
                  <a:lnTo>
                    <a:pt x="494" y="582"/>
                  </a:lnTo>
                  <a:lnTo>
                    <a:pt x="502" y="565"/>
                  </a:lnTo>
                  <a:close/>
                  <a:moveTo>
                    <a:pt x="895" y="76"/>
                  </a:moveTo>
                  <a:lnTo>
                    <a:pt x="895" y="59"/>
                  </a:lnTo>
                  <a:lnTo>
                    <a:pt x="912" y="51"/>
                  </a:lnTo>
                  <a:lnTo>
                    <a:pt x="920" y="51"/>
                  </a:lnTo>
                  <a:lnTo>
                    <a:pt x="954" y="59"/>
                  </a:lnTo>
                  <a:lnTo>
                    <a:pt x="1037" y="93"/>
                  </a:lnTo>
                  <a:lnTo>
                    <a:pt x="1054" y="110"/>
                  </a:lnTo>
                  <a:lnTo>
                    <a:pt x="1062" y="126"/>
                  </a:lnTo>
                  <a:lnTo>
                    <a:pt x="1054" y="143"/>
                  </a:lnTo>
                  <a:lnTo>
                    <a:pt x="1046" y="152"/>
                  </a:lnTo>
                  <a:lnTo>
                    <a:pt x="962" y="278"/>
                  </a:lnTo>
                  <a:lnTo>
                    <a:pt x="887" y="396"/>
                  </a:lnTo>
                  <a:lnTo>
                    <a:pt x="795" y="548"/>
                  </a:lnTo>
                  <a:lnTo>
                    <a:pt x="786" y="565"/>
                  </a:lnTo>
                  <a:lnTo>
                    <a:pt x="786" y="582"/>
                  </a:lnTo>
                  <a:lnTo>
                    <a:pt x="811" y="582"/>
                  </a:lnTo>
                  <a:lnTo>
                    <a:pt x="878" y="565"/>
                  </a:lnTo>
                  <a:lnTo>
                    <a:pt x="995" y="539"/>
                  </a:lnTo>
                  <a:lnTo>
                    <a:pt x="1163" y="514"/>
                  </a:lnTo>
                  <a:lnTo>
                    <a:pt x="1087" y="421"/>
                  </a:lnTo>
                  <a:lnTo>
                    <a:pt x="1079" y="405"/>
                  </a:lnTo>
                  <a:lnTo>
                    <a:pt x="1071" y="379"/>
                  </a:lnTo>
                  <a:lnTo>
                    <a:pt x="1079" y="371"/>
                  </a:lnTo>
                  <a:lnTo>
                    <a:pt x="1087" y="371"/>
                  </a:lnTo>
                  <a:lnTo>
                    <a:pt x="1205" y="438"/>
                  </a:lnTo>
                  <a:lnTo>
                    <a:pt x="1280" y="489"/>
                  </a:lnTo>
                  <a:lnTo>
                    <a:pt x="1322" y="548"/>
                  </a:lnTo>
                  <a:lnTo>
                    <a:pt x="1330" y="607"/>
                  </a:lnTo>
                  <a:lnTo>
                    <a:pt x="1330" y="632"/>
                  </a:lnTo>
                  <a:lnTo>
                    <a:pt x="1322" y="649"/>
                  </a:lnTo>
                  <a:lnTo>
                    <a:pt x="1305" y="666"/>
                  </a:lnTo>
                  <a:lnTo>
                    <a:pt x="1288" y="666"/>
                  </a:lnTo>
                  <a:lnTo>
                    <a:pt x="1271" y="657"/>
                  </a:lnTo>
                  <a:lnTo>
                    <a:pt x="1255" y="632"/>
                  </a:lnTo>
                  <a:lnTo>
                    <a:pt x="1230" y="598"/>
                  </a:lnTo>
                  <a:lnTo>
                    <a:pt x="1205" y="556"/>
                  </a:lnTo>
                  <a:lnTo>
                    <a:pt x="1029" y="598"/>
                  </a:lnTo>
                  <a:lnTo>
                    <a:pt x="895" y="632"/>
                  </a:lnTo>
                  <a:lnTo>
                    <a:pt x="803" y="666"/>
                  </a:lnTo>
                  <a:lnTo>
                    <a:pt x="745" y="691"/>
                  </a:lnTo>
                  <a:lnTo>
                    <a:pt x="711" y="708"/>
                  </a:lnTo>
                  <a:lnTo>
                    <a:pt x="694" y="725"/>
                  </a:lnTo>
                  <a:lnTo>
                    <a:pt x="678" y="725"/>
                  </a:lnTo>
                  <a:lnTo>
                    <a:pt x="619" y="666"/>
                  </a:lnTo>
                  <a:lnTo>
                    <a:pt x="611" y="649"/>
                  </a:lnTo>
                  <a:lnTo>
                    <a:pt x="611" y="632"/>
                  </a:lnTo>
                  <a:lnTo>
                    <a:pt x="619" y="615"/>
                  </a:lnTo>
                  <a:lnTo>
                    <a:pt x="661" y="573"/>
                  </a:lnTo>
                  <a:lnTo>
                    <a:pt x="694" y="556"/>
                  </a:lnTo>
                  <a:lnTo>
                    <a:pt x="719" y="523"/>
                  </a:lnTo>
                  <a:lnTo>
                    <a:pt x="803" y="396"/>
                  </a:lnTo>
                  <a:lnTo>
                    <a:pt x="862" y="295"/>
                  </a:lnTo>
                  <a:lnTo>
                    <a:pt x="895" y="211"/>
                  </a:lnTo>
                  <a:lnTo>
                    <a:pt x="903" y="143"/>
                  </a:lnTo>
                  <a:lnTo>
                    <a:pt x="903" y="110"/>
                  </a:lnTo>
                  <a:lnTo>
                    <a:pt x="895" y="101"/>
                  </a:lnTo>
                  <a:lnTo>
                    <a:pt x="895" y="76"/>
                  </a:lnTo>
                  <a:close/>
                  <a:moveTo>
                    <a:pt x="820" y="1247"/>
                  </a:moveTo>
                  <a:lnTo>
                    <a:pt x="811" y="1239"/>
                  </a:lnTo>
                  <a:lnTo>
                    <a:pt x="795" y="1230"/>
                  </a:lnTo>
                  <a:lnTo>
                    <a:pt x="761" y="1180"/>
                  </a:lnTo>
                  <a:lnTo>
                    <a:pt x="761" y="1146"/>
                  </a:lnTo>
                  <a:lnTo>
                    <a:pt x="736" y="1037"/>
                  </a:lnTo>
                  <a:lnTo>
                    <a:pt x="711" y="961"/>
                  </a:lnTo>
                  <a:lnTo>
                    <a:pt x="686" y="910"/>
                  </a:lnTo>
                  <a:lnTo>
                    <a:pt x="678" y="885"/>
                  </a:lnTo>
                  <a:lnTo>
                    <a:pt x="669" y="868"/>
                  </a:lnTo>
                  <a:lnTo>
                    <a:pt x="669" y="860"/>
                  </a:lnTo>
                  <a:lnTo>
                    <a:pt x="678" y="851"/>
                  </a:lnTo>
                  <a:lnTo>
                    <a:pt x="686" y="851"/>
                  </a:lnTo>
                  <a:lnTo>
                    <a:pt x="694" y="843"/>
                  </a:lnTo>
                  <a:lnTo>
                    <a:pt x="703" y="851"/>
                  </a:lnTo>
                  <a:lnTo>
                    <a:pt x="736" y="860"/>
                  </a:lnTo>
                  <a:lnTo>
                    <a:pt x="753" y="860"/>
                  </a:lnTo>
                  <a:lnTo>
                    <a:pt x="770" y="868"/>
                  </a:lnTo>
                  <a:lnTo>
                    <a:pt x="912" y="843"/>
                  </a:lnTo>
                  <a:lnTo>
                    <a:pt x="1012" y="809"/>
                  </a:lnTo>
                  <a:lnTo>
                    <a:pt x="1071" y="792"/>
                  </a:lnTo>
                  <a:lnTo>
                    <a:pt x="1121" y="775"/>
                  </a:lnTo>
                  <a:lnTo>
                    <a:pt x="1154" y="767"/>
                  </a:lnTo>
                  <a:lnTo>
                    <a:pt x="1188" y="775"/>
                  </a:lnTo>
                  <a:lnTo>
                    <a:pt x="1271" y="826"/>
                  </a:lnTo>
                  <a:lnTo>
                    <a:pt x="1288" y="834"/>
                  </a:lnTo>
                  <a:lnTo>
                    <a:pt x="1297" y="851"/>
                  </a:lnTo>
                  <a:lnTo>
                    <a:pt x="1305" y="860"/>
                  </a:lnTo>
                  <a:lnTo>
                    <a:pt x="1297" y="885"/>
                  </a:lnTo>
                  <a:lnTo>
                    <a:pt x="1280" y="902"/>
                  </a:lnTo>
                  <a:lnTo>
                    <a:pt x="1230" y="978"/>
                  </a:lnTo>
                  <a:lnTo>
                    <a:pt x="1196" y="1070"/>
                  </a:lnTo>
                  <a:lnTo>
                    <a:pt x="1221" y="1087"/>
                  </a:lnTo>
                  <a:lnTo>
                    <a:pt x="1238" y="1096"/>
                  </a:lnTo>
                  <a:lnTo>
                    <a:pt x="1246" y="1104"/>
                  </a:lnTo>
                  <a:lnTo>
                    <a:pt x="1246" y="1121"/>
                  </a:lnTo>
                  <a:lnTo>
                    <a:pt x="1238" y="1129"/>
                  </a:lnTo>
                  <a:lnTo>
                    <a:pt x="1221" y="1138"/>
                  </a:lnTo>
                  <a:lnTo>
                    <a:pt x="1071" y="1155"/>
                  </a:lnTo>
                  <a:lnTo>
                    <a:pt x="979" y="1163"/>
                  </a:lnTo>
                  <a:lnTo>
                    <a:pt x="912" y="1171"/>
                  </a:lnTo>
                  <a:lnTo>
                    <a:pt x="870" y="1180"/>
                  </a:lnTo>
                  <a:lnTo>
                    <a:pt x="837" y="1180"/>
                  </a:lnTo>
                  <a:lnTo>
                    <a:pt x="837" y="1214"/>
                  </a:lnTo>
                  <a:lnTo>
                    <a:pt x="828" y="1230"/>
                  </a:lnTo>
                  <a:lnTo>
                    <a:pt x="828" y="1239"/>
                  </a:lnTo>
                  <a:lnTo>
                    <a:pt x="820" y="1247"/>
                  </a:lnTo>
                  <a:close/>
                  <a:moveTo>
                    <a:pt x="1113" y="1062"/>
                  </a:moveTo>
                  <a:lnTo>
                    <a:pt x="1138" y="961"/>
                  </a:lnTo>
                  <a:lnTo>
                    <a:pt x="1138" y="877"/>
                  </a:lnTo>
                  <a:lnTo>
                    <a:pt x="1113" y="851"/>
                  </a:lnTo>
                  <a:lnTo>
                    <a:pt x="1087" y="860"/>
                  </a:lnTo>
                  <a:lnTo>
                    <a:pt x="1021" y="868"/>
                  </a:lnTo>
                  <a:lnTo>
                    <a:pt x="954" y="885"/>
                  </a:lnTo>
                  <a:lnTo>
                    <a:pt x="878" y="902"/>
                  </a:lnTo>
                  <a:lnTo>
                    <a:pt x="820" y="910"/>
                  </a:lnTo>
                  <a:lnTo>
                    <a:pt x="803" y="919"/>
                  </a:lnTo>
                  <a:lnTo>
                    <a:pt x="803" y="961"/>
                  </a:lnTo>
                  <a:lnTo>
                    <a:pt x="811" y="1028"/>
                  </a:lnTo>
                  <a:lnTo>
                    <a:pt x="828" y="1121"/>
                  </a:lnTo>
                  <a:lnTo>
                    <a:pt x="945" y="1104"/>
                  </a:lnTo>
                  <a:lnTo>
                    <a:pt x="1029" y="1079"/>
                  </a:lnTo>
                  <a:lnTo>
                    <a:pt x="1087" y="1062"/>
                  </a:lnTo>
                  <a:lnTo>
                    <a:pt x="1113" y="10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25" name="Freeform 629"/>
            <p:cNvSpPr>
              <a:spLocks/>
            </p:cNvSpPr>
            <p:nvPr/>
          </p:nvSpPr>
          <p:spPr bwMode="auto">
            <a:xfrm>
              <a:off x="15996" y="2109"/>
              <a:ext cx="276" cy="489"/>
            </a:xfrm>
            <a:custGeom>
              <a:avLst/>
              <a:gdLst/>
              <a:ahLst/>
              <a:cxnLst>
                <a:cxn ang="0">
                  <a:pos x="276" y="177"/>
                </a:cxn>
                <a:cxn ang="0">
                  <a:pos x="251" y="287"/>
                </a:cxn>
                <a:cxn ang="0">
                  <a:pos x="175" y="396"/>
                </a:cxn>
                <a:cxn ang="0">
                  <a:pos x="58" y="489"/>
                </a:cxn>
                <a:cxn ang="0">
                  <a:pos x="25" y="455"/>
                </a:cxn>
                <a:cxn ang="0">
                  <a:pos x="117" y="388"/>
                </a:cxn>
                <a:cxn ang="0">
                  <a:pos x="167" y="312"/>
                </a:cxn>
                <a:cxn ang="0">
                  <a:pos x="184" y="236"/>
                </a:cxn>
                <a:cxn ang="0">
                  <a:pos x="159" y="245"/>
                </a:cxn>
                <a:cxn ang="0">
                  <a:pos x="125" y="253"/>
                </a:cxn>
                <a:cxn ang="0">
                  <a:pos x="83" y="245"/>
                </a:cxn>
                <a:cxn ang="0">
                  <a:pos x="33" y="211"/>
                </a:cxn>
                <a:cxn ang="0">
                  <a:pos x="0" y="160"/>
                </a:cxn>
                <a:cxn ang="0">
                  <a:pos x="0" y="127"/>
                </a:cxn>
                <a:cxn ang="0">
                  <a:pos x="16" y="59"/>
                </a:cxn>
                <a:cxn ang="0">
                  <a:pos x="41" y="34"/>
                </a:cxn>
                <a:cxn ang="0">
                  <a:pos x="67" y="17"/>
                </a:cxn>
                <a:cxn ang="0">
                  <a:pos x="100" y="9"/>
                </a:cxn>
                <a:cxn ang="0">
                  <a:pos x="125" y="0"/>
                </a:cxn>
                <a:cxn ang="0">
                  <a:pos x="159" y="9"/>
                </a:cxn>
                <a:cxn ang="0">
                  <a:pos x="200" y="17"/>
                </a:cxn>
                <a:cxn ang="0">
                  <a:pos x="234" y="51"/>
                </a:cxn>
                <a:cxn ang="0">
                  <a:pos x="267" y="101"/>
                </a:cxn>
                <a:cxn ang="0">
                  <a:pos x="276" y="177"/>
                </a:cxn>
              </a:cxnLst>
              <a:rect l="0" t="0" r="r" b="b"/>
              <a:pathLst>
                <a:path w="276" h="489">
                  <a:moveTo>
                    <a:pt x="276" y="177"/>
                  </a:moveTo>
                  <a:lnTo>
                    <a:pt x="251" y="287"/>
                  </a:lnTo>
                  <a:lnTo>
                    <a:pt x="175" y="396"/>
                  </a:lnTo>
                  <a:lnTo>
                    <a:pt x="58" y="489"/>
                  </a:lnTo>
                  <a:lnTo>
                    <a:pt x="25" y="455"/>
                  </a:lnTo>
                  <a:lnTo>
                    <a:pt x="117" y="388"/>
                  </a:lnTo>
                  <a:lnTo>
                    <a:pt x="167" y="312"/>
                  </a:lnTo>
                  <a:lnTo>
                    <a:pt x="184" y="236"/>
                  </a:lnTo>
                  <a:lnTo>
                    <a:pt x="159" y="245"/>
                  </a:lnTo>
                  <a:lnTo>
                    <a:pt x="125" y="253"/>
                  </a:lnTo>
                  <a:lnTo>
                    <a:pt x="83" y="245"/>
                  </a:lnTo>
                  <a:lnTo>
                    <a:pt x="33" y="211"/>
                  </a:lnTo>
                  <a:lnTo>
                    <a:pt x="0" y="160"/>
                  </a:lnTo>
                  <a:lnTo>
                    <a:pt x="0" y="127"/>
                  </a:lnTo>
                  <a:lnTo>
                    <a:pt x="16" y="59"/>
                  </a:lnTo>
                  <a:lnTo>
                    <a:pt x="41" y="34"/>
                  </a:lnTo>
                  <a:lnTo>
                    <a:pt x="67" y="17"/>
                  </a:lnTo>
                  <a:lnTo>
                    <a:pt x="100" y="9"/>
                  </a:lnTo>
                  <a:lnTo>
                    <a:pt x="125" y="0"/>
                  </a:lnTo>
                  <a:lnTo>
                    <a:pt x="159" y="9"/>
                  </a:lnTo>
                  <a:lnTo>
                    <a:pt x="200" y="17"/>
                  </a:lnTo>
                  <a:lnTo>
                    <a:pt x="234" y="51"/>
                  </a:lnTo>
                  <a:lnTo>
                    <a:pt x="267" y="101"/>
                  </a:lnTo>
                  <a:lnTo>
                    <a:pt x="276" y="17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26" name="Freeform 630"/>
            <p:cNvSpPr>
              <a:spLocks noEditPoints="1"/>
            </p:cNvSpPr>
            <p:nvPr/>
          </p:nvSpPr>
          <p:spPr bwMode="auto">
            <a:xfrm>
              <a:off x="17116" y="1654"/>
              <a:ext cx="1406" cy="1264"/>
            </a:xfrm>
            <a:custGeom>
              <a:avLst/>
              <a:gdLst/>
              <a:ahLst/>
              <a:cxnLst>
                <a:cxn ang="0">
                  <a:pos x="427" y="59"/>
                </a:cxn>
                <a:cxn ang="0">
                  <a:pos x="477" y="211"/>
                </a:cxn>
                <a:cxn ang="0">
                  <a:pos x="594" y="287"/>
                </a:cxn>
                <a:cxn ang="0">
                  <a:pos x="670" y="329"/>
                </a:cxn>
                <a:cxn ang="0">
                  <a:pos x="218" y="430"/>
                </a:cxn>
                <a:cxn ang="0">
                  <a:pos x="17" y="430"/>
                </a:cxn>
                <a:cxn ang="0">
                  <a:pos x="118" y="371"/>
                </a:cxn>
                <a:cxn ang="0">
                  <a:pos x="569" y="287"/>
                </a:cxn>
                <a:cxn ang="0">
                  <a:pos x="260" y="809"/>
                </a:cxn>
                <a:cxn ang="0">
                  <a:pos x="151" y="582"/>
                </a:cxn>
                <a:cxn ang="0">
                  <a:pos x="201" y="531"/>
                </a:cxn>
                <a:cxn ang="0">
                  <a:pos x="494" y="447"/>
                </a:cxn>
                <a:cxn ang="0">
                  <a:pos x="603" y="540"/>
                </a:cxn>
                <a:cxn ang="0">
                  <a:pos x="552" y="717"/>
                </a:cxn>
                <a:cxn ang="0">
                  <a:pos x="394" y="759"/>
                </a:cxn>
                <a:cxn ang="0">
                  <a:pos x="435" y="826"/>
                </a:cxn>
                <a:cxn ang="0">
                  <a:pos x="410" y="1155"/>
                </a:cxn>
                <a:cxn ang="0">
                  <a:pos x="251" y="1096"/>
                </a:cxn>
                <a:cxn ang="0">
                  <a:pos x="285" y="1070"/>
                </a:cxn>
                <a:cxn ang="0">
                  <a:pos x="360" y="1020"/>
                </a:cxn>
                <a:cxn ang="0">
                  <a:pos x="310" y="776"/>
                </a:cxn>
                <a:cxn ang="0">
                  <a:pos x="276" y="565"/>
                </a:cxn>
                <a:cxn ang="0">
                  <a:pos x="452" y="683"/>
                </a:cxn>
                <a:cxn ang="0">
                  <a:pos x="452" y="523"/>
                </a:cxn>
                <a:cxn ang="0">
                  <a:pos x="168" y="995"/>
                </a:cxn>
                <a:cxn ang="0">
                  <a:pos x="84" y="1113"/>
                </a:cxn>
                <a:cxn ang="0">
                  <a:pos x="59" y="1011"/>
                </a:cxn>
                <a:cxn ang="0">
                  <a:pos x="469" y="885"/>
                </a:cxn>
                <a:cxn ang="0">
                  <a:pos x="578" y="894"/>
                </a:cxn>
                <a:cxn ang="0">
                  <a:pos x="586" y="1011"/>
                </a:cxn>
                <a:cxn ang="0">
                  <a:pos x="670" y="523"/>
                </a:cxn>
                <a:cxn ang="0">
                  <a:pos x="854" y="101"/>
                </a:cxn>
                <a:cxn ang="0">
                  <a:pos x="854" y="0"/>
                </a:cxn>
                <a:cxn ang="0">
                  <a:pos x="946" y="177"/>
                </a:cxn>
                <a:cxn ang="0">
                  <a:pos x="1096" y="430"/>
                </a:cxn>
                <a:cxn ang="0">
                  <a:pos x="1180" y="481"/>
                </a:cxn>
                <a:cxn ang="0">
                  <a:pos x="895" y="556"/>
                </a:cxn>
                <a:cxn ang="0">
                  <a:pos x="695" y="1070"/>
                </a:cxn>
                <a:cxn ang="0">
                  <a:pos x="477" y="1256"/>
                </a:cxn>
                <a:cxn ang="0">
                  <a:pos x="803" y="582"/>
                </a:cxn>
                <a:cxn ang="0">
                  <a:pos x="653" y="540"/>
                </a:cxn>
                <a:cxn ang="0">
                  <a:pos x="912" y="615"/>
                </a:cxn>
                <a:cxn ang="0">
                  <a:pos x="1013" y="666"/>
                </a:cxn>
                <a:cxn ang="0">
                  <a:pos x="979" y="919"/>
                </a:cxn>
                <a:cxn ang="0">
                  <a:pos x="1054" y="1163"/>
                </a:cxn>
                <a:cxn ang="0">
                  <a:pos x="1238" y="1138"/>
                </a:cxn>
                <a:cxn ang="0">
                  <a:pos x="1339" y="936"/>
                </a:cxn>
                <a:cxn ang="0">
                  <a:pos x="1389" y="1104"/>
                </a:cxn>
                <a:cxn ang="0">
                  <a:pos x="1364" y="1214"/>
                </a:cxn>
                <a:cxn ang="0">
                  <a:pos x="1205" y="1256"/>
                </a:cxn>
                <a:cxn ang="0">
                  <a:pos x="921" y="1104"/>
                </a:cxn>
                <a:cxn ang="0">
                  <a:pos x="929" y="733"/>
                </a:cxn>
                <a:cxn ang="0">
                  <a:pos x="1247" y="278"/>
                </a:cxn>
                <a:cxn ang="0">
                  <a:pos x="1197" y="354"/>
                </a:cxn>
                <a:cxn ang="0">
                  <a:pos x="1054" y="211"/>
                </a:cxn>
              </a:cxnLst>
              <a:rect l="0" t="0" r="r" b="b"/>
              <a:pathLst>
                <a:path w="1406" h="1264">
                  <a:moveTo>
                    <a:pt x="318" y="59"/>
                  </a:moveTo>
                  <a:lnTo>
                    <a:pt x="318" y="42"/>
                  </a:lnTo>
                  <a:lnTo>
                    <a:pt x="327" y="34"/>
                  </a:lnTo>
                  <a:lnTo>
                    <a:pt x="368" y="34"/>
                  </a:lnTo>
                  <a:lnTo>
                    <a:pt x="427" y="59"/>
                  </a:lnTo>
                  <a:lnTo>
                    <a:pt x="477" y="93"/>
                  </a:lnTo>
                  <a:lnTo>
                    <a:pt x="511" y="135"/>
                  </a:lnTo>
                  <a:lnTo>
                    <a:pt x="519" y="194"/>
                  </a:lnTo>
                  <a:lnTo>
                    <a:pt x="486" y="211"/>
                  </a:lnTo>
                  <a:lnTo>
                    <a:pt x="477" y="211"/>
                  </a:lnTo>
                  <a:lnTo>
                    <a:pt x="427" y="177"/>
                  </a:lnTo>
                  <a:lnTo>
                    <a:pt x="377" y="135"/>
                  </a:lnTo>
                  <a:lnTo>
                    <a:pt x="335" y="93"/>
                  </a:lnTo>
                  <a:lnTo>
                    <a:pt x="318" y="59"/>
                  </a:lnTo>
                  <a:close/>
                  <a:moveTo>
                    <a:pt x="594" y="287"/>
                  </a:moveTo>
                  <a:lnTo>
                    <a:pt x="611" y="287"/>
                  </a:lnTo>
                  <a:lnTo>
                    <a:pt x="636" y="295"/>
                  </a:lnTo>
                  <a:lnTo>
                    <a:pt x="653" y="304"/>
                  </a:lnTo>
                  <a:lnTo>
                    <a:pt x="661" y="312"/>
                  </a:lnTo>
                  <a:lnTo>
                    <a:pt x="670" y="329"/>
                  </a:lnTo>
                  <a:lnTo>
                    <a:pt x="653" y="346"/>
                  </a:lnTo>
                  <a:lnTo>
                    <a:pt x="645" y="346"/>
                  </a:lnTo>
                  <a:lnTo>
                    <a:pt x="460" y="371"/>
                  </a:lnTo>
                  <a:lnTo>
                    <a:pt x="318" y="396"/>
                  </a:lnTo>
                  <a:lnTo>
                    <a:pt x="218" y="430"/>
                  </a:lnTo>
                  <a:lnTo>
                    <a:pt x="143" y="447"/>
                  </a:lnTo>
                  <a:lnTo>
                    <a:pt x="101" y="455"/>
                  </a:lnTo>
                  <a:lnTo>
                    <a:pt x="76" y="447"/>
                  </a:lnTo>
                  <a:lnTo>
                    <a:pt x="42" y="438"/>
                  </a:lnTo>
                  <a:lnTo>
                    <a:pt x="17" y="430"/>
                  </a:lnTo>
                  <a:lnTo>
                    <a:pt x="0" y="413"/>
                  </a:lnTo>
                  <a:lnTo>
                    <a:pt x="0" y="388"/>
                  </a:lnTo>
                  <a:lnTo>
                    <a:pt x="9" y="379"/>
                  </a:lnTo>
                  <a:lnTo>
                    <a:pt x="26" y="379"/>
                  </a:lnTo>
                  <a:lnTo>
                    <a:pt x="118" y="371"/>
                  </a:lnTo>
                  <a:lnTo>
                    <a:pt x="218" y="354"/>
                  </a:lnTo>
                  <a:lnTo>
                    <a:pt x="327" y="337"/>
                  </a:lnTo>
                  <a:lnTo>
                    <a:pt x="427" y="312"/>
                  </a:lnTo>
                  <a:lnTo>
                    <a:pt x="502" y="304"/>
                  </a:lnTo>
                  <a:lnTo>
                    <a:pt x="569" y="287"/>
                  </a:lnTo>
                  <a:lnTo>
                    <a:pt x="594" y="287"/>
                  </a:lnTo>
                  <a:close/>
                  <a:moveTo>
                    <a:pt x="276" y="776"/>
                  </a:moveTo>
                  <a:lnTo>
                    <a:pt x="276" y="801"/>
                  </a:lnTo>
                  <a:lnTo>
                    <a:pt x="268" y="809"/>
                  </a:lnTo>
                  <a:lnTo>
                    <a:pt x="260" y="809"/>
                  </a:lnTo>
                  <a:lnTo>
                    <a:pt x="251" y="801"/>
                  </a:lnTo>
                  <a:lnTo>
                    <a:pt x="235" y="792"/>
                  </a:lnTo>
                  <a:lnTo>
                    <a:pt x="210" y="742"/>
                  </a:lnTo>
                  <a:lnTo>
                    <a:pt x="176" y="641"/>
                  </a:lnTo>
                  <a:lnTo>
                    <a:pt x="151" y="582"/>
                  </a:lnTo>
                  <a:lnTo>
                    <a:pt x="134" y="548"/>
                  </a:lnTo>
                  <a:lnTo>
                    <a:pt x="134" y="531"/>
                  </a:lnTo>
                  <a:lnTo>
                    <a:pt x="143" y="523"/>
                  </a:lnTo>
                  <a:lnTo>
                    <a:pt x="184" y="523"/>
                  </a:lnTo>
                  <a:lnTo>
                    <a:pt x="201" y="531"/>
                  </a:lnTo>
                  <a:lnTo>
                    <a:pt x="218" y="531"/>
                  </a:lnTo>
                  <a:lnTo>
                    <a:pt x="335" y="506"/>
                  </a:lnTo>
                  <a:lnTo>
                    <a:pt x="402" y="481"/>
                  </a:lnTo>
                  <a:lnTo>
                    <a:pt x="444" y="464"/>
                  </a:lnTo>
                  <a:lnTo>
                    <a:pt x="494" y="447"/>
                  </a:lnTo>
                  <a:lnTo>
                    <a:pt x="502" y="447"/>
                  </a:lnTo>
                  <a:lnTo>
                    <a:pt x="519" y="455"/>
                  </a:lnTo>
                  <a:lnTo>
                    <a:pt x="586" y="497"/>
                  </a:lnTo>
                  <a:lnTo>
                    <a:pt x="603" y="514"/>
                  </a:lnTo>
                  <a:lnTo>
                    <a:pt x="603" y="540"/>
                  </a:lnTo>
                  <a:lnTo>
                    <a:pt x="569" y="573"/>
                  </a:lnTo>
                  <a:lnTo>
                    <a:pt x="552" y="615"/>
                  </a:lnTo>
                  <a:lnTo>
                    <a:pt x="519" y="691"/>
                  </a:lnTo>
                  <a:lnTo>
                    <a:pt x="536" y="700"/>
                  </a:lnTo>
                  <a:lnTo>
                    <a:pt x="552" y="717"/>
                  </a:lnTo>
                  <a:lnTo>
                    <a:pt x="552" y="725"/>
                  </a:lnTo>
                  <a:lnTo>
                    <a:pt x="544" y="733"/>
                  </a:lnTo>
                  <a:lnTo>
                    <a:pt x="536" y="733"/>
                  </a:lnTo>
                  <a:lnTo>
                    <a:pt x="460" y="742"/>
                  </a:lnTo>
                  <a:lnTo>
                    <a:pt x="394" y="759"/>
                  </a:lnTo>
                  <a:lnTo>
                    <a:pt x="410" y="767"/>
                  </a:lnTo>
                  <a:lnTo>
                    <a:pt x="427" y="784"/>
                  </a:lnTo>
                  <a:lnTo>
                    <a:pt x="427" y="792"/>
                  </a:lnTo>
                  <a:lnTo>
                    <a:pt x="435" y="809"/>
                  </a:lnTo>
                  <a:lnTo>
                    <a:pt x="435" y="826"/>
                  </a:lnTo>
                  <a:lnTo>
                    <a:pt x="427" y="851"/>
                  </a:lnTo>
                  <a:lnTo>
                    <a:pt x="427" y="986"/>
                  </a:lnTo>
                  <a:lnTo>
                    <a:pt x="435" y="1011"/>
                  </a:lnTo>
                  <a:lnTo>
                    <a:pt x="427" y="1087"/>
                  </a:lnTo>
                  <a:lnTo>
                    <a:pt x="410" y="1155"/>
                  </a:lnTo>
                  <a:lnTo>
                    <a:pt x="385" y="1197"/>
                  </a:lnTo>
                  <a:lnTo>
                    <a:pt x="360" y="1197"/>
                  </a:lnTo>
                  <a:lnTo>
                    <a:pt x="293" y="1129"/>
                  </a:lnTo>
                  <a:lnTo>
                    <a:pt x="268" y="1113"/>
                  </a:lnTo>
                  <a:lnTo>
                    <a:pt x="251" y="1096"/>
                  </a:lnTo>
                  <a:lnTo>
                    <a:pt x="243" y="1079"/>
                  </a:lnTo>
                  <a:lnTo>
                    <a:pt x="235" y="1070"/>
                  </a:lnTo>
                  <a:lnTo>
                    <a:pt x="243" y="1062"/>
                  </a:lnTo>
                  <a:lnTo>
                    <a:pt x="268" y="1062"/>
                  </a:lnTo>
                  <a:lnTo>
                    <a:pt x="285" y="1070"/>
                  </a:lnTo>
                  <a:lnTo>
                    <a:pt x="302" y="1070"/>
                  </a:lnTo>
                  <a:lnTo>
                    <a:pt x="327" y="1079"/>
                  </a:lnTo>
                  <a:lnTo>
                    <a:pt x="343" y="1079"/>
                  </a:lnTo>
                  <a:lnTo>
                    <a:pt x="360" y="1045"/>
                  </a:lnTo>
                  <a:lnTo>
                    <a:pt x="360" y="1020"/>
                  </a:lnTo>
                  <a:lnTo>
                    <a:pt x="352" y="894"/>
                  </a:lnTo>
                  <a:lnTo>
                    <a:pt x="343" y="809"/>
                  </a:lnTo>
                  <a:lnTo>
                    <a:pt x="335" y="767"/>
                  </a:lnTo>
                  <a:lnTo>
                    <a:pt x="318" y="767"/>
                  </a:lnTo>
                  <a:lnTo>
                    <a:pt x="310" y="776"/>
                  </a:lnTo>
                  <a:lnTo>
                    <a:pt x="276" y="776"/>
                  </a:lnTo>
                  <a:close/>
                  <a:moveTo>
                    <a:pt x="444" y="523"/>
                  </a:moveTo>
                  <a:lnTo>
                    <a:pt x="402" y="531"/>
                  </a:lnTo>
                  <a:lnTo>
                    <a:pt x="335" y="548"/>
                  </a:lnTo>
                  <a:lnTo>
                    <a:pt x="276" y="565"/>
                  </a:lnTo>
                  <a:lnTo>
                    <a:pt x="235" y="573"/>
                  </a:lnTo>
                  <a:lnTo>
                    <a:pt x="251" y="632"/>
                  </a:lnTo>
                  <a:lnTo>
                    <a:pt x="268" y="733"/>
                  </a:lnTo>
                  <a:lnTo>
                    <a:pt x="352" y="708"/>
                  </a:lnTo>
                  <a:lnTo>
                    <a:pt x="452" y="683"/>
                  </a:lnTo>
                  <a:lnTo>
                    <a:pt x="469" y="590"/>
                  </a:lnTo>
                  <a:lnTo>
                    <a:pt x="477" y="548"/>
                  </a:lnTo>
                  <a:lnTo>
                    <a:pt x="477" y="540"/>
                  </a:lnTo>
                  <a:lnTo>
                    <a:pt x="469" y="531"/>
                  </a:lnTo>
                  <a:lnTo>
                    <a:pt x="452" y="523"/>
                  </a:lnTo>
                  <a:lnTo>
                    <a:pt x="444" y="523"/>
                  </a:lnTo>
                  <a:close/>
                  <a:moveTo>
                    <a:pt x="151" y="868"/>
                  </a:moveTo>
                  <a:lnTo>
                    <a:pt x="159" y="868"/>
                  </a:lnTo>
                  <a:lnTo>
                    <a:pt x="168" y="877"/>
                  </a:lnTo>
                  <a:lnTo>
                    <a:pt x="168" y="995"/>
                  </a:lnTo>
                  <a:lnTo>
                    <a:pt x="159" y="1028"/>
                  </a:lnTo>
                  <a:lnTo>
                    <a:pt x="143" y="1054"/>
                  </a:lnTo>
                  <a:lnTo>
                    <a:pt x="134" y="1079"/>
                  </a:lnTo>
                  <a:lnTo>
                    <a:pt x="118" y="1096"/>
                  </a:lnTo>
                  <a:lnTo>
                    <a:pt x="84" y="1113"/>
                  </a:lnTo>
                  <a:lnTo>
                    <a:pt x="67" y="1113"/>
                  </a:lnTo>
                  <a:lnTo>
                    <a:pt x="59" y="1104"/>
                  </a:lnTo>
                  <a:lnTo>
                    <a:pt x="51" y="1087"/>
                  </a:lnTo>
                  <a:lnTo>
                    <a:pt x="51" y="1028"/>
                  </a:lnTo>
                  <a:lnTo>
                    <a:pt x="59" y="1011"/>
                  </a:lnTo>
                  <a:lnTo>
                    <a:pt x="101" y="944"/>
                  </a:lnTo>
                  <a:lnTo>
                    <a:pt x="118" y="902"/>
                  </a:lnTo>
                  <a:lnTo>
                    <a:pt x="134" y="877"/>
                  </a:lnTo>
                  <a:lnTo>
                    <a:pt x="151" y="868"/>
                  </a:lnTo>
                  <a:close/>
                  <a:moveTo>
                    <a:pt x="469" y="885"/>
                  </a:moveTo>
                  <a:lnTo>
                    <a:pt x="469" y="868"/>
                  </a:lnTo>
                  <a:lnTo>
                    <a:pt x="502" y="868"/>
                  </a:lnTo>
                  <a:lnTo>
                    <a:pt x="519" y="877"/>
                  </a:lnTo>
                  <a:lnTo>
                    <a:pt x="544" y="885"/>
                  </a:lnTo>
                  <a:lnTo>
                    <a:pt x="578" y="894"/>
                  </a:lnTo>
                  <a:lnTo>
                    <a:pt x="603" y="919"/>
                  </a:lnTo>
                  <a:lnTo>
                    <a:pt x="611" y="944"/>
                  </a:lnTo>
                  <a:lnTo>
                    <a:pt x="611" y="986"/>
                  </a:lnTo>
                  <a:lnTo>
                    <a:pt x="603" y="1003"/>
                  </a:lnTo>
                  <a:lnTo>
                    <a:pt x="586" y="1011"/>
                  </a:lnTo>
                  <a:lnTo>
                    <a:pt x="536" y="961"/>
                  </a:lnTo>
                  <a:lnTo>
                    <a:pt x="519" y="936"/>
                  </a:lnTo>
                  <a:lnTo>
                    <a:pt x="469" y="885"/>
                  </a:lnTo>
                  <a:close/>
                  <a:moveTo>
                    <a:pt x="653" y="540"/>
                  </a:moveTo>
                  <a:lnTo>
                    <a:pt x="670" y="523"/>
                  </a:lnTo>
                  <a:lnTo>
                    <a:pt x="728" y="514"/>
                  </a:lnTo>
                  <a:lnTo>
                    <a:pt x="820" y="506"/>
                  </a:lnTo>
                  <a:lnTo>
                    <a:pt x="845" y="329"/>
                  </a:lnTo>
                  <a:lnTo>
                    <a:pt x="854" y="135"/>
                  </a:lnTo>
                  <a:lnTo>
                    <a:pt x="854" y="101"/>
                  </a:lnTo>
                  <a:lnTo>
                    <a:pt x="837" y="76"/>
                  </a:lnTo>
                  <a:lnTo>
                    <a:pt x="812" y="25"/>
                  </a:lnTo>
                  <a:lnTo>
                    <a:pt x="812" y="9"/>
                  </a:lnTo>
                  <a:lnTo>
                    <a:pt x="829" y="0"/>
                  </a:lnTo>
                  <a:lnTo>
                    <a:pt x="854" y="0"/>
                  </a:lnTo>
                  <a:lnTo>
                    <a:pt x="904" y="17"/>
                  </a:lnTo>
                  <a:lnTo>
                    <a:pt x="929" y="34"/>
                  </a:lnTo>
                  <a:lnTo>
                    <a:pt x="971" y="76"/>
                  </a:lnTo>
                  <a:lnTo>
                    <a:pt x="971" y="93"/>
                  </a:lnTo>
                  <a:lnTo>
                    <a:pt x="946" y="177"/>
                  </a:lnTo>
                  <a:lnTo>
                    <a:pt x="929" y="304"/>
                  </a:lnTo>
                  <a:lnTo>
                    <a:pt x="904" y="481"/>
                  </a:lnTo>
                  <a:lnTo>
                    <a:pt x="1021" y="447"/>
                  </a:lnTo>
                  <a:lnTo>
                    <a:pt x="1088" y="430"/>
                  </a:lnTo>
                  <a:lnTo>
                    <a:pt x="1096" y="430"/>
                  </a:lnTo>
                  <a:lnTo>
                    <a:pt x="1113" y="438"/>
                  </a:lnTo>
                  <a:lnTo>
                    <a:pt x="1138" y="438"/>
                  </a:lnTo>
                  <a:lnTo>
                    <a:pt x="1163" y="455"/>
                  </a:lnTo>
                  <a:lnTo>
                    <a:pt x="1180" y="464"/>
                  </a:lnTo>
                  <a:lnTo>
                    <a:pt x="1180" y="481"/>
                  </a:lnTo>
                  <a:lnTo>
                    <a:pt x="1171" y="489"/>
                  </a:lnTo>
                  <a:lnTo>
                    <a:pt x="1138" y="506"/>
                  </a:lnTo>
                  <a:lnTo>
                    <a:pt x="1088" y="514"/>
                  </a:lnTo>
                  <a:lnTo>
                    <a:pt x="1004" y="531"/>
                  </a:lnTo>
                  <a:lnTo>
                    <a:pt x="895" y="556"/>
                  </a:lnTo>
                  <a:lnTo>
                    <a:pt x="837" y="776"/>
                  </a:lnTo>
                  <a:lnTo>
                    <a:pt x="770" y="953"/>
                  </a:lnTo>
                  <a:lnTo>
                    <a:pt x="762" y="969"/>
                  </a:lnTo>
                  <a:lnTo>
                    <a:pt x="737" y="1011"/>
                  </a:lnTo>
                  <a:lnTo>
                    <a:pt x="695" y="1070"/>
                  </a:lnTo>
                  <a:lnTo>
                    <a:pt x="645" y="1138"/>
                  </a:lnTo>
                  <a:lnTo>
                    <a:pt x="594" y="1197"/>
                  </a:lnTo>
                  <a:lnTo>
                    <a:pt x="536" y="1239"/>
                  </a:lnTo>
                  <a:lnTo>
                    <a:pt x="486" y="1256"/>
                  </a:lnTo>
                  <a:lnTo>
                    <a:pt x="477" y="1256"/>
                  </a:lnTo>
                  <a:lnTo>
                    <a:pt x="502" y="1231"/>
                  </a:lnTo>
                  <a:lnTo>
                    <a:pt x="569" y="1155"/>
                  </a:lnTo>
                  <a:lnTo>
                    <a:pt x="661" y="995"/>
                  </a:lnTo>
                  <a:lnTo>
                    <a:pt x="745" y="801"/>
                  </a:lnTo>
                  <a:lnTo>
                    <a:pt x="803" y="582"/>
                  </a:lnTo>
                  <a:lnTo>
                    <a:pt x="737" y="582"/>
                  </a:lnTo>
                  <a:lnTo>
                    <a:pt x="703" y="573"/>
                  </a:lnTo>
                  <a:lnTo>
                    <a:pt x="678" y="556"/>
                  </a:lnTo>
                  <a:lnTo>
                    <a:pt x="661" y="548"/>
                  </a:lnTo>
                  <a:lnTo>
                    <a:pt x="653" y="540"/>
                  </a:lnTo>
                  <a:close/>
                  <a:moveTo>
                    <a:pt x="929" y="733"/>
                  </a:moveTo>
                  <a:lnTo>
                    <a:pt x="929" y="700"/>
                  </a:lnTo>
                  <a:lnTo>
                    <a:pt x="921" y="666"/>
                  </a:lnTo>
                  <a:lnTo>
                    <a:pt x="912" y="641"/>
                  </a:lnTo>
                  <a:lnTo>
                    <a:pt x="912" y="615"/>
                  </a:lnTo>
                  <a:lnTo>
                    <a:pt x="929" y="607"/>
                  </a:lnTo>
                  <a:lnTo>
                    <a:pt x="937" y="607"/>
                  </a:lnTo>
                  <a:lnTo>
                    <a:pt x="987" y="632"/>
                  </a:lnTo>
                  <a:lnTo>
                    <a:pt x="1004" y="649"/>
                  </a:lnTo>
                  <a:lnTo>
                    <a:pt x="1013" y="666"/>
                  </a:lnTo>
                  <a:lnTo>
                    <a:pt x="1021" y="674"/>
                  </a:lnTo>
                  <a:lnTo>
                    <a:pt x="1013" y="700"/>
                  </a:lnTo>
                  <a:lnTo>
                    <a:pt x="1004" y="759"/>
                  </a:lnTo>
                  <a:lnTo>
                    <a:pt x="987" y="835"/>
                  </a:lnTo>
                  <a:lnTo>
                    <a:pt x="979" y="919"/>
                  </a:lnTo>
                  <a:lnTo>
                    <a:pt x="979" y="1054"/>
                  </a:lnTo>
                  <a:lnTo>
                    <a:pt x="987" y="1096"/>
                  </a:lnTo>
                  <a:lnTo>
                    <a:pt x="996" y="1129"/>
                  </a:lnTo>
                  <a:lnTo>
                    <a:pt x="1004" y="1146"/>
                  </a:lnTo>
                  <a:lnTo>
                    <a:pt x="1054" y="1163"/>
                  </a:lnTo>
                  <a:lnTo>
                    <a:pt x="1079" y="1163"/>
                  </a:lnTo>
                  <a:lnTo>
                    <a:pt x="1113" y="1172"/>
                  </a:lnTo>
                  <a:lnTo>
                    <a:pt x="1146" y="1163"/>
                  </a:lnTo>
                  <a:lnTo>
                    <a:pt x="1188" y="1155"/>
                  </a:lnTo>
                  <a:lnTo>
                    <a:pt x="1238" y="1138"/>
                  </a:lnTo>
                  <a:lnTo>
                    <a:pt x="1263" y="1104"/>
                  </a:lnTo>
                  <a:lnTo>
                    <a:pt x="1289" y="1054"/>
                  </a:lnTo>
                  <a:lnTo>
                    <a:pt x="1322" y="961"/>
                  </a:lnTo>
                  <a:lnTo>
                    <a:pt x="1330" y="944"/>
                  </a:lnTo>
                  <a:lnTo>
                    <a:pt x="1339" y="936"/>
                  </a:lnTo>
                  <a:lnTo>
                    <a:pt x="1347" y="944"/>
                  </a:lnTo>
                  <a:lnTo>
                    <a:pt x="1347" y="961"/>
                  </a:lnTo>
                  <a:lnTo>
                    <a:pt x="1355" y="978"/>
                  </a:lnTo>
                  <a:lnTo>
                    <a:pt x="1372" y="1062"/>
                  </a:lnTo>
                  <a:lnTo>
                    <a:pt x="1389" y="1104"/>
                  </a:lnTo>
                  <a:lnTo>
                    <a:pt x="1397" y="1138"/>
                  </a:lnTo>
                  <a:lnTo>
                    <a:pt x="1406" y="1155"/>
                  </a:lnTo>
                  <a:lnTo>
                    <a:pt x="1406" y="1163"/>
                  </a:lnTo>
                  <a:lnTo>
                    <a:pt x="1397" y="1180"/>
                  </a:lnTo>
                  <a:lnTo>
                    <a:pt x="1364" y="1214"/>
                  </a:lnTo>
                  <a:lnTo>
                    <a:pt x="1339" y="1231"/>
                  </a:lnTo>
                  <a:lnTo>
                    <a:pt x="1305" y="1239"/>
                  </a:lnTo>
                  <a:lnTo>
                    <a:pt x="1289" y="1247"/>
                  </a:lnTo>
                  <a:lnTo>
                    <a:pt x="1263" y="1247"/>
                  </a:lnTo>
                  <a:lnTo>
                    <a:pt x="1205" y="1256"/>
                  </a:lnTo>
                  <a:lnTo>
                    <a:pt x="1138" y="1264"/>
                  </a:lnTo>
                  <a:lnTo>
                    <a:pt x="1029" y="1247"/>
                  </a:lnTo>
                  <a:lnTo>
                    <a:pt x="954" y="1205"/>
                  </a:lnTo>
                  <a:lnTo>
                    <a:pt x="929" y="1172"/>
                  </a:lnTo>
                  <a:lnTo>
                    <a:pt x="921" y="1104"/>
                  </a:lnTo>
                  <a:lnTo>
                    <a:pt x="912" y="1003"/>
                  </a:lnTo>
                  <a:lnTo>
                    <a:pt x="912" y="910"/>
                  </a:lnTo>
                  <a:lnTo>
                    <a:pt x="921" y="826"/>
                  </a:lnTo>
                  <a:lnTo>
                    <a:pt x="929" y="767"/>
                  </a:lnTo>
                  <a:lnTo>
                    <a:pt x="929" y="733"/>
                  </a:lnTo>
                  <a:close/>
                  <a:moveTo>
                    <a:pt x="1063" y="211"/>
                  </a:moveTo>
                  <a:lnTo>
                    <a:pt x="1079" y="211"/>
                  </a:lnTo>
                  <a:lnTo>
                    <a:pt x="1180" y="228"/>
                  </a:lnTo>
                  <a:lnTo>
                    <a:pt x="1222" y="245"/>
                  </a:lnTo>
                  <a:lnTo>
                    <a:pt x="1247" y="278"/>
                  </a:lnTo>
                  <a:lnTo>
                    <a:pt x="1263" y="329"/>
                  </a:lnTo>
                  <a:lnTo>
                    <a:pt x="1263" y="346"/>
                  </a:lnTo>
                  <a:lnTo>
                    <a:pt x="1247" y="363"/>
                  </a:lnTo>
                  <a:lnTo>
                    <a:pt x="1213" y="363"/>
                  </a:lnTo>
                  <a:lnTo>
                    <a:pt x="1197" y="354"/>
                  </a:lnTo>
                  <a:lnTo>
                    <a:pt x="1130" y="304"/>
                  </a:lnTo>
                  <a:lnTo>
                    <a:pt x="1079" y="270"/>
                  </a:lnTo>
                  <a:lnTo>
                    <a:pt x="1046" y="245"/>
                  </a:lnTo>
                  <a:lnTo>
                    <a:pt x="1046" y="219"/>
                  </a:lnTo>
                  <a:lnTo>
                    <a:pt x="1054" y="211"/>
                  </a:lnTo>
                  <a:lnTo>
                    <a:pt x="1063" y="2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27" name="Freeform 631"/>
            <p:cNvSpPr>
              <a:spLocks/>
            </p:cNvSpPr>
            <p:nvPr/>
          </p:nvSpPr>
          <p:spPr bwMode="auto">
            <a:xfrm>
              <a:off x="18798" y="1595"/>
              <a:ext cx="1380" cy="1399"/>
            </a:xfrm>
            <a:custGeom>
              <a:avLst/>
              <a:gdLst/>
              <a:ahLst/>
              <a:cxnLst>
                <a:cxn ang="0">
                  <a:pos x="142" y="792"/>
                </a:cxn>
                <a:cxn ang="0">
                  <a:pos x="150" y="759"/>
                </a:cxn>
                <a:cxn ang="0">
                  <a:pos x="443" y="708"/>
                </a:cxn>
                <a:cxn ang="0">
                  <a:pos x="610" y="464"/>
                </a:cxn>
                <a:cxn ang="0">
                  <a:pos x="435" y="472"/>
                </a:cxn>
                <a:cxn ang="0">
                  <a:pos x="334" y="548"/>
                </a:cxn>
                <a:cxn ang="0">
                  <a:pos x="217" y="632"/>
                </a:cxn>
                <a:cxn ang="0">
                  <a:pos x="242" y="573"/>
                </a:cxn>
                <a:cxn ang="0">
                  <a:pos x="334" y="422"/>
                </a:cxn>
                <a:cxn ang="0">
                  <a:pos x="351" y="270"/>
                </a:cxn>
                <a:cxn ang="0">
                  <a:pos x="376" y="219"/>
                </a:cxn>
                <a:cxn ang="0">
                  <a:pos x="468" y="261"/>
                </a:cxn>
                <a:cxn ang="0">
                  <a:pos x="435" y="379"/>
                </a:cxn>
                <a:cxn ang="0">
                  <a:pos x="602" y="143"/>
                </a:cxn>
                <a:cxn ang="0">
                  <a:pos x="560" y="9"/>
                </a:cxn>
                <a:cxn ang="0">
                  <a:pos x="619" y="9"/>
                </a:cxn>
                <a:cxn ang="0">
                  <a:pos x="736" y="84"/>
                </a:cxn>
                <a:cxn ang="0">
                  <a:pos x="702" y="253"/>
                </a:cxn>
                <a:cxn ang="0">
                  <a:pos x="853" y="312"/>
                </a:cxn>
                <a:cxn ang="0">
                  <a:pos x="928" y="312"/>
                </a:cxn>
                <a:cxn ang="0">
                  <a:pos x="978" y="337"/>
                </a:cxn>
                <a:cxn ang="0">
                  <a:pos x="953" y="371"/>
                </a:cxn>
                <a:cxn ang="0">
                  <a:pos x="686" y="447"/>
                </a:cxn>
                <a:cxn ang="0">
                  <a:pos x="886" y="615"/>
                </a:cxn>
                <a:cxn ang="0">
                  <a:pos x="995" y="590"/>
                </a:cxn>
                <a:cxn ang="0">
                  <a:pos x="1112" y="615"/>
                </a:cxn>
                <a:cxn ang="0">
                  <a:pos x="1146" y="683"/>
                </a:cxn>
                <a:cxn ang="0">
                  <a:pos x="786" y="742"/>
                </a:cxn>
                <a:cxn ang="0">
                  <a:pos x="803" y="835"/>
                </a:cxn>
                <a:cxn ang="0">
                  <a:pos x="761" y="1096"/>
                </a:cxn>
                <a:cxn ang="0">
                  <a:pos x="811" y="1264"/>
                </a:cxn>
                <a:cxn ang="0">
                  <a:pos x="995" y="1298"/>
                </a:cxn>
                <a:cxn ang="0">
                  <a:pos x="1238" y="1239"/>
                </a:cxn>
                <a:cxn ang="0">
                  <a:pos x="1304" y="1020"/>
                </a:cxn>
                <a:cxn ang="0">
                  <a:pos x="1330" y="1028"/>
                </a:cxn>
                <a:cxn ang="0">
                  <a:pos x="1363" y="1231"/>
                </a:cxn>
                <a:cxn ang="0">
                  <a:pos x="1355" y="1340"/>
                </a:cxn>
                <a:cxn ang="0">
                  <a:pos x="1129" y="1399"/>
                </a:cxn>
                <a:cxn ang="0">
                  <a:pos x="861" y="1374"/>
                </a:cxn>
                <a:cxn ang="0">
                  <a:pos x="702" y="1231"/>
                </a:cxn>
                <a:cxn ang="0">
                  <a:pos x="686" y="767"/>
                </a:cxn>
                <a:cxn ang="0">
                  <a:pos x="510" y="750"/>
                </a:cxn>
                <a:cxn ang="0">
                  <a:pos x="585" y="826"/>
                </a:cxn>
                <a:cxn ang="0">
                  <a:pos x="535" y="919"/>
                </a:cxn>
                <a:cxn ang="0">
                  <a:pos x="368" y="1146"/>
                </a:cxn>
                <a:cxn ang="0">
                  <a:pos x="33" y="1332"/>
                </a:cxn>
                <a:cxn ang="0">
                  <a:pos x="16" y="1306"/>
                </a:cxn>
                <a:cxn ang="0">
                  <a:pos x="217" y="1163"/>
                </a:cxn>
                <a:cxn ang="0">
                  <a:pos x="435" y="894"/>
                </a:cxn>
                <a:cxn ang="0">
                  <a:pos x="309" y="801"/>
                </a:cxn>
                <a:cxn ang="0">
                  <a:pos x="217" y="818"/>
                </a:cxn>
              </a:cxnLst>
              <a:rect l="0" t="0" r="r" b="b"/>
              <a:pathLst>
                <a:path w="1380" h="1399">
                  <a:moveTo>
                    <a:pt x="217" y="818"/>
                  </a:moveTo>
                  <a:lnTo>
                    <a:pt x="192" y="818"/>
                  </a:lnTo>
                  <a:lnTo>
                    <a:pt x="142" y="792"/>
                  </a:lnTo>
                  <a:lnTo>
                    <a:pt x="133" y="784"/>
                  </a:lnTo>
                  <a:lnTo>
                    <a:pt x="133" y="759"/>
                  </a:lnTo>
                  <a:lnTo>
                    <a:pt x="150" y="759"/>
                  </a:lnTo>
                  <a:lnTo>
                    <a:pt x="251" y="742"/>
                  </a:lnTo>
                  <a:lnTo>
                    <a:pt x="326" y="725"/>
                  </a:lnTo>
                  <a:lnTo>
                    <a:pt x="443" y="708"/>
                  </a:lnTo>
                  <a:lnTo>
                    <a:pt x="510" y="691"/>
                  </a:lnTo>
                  <a:lnTo>
                    <a:pt x="602" y="683"/>
                  </a:lnTo>
                  <a:lnTo>
                    <a:pt x="610" y="464"/>
                  </a:lnTo>
                  <a:lnTo>
                    <a:pt x="527" y="481"/>
                  </a:lnTo>
                  <a:lnTo>
                    <a:pt x="451" y="481"/>
                  </a:lnTo>
                  <a:lnTo>
                    <a:pt x="435" y="472"/>
                  </a:lnTo>
                  <a:lnTo>
                    <a:pt x="410" y="472"/>
                  </a:lnTo>
                  <a:lnTo>
                    <a:pt x="393" y="464"/>
                  </a:lnTo>
                  <a:lnTo>
                    <a:pt x="334" y="548"/>
                  </a:lnTo>
                  <a:lnTo>
                    <a:pt x="284" y="599"/>
                  </a:lnTo>
                  <a:lnTo>
                    <a:pt x="234" y="632"/>
                  </a:lnTo>
                  <a:lnTo>
                    <a:pt x="217" y="632"/>
                  </a:lnTo>
                  <a:lnTo>
                    <a:pt x="217" y="615"/>
                  </a:lnTo>
                  <a:lnTo>
                    <a:pt x="226" y="607"/>
                  </a:lnTo>
                  <a:lnTo>
                    <a:pt x="242" y="573"/>
                  </a:lnTo>
                  <a:lnTo>
                    <a:pt x="267" y="548"/>
                  </a:lnTo>
                  <a:lnTo>
                    <a:pt x="267" y="540"/>
                  </a:lnTo>
                  <a:lnTo>
                    <a:pt x="334" y="422"/>
                  </a:lnTo>
                  <a:lnTo>
                    <a:pt x="359" y="312"/>
                  </a:lnTo>
                  <a:lnTo>
                    <a:pt x="359" y="287"/>
                  </a:lnTo>
                  <a:lnTo>
                    <a:pt x="351" y="270"/>
                  </a:lnTo>
                  <a:lnTo>
                    <a:pt x="351" y="228"/>
                  </a:lnTo>
                  <a:lnTo>
                    <a:pt x="359" y="228"/>
                  </a:lnTo>
                  <a:lnTo>
                    <a:pt x="376" y="219"/>
                  </a:lnTo>
                  <a:lnTo>
                    <a:pt x="401" y="228"/>
                  </a:lnTo>
                  <a:lnTo>
                    <a:pt x="435" y="236"/>
                  </a:lnTo>
                  <a:lnTo>
                    <a:pt x="468" y="261"/>
                  </a:lnTo>
                  <a:lnTo>
                    <a:pt x="485" y="295"/>
                  </a:lnTo>
                  <a:lnTo>
                    <a:pt x="468" y="329"/>
                  </a:lnTo>
                  <a:lnTo>
                    <a:pt x="435" y="379"/>
                  </a:lnTo>
                  <a:lnTo>
                    <a:pt x="418" y="430"/>
                  </a:lnTo>
                  <a:lnTo>
                    <a:pt x="610" y="388"/>
                  </a:lnTo>
                  <a:lnTo>
                    <a:pt x="602" y="143"/>
                  </a:lnTo>
                  <a:lnTo>
                    <a:pt x="577" y="68"/>
                  </a:lnTo>
                  <a:lnTo>
                    <a:pt x="560" y="34"/>
                  </a:lnTo>
                  <a:lnTo>
                    <a:pt x="560" y="9"/>
                  </a:lnTo>
                  <a:lnTo>
                    <a:pt x="577" y="0"/>
                  </a:lnTo>
                  <a:lnTo>
                    <a:pt x="585" y="0"/>
                  </a:lnTo>
                  <a:lnTo>
                    <a:pt x="619" y="9"/>
                  </a:lnTo>
                  <a:lnTo>
                    <a:pt x="669" y="25"/>
                  </a:lnTo>
                  <a:lnTo>
                    <a:pt x="711" y="51"/>
                  </a:lnTo>
                  <a:lnTo>
                    <a:pt x="736" y="84"/>
                  </a:lnTo>
                  <a:lnTo>
                    <a:pt x="727" y="110"/>
                  </a:lnTo>
                  <a:lnTo>
                    <a:pt x="719" y="169"/>
                  </a:lnTo>
                  <a:lnTo>
                    <a:pt x="702" y="253"/>
                  </a:lnTo>
                  <a:lnTo>
                    <a:pt x="694" y="363"/>
                  </a:lnTo>
                  <a:lnTo>
                    <a:pt x="778" y="337"/>
                  </a:lnTo>
                  <a:lnTo>
                    <a:pt x="853" y="312"/>
                  </a:lnTo>
                  <a:lnTo>
                    <a:pt x="886" y="304"/>
                  </a:lnTo>
                  <a:lnTo>
                    <a:pt x="903" y="304"/>
                  </a:lnTo>
                  <a:lnTo>
                    <a:pt x="928" y="312"/>
                  </a:lnTo>
                  <a:lnTo>
                    <a:pt x="945" y="312"/>
                  </a:lnTo>
                  <a:lnTo>
                    <a:pt x="978" y="329"/>
                  </a:lnTo>
                  <a:lnTo>
                    <a:pt x="978" y="337"/>
                  </a:lnTo>
                  <a:lnTo>
                    <a:pt x="987" y="346"/>
                  </a:lnTo>
                  <a:lnTo>
                    <a:pt x="978" y="354"/>
                  </a:lnTo>
                  <a:lnTo>
                    <a:pt x="953" y="371"/>
                  </a:lnTo>
                  <a:lnTo>
                    <a:pt x="928" y="379"/>
                  </a:lnTo>
                  <a:lnTo>
                    <a:pt x="886" y="396"/>
                  </a:lnTo>
                  <a:lnTo>
                    <a:pt x="686" y="447"/>
                  </a:lnTo>
                  <a:lnTo>
                    <a:pt x="669" y="666"/>
                  </a:lnTo>
                  <a:lnTo>
                    <a:pt x="803" y="641"/>
                  </a:lnTo>
                  <a:lnTo>
                    <a:pt x="886" y="615"/>
                  </a:lnTo>
                  <a:lnTo>
                    <a:pt x="945" y="607"/>
                  </a:lnTo>
                  <a:lnTo>
                    <a:pt x="978" y="599"/>
                  </a:lnTo>
                  <a:lnTo>
                    <a:pt x="995" y="590"/>
                  </a:lnTo>
                  <a:lnTo>
                    <a:pt x="1012" y="590"/>
                  </a:lnTo>
                  <a:lnTo>
                    <a:pt x="1062" y="599"/>
                  </a:lnTo>
                  <a:lnTo>
                    <a:pt x="1112" y="615"/>
                  </a:lnTo>
                  <a:lnTo>
                    <a:pt x="1146" y="649"/>
                  </a:lnTo>
                  <a:lnTo>
                    <a:pt x="1154" y="674"/>
                  </a:lnTo>
                  <a:lnTo>
                    <a:pt x="1146" y="683"/>
                  </a:lnTo>
                  <a:lnTo>
                    <a:pt x="1129" y="691"/>
                  </a:lnTo>
                  <a:lnTo>
                    <a:pt x="752" y="717"/>
                  </a:lnTo>
                  <a:lnTo>
                    <a:pt x="786" y="742"/>
                  </a:lnTo>
                  <a:lnTo>
                    <a:pt x="811" y="767"/>
                  </a:lnTo>
                  <a:lnTo>
                    <a:pt x="811" y="801"/>
                  </a:lnTo>
                  <a:lnTo>
                    <a:pt x="803" y="835"/>
                  </a:lnTo>
                  <a:lnTo>
                    <a:pt x="786" y="894"/>
                  </a:lnTo>
                  <a:lnTo>
                    <a:pt x="769" y="986"/>
                  </a:lnTo>
                  <a:lnTo>
                    <a:pt x="761" y="1096"/>
                  </a:lnTo>
                  <a:lnTo>
                    <a:pt x="761" y="1146"/>
                  </a:lnTo>
                  <a:lnTo>
                    <a:pt x="778" y="1231"/>
                  </a:lnTo>
                  <a:lnTo>
                    <a:pt x="811" y="1264"/>
                  </a:lnTo>
                  <a:lnTo>
                    <a:pt x="870" y="1281"/>
                  </a:lnTo>
                  <a:lnTo>
                    <a:pt x="928" y="1290"/>
                  </a:lnTo>
                  <a:lnTo>
                    <a:pt x="995" y="1298"/>
                  </a:lnTo>
                  <a:lnTo>
                    <a:pt x="1112" y="1290"/>
                  </a:lnTo>
                  <a:lnTo>
                    <a:pt x="1196" y="1264"/>
                  </a:lnTo>
                  <a:lnTo>
                    <a:pt x="1238" y="1239"/>
                  </a:lnTo>
                  <a:lnTo>
                    <a:pt x="1254" y="1205"/>
                  </a:lnTo>
                  <a:lnTo>
                    <a:pt x="1296" y="1037"/>
                  </a:lnTo>
                  <a:lnTo>
                    <a:pt x="1304" y="1020"/>
                  </a:lnTo>
                  <a:lnTo>
                    <a:pt x="1304" y="1012"/>
                  </a:lnTo>
                  <a:lnTo>
                    <a:pt x="1313" y="1012"/>
                  </a:lnTo>
                  <a:lnTo>
                    <a:pt x="1330" y="1028"/>
                  </a:lnTo>
                  <a:lnTo>
                    <a:pt x="1330" y="1045"/>
                  </a:lnTo>
                  <a:lnTo>
                    <a:pt x="1346" y="1163"/>
                  </a:lnTo>
                  <a:lnTo>
                    <a:pt x="1363" y="1231"/>
                  </a:lnTo>
                  <a:lnTo>
                    <a:pt x="1371" y="1273"/>
                  </a:lnTo>
                  <a:lnTo>
                    <a:pt x="1380" y="1298"/>
                  </a:lnTo>
                  <a:lnTo>
                    <a:pt x="1355" y="1340"/>
                  </a:lnTo>
                  <a:lnTo>
                    <a:pt x="1296" y="1365"/>
                  </a:lnTo>
                  <a:lnTo>
                    <a:pt x="1212" y="1391"/>
                  </a:lnTo>
                  <a:lnTo>
                    <a:pt x="1129" y="1399"/>
                  </a:lnTo>
                  <a:lnTo>
                    <a:pt x="1045" y="1399"/>
                  </a:lnTo>
                  <a:lnTo>
                    <a:pt x="945" y="1391"/>
                  </a:lnTo>
                  <a:lnTo>
                    <a:pt x="861" y="1374"/>
                  </a:lnTo>
                  <a:lnTo>
                    <a:pt x="778" y="1340"/>
                  </a:lnTo>
                  <a:lnTo>
                    <a:pt x="719" y="1281"/>
                  </a:lnTo>
                  <a:lnTo>
                    <a:pt x="702" y="1231"/>
                  </a:lnTo>
                  <a:lnTo>
                    <a:pt x="694" y="1155"/>
                  </a:lnTo>
                  <a:lnTo>
                    <a:pt x="694" y="809"/>
                  </a:lnTo>
                  <a:lnTo>
                    <a:pt x="686" y="767"/>
                  </a:lnTo>
                  <a:lnTo>
                    <a:pt x="669" y="725"/>
                  </a:lnTo>
                  <a:lnTo>
                    <a:pt x="577" y="742"/>
                  </a:lnTo>
                  <a:lnTo>
                    <a:pt x="510" y="750"/>
                  </a:lnTo>
                  <a:lnTo>
                    <a:pt x="535" y="767"/>
                  </a:lnTo>
                  <a:lnTo>
                    <a:pt x="577" y="809"/>
                  </a:lnTo>
                  <a:lnTo>
                    <a:pt x="585" y="826"/>
                  </a:lnTo>
                  <a:lnTo>
                    <a:pt x="585" y="843"/>
                  </a:lnTo>
                  <a:lnTo>
                    <a:pt x="577" y="851"/>
                  </a:lnTo>
                  <a:lnTo>
                    <a:pt x="535" y="919"/>
                  </a:lnTo>
                  <a:lnTo>
                    <a:pt x="485" y="986"/>
                  </a:lnTo>
                  <a:lnTo>
                    <a:pt x="435" y="1070"/>
                  </a:lnTo>
                  <a:lnTo>
                    <a:pt x="368" y="1146"/>
                  </a:lnTo>
                  <a:lnTo>
                    <a:pt x="284" y="1222"/>
                  </a:lnTo>
                  <a:lnTo>
                    <a:pt x="175" y="1281"/>
                  </a:lnTo>
                  <a:lnTo>
                    <a:pt x="33" y="1332"/>
                  </a:lnTo>
                  <a:lnTo>
                    <a:pt x="8" y="1332"/>
                  </a:lnTo>
                  <a:lnTo>
                    <a:pt x="0" y="1323"/>
                  </a:lnTo>
                  <a:lnTo>
                    <a:pt x="16" y="1306"/>
                  </a:lnTo>
                  <a:lnTo>
                    <a:pt x="50" y="1281"/>
                  </a:lnTo>
                  <a:lnTo>
                    <a:pt x="167" y="1214"/>
                  </a:lnTo>
                  <a:lnTo>
                    <a:pt x="217" y="1163"/>
                  </a:lnTo>
                  <a:lnTo>
                    <a:pt x="226" y="1163"/>
                  </a:lnTo>
                  <a:lnTo>
                    <a:pt x="359" y="1028"/>
                  </a:lnTo>
                  <a:lnTo>
                    <a:pt x="435" y="894"/>
                  </a:lnTo>
                  <a:lnTo>
                    <a:pt x="460" y="767"/>
                  </a:lnTo>
                  <a:lnTo>
                    <a:pt x="368" y="784"/>
                  </a:lnTo>
                  <a:lnTo>
                    <a:pt x="309" y="801"/>
                  </a:lnTo>
                  <a:lnTo>
                    <a:pt x="267" y="809"/>
                  </a:lnTo>
                  <a:lnTo>
                    <a:pt x="242" y="818"/>
                  </a:lnTo>
                  <a:lnTo>
                    <a:pt x="217" y="8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28" name="Freeform 632"/>
            <p:cNvSpPr>
              <a:spLocks noEditPoints="1"/>
            </p:cNvSpPr>
            <p:nvPr/>
          </p:nvSpPr>
          <p:spPr bwMode="auto">
            <a:xfrm>
              <a:off x="20362" y="1646"/>
              <a:ext cx="1464" cy="1340"/>
            </a:xfrm>
            <a:custGeom>
              <a:avLst/>
              <a:gdLst/>
              <a:ahLst/>
              <a:cxnLst>
                <a:cxn ang="0">
                  <a:pos x="134" y="505"/>
                </a:cxn>
                <a:cxn ang="0">
                  <a:pos x="117" y="472"/>
                </a:cxn>
                <a:cxn ang="0">
                  <a:pos x="385" y="396"/>
                </a:cxn>
                <a:cxn ang="0">
                  <a:pos x="359" y="67"/>
                </a:cxn>
                <a:cxn ang="0">
                  <a:pos x="343" y="0"/>
                </a:cxn>
                <a:cxn ang="0">
                  <a:pos x="451" y="25"/>
                </a:cxn>
                <a:cxn ang="0">
                  <a:pos x="485" y="160"/>
                </a:cxn>
                <a:cxn ang="0">
                  <a:pos x="535" y="337"/>
                </a:cxn>
                <a:cxn ang="0">
                  <a:pos x="610" y="362"/>
                </a:cxn>
                <a:cxn ang="0">
                  <a:pos x="594" y="404"/>
                </a:cxn>
                <a:cxn ang="0">
                  <a:pos x="502" y="623"/>
                </a:cxn>
                <a:cxn ang="0">
                  <a:pos x="569" y="581"/>
                </a:cxn>
                <a:cxn ang="0">
                  <a:pos x="535" y="649"/>
                </a:cxn>
                <a:cxn ang="0">
                  <a:pos x="477" y="1087"/>
                </a:cxn>
                <a:cxn ang="0">
                  <a:pos x="401" y="1340"/>
                </a:cxn>
                <a:cxn ang="0">
                  <a:pos x="351" y="1281"/>
                </a:cxn>
                <a:cxn ang="0">
                  <a:pos x="217" y="1146"/>
                </a:cxn>
                <a:cxn ang="0">
                  <a:pos x="209" y="1112"/>
                </a:cxn>
                <a:cxn ang="0">
                  <a:pos x="351" y="1137"/>
                </a:cxn>
                <a:cxn ang="0">
                  <a:pos x="376" y="918"/>
                </a:cxn>
                <a:cxn ang="0">
                  <a:pos x="134" y="1003"/>
                </a:cxn>
                <a:cxn ang="0">
                  <a:pos x="58" y="1003"/>
                </a:cxn>
                <a:cxn ang="0">
                  <a:pos x="8" y="961"/>
                </a:cxn>
                <a:cxn ang="0">
                  <a:pos x="17" y="927"/>
                </a:cxn>
                <a:cxn ang="0">
                  <a:pos x="385" y="472"/>
                </a:cxn>
                <a:cxn ang="0">
                  <a:pos x="201" y="514"/>
                </a:cxn>
                <a:cxn ang="0">
                  <a:pos x="1280" y="362"/>
                </a:cxn>
                <a:cxn ang="0">
                  <a:pos x="1254" y="446"/>
                </a:cxn>
                <a:cxn ang="0">
                  <a:pos x="1171" y="649"/>
                </a:cxn>
                <a:cxn ang="0">
                  <a:pos x="1179" y="699"/>
                </a:cxn>
                <a:cxn ang="0">
                  <a:pos x="845" y="750"/>
                </a:cxn>
                <a:cxn ang="0">
                  <a:pos x="736" y="775"/>
                </a:cxn>
                <a:cxn ang="0">
                  <a:pos x="727" y="952"/>
                </a:cxn>
                <a:cxn ang="0">
                  <a:pos x="861" y="1121"/>
                </a:cxn>
                <a:cxn ang="0">
                  <a:pos x="1196" y="1129"/>
                </a:cxn>
                <a:cxn ang="0">
                  <a:pos x="1321" y="1045"/>
                </a:cxn>
                <a:cxn ang="0">
                  <a:pos x="1388" y="868"/>
                </a:cxn>
                <a:cxn ang="0">
                  <a:pos x="1405" y="868"/>
                </a:cxn>
                <a:cxn ang="0">
                  <a:pos x="1438" y="994"/>
                </a:cxn>
                <a:cxn ang="0">
                  <a:pos x="1464" y="1095"/>
                </a:cxn>
                <a:cxn ang="0">
                  <a:pos x="1338" y="1196"/>
                </a:cxn>
                <a:cxn ang="0">
                  <a:pos x="1037" y="1247"/>
                </a:cxn>
                <a:cxn ang="0">
                  <a:pos x="736" y="1171"/>
                </a:cxn>
                <a:cxn ang="0">
                  <a:pos x="677" y="1062"/>
                </a:cxn>
                <a:cxn ang="0">
                  <a:pos x="652" y="750"/>
                </a:cxn>
                <a:cxn ang="0">
                  <a:pos x="661" y="497"/>
                </a:cxn>
                <a:cxn ang="0">
                  <a:pos x="635" y="413"/>
                </a:cxn>
                <a:cxn ang="0">
                  <a:pos x="669" y="387"/>
                </a:cxn>
                <a:cxn ang="0">
                  <a:pos x="736" y="421"/>
                </a:cxn>
                <a:cxn ang="0">
                  <a:pos x="1029" y="337"/>
                </a:cxn>
                <a:cxn ang="0">
                  <a:pos x="1129" y="303"/>
                </a:cxn>
                <a:cxn ang="0">
                  <a:pos x="886" y="691"/>
                </a:cxn>
                <a:cxn ang="0">
                  <a:pos x="803" y="463"/>
                </a:cxn>
                <a:cxn ang="0">
                  <a:pos x="1096" y="396"/>
                </a:cxn>
                <a:cxn ang="0">
                  <a:pos x="937" y="430"/>
                </a:cxn>
                <a:cxn ang="0">
                  <a:pos x="970" y="522"/>
                </a:cxn>
                <a:cxn ang="0">
                  <a:pos x="1079" y="640"/>
                </a:cxn>
                <a:cxn ang="0">
                  <a:pos x="1121" y="514"/>
                </a:cxn>
                <a:cxn ang="0">
                  <a:pos x="1121" y="404"/>
                </a:cxn>
              </a:cxnLst>
              <a:rect l="0" t="0" r="r" b="b"/>
              <a:pathLst>
                <a:path w="1464" h="1340">
                  <a:moveTo>
                    <a:pt x="201" y="514"/>
                  </a:moveTo>
                  <a:lnTo>
                    <a:pt x="167" y="514"/>
                  </a:lnTo>
                  <a:lnTo>
                    <a:pt x="134" y="505"/>
                  </a:lnTo>
                  <a:lnTo>
                    <a:pt x="109" y="480"/>
                  </a:lnTo>
                  <a:lnTo>
                    <a:pt x="109" y="472"/>
                  </a:lnTo>
                  <a:lnTo>
                    <a:pt x="117" y="472"/>
                  </a:lnTo>
                  <a:lnTo>
                    <a:pt x="192" y="446"/>
                  </a:lnTo>
                  <a:lnTo>
                    <a:pt x="267" y="430"/>
                  </a:lnTo>
                  <a:lnTo>
                    <a:pt x="385" y="396"/>
                  </a:lnTo>
                  <a:lnTo>
                    <a:pt x="385" y="143"/>
                  </a:lnTo>
                  <a:lnTo>
                    <a:pt x="376" y="92"/>
                  </a:lnTo>
                  <a:lnTo>
                    <a:pt x="359" y="67"/>
                  </a:lnTo>
                  <a:lnTo>
                    <a:pt x="334" y="17"/>
                  </a:lnTo>
                  <a:lnTo>
                    <a:pt x="334" y="8"/>
                  </a:lnTo>
                  <a:lnTo>
                    <a:pt x="343" y="0"/>
                  </a:lnTo>
                  <a:lnTo>
                    <a:pt x="368" y="0"/>
                  </a:lnTo>
                  <a:lnTo>
                    <a:pt x="401" y="8"/>
                  </a:lnTo>
                  <a:lnTo>
                    <a:pt x="451" y="25"/>
                  </a:lnTo>
                  <a:lnTo>
                    <a:pt x="493" y="50"/>
                  </a:lnTo>
                  <a:lnTo>
                    <a:pt x="510" y="84"/>
                  </a:lnTo>
                  <a:lnTo>
                    <a:pt x="485" y="160"/>
                  </a:lnTo>
                  <a:lnTo>
                    <a:pt x="477" y="244"/>
                  </a:lnTo>
                  <a:lnTo>
                    <a:pt x="468" y="354"/>
                  </a:lnTo>
                  <a:lnTo>
                    <a:pt x="535" y="337"/>
                  </a:lnTo>
                  <a:lnTo>
                    <a:pt x="569" y="337"/>
                  </a:lnTo>
                  <a:lnTo>
                    <a:pt x="594" y="354"/>
                  </a:lnTo>
                  <a:lnTo>
                    <a:pt x="610" y="362"/>
                  </a:lnTo>
                  <a:lnTo>
                    <a:pt x="619" y="379"/>
                  </a:lnTo>
                  <a:lnTo>
                    <a:pt x="610" y="396"/>
                  </a:lnTo>
                  <a:lnTo>
                    <a:pt x="594" y="404"/>
                  </a:lnTo>
                  <a:lnTo>
                    <a:pt x="468" y="446"/>
                  </a:lnTo>
                  <a:lnTo>
                    <a:pt x="460" y="649"/>
                  </a:lnTo>
                  <a:lnTo>
                    <a:pt x="502" y="623"/>
                  </a:lnTo>
                  <a:lnTo>
                    <a:pt x="535" y="607"/>
                  </a:lnTo>
                  <a:lnTo>
                    <a:pt x="552" y="590"/>
                  </a:lnTo>
                  <a:lnTo>
                    <a:pt x="569" y="581"/>
                  </a:lnTo>
                  <a:lnTo>
                    <a:pt x="585" y="581"/>
                  </a:lnTo>
                  <a:lnTo>
                    <a:pt x="585" y="598"/>
                  </a:lnTo>
                  <a:lnTo>
                    <a:pt x="535" y="649"/>
                  </a:lnTo>
                  <a:lnTo>
                    <a:pt x="502" y="674"/>
                  </a:lnTo>
                  <a:lnTo>
                    <a:pt x="460" y="699"/>
                  </a:lnTo>
                  <a:lnTo>
                    <a:pt x="477" y="1087"/>
                  </a:lnTo>
                  <a:lnTo>
                    <a:pt x="468" y="1196"/>
                  </a:lnTo>
                  <a:lnTo>
                    <a:pt x="451" y="1281"/>
                  </a:lnTo>
                  <a:lnTo>
                    <a:pt x="401" y="1340"/>
                  </a:lnTo>
                  <a:lnTo>
                    <a:pt x="385" y="1331"/>
                  </a:lnTo>
                  <a:lnTo>
                    <a:pt x="368" y="1314"/>
                  </a:lnTo>
                  <a:lnTo>
                    <a:pt x="351" y="1281"/>
                  </a:lnTo>
                  <a:lnTo>
                    <a:pt x="309" y="1230"/>
                  </a:lnTo>
                  <a:lnTo>
                    <a:pt x="259" y="1180"/>
                  </a:lnTo>
                  <a:lnTo>
                    <a:pt x="217" y="1146"/>
                  </a:lnTo>
                  <a:lnTo>
                    <a:pt x="201" y="1121"/>
                  </a:lnTo>
                  <a:lnTo>
                    <a:pt x="201" y="1112"/>
                  </a:lnTo>
                  <a:lnTo>
                    <a:pt x="209" y="1112"/>
                  </a:lnTo>
                  <a:lnTo>
                    <a:pt x="234" y="1121"/>
                  </a:lnTo>
                  <a:lnTo>
                    <a:pt x="276" y="1129"/>
                  </a:lnTo>
                  <a:lnTo>
                    <a:pt x="351" y="1137"/>
                  </a:lnTo>
                  <a:lnTo>
                    <a:pt x="359" y="1129"/>
                  </a:lnTo>
                  <a:lnTo>
                    <a:pt x="376" y="1095"/>
                  </a:lnTo>
                  <a:lnTo>
                    <a:pt x="376" y="918"/>
                  </a:lnTo>
                  <a:lnTo>
                    <a:pt x="385" y="775"/>
                  </a:lnTo>
                  <a:lnTo>
                    <a:pt x="267" y="876"/>
                  </a:lnTo>
                  <a:lnTo>
                    <a:pt x="134" y="1003"/>
                  </a:lnTo>
                  <a:lnTo>
                    <a:pt x="100" y="1019"/>
                  </a:lnTo>
                  <a:lnTo>
                    <a:pt x="75" y="1011"/>
                  </a:lnTo>
                  <a:lnTo>
                    <a:pt x="58" y="1003"/>
                  </a:lnTo>
                  <a:lnTo>
                    <a:pt x="33" y="994"/>
                  </a:lnTo>
                  <a:lnTo>
                    <a:pt x="17" y="977"/>
                  </a:lnTo>
                  <a:lnTo>
                    <a:pt x="8" y="961"/>
                  </a:lnTo>
                  <a:lnTo>
                    <a:pt x="0" y="952"/>
                  </a:lnTo>
                  <a:lnTo>
                    <a:pt x="8" y="935"/>
                  </a:lnTo>
                  <a:lnTo>
                    <a:pt x="17" y="927"/>
                  </a:lnTo>
                  <a:lnTo>
                    <a:pt x="33" y="918"/>
                  </a:lnTo>
                  <a:lnTo>
                    <a:pt x="385" y="699"/>
                  </a:lnTo>
                  <a:lnTo>
                    <a:pt x="385" y="472"/>
                  </a:lnTo>
                  <a:lnTo>
                    <a:pt x="309" y="489"/>
                  </a:lnTo>
                  <a:lnTo>
                    <a:pt x="259" y="505"/>
                  </a:lnTo>
                  <a:lnTo>
                    <a:pt x="201" y="514"/>
                  </a:lnTo>
                  <a:close/>
                  <a:moveTo>
                    <a:pt x="1129" y="303"/>
                  </a:moveTo>
                  <a:lnTo>
                    <a:pt x="1196" y="320"/>
                  </a:lnTo>
                  <a:lnTo>
                    <a:pt x="1280" y="362"/>
                  </a:lnTo>
                  <a:lnTo>
                    <a:pt x="1288" y="379"/>
                  </a:lnTo>
                  <a:lnTo>
                    <a:pt x="1288" y="413"/>
                  </a:lnTo>
                  <a:lnTo>
                    <a:pt x="1254" y="446"/>
                  </a:lnTo>
                  <a:lnTo>
                    <a:pt x="1229" y="489"/>
                  </a:lnTo>
                  <a:lnTo>
                    <a:pt x="1204" y="548"/>
                  </a:lnTo>
                  <a:lnTo>
                    <a:pt x="1171" y="649"/>
                  </a:lnTo>
                  <a:lnTo>
                    <a:pt x="1204" y="682"/>
                  </a:lnTo>
                  <a:lnTo>
                    <a:pt x="1196" y="691"/>
                  </a:lnTo>
                  <a:lnTo>
                    <a:pt x="1179" y="699"/>
                  </a:lnTo>
                  <a:lnTo>
                    <a:pt x="1029" y="716"/>
                  </a:lnTo>
                  <a:lnTo>
                    <a:pt x="920" y="733"/>
                  </a:lnTo>
                  <a:lnTo>
                    <a:pt x="845" y="750"/>
                  </a:lnTo>
                  <a:lnTo>
                    <a:pt x="794" y="758"/>
                  </a:lnTo>
                  <a:lnTo>
                    <a:pt x="761" y="767"/>
                  </a:lnTo>
                  <a:lnTo>
                    <a:pt x="736" y="775"/>
                  </a:lnTo>
                  <a:lnTo>
                    <a:pt x="711" y="775"/>
                  </a:lnTo>
                  <a:lnTo>
                    <a:pt x="711" y="826"/>
                  </a:lnTo>
                  <a:lnTo>
                    <a:pt x="727" y="952"/>
                  </a:lnTo>
                  <a:lnTo>
                    <a:pt x="753" y="1045"/>
                  </a:lnTo>
                  <a:lnTo>
                    <a:pt x="794" y="1095"/>
                  </a:lnTo>
                  <a:lnTo>
                    <a:pt x="861" y="1121"/>
                  </a:lnTo>
                  <a:lnTo>
                    <a:pt x="945" y="1146"/>
                  </a:lnTo>
                  <a:lnTo>
                    <a:pt x="1029" y="1154"/>
                  </a:lnTo>
                  <a:lnTo>
                    <a:pt x="1196" y="1129"/>
                  </a:lnTo>
                  <a:lnTo>
                    <a:pt x="1246" y="1112"/>
                  </a:lnTo>
                  <a:lnTo>
                    <a:pt x="1288" y="1078"/>
                  </a:lnTo>
                  <a:lnTo>
                    <a:pt x="1321" y="1045"/>
                  </a:lnTo>
                  <a:lnTo>
                    <a:pt x="1346" y="977"/>
                  </a:lnTo>
                  <a:lnTo>
                    <a:pt x="1388" y="885"/>
                  </a:lnTo>
                  <a:lnTo>
                    <a:pt x="1388" y="868"/>
                  </a:lnTo>
                  <a:lnTo>
                    <a:pt x="1397" y="859"/>
                  </a:lnTo>
                  <a:lnTo>
                    <a:pt x="1405" y="859"/>
                  </a:lnTo>
                  <a:lnTo>
                    <a:pt x="1405" y="868"/>
                  </a:lnTo>
                  <a:lnTo>
                    <a:pt x="1413" y="876"/>
                  </a:lnTo>
                  <a:lnTo>
                    <a:pt x="1413" y="893"/>
                  </a:lnTo>
                  <a:lnTo>
                    <a:pt x="1438" y="994"/>
                  </a:lnTo>
                  <a:lnTo>
                    <a:pt x="1455" y="1045"/>
                  </a:lnTo>
                  <a:lnTo>
                    <a:pt x="1464" y="1078"/>
                  </a:lnTo>
                  <a:lnTo>
                    <a:pt x="1464" y="1095"/>
                  </a:lnTo>
                  <a:lnTo>
                    <a:pt x="1447" y="1129"/>
                  </a:lnTo>
                  <a:lnTo>
                    <a:pt x="1397" y="1171"/>
                  </a:lnTo>
                  <a:lnTo>
                    <a:pt x="1338" y="1196"/>
                  </a:lnTo>
                  <a:lnTo>
                    <a:pt x="1238" y="1230"/>
                  </a:lnTo>
                  <a:lnTo>
                    <a:pt x="1129" y="1247"/>
                  </a:lnTo>
                  <a:lnTo>
                    <a:pt x="1037" y="1247"/>
                  </a:lnTo>
                  <a:lnTo>
                    <a:pt x="920" y="1239"/>
                  </a:lnTo>
                  <a:lnTo>
                    <a:pt x="819" y="1213"/>
                  </a:lnTo>
                  <a:lnTo>
                    <a:pt x="736" y="1171"/>
                  </a:lnTo>
                  <a:lnTo>
                    <a:pt x="711" y="1146"/>
                  </a:lnTo>
                  <a:lnTo>
                    <a:pt x="694" y="1112"/>
                  </a:lnTo>
                  <a:lnTo>
                    <a:pt x="677" y="1062"/>
                  </a:lnTo>
                  <a:lnTo>
                    <a:pt x="661" y="994"/>
                  </a:lnTo>
                  <a:lnTo>
                    <a:pt x="661" y="893"/>
                  </a:lnTo>
                  <a:lnTo>
                    <a:pt x="652" y="750"/>
                  </a:lnTo>
                  <a:lnTo>
                    <a:pt x="652" y="564"/>
                  </a:lnTo>
                  <a:lnTo>
                    <a:pt x="661" y="531"/>
                  </a:lnTo>
                  <a:lnTo>
                    <a:pt x="661" y="497"/>
                  </a:lnTo>
                  <a:lnTo>
                    <a:pt x="644" y="446"/>
                  </a:lnTo>
                  <a:lnTo>
                    <a:pt x="644" y="430"/>
                  </a:lnTo>
                  <a:lnTo>
                    <a:pt x="635" y="413"/>
                  </a:lnTo>
                  <a:lnTo>
                    <a:pt x="635" y="396"/>
                  </a:lnTo>
                  <a:lnTo>
                    <a:pt x="652" y="387"/>
                  </a:lnTo>
                  <a:lnTo>
                    <a:pt x="669" y="387"/>
                  </a:lnTo>
                  <a:lnTo>
                    <a:pt x="686" y="396"/>
                  </a:lnTo>
                  <a:lnTo>
                    <a:pt x="711" y="404"/>
                  </a:lnTo>
                  <a:lnTo>
                    <a:pt x="736" y="421"/>
                  </a:lnTo>
                  <a:lnTo>
                    <a:pt x="870" y="387"/>
                  </a:lnTo>
                  <a:lnTo>
                    <a:pt x="970" y="354"/>
                  </a:lnTo>
                  <a:lnTo>
                    <a:pt x="1029" y="337"/>
                  </a:lnTo>
                  <a:lnTo>
                    <a:pt x="1070" y="320"/>
                  </a:lnTo>
                  <a:lnTo>
                    <a:pt x="1104" y="303"/>
                  </a:lnTo>
                  <a:lnTo>
                    <a:pt x="1129" y="303"/>
                  </a:lnTo>
                  <a:close/>
                  <a:moveTo>
                    <a:pt x="736" y="480"/>
                  </a:moveTo>
                  <a:lnTo>
                    <a:pt x="719" y="725"/>
                  </a:lnTo>
                  <a:lnTo>
                    <a:pt x="886" y="691"/>
                  </a:lnTo>
                  <a:lnTo>
                    <a:pt x="886" y="463"/>
                  </a:lnTo>
                  <a:lnTo>
                    <a:pt x="878" y="446"/>
                  </a:lnTo>
                  <a:lnTo>
                    <a:pt x="803" y="463"/>
                  </a:lnTo>
                  <a:lnTo>
                    <a:pt x="761" y="472"/>
                  </a:lnTo>
                  <a:lnTo>
                    <a:pt x="736" y="480"/>
                  </a:lnTo>
                  <a:close/>
                  <a:moveTo>
                    <a:pt x="1096" y="396"/>
                  </a:moveTo>
                  <a:lnTo>
                    <a:pt x="1062" y="396"/>
                  </a:lnTo>
                  <a:lnTo>
                    <a:pt x="1004" y="404"/>
                  </a:lnTo>
                  <a:lnTo>
                    <a:pt x="937" y="430"/>
                  </a:lnTo>
                  <a:lnTo>
                    <a:pt x="953" y="446"/>
                  </a:lnTo>
                  <a:lnTo>
                    <a:pt x="970" y="455"/>
                  </a:lnTo>
                  <a:lnTo>
                    <a:pt x="970" y="522"/>
                  </a:lnTo>
                  <a:lnTo>
                    <a:pt x="962" y="581"/>
                  </a:lnTo>
                  <a:lnTo>
                    <a:pt x="945" y="674"/>
                  </a:lnTo>
                  <a:lnTo>
                    <a:pt x="1079" y="640"/>
                  </a:lnTo>
                  <a:lnTo>
                    <a:pt x="1087" y="640"/>
                  </a:lnTo>
                  <a:lnTo>
                    <a:pt x="1104" y="581"/>
                  </a:lnTo>
                  <a:lnTo>
                    <a:pt x="1121" y="514"/>
                  </a:lnTo>
                  <a:lnTo>
                    <a:pt x="1129" y="463"/>
                  </a:lnTo>
                  <a:lnTo>
                    <a:pt x="1129" y="421"/>
                  </a:lnTo>
                  <a:lnTo>
                    <a:pt x="1121" y="404"/>
                  </a:lnTo>
                  <a:lnTo>
                    <a:pt x="1121" y="396"/>
                  </a:lnTo>
                  <a:lnTo>
                    <a:pt x="1096" y="39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29" name="Freeform 633"/>
            <p:cNvSpPr>
              <a:spLocks noEditPoints="1"/>
            </p:cNvSpPr>
            <p:nvPr/>
          </p:nvSpPr>
          <p:spPr bwMode="auto">
            <a:xfrm>
              <a:off x="22076" y="1646"/>
              <a:ext cx="1406" cy="1314"/>
            </a:xfrm>
            <a:custGeom>
              <a:avLst/>
              <a:gdLst/>
              <a:ahLst/>
              <a:cxnLst>
                <a:cxn ang="0">
                  <a:pos x="678" y="135"/>
                </a:cxn>
                <a:cxn ang="0">
                  <a:pos x="678" y="202"/>
                </a:cxn>
                <a:cxn ang="0">
                  <a:pos x="904" y="396"/>
                </a:cxn>
                <a:cxn ang="0">
                  <a:pos x="1314" y="607"/>
                </a:cxn>
                <a:cxn ang="0">
                  <a:pos x="1381" y="666"/>
                </a:cxn>
                <a:cxn ang="0">
                  <a:pos x="1138" y="699"/>
                </a:cxn>
                <a:cxn ang="0">
                  <a:pos x="946" y="573"/>
                </a:cxn>
                <a:cxn ang="0">
                  <a:pos x="745" y="354"/>
                </a:cxn>
                <a:cxn ang="0">
                  <a:pos x="628" y="219"/>
                </a:cxn>
                <a:cxn ang="0">
                  <a:pos x="235" y="699"/>
                </a:cxn>
                <a:cxn ang="0">
                  <a:pos x="9" y="834"/>
                </a:cxn>
                <a:cxn ang="0">
                  <a:pos x="9" y="826"/>
                </a:cxn>
                <a:cxn ang="0">
                  <a:pos x="410" y="396"/>
                </a:cxn>
                <a:cxn ang="0">
                  <a:pos x="553" y="67"/>
                </a:cxn>
                <a:cxn ang="0">
                  <a:pos x="553" y="8"/>
                </a:cxn>
                <a:cxn ang="0">
                  <a:pos x="603" y="8"/>
                </a:cxn>
                <a:cxn ang="0">
                  <a:pos x="703" y="67"/>
                </a:cxn>
                <a:cxn ang="0">
                  <a:pos x="452" y="994"/>
                </a:cxn>
                <a:cxn ang="0">
                  <a:pos x="377" y="952"/>
                </a:cxn>
                <a:cxn ang="0">
                  <a:pos x="502" y="927"/>
                </a:cxn>
                <a:cxn ang="0">
                  <a:pos x="569" y="767"/>
                </a:cxn>
                <a:cxn ang="0">
                  <a:pos x="410" y="725"/>
                </a:cxn>
                <a:cxn ang="0">
                  <a:pos x="360" y="699"/>
                </a:cxn>
                <a:cxn ang="0">
                  <a:pos x="536" y="657"/>
                </a:cxn>
                <a:cxn ang="0">
                  <a:pos x="762" y="607"/>
                </a:cxn>
                <a:cxn ang="0">
                  <a:pos x="879" y="623"/>
                </a:cxn>
                <a:cxn ang="0">
                  <a:pos x="870" y="666"/>
                </a:cxn>
                <a:cxn ang="0">
                  <a:pos x="645" y="716"/>
                </a:cxn>
                <a:cxn ang="0">
                  <a:pos x="695" y="792"/>
                </a:cxn>
                <a:cxn ang="0">
                  <a:pos x="686" y="893"/>
                </a:cxn>
                <a:cxn ang="0">
                  <a:pos x="845" y="868"/>
                </a:cxn>
                <a:cxn ang="0">
                  <a:pos x="895" y="910"/>
                </a:cxn>
                <a:cxn ang="0">
                  <a:pos x="770" y="952"/>
                </a:cxn>
                <a:cxn ang="0">
                  <a:pos x="812" y="1171"/>
                </a:cxn>
                <a:cxn ang="0">
                  <a:pos x="996" y="1137"/>
                </a:cxn>
                <a:cxn ang="0">
                  <a:pos x="1121" y="1171"/>
                </a:cxn>
                <a:cxn ang="0">
                  <a:pos x="1171" y="1239"/>
                </a:cxn>
                <a:cxn ang="0">
                  <a:pos x="1121" y="1255"/>
                </a:cxn>
                <a:cxn ang="0">
                  <a:pos x="494" y="1272"/>
                </a:cxn>
                <a:cxn ang="0">
                  <a:pos x="251" y="1314"/>
                </a:cxn>
                <a:cxn ang="0">
                  <a:pos x="168" y="1289"/>
                </a:cxn>
                <a:cxn ang="0">
                  <a:pos x="143" y="1247"/>
                </a:cxn>
                <a:cxn ang="0">
                  <a:pos x="586" y="1196"/>
                </a:cxn>
                <a:cxn ang="0">
                  <a:pos x="536" y="994"/>
                </a:cxn>
              </a:cxnLst>
              <a:rect l="0" t="0" r="r" b="b"/>
              <a:pathLst>
                <a:path w="1406" h="1314">
                  <a:moveTo>
                    <a:pt x="703" y="84"/>
                  </a:moveTo>
                  <a:lnTo>
                    <a:pt x="703" y="109"/>
                  </a:lnTo>
                  <a:lnTo>
                    <a:pt x="678" y="135"/>
                  </a:lnTo>
                  <a:lnTo>
                    <a:pt x="670" y="151"/>
                  </a:lnTo>
                  <a:lnTo>
                    <a:pt x="653" y="177"/>
                  </a:lnTo>
                  <a:lnTo>
                    <a:pt x="678" y="202"/>
                  </a:lnTo>
                  <a:lnTo>
                    <a:pt x="728" y="244"/>
                  </a:lnTo>
                  <a:lnTo>
                    <a:pt x="812" y="320"/>
                  </a:lnTo>
                  <a:lnTo>
                    <a:pt x="904" y="396"/>
                  </a:lnTo>
                  <a:lnTo>
                    <a:pt x="1021" y="489"/>
                  </a:lnTo>
                  <a:lnTo>
                    <a:pt x="1113" y="539"/>
                  </a:lnTo>
                  <a:lnTo>
                    <a:pt x="1314" y="607"/>
                  </a:lnTo>
                  <a:lnTo>
                    <a:pt x="1381" y="632"/>
                  </a:lnTo>
                  <a:lnTo>
                    <a:pt x="1406" y="649"/>
                  </a:lnTo>
                  <a:lnTo>
                    <a:pt x="1381" y="666"/>
                  </a:lnTo>
                  <a:lnTo>
                    <a:pt x="1330" y="674"/>
                  </a:lnTo>
                  <a:lnTo>
                    <a:pt x="1197" y="691"/>
                  </a:lnTo>
                  <a:lnTo>
                    <a:pt x="1138" y="699"/>
                  </a:lnTo>
                  <a:lnTo>
                    <a:pt x="1088" y="699"/>
                  </a:lnTo>
                  <a:lnTo>
                    <a:pt x="1038" y="666"/>
                  </a:lnTo>
                  <a:lnTo>
                    <a:pt x="946" y="573"/>
                  </a:lnTo>
                  <a:lnTo>
                    <a:pt x="879" y="497"/>
                  </a:lnTo>
                  <a:lnTo>
                    <a:pt x="812" y="430"/>
                  </a:lnTo>
                  <a:lnTo>
                    <a:pt x="745" y="354"/>
                  </a:lnTo>
                  <a:lnTo>
                    <a:pt x="686" y="295"/>
                  </a:lnTo>
                  <a:lnTo>
                    <a:pt x="645" y="244"/>
                  </a:lnTo>
                  <a:lnTo>
                    <a:pt x="628" y="219"/>
                  </a:lnTo>
                  <a:lnTo>
                    <a:pt x="486" y="430"/>
                  </a:lnTo>
                  <a:lnTo>
                    <a:pt x="343" y="607"/>
                  </a:lnTo>
                  <a:lnTo>
                    <a:pt x="235" y="699"/>
                  </a:lnTo>
                  <a:lnTo>
                    <a:pt x="151" y="775"/>
                  </a:lnTo>
                  <a:lnTo>
                    <a:pt x="76" y="817"/>
                  </a:lnTo>
                  <a:lnTo>
                    <a:pt x="9" y="834"/>
                  </a:lnTo>
                  <a:lnTo>
                    <a:pt x="0" y="834"/>
                  </a:lnTo>
                  <a:lnTo>
                    <a:pt x="0" y="826"/>
                  </a:lnTo>
                  <a:lnTo>
                    <a:pt x="9" y="826"/>
                  </a:lnTo>
                  <a:lnTo>
                    <a:pt x="109" y="733"/>
                  </a:lnTo>
                  <a:lnTo>
                    <a:pt x="302" y="539"/>
                  </a:lnTo>
                  <a:lnTo>
                    <a:pt x="410" y="396"/>
                  </a:lnTo>
                  <a:lnTo>
                    <a:pt x="486" y="269"/>
                  </a:lnTo>
                  <a:lnTo>
                    <a:pt x="536" y="160"/>
                  </a:lnTo>
                  <a:lnTo>
                    <a:pt x="553" y="67"/>
                  </a:lnTo>
                  <a:lnTo>
                    <a:pt x="553" y="33"/>
                  </a:lnTo>
                  <a:lnTo>
                    <a:pt x="544" y="17"/>
                  </a:lnTo>
                  <a:lnTo>
                    <a:pt x="553" y="8"/>
                  </a:lnTo>
                  <a:lnTo>
                    <a:pt x="561" y="8"/>
                  </a:lnTo>
                  <a:lnTo>
                    <a:pt x="578" y="0"/>
                  </a:lnTo>
                  <a:lnTo>
                    <a:pt x="603" y="8"/>
                  </a:lnTo>
                  <a:lnTo>
                    <a:pt x="636" y="17"/>
                  </a:lnTo>
                  <a:lnTo>
                    <a:pt x="686" y="50"/>
                  </a:lnTo>
                  <a:lnTo>
                    <a:pt x="703" y="67"/>
                  </a:lnTo>
                  <a:lnTo>
                    <a:pt x="703" y="84"/>
                  </a:lnTo>
                  <a:close/>
                  <a:moveTo>
                    <a:pt x="486" y="994"/>
                  </a:moveTo>
                  <a:lnTo>
                    <a:pt x="452" y="994"/>
                  </a:lnTo>
                  <a:lnTo>
                    <a:pt x="402" y="977"/>
                  </a:lnTo>
                  <a:lnTo>
                    <a:pt x="385" y="969"/>
                  </a:lnTo>
                  <a:lnTo>
                    <a:pt x="377" y="952"/>
                  </a:lnTo>
                  <a:lnTo>
                    <a:pt x="394" y="935"/>
                  </a:lnTo>
                  <a:lnTo>
                    <a:pt x="435" y="935"/>
                  </a:lnTo>
                  <a:lnTo>
                    <a:pt x="502" y="927"/>
                  </a:lnTo>
                  <a:lnTo>
                    <a:pt x="586" y="918"/>
                  </a:lnTo>
                  <a:lnTo>
                    <a:pt x="578" y="826"/>
                  </a:lnTo>
                  <a:lnTo>
                    <a:pt x="569" y="767"/>
                  </a:lnTo>
                  <a:lnTo>
                    <a:pt x="561" y="733"/>
                  </a:lnTo>
                  <a:lnTo>
                    <a:pt x="444" y="733"/>
                  </a:lnTo>
                  <a:lnTo>
                    <a:pt x="410" y="725"/>
                  </a:lnTo>
                  <a:lnTo>
                    <a:pt x="385" y="716"/>
                  </a:lnTo>
                  <a:lnTo>
                    <a:pt x="368" y="708"/>
                  </a:lnTo>
                  <a:lnTo>
                    <a:pt x="360" y="699"/>
                  </a:lnTo>
                  <a:lnTo>
                    <a:pt x="377" y="682"/>
                  </a:lnTo>
                  <a:lnTo>
                    <a:pt x="394" y="674"/>
                  </a:lnTo>
                  <a:lnTo>
                    <a:pt x="536" y="657"/>
                  </a:lnTo>
                  <a:lnTo>
                    <a:pt x="636" y="640"/>
                  </a:lnTo>
                  <a:lnTo>
                    <a:pt x="711" y="623"/>
                  </a:lnTo>
                  <a:lnTo>
                    <a:pt x="762" y="607"/>
                  </a:lnTo>
                  <a:lnTo>
                    <a:pt x="837" y="607"/>
                  </a:lnTo>
                  <a:lnTo>
                    <a:pt x="862" y="615"/>
                  </a:lnTo>
                  <a:lnTo>
                    <a:pt x="879" y="623"/>
                  </a:lnTo>
                  <a:lnTo>
                    <a:pt x="887" y="640"/>
                  </a:lnTo>
                  <a:lnTo>
                    <a:pt x="887" y="657"/>
                  </a:lnTo>
                  <a:lnTo>
                    <a:pt x="870" y="666"/>
                  </a:lnTo>
                  <a:lnTo>
                    <a:pt x="829" y="682"/>
                  </a:lnTo>
                  <a:lnTo>
                    <a:pt x="753" y="691"/>
                  </a:lnTo>
                  <a:lnTo>
                    <a:pt x="645" y="716"/>
                  </a:lnTo>
                  <a:lnTo>
                    <a:pt x="670" y="741"/>
                  </a:lnTo>
                  <a:lnTo>
                    <a:pt x="686" y="767"/>
                  </a:lnTo>
                  <a:lnTo>
                    <a:pt x="695" y="792"/>
                  </a:lnTo>
                  <a:lnTo>
                    <a:pt x="695" y="800"/>
                  </a:lnTo>
                  <a:lnTo>
                    <a:pt x="686" y="826"/>
                  </a:lnTo>
                  <a:lnTo>
                    <a:pt x="686" y="893"/>
                  </a:lnTo>
                  <a:lnTo>
                    <a:pt x="737" y="876"/>
                  </a:lnTo>
                  <a:lnTo>
                    <a:pt x="787" y="868"/>
                  </a:lnTo>
                  <a:lnTo>
                    <a:pt x="845" y="868"/>
                  </a:lnTo>
                  <a:lnTo>
                    <a:pt x="879" y="885"/>
                  </a:lnTo>
                  <a:lnTo>
                    <a:pt x="895" y="902"/>
                  </a:lnTo>
                  <a:lnTo>
                    <a:pt x="895" y="910"/>
                  </a:lnTo>
                  <a:lnTo>
                    <a:pt x="887" y="927"/>
                  </a:lnTo>
                  <a:lnTo>
                    <a:pt x="845" y="935"/>
                  </a:lnTo>
                  <a:lnTo>
                    <a:pt x="770" y="952"/>
                  </a:lnTo>
                  <a:lnTo>
                    <a:pt x="678" y="969"/>
                  </a:lnTo>
                  <a:lnTo>
                    <a:pt x="670" y="1188"/>
                  </a:lnTo>
                  <a:lnTo>
                    <a:pt x="812" y="1171"/>
                  </a:lnTo>
                  <a:lnTo>
                    <a:pt x="904" y="1154"/>
                  </a:lnTo>
                  <a:lnTo>
                    <a:pt x="962" y="1146"/>
                  </a:lnTo>
                  <a:lnTo>
                    <a:pt x="996" y="1137"/>
                  </a:lnTo>
                  <a:lnTo>
                    <a:pt x="1013" y="1137"/>
                  </a:lnTo>
                  <a:lnTo>
                    <a:pt x="1063" y="1146"/>
                  </a:lnTo>
                  <a:lnTo>
                    <a:pt x="1121" y="1171"/>
                  </a:lnTo>
                  <a:lnTo>
                    <a:pt x="1155" y="1205"/>
                  </a:lnTo>
                  <a:lnTo>
                    <a:pt x="1171" y="1230"/>
                  </a:lnTo>
                  <a:lnTo>
                    <a:pt x="1171" y="1239"/>
                  </a:lnTo>
                  <a:lnTo>
                    <a:pt x="1163" y="1247"/>
                  </a:lnTo>
                  <a:lnTo>
                    <a:pt x="1146" y="1255"/>
                  </a:lnTo>
                  <a:lnTo>
                    <a:pt x="1121" y="1255"/>
                  </a:lnTo>
                  <a:lnTo>
                    <a:pt x="870" y="1247"/>
                  </a:lnTo>
                  <a:lnTo>
                    <a:pt x="661" y="1255"/>
                  </a:lnTo>
                  <a:lnTo>
                    <a:pt x="494" y="1272"/>
                  </a:lnTo>
                  <a:lnTo>
                    <a:pt x="368" y="1289"/>
                  </a:lnTo>
                  <a:lnTo>
                    <a:pt x="293" y="1306"/>
                  </a:lnTo>
                  <a:lnTo>
                    <a:pt x="251" y="1314"/>
                  </a:lnTo>
                  <a:lnTo>
                    <a:pt x="218" y="1314"/>
                  </a:lnTo>
                  <a:lnTo>
                    <a:pt x="193" y="1306"/>
                  </a:lnTo>
                  <a:lnTo>
                    <a:pt x="168" y="1289"/>
                  </a:lnTo>
                  <a:lnTo>
                    <a:pt x="159" y="1272"/>
                  </a:lnTo>
                  <a:lnTo>
                    <a:pt x="143" y="1264"/>
                  </a:lnTo>
                  <a:lnTo>
                    <a:pt x="143" y="1247"/>
                  </a:lnTo>
                  <a:lnTo>
                    <a:pt x="151" y="1239"/>
                  </a:lnTo>
                  <a:lnTo>
                    <a:pt x="168" y="1239"/>
                  </a:lnTo>
                  <a:lnTo>
                    <a:pt x="586" y="1196"/>
                  </a:lnTo>
                  <a:lnTo>
                    <a:pt x="586" y="986"/>
                  </a:lnTo>
                  <a:lnTo>
                    <a:pt x="544" y="986"/>
                  </a:lnTo>
                  <a:lnTo>
                    <a:pt x="536" y="994"/>
                  </a:lnTo>
                  <a:lnTo>
                    <a:pt x="486" y="99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30" name="Freeform 634"/>
            <p:cNvSpPr>
              <a:spLocks noEditPoints="1"/>
            </p:cNvSpPr>
            <p:nvPr/>
          </p:nvSpPr>
          <p:spPr bwMode="auto">
            <a:xfrm>
              <a:off x="23657" y="1612"/>
              <a:ext cx="1347" cy="1458"/>
            </a:xfrm>
            <a:custGeom>
              <a:avLst/>
              <a:gdLst/>
              <a:ahLst/>
              <a:cxnLst>
                <a:cxn ang="0">
                  <a:pos x="527" y="0"/>
                </a:cxn>
                <a:cxn ang="0">
                  <a:pos x="611" y="143"/>
                </a:cxn>
                <a:cxn ang="0">
                  <a:pos x="452" y="25"/>
                </a:cxn>
                <a:cxn ang="0">
                  <a:pos x="268" y="278"/>
                </a:cxn>
                <a:cxn ang="0">
                  <a:pos x="628" y="202"/>
                </a:cxn>
                <a:cxn ang="0">
                  <a:pos x="745" y="244"/>
                </a:cxn>
                <a:cxn ang="0">
                  <a:pos x="385" y="329"/>
                </a:cxn>
                <a:cxn ang="0">
                  <a:pos x="251" y="312"/>
                </a:cxn>
                <a:cxn ang="0">
                  <a:pos x="327" y="388"/>
                </a:cxn>
                <a:cxn ang="0">
                  <a:pos x="435" y="523"/>
                </a:cxn>
                <a:cxn ang="0">
                  <a:pos x="327" y="472"/>
                </a:cxn>
                <a:cxn ang="0">
                  <a:pos x="84" y="716"/>
                </a:cxn>
                <a:cxn ang="0">
                  <a:pos x="0" y="666"/>
                </a:cxn>
                <a:cxn ang="0">
                  <a:pos x="126" y="632"/>
                </a:cxn>
                <a:cxn ang="0">
                  <a:pos x="527" y="548"/>
                </a:cxn>
                <a:cxn ang="0">
                  <a:pos x="586" y="346"/>
                </a:cxn>
                <a:cxn ang="0">
                  <a:pos x="628" y="312"/>
                </a:cxn>
                <a:cxn ang="0">
                  <a:pos x="678" y="405"/>
                </a:cxn>
                <a:cxn ang="0">
                  <a:pos x="795" y="523"/>
                </a:cxn>
                <a:cxn ang="0">
                  <a:pos x="828" y="582"/>
                </a:cxn>
                <a:cxn ang="0">
                  <a:pos x="159" y="708"/>
                </a:cxn>
                <a:cxn ang="0">
                  <a:pos x="310" y="1062"/>
                </a:cxn>
                <a:cxn ang="0">
                  <a:pos x="226" y="826"/>
                </a:cxn>
                <a:cxn ang="0">
                  <a:pos x="226" y="784"/>
                </a:cxn>
                <a:cxn ang="0">
                  <a:pos x="310" y="801"/>
                </a:cxn>
                <a:cxn ang="0">
                  <a:pos x="577" y="708"/>
                </a:cxn>
                <a:cxn ang="0">
                  <a:pos x="711" y="759"/>
                </a:cxn>
                <a:cxn ang="0">
                  <a:pos x="745" y="792"/>
                </a:cxn>
                <a:cxn ang="0">
                  <a:pos x="644" y="952"/>
                </a:cxn>
                <a:cxn ang="0">
                  <a:pos x="661" y="1003"/>
                </a:cxn>
                <a:cxn ang="0">
                  <a:pos x="377" y="1112"/>
                </a:cxn>
                <a:cxn ang="0">
                  <a:pos x="452" y="978"/>
                </a:cxn>
                <a:cxn ang="0">
                  <a:pos x="586" y="826"/>
                </a:cxn>
                <a:cxn ang="0">
                  <a:pos x="452" y="809"/>
                </a:cxn>
                <a:cxn ang="0">
                  <a:pos x="368" y="995"/>
                </a:cxn>
                <a:cxn ang="0">
                  <a:pos x="870" y="371"/>
                </a:cxn>
                <a:cxn ang="0">
                  <a:pos x="828" y="287"/>
                </a:cxn>
                <a:cxn ang="0">
                  <a:pos x="853" y="236"/>
                </a:cxn>
                <a:cxn ang="0">
                  <a:pos x="929" y="270"/>
                </a:cxn>
                <a:cxn ang="0">
                  <a:pos x="1171" y="169"/>
                </a:cxn>
                <a:cxn ang="0">
                  <a:pos x="1314" y="244"/>
                </a:cxn>
                <a:cxn ang="0">
                  <a:pos x="1297" y="295"/>
                </a:cxn>
                <a:cxn ang="0">
                  <a:pos x="1121" y="531"/>
                </a:cxn>
                <a:cxn ang="0">
                  <a:pos x="1255" y="666"/>
                </a:cxn>
                <a:cxn ang="0">
                  <a:pos x="1288" y="1003"/>
                </a:cxn>
                <a:cxn ang="0">
                  <a:pos x="1171" y="969"/>
                </a:cxn>
                <a:cxn ang="0">
                  <a:pos x="1046" y="868"/>
                </a:cxn>
                <a:cxn ang="0">
                  <a:pos x="1221" y="868"/>
                </a:cxn>
                <a:cxn ang="0">
                  <a:pos x="1221" y="742"/>
                </a:cxn>
                <a:cxn ang="0">
                  <a:pos x="1054" y="565"/>
                </a:cxn>
                <a:cxn ang="0">
                  <a:pos x="1079" y="455"/>
                </a:cxn>
                <a:cxn ang="0">
                  <a:pos x="1138" y="261"/>
                </a:cxn>
                <a:cxn ang="0">
                  <a:pos x="954" y="396"/>
                </a:cxn>
                <a:cxn ang="0">
                  <a:pos x="954" y="1155"/>
                </a:cxn>
                <a:cxn ang="0">
                  <a:pos x="920" y="1433"/>
                </a:cxn>
                <a:cxn ang="0">
                  <a:pos x="870" y="1382"/>
                </a:cxn>
              </a:cxnLst>
              <a:rect l="0" t="0" r="r" b="b"/>
              <a:pathLst>
                <a:path w="1347" h="1458">
                  <a:moveTo>
                    <a:pt x="452" y="25"/>
                  </a:moveTo>
                  <a:lnTo>
                    <a:pt x="452" y="8"/>
                  </a:lnTo>
                  <a:lnTo>
                    <a:pt x="460" y="0"/>
                  </a:lnTo>
                  <a:lnTo>
                    <a:pt x="527" y="0"/>
                  </a:lnTo>
                  <a:lnTo>
                    <a:pt x="594" y="17"/>
                  </a:lnTo>
                  <a:lnTo>
                    <a:pt x="644" y="67"/>
                  </a:lnTo>
                  <a:lnTo>
                    <a:pt x="644" y="126"/>
                  </a:lnTo>
                  <a:lnTo>
                    <a:pt x="611" y="143"/>
                  </a:lnTo>
                  <a:lnTo>
                    <a:pt x="561" y="118"/>
                  </a:lnTo>
                  <a:lnTo>
                    <a:pt x="511" y="84"/>
                  </a:lnTo>
                  <a:lnTo>
                    <a:pt x="469" y="51"/>
                  </a:lnTo>
                  <a:lnTo>
                    <a:pt x="452" y="25"/>
                  </a:lnTo>
                  <a:close/>
                  <a:moveTo>
                    <a:pt x="235" y="295"/>
                  </a:moveTo>
                  <a:lnTo>
                    <a:pt x="235" y="287"/>
                  </a:lnTo>
                  <a:lnTo>
                    <a:pt x="251" y="278"/>
                  </a:lnTo>
                  <a:lnTo>
                    <a:pt x="268" y="278"/>
                  </a:lnTo>
                  <a:lnTo>
                    <a:pt x="402" y="261"/>
                  </a:lnTo>
                  <a:lnTo>
                    <a:pt x="494" y="236"/>
                  </a:lnTo>
                  <a:lnTo>
                    <a:pt x="569" y="219"/>
                  </a:lnTo>
                  <a:lnTo>
                    <a:pt x="628" y="202"/>
                  </a:lnTo>
                  <a:lnTo>
                    <a:pt x="703" y="202"/>
                  </a:lnTo>
                  <a:lnTo>
                    <a:pt x="736" y="219"/>
                  </a:lnTo>
                  <a:lnTo>
                    <a:pt x="745" y="228"/>
                  </a:lnTo>
                  <a:lnTo>
                    <a:pt x="745" y="244"/>
                  </a:lnTo>
                  <a:lnTo>
                    <a:pt x="728" y="261"/>
                  </a:lnTo>
                  <a:lnTo>
                    <a:pt x="703" y="270"/>
                  </a:lnTo>
                  <a:lnTo>
                    <a:pt x="661" y="278"/>
                  </a:lnTo>
                  <a:lnTo>
                    <a:pt x="385" y="329"/>
                  </a:lnTo>
                  <a:lnTo>
                    <a:pt x="360" y="337"/>
                  </a:lnTo>
                  <a:lnTo>
                    <a:pt x="335" y="337"/>
                  </a:lnTo>
                  <a:lnTo>
                    <a:pt x="301" y="329"/>
                  </a:lnTo>
                  <a:lnTo>
                    <a:pt x="251" y="312"/>
                  </a:lnTo>
                  <a:lnTo>
                    <a:pt x="235" y="295"/>
                  </a:lnTo>
                  <a:close/>
                  <a:moveTo>
                    <a:pt x="301" y="405"/>
                  </a:moveTo>
                  <a:lnTo>
                    <a:pt x="301" y="388"/>
                  </a:lnTo>
                  <a:lnTo>
                    <a:pt x="327" y="388"/>
                  </a:lnTo>
                  <a:lnTo>
                    <a:pt x="377" y="413"/>
                  </a:lnTo>
                  <a:lnTo>
                    <a:pt x="419" y="447"/>
                  </a:lnTo>
                  <a:lnTo>
                    <a:pt x="435" y="489"/>
                  </a:lnTo>
                  <a:lnTo>
                    <a:pt x="435" y="523"/>
                  </a:lnTo>
                  <a:lnTo>
                    <a:pt x="427" y="531"/>
                  </a:lnTo>
                  <a:lnTo>
                    <a:pt x="410" y="539"/>
                  </a:lnTo>
                  <a:lnTo>
                    <a:pt x="393" y="539"/>
                  </a:lnTo>
                  <a:lnTo>
                    <a:pt x="327" y="472"/>
                  </a:lnTo>
                  <a:lnTo>
                    <a:pt x="310" y="430"/>
                  </a:lnTo>
                  <a:lnTo>
                    <a:pt x="301" y="405"/>
                  </a:lnTo>
                  <a:close/>
                  <a:moveTo>
                    <a:pt x="109" y="725"/>
                  </a:moveTo>
                  <a:lnTo>
                    <a:pt x="84" y="716"/>
                  </a:lnTo>
                  <a:lnTo>
                    <a:pt x="50" y="708"/>
                  </a:lnTo>
                  <a:lnTo>
                    <a:pt x="25" y="700"/>
                  </a:lnTo>
                  <a:lnTo>
                    <a:pt x="9" y="683"/>
                  </a:lnTo>
                  <a:lnTo>
                    <a:pt x="0" y="666"/>
                  </a:lnTo>
                  <a:lnTo>
                    <a:pt x="9" y="649"/>
                  </a:lnTo>
                  <a:lnTo>
                    <a:pt x="25" y="649"/>
                  </a:lnTo>
                  <a:lnTo>
                    <a:pt x="59" y="641"/>
                  </a:lnTo>
                  <a:lnTo>
                    <a:pt x="126" y="632"/>
                  </a:lnTo>
                  <a:lnTo>
                    <a:pt x="218" y="624"/>
                  </a:lnTo>
                  <a:lnTo>
                    <a:pt x="343" y="598"/>
                  </a:lnTo>
                  <a:lnTo>
                    <a:pt x="519" y="565"/>
                  </a:lnTo>
                  <a:lnTo>
                    <a:pt x="527" y="548"/>
                  </a:lnTo>
                  <a:lnTo>
                    <a:pt x="544" y="506"/>
                  </a:lnTo>
                  <a:lnTo>
                    <a:pt x="561" y="455"/>
                  </a:lnTo>
                  <a:lnTo>
                    <a:pt x="577" y="396"/>
                  </a:lnTo>
                  <a:lnTo>
                    <a:pt x="586" y="346"/>
                  </a:lnTo>
                  <a:lnTo>
                    <a:pt x="586" y="312"/>
                  </a:lnTo>
                  <a:lnTo>
                    <a:pt x="594" y="303"/>
                  </a:lnTo>
                  <a:lnTo>
                    <a:pt x="611" y="303"/>
                  </a:lnTo>
                  <a:lnTo>
                    <a:pt x="628" y="312"/>
                  </a:lnTo>
                  <a:lnTo>
                    <a:pt x="636" y="312"/>
                  </a:lnTo>
                  <a:lnTo>
                    <a:pt x="695" y="371"/>
                  </a:lnTo>
                  <a:lnTo>
                    <a:pt x="695" y="388"/>
                  </a:lnTo>
                  <a:lnTo>
                    <a:pt x="678" y="405"/>
                  </a:lnTo>
                  <a:lnTo>
                    <a:pt x="628" y="472"/>
                  </a:lnTo>
                  <a:lnTo>
                    <a:pt x="577" y="556"/>
                  </a:lnTo>
                  <a:lnTo>
                    <a:pt x="736" y="523"/>
                  </a:lnTo>
                  <a:lnTo>
                    <a:pt x="795" y="523"/>
                  </a:lnTo>
                  <a:lnTo>
                    <a:pt x="828" y="539"/>
                  </a:lnTo>
                  <a:lnTo>
                    <a:pt x="837" y="556"/>
                  </a:lnTo>
                  <a:lnTo>
                    <a:pt x="837" y="573"/>
                  </a:lnTo>
                  <a:lnTo>
                    <a:pt x="828" y="582"/>
                  </a:lnTo>
                  <a:lnTo>
                    <a:pt x="812" y="582"/>
                  </a:lnTo>
                  <a:lnTo>
                    <a:pt x="577" y="615"/>
                  </a:lnTo>
                  <a:lnTo>
                    <a:pt x="393" y="649"/>
                  </a:lnTo>
                  <a:lnTo>
                    <a:pt x="159" y="708"/>
                  </a:lnTo>
                  <a:lnTo>
                    <a:pt x="109" y="725"/>
                  </a:lnTo>
                  <a:close/>
                  <a:moveTo>
                    <a:pt x="360" y="1129"/>
                  </a:moveTo>
                  <a:lnTo>
                    <a:pt x="335" y="1104"/>
                  </a:lnTo>
                  <a:lnTo>
                    <a:pt x="310" y="1062"/>
                  </a:lnTo>
                  <a:lnTo>
                    <a:pt x="293" y="1003"/>
                  </a:lnTo>
                  <a:lnTo>
                    <a:pt x="276" y="927"/>
                  </a:lnTo>
                  <a:lnTo>
                    <a:pt x="235" y="834"/>
                  </a:lnTo>
                  <a:lnTo>
                    <a:pt x="226" y="826"/>
                  </a:lnTo>
                  <a:lnTo>
                    <a:pt x="226" y="818"/>
                  </a:lnTo>
                  <a:lnTo>
                    <a:pt x="218" y="809"/>
                  </a:lnTo>
                  <a:lnTo>
                    <a:pt x="218" y="792"/>
                  </a:lnTo>
                  <a:lnTo>
                    <a:pt x="226" y="784"/>
                  </a:lnTo>
                  <a:lnTo>
                    <a:pt x="243" y="784"/>
                  </a:lnTo>
                  <a:lnTo>
                    <a:pt x="276" y="792"/>
                  </a:lnTo>
                  <a:lnTo>
                    <a:pt x="293" y="792"/>
                  </a:lnTo>
                  <a:lnTo>
                    <a:pt x="310" y="801"/>
                  </a:lnTo>
                  <a:lnTo>
                    <a:pt x="410" y="767"/>
                  </a:lnTo>
                  <a:lnTo>
                    <a:pt x="485" y="750"/>
                  </a:lnTo>
                  <a:lnTo>
                    <a:pt x="527" y="733"/>
                  </a:lnTo>
                  <a:lnTo>
                    <a:pt x="577" y="708"/>
                  </a:lnTo>
                  <a:lnTo>
                    <a:pt x="619" y="708"/>
                  </a:lnTo>
                  <a:lnTo>
                    <a:pt x="669" y="733"/>
                  </a:lnTo>
                  <a:lnTo>
                    <a:pt x="695" y="750"/>
                  </a:lnTo>
                  <a:lnTo>
                    <a:pt x="711" y="759"/>
                  </a:lnTo>
                  <a:lnTo>
                    <a:pt x="720" y="767"/>
                  </a:lnTo>
                  <a:lnTo>
                    <a:pt x="728" y="767"/>
                  </a:lnTo>
                  <a:lnTo>
                    <a:pt x="736" y="784"/>
                  </a:lnTo>
                  <a:lnTo>
                    <a:pt x="745" y="792"/>
                  </a:lnTo>
                  <a:lnTo>
                    <a:pt x="736" y="818"/>
                  </a:lnTo>
                  <a:lnTo>
                    <a:pt x="711" y="834"/>
                  </a:lnTo>
                  <a:lnTo>
                    <a:pt x="686" y="877"/>
                  </a:lnTo>
                  <a:lnTo>
                    <a:pt x="644" y="952"/>
                  </a:lnTo>
                  <a:lnTo>
                    <a:pt x="669" y="961"/>
                  </a:lnTo>
                  <a:lnTo>
                    <a:pt x="678" y="978"/>
                  </a:lnTo>
                  <a:lnTo>
                    <a:pt x="686" y="986"/>
                  </a:lnTo>
                  <a:lnTo>
                    <a:pt x="661" y="1003"/>
                  </a:lnTo>
                  <a:lnTo>
                    <a:pt x="603" y="1011"/>
                  </a:lnTo>
                  <a:lnTo>
                    <a:pt x="502" y="1020"/>
                  </a:lnTo>
                  <a:lnTo>
                    <a:pt x="377" y="1045"/>
                  </a:lnTo>
                  <a:lnTo>
                    <a:pt x="377" y="1112"/>
                  </a:lnTo>
                  <a:lnTo>
                    <a:pt x="360" y="1129"/>
                  </a:lnTo>
                  <a:close/>
                  <a:moveTo>
                    <a:pt x="368" y="995"/>
                  </a:moveTo>
                  <a:lnTo>
                    <a:pt x="419" y="986"/>
                  </a:lnTo>
                  <a:lnTo>
                    <a:pt x="452" y="978"/>
                  </a:lnTo>
                  <a:lnTo>
                    <a:pt x="494" y="961"/>
                  </a:lnTo>
                  <a:lnTo>
                    <a:pt x="561" y="952"/>
                  </a:lnTo>
                  <a:lnTo>
                    <a:pt x="577" y="877"/>
                  </a:lnTo>
                  <a:lnTo>
                    <a:pt x="586" y="826"/>
                  </a:lnTo>
                  <a:lnTo>
                    <a:pt x="594" y="801"/>
                  </a:lnTo>
                  <a:lnTo>
                    <a:pt x="586" y="784"/>
                  </a:lnTo>
                  <a:lnTo>
                    <a:pt x="577" y="784"/>
                  </a:lnTo>
                  <a:lnTo>
                    <a:pt x="452" y="809"/>
                  </a:lnTo>
                  <a:lnTo>
                    <a:pt x="335" y="834"/>
                  </a:lnTo>
                  <a:lnTo>
                    <a:pt x="335" y="843"/>
                  </a:lnTo>
                  <a:lnTo>
                    <a:pt x="343" y="893"/>
                  </a:lnTo>
                  <a:lnTo>
                    <a:pt x="368" y="995"/>
                  </a:lnTo>
                  <a:close/>
                  <a:moveTo>
                    <a:pt x="862" y="1180"/>
                  </a:moveTo>
                  <a:lnTo>
                    <a:pt x="862" y="961"/>
                  </a:lnTo>
                  <a:lnTo>
                    <a:pt x="870" y="868"/>
                  </a:lnTo>
                  <a:lnTo>
                    <a:pt x="870" y="371"/>
                  </a:lnTo>
                  <a:lnTo>
                    <a:pt x="862" y="346"/>
                  </a:lnTo>
                  <a:lnTo>
                    <a:pt x="853" y="329"/>
                  </a:lnTo>
                  <a:lnTo>
                    <a:pt x="837" y="303"/>
                  </a:lnTo>
                  <a:lnTo>
                    <a:pt x="828" y="287"/>
                  </a:lnTo>
                  <a:lnTo>
                    <a:pt x="828" y="270"/>
                  </a:lnTo>
                  <a:lnTo>
                    <a:pt x="820" y="261"/>
                  </a:lnTo>
                  <a:lnTo>
                    <a:pt x="828" y="244"/>
                  </a:lnTo>
                  <a:lnTo>
                    <a:pt x="853" y="236"/>
                  </a:lnTo>
                  <a:lnTo>
                    <a:pt x="870" y="236"/>
                  </a:lnTo>
                  <a:lnTo>
                    <a:pt x="887" y="244"/>
                  </a:lnTo>
                  <a:lnTo>
                    <a:pt x="912" y="253"/>
                  </a:lnTo>
                  <a:lnTo>
                    <a:pt x="929" y="270"/>
                  </a:lnTo>
                  <a:lnTo>
                    <a:pt x="1037" y="228"/>
                  </a:lnTo>
                  <a:lnTo>
                    <a:pt x="1104" y="194"/>
                  </a:lnTo>
                  <a:lnTo>
                    <a:pt x="1146" y="177"/>
                  </a:lnTo>
                  <a:lnTo>
                    <a:pt x="1171" y="169"/>
                  </a:lnTo>
                  <a:lnTo>
                    <a:pt x="1180" y="160"/>
                  </a:lnTo>
                  <a:lnTo>
                    <a:pt x="1188" y="160"/>
                  </a:lnTo>
                  <a:lnTo>
                    <a:pt x="1230" y="177"/>
                  </a:lnTo>
                  <a:lnTo>
                    <a:pt x="1314" y="244"/>
                  </a:lnTo>
                  <a:lnTo>
                    <a:pt x="1322" y="270"/>
                  </a:lnTo>
                  <a:lnTo>
                    <a:pt x="1322" y="278"/>
                  </a:lnTo>
                  <a:lnTo>
                    <a:pt x="1314" y="287"/>
                  </a:lnTo>
                  <a:lnTo>
                    <a:pt x="1297" y="295"/>
                  </a:lnTo>
                  <a:lnTo>
                    <a:pt x="1255" y="329"/>
                  </a:lnTo>
                  <a:lnTo>
                    <a:pt x="1171" y="430"/>
                  </a:lnTo>
                  <a:lnTo>
                    <a:pt x="1138" y="489"/>
                  </a:lnTo>
                  <a:lnTo>
                    <a:pt x="1121" y="531"/>
                  </a:lnTo>
                  <a:lnTo>
                    <a:pt x="1121" y="539"/>
                  </a:lnTo>
                  <a:lnTo>
                    <a:pt x="1129" y="556"/>
                  </a:lnTo>
                  <a:lnTo>
                    <a:pt x="1146" y="565"/>
                  </a:lnTo>
                  <a:lnTo>
                    <a:pt x="1255" y="666"/>
                  </a:lnTo>
                  <a:lnTo>
                    <a:pt x="1322" y="759"/>
                  </a:lnTo>
                  <a:lnTo>
                    <a:pt x="1347" y="843"/>
                  </a:lnTo>
                  <a:lnTo>
                    <a:pt x="1330" y="936"/>
                  </a:lnTo>
                  <a:lnTo>
                    <a:pt x="1288" y="1003"/>
                  </a:lnTo>
                  <a:lnTo>
                    <a:pt x="1247" y="1028"/>
                  </a:lnTo>
                  <a:lnTo>
                    <a:pt x="1221" y="1020"/>
                  </a:lnTo>
                  <a:lnTo>
                    <a:pt x="1213" y="1003"/>
                  </a:lnTo>
                  <a:lnTo>
                    <a:pt x="1171" y="969"/>
                  </a:lnTo>
                  <a:lnTo>
                    <a:pt x="1113" y="927"/>
                  </a:lnTo>
                  <a:lnTo>
                    <a:pt x="1063" y="902"/>
                  </a:lnTo>
                  <a:lnTo>
                    <a:pt x="1037" y="877"/>
                  </a:lnTo>
                  <a:lnTo>
                    <a:pt x="1046" y="868"/>
                  </a:lnTo>
                  <a:lnTo>
                    <a:pt x="1079" y="868"/>
                  </a:lnTo>
                  <a:lnTo>
                    <a:pt x="1129" y="877"/>
                  </a:lnTo>
                  <a:lnTo>
                    <a:pt x="1205" y="877"/>
                  </a:lnTo>
                  <a:lnTo>
                    <a:pt x="1221" y="868"/>
                  </a:lnTo>
                  <a:lnTo>
                    <a:pt x="1238" y="834"/>
                  </a:lnTo>
                  <a:lnTo>
                    <a:pt x="1238" y="818"/>
                  </a:lnTo>
                  <a:lnTo>
                    <a:pt x="1230" y="784"/>
                  </a:lnTo>
                  <a:lnTo>
                    <a:pt x="1221" y="742"/>
                  </a:lnTo>
                  <a:lnTo>
                    <a:pt x="1196" y="700"/>
                  </a:lnTo>
                  <a:lnTo>
                    <a:pt x="1138" y="632"/>
                  </a:lnTo>
                  <a:lnTo>
                    <a:pt x="1088" y="590"/>
                  </a:lnTo>
                  <a:lnTo>
                    <a:pt x="1054" y="565"/>
                  </a:lnTo>
                  <a:lnTo>
                    <a:pt x="1037" y="539"/>
                  </a:lnTo>
                  <a:lnTo>
                    <a:pt x="1046" y="523"/>
                  </a:lnTo>
                  <a:lnTo>
                    <a:pt x="1054" y="497"/>
                  </a:lnTo>
                  <a:lnTo>
                    <a:pt x="1079" y="455"/>
                  </a:lnTo>
                  <a:lnTo>
                    <a:pt x="1113" y="396"/>
                  </a:lnTo>
                  <a:lnTo>
                    <a:pt x="1155" y="303"/>
                  </a:lnTo>
                  <a:lnTo>
                    <a:pt x="1155" y="270"/>
                  </a:lnTo>
                  <a:lnTo>
                    <a:pt x="1138" y="261"/>
                  </a:lnTo>
                  <a:lnTo>
                    <a:pt x="1096" y="270"/>
                  </a:lnTo>
                  <a:lnTo>
                    <a:pt x="996" y="303"/>
                  </a:lnTo>
                  <a:lnTo>
                    <a:pt x="962" y="312"/>
                  </a:lnTo>
                  <a:lnTo>
                    <a:pt x="954" y="396"/>
                  </a:lnTo>
                  <a:lnTo>
                    <a:pt x="945" y="464"/>
                  </a:lnTo>
                  <a:lnTo>
                    <a:pt x="945" y="1062"/>
                  </a:lnTo>
                  <a:lnTo>
                    <a:pt x="954" y="1104"/>
                  </a:lnTo>
                  <a:lnTo>
                    <a:pt x="954" y="1155"/>
                  </a:lnTo>
                  <a:lnTo>
                    <a:pt x="945" y="1214"/>
                  </a:lnTo>
                  <a:lnTo>
                    <a:pt x="945" y="1298"/>
                  </a:lnTo>
                  <a:lnTo>
                    <a:pt x="937" y="1374"/>
                  </a:lnTo>
                  <a:lnTo>
                    <a:pt x="920" y="1433"/>
                  </a:lnTo>
                  <a:lnTo>
                    <a:pt x="904" y="1458"/>
                  </a:lnTo>
                  <a:lnTo>
                    <a:pt x="887" y="1450"/>
                  </a:lnTo>
                  <a:lnTo>
                    <a:pt x="879" y="1424"/>
                  </a:lnTo>
                  <a:lnTo>
                    <a:pt x="870" y="1382"/>
                  </a:lnTo>
                  <a:lnTo>
                    <a:pt x="862" y="1298"/>
                  </a:lnTo>
                  <a:lnTo>
                    <a:pt x="862" y="11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31" name="Freeform 635"/>
            <p:cNvSpPr>
              <a:spLocks/>
            </p:cNvSpPr>
            <p:nvPr/>
          </p:nvSpPr>
          <p:spPr bwMode="auto">
            <a:xfrm>
              <a:off x="25238" y="2236"/>
              <a:ext cx="862" cy="724"/>
            </a:xfrm>
            <a:custGeom>
              <a:avLst/>
              <a:gdLst/>
              <a:ahLst/>
              <a:cxnLst>
                <a:cxn ang="0">
                  <a:pos x="84" y="632"/>
                </a:cxn>
                <a:cxn ang="0">
                  <a:pos x="75" y="674"/>
                </a:cxn>
                <a:cxn ang="0">
                  <a:pos x="92" y="716"/>
                </a:cxn>
                <a:cxn ang="0">
                  <a:pos x="142" y="724"/>
                </a:cxn>
                <a:cxn ang="0">
                  <a:pos x="167" y="699"/>
                </a:cxn>
                <a:cxn ang="0">
                  <a:pos x="184" y="674"/>
                </a:cxn>
                <a:cxn ang="0">
                  <a:pos x="193" y="632"/>
                </a:cxn>
                <a:cxn ang="0">
                  <a:pos x="209" y="564"/>
                </a:cxn>
                <a:cxn ang="0">
                  <a:pos x="259" y="362"/>
                </a:cxn>
                <a:cxn ang="0">
                  <a:pos x="276" y="295"/>
                </a:cxn>
                <a:cxn ang="0">
                  <a:pos x="293" y="253"/>
                </a:cxn>
                <a:cxn ang="0">
                  <a:pos x="318" y="185"/>
                </a:cxn>
                <a:cxn ang="0">
                  <a:pos x="402" y="84"/>
                </a:cxn>
                <a:cxn ang="0">
                  <a:pos x="552" y="33"/>
                </a:cxn>
                <a:cxn ang="0">
                  <a:pos x="602" y="42"/>
                </a:cxn>
                <a:cxn ang="0">
                  <a:pos x="627" y="76"/>
                </a:cxn>
                <a:cxn ang="0">
                  <a:pos x="644" y="118"/>
                </a:cxn>
                <a:cxn ang="0">
                  <a:pos x="636" y="210"/>
                </a:cxn>
                <a:cxn ang="0">
                  <a:pos x="586" y="387"/>
                </a:cxn>
                <a:cxn ang="0">
                  <a:pos x="535" y="522"/>
                </a:cxn>
                <a:cxn ang="0">
                  <a:pos x="527" y="573"/>
                </a:cxn>
                <a:cxn ang="0">
                  <a:pos x="535" y="657"/>
                </a:cxn>
                <a:cxn ang="0">
                  <a:pos x="653" y="724"/>
                </a:cxn>
                <a:cxn ang="0">
                  <a:pos x="778" y="665"/>
                </a:cxn>
                <a:cxn ang="0">
                  <a:pos x="862" y="497"/>
                </a:cxn>
                <a:cxn ang="0">
                  <a:pos x="853" y="463"/>
                </a:cxn>
                <a:cxn ang="0">
                  <a:pos x="828" y="472"/>
                </a:cxn>
                <a:cxn ang="0">
                  <a:pos x="795" y="564"/>
                </a:cxn>
                <a:cxn ang="0">
                  <a:pos x="711" y="674"/>
                </a:cxn>
                <a:cxn ang="0">
                  <a:pos x="636" y="691"/>
                </a:cxn>
                <a:cxn ang="0">
                  <a:pos x="619" y="598"/>
                </a:cxn>
                <a:cxn ang="0">
                  <a:pos x="644" y="522"/>
                </a:cxn>
                <a:cxn ang="0">
                  <a:pos x="703" y="345"/>
                </a:cxn>
                <a:cxn ang="0">
                  <a:pos x="745" y="168"/>
                </a:cxn>
                <a:cxn ang="0">
                  <a:pos x="694" y="42"/>
                </a:cxn>
                <a:cxn ang="0">
                  <a:pos x="561" y="0"/>
                </a:cxn>
                <a:cxn ang="0">
                  <a:pos x="393" y="50"/>
                </a:cxn>
                <a:cxn ang="0">
                  <a:pos x="285" y="59"/>
                </a:cxn>
                <a:cxn ang="0">
                  <a:pos x="167" y="0"/>
                </a:cxn>
                <a:cxn ang="0">
                  <a:pos x="109" y="8"/>
                </a:cxn>
                <a:cxn ang="0">
                  <a:pos x="50" y="76"/>
                </a:cxn>
                <a:cxn ang="0">
                  <a:pos x="9" y="185"/>
                </a:cxn>
                <a:cxn ang="0">
                  <a:pos x="0" y="253"/>
                </a:cxn>
                <a:cxn ang="0">
                  <a:pos x="25" y="261"/>
                </a:cxn>
                <a:cxn ang="0">
                  <a:pos x="34" y="244"/>
                </a:cxn>
                <a:cxn ang="0">
                  <a:pos x="92" y="84"/>
                </a:cxn>
                <a:cxn ang="0">
                  <a:pos x="159" y="33"/>
                </a:cxn>
                <a:cxn ang="0">
                  <a:pos x="193" y="42"/>
                </a:cxn>
                <a:cxn ang="0">
                  <a:pos x="209" y="135"/>
                </a:cxn>
                <a:cxn ang="0">
                  <a:pos x="201" y="177"/>
                </a:cxn>
                <a:cxn ang="0">
                  <a:pos x="184" y="244"/>
                </a:cxn>
              </a:cxnLst>
              <a:rect l="0" t="0" r="r" b="b"/>
              <a:pathLst>
                <a:path w="862" h="724">
                  <a:moveTo>
                    <a:pt x="92" y="615"/>
                  </a:moveTo>
                  <a:lnTo>
                    <a:pt x="84" y="632"/>
                  </a:lnTo>
                  <a:lnTo>
                    <a:pt x="84" y="657"/>
                  </a:lnTo>
                  <a:lnTo>
                    <a:pt x="75" y="674"/>
                  </a:lnTo>
                  <a:lnTo>
                    <a:pt x="75" y="682"/>
                  </a:lnTo>
                  <a:lnTo>
                    <a:pt x="92" y="716"/>
                  </a:lnTo>
                  <a:lnTo>
                    <a:pt x="109" y="724"/>
                  </a:lnTo>
                  <a:lnTo>
                    <a:pt x="142" y="724"/>
                  </a:lnTo>
                  <a:lnTo>
                    <a:pt x="159" y="716"/>
                  </a:lnTo>
                  <a:lnTo>
                    <a:pt x="167" y="699"/>
                  </a:lnTo>
                  <a:lnTo>
                    <a:pt x="184" y="682"/>
                  </a:lnTo>
                  <a:lnTo>
                    <a:pt x="184" y="674"/>
                  </a:lnTo>
                  <a:lnTo>
                    <a:pt x="193" y="657"/>
                  </a:lnTo>
                  <a:lnTo>
                    <a:pt x="193" y="632"/>
                  </a:lnTo>
                  <a:lnTo>
                    <a:pt x="209" y="581"/>
                  </a:lnTo>
                  <a:lnTo>
                    <a:pt x="209" y="564"/>
                  </a:lnTo>
                  <a:lnTo>
                    <a:pt x="251" y="413"/>
                  </a:lnTo>
                  <a:lnTo>
                    <a:pt x="259" y="362"/>
                  </a:lnTo>
                  <a:lnTo>
                    <a:pt x="276" y="312"/>
                  </a:lnTo>
                  <a:lnTo>
                    <a:pt x="276" y="295"/>
                  </a:lnTo>
                  <a:lnTo>
                    <a:pt x="285" y="269"/>
                  </a:lnTo>
                  <a:lnTo>
                    <a:pt x="293" y="253"/>
                  </a:lnTo>
                  <a:lnTo>
                    <a:pt x="293" y="227"/>
                  </a:lnTo>
                  <a:lnTo>
                    <a:pt x="318" y="185"/>
                  </a:lnTo>
                  <a:lnTo>
                    <a:pt x="351" y="135"/>
                  </a:lnTo>
                  <a:lnTo>
                    <a:pt x="402" y="84"/>
                  </a:lnTo>
                  <a:lnTo>
                    <a:pt x="477" y="50"/>
                  </a:lnTo>
                  <a:lnTo>
                    <a:pt x="552" y="33"/>
                  </a:lnTo>
                  <a:lnTo>
                    <a:pt x="577" y="33"/>
                  </a:lnTo>
                  <a:lnTo>
                    <a:pt x="602" y="42"/>
                  </a:lnTo>
                  <a:lnTo>
                    <a:pt x="619" y="59"/>
                  </a:lnTo>
                  <a:lnTo>
                    <a:pt x="627" y="76"/>
                  </a:lnTo>
                  <a:lnTo>
                    <a:pt x="636" y="101"/>
                  </a:lnTo>
                  <a:lnTo>
                    <a:pt x="644" y="118"/>
                  </a:lnTo>
                  <a:lnTo>
                    <a:pt x="644" y="143"/>
                  </a:lnTo>
                  <a:lnTo>
                    <a:pt x="636" y="210"/>
                  </a:lnTo>
                  <a:lnTo>
                    <a:pt x="611" y="303"/>
                  </a:lnTo>
                  <a:lnTo>
                    <a:pt x="586" y="387"/>
                  </a:lnTo>
                  <a:lnTo>
                    <a:pt x="561" y="463"/>
                  </a:lnTo>
                  <a:lnTo>
                    <a:pt x="535" y="522"/>
                  </a:lnTo>
                  <a:lnTo>
                    <a:pt x="527" y="556"/>
                  </a:lnTo>
                  <a:lnTo>
                    <a:pt x="527" y="573"/>
                  </a:lnTo>
                  <a:lnTo>
                    <a:pt x="519" y="590"/>
                  </a:lnTo>
                  <a:lnTo>
                    <a:pt x="535" y="657"/>
                  </a:lnTo>
                  <a:lnTo>
                    <a:pt x="586" y="708"/>
                  </a:lnTo>
                  <a:lnTo>
                    <a:pt x="653" y="724"/>
                  </a:lnTo>
                  <a:lnTo>
                    <a:pt x="719" y="708"/>
                  </a:lnTo>
                  <a:lnTo>
                    <a:pt x="778" y="665"/>
                  </a:lnTo>
                  <a:lnTo>
                    <a:pt x="845" y="547"/>
                  </a:lnTo>
                  <a:lnTo>
                    <a:pt x="862" y="497"/>
                  </a:lnTo>
                  <a:lnTo>
                    <a:pt x="862" y="472"/>
                  </a:lnTo>
                  <a:lnTo>
                    <a:pt x="853" y="463"/>
                  </a:lnTo>
                  <a:lnTo>
                    <a:pt x="828" y="463"/>
                  </a:lnTo>
                  <a:lnTo>
                    <a:pt x="828" y="472"/>
                  </a:lnTo>
                  <a:lnTo>
                    <a:pt x="820" y="488"/>
                  </a:lnTo>
                  <a:lnTo>
                    <a:pt x="795" y="564"/>
                  </a:lnTo>
                  <a:lnTo>
                    <a:pt x="753" y="632"/>
                  </a:lnTo>
                  <a:lnTo>
                    <a:pt x="711" y="674"/>
                  </a:lnTo>
                  <a:lnTo>
                    <a:pt x="653" y="691"/>
                  </a:lnTo>
                  <a:lnTo>
                    <a:pt x="636" y="691"/>
                  </a:lnTo>
                  <a:lnTo>
                    <a:pt x="619" y="657"/>
                  </a:lnTo>
                  <a:lnTo>
                    <a:pt x="619" y="598"/>
                  </a:lnTo>
                  <a:lnTo>
                    <a:pt x="636" y="556"/>
                  </a:lnTo>
                  <a:lnTo>
                    <a:pt x="644" y="522"/>
                  </a:lnTo>
                  <a:lnTo>
                    <a:pt x="678" y="446"/>
                  </a:lnTo>
                  <a:lnTo>
                    <a:pt x="703" y="345"/>
                  </a:lnTo>
                  <a:lnTo>
                    <a:pt x="736" y="253"/>
                  </a:lnTo>
                  <a:lnTo>
                    <a:pt x="745" y="168"/>
                  </a:lnTo>
                  <a:lnTo>
                    <a:pt x="728" y="92"/>
                  </a:lnTo>
                  <a:lnTo>
                    <a:pt x="694" y="42"/>
                  </a:lnTo>
                  <a:lnTo>
                    <a:pt x="636" y="8"/>
                  </a:lnTo>
                  <a:lnTo>
                    <a:pt x="561" y="0"/>
                  </a:lnTo>
                  <a:lnTo>
                    <a:pt x="469" y="17"/>
                  </a:lnTo>
                  <a:lnTo>
                    <a:pt x="393" y="50"/>
                  </a:lnTo>
                  <a:lnTo>
                    <a:pt x="310" y="135"/>
                  </a:lnTo>
                  <a:lnTo>
                    <a:pt x="285" y="59"/>
                  </a:lnTo>
                  <a:lnTo>
                    <a:pt x="234" y="8"/>
                  </a:lnTo>
                  <a:lnTo>
                    <a:pt x="167" y="0"/>
                  </a:lnTo>
                  <a:lnTo>
                    <a:pt x="134" y="0"/>
                  </a:lnTo>
                  <a:lnTo>
                    <a:pt x="109" y="8"/>
                  </a:lnTo>
                  <a:lnTo>
                    <a:pt x="59" y="59"/>
                  </a:lnTo>
                  <a:lnTo>
                    <a:pt x="50" y="76"/>
                  </a:lnTo>
                  <a:lnTo>
                    <a:pt x="42" y="84"/>
                  </a:lnTo>
                  <a:lnTo>
                    <a:pt x="9" y="185"/>
                  </a:lnTo>
                  <a:lnTo>
                    <a:pt x="0" y="227"/>
                  </a:lnTo>
                  <a:lnTo>
                    <a:pt x="0" y="253"/>
                  </a:lnTo>
                  <a:lnTo>
                    <a:pt x="9" y="261"/>
                  </a:lnTo>
                  <a:lnTo>
                    <a:pt x="25" y="261"/>
                  </a:lnTo>
                  <a:lnTo>
                    <a:pt x="34" y="253"/>
                  </a:lnTo>
                  <a:lnTo>
                    <a:pt x="34" y="244"/>
                  </a:lnTo>
                  <a:lnTo>
                    <a:pt x="67" y="143"/>
                  </a:lnTo>
                  <a:lnTo>
                    <a:pt x="92" y="84"/>
                  </a:lnTo>
                  <a:lnTo>
                    <a:pt x="117" y="42"/>
                  </a:lnTo>
                  <a:lnTo>
                    <a:pt x="159" y="33"/>
                  </a:lnTo>
                  <a:lnTo>
                    <a:pt x="176" y="33"/>
                  </a:lnTo>
                  <a:lnTo>
                    <a:pt x="193" y="42"/>
                  </a:lnTo>
                  <a:lnTo>
                    <a:pt x="209" y="76"/>
                  </a:lnTo>
                  <a:lnTo>
                    <a:pt x="209" y="135"/>
                  </a:lnTo>
                  <a:lnTo>
                    <a:pt x="201" y="151"/>
                  </a:lnTo>
                  <a:lnTo>
                    <a:pt x="201" y="177"/>
                  </a:lnTo>
                  <a:lnTo>
                    <a:pt x="193" y="202"/>
                  </a:lnTo>
                  <a:lnTo>
                    <a:pt x="184" y="244"/>
                  </a:lnTo>
                  <a:lnTo>
                    <a:pt x="92" y="6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32" name="Freeform 636"/>
            <p:cNvSpPr>
              <a:spLocks noEditPoints="1"/>
            </p:cNvSpPr>
            <p:nvPr/>
          </p:nvSpPr>
          <p:spPr bwMode="auto">
            <a:xfrm>
              <a:off x="26250" y="1604"/>
              <a:ext cx="1305" cy="1314"/>
            </a:xfrm>
            <a:custGeom>
              <a:avLst/>
              <a:gdLst/>
              <a:ahLst/>
              <a:cxnLst>
                <a:cxn ang="0">
                  <a:pos x="385" y="0"/>
                </a:cxn>
                <a:cxn ang="0">
                  <a:pos x="510" y="92"/>
                </a:cxn>
                <a:cxn ang="0">
                  <a:pos x="418" y="261"/>
                </a:cxn>
                <a:cxn ang="0">
                  <a:pos x="301" y="480"/>
                </a:cxn>
                <a:cxn ang="0">
                  <a:pos x="368" y="598"/>
                </a:cxn>
                <a:cxn ang="0">
                  <a:pos x="352" y="952"/>
                </a:cxn>
                <a:cxn ang="0">
                  <a:pos x="318" y="1289"/>
                </a:cxn>
                <a:cxn ang="0">
                  <a:pos x="251" y="1272"/>
                </a:cxn>
                <a:cxn ang="0">
                  <a:pos x="234" y="1137"/>
                </a:cxn>
                <a:cxn ang="0">
                  <a:pos x="285" y="741"/>
                </a:cxn>
                <a:cxn ang="0">
                  <a:pos x="226" y="531"/>
                </a:cxn>
                <a:cxn ang="0">
                  <a:pos x="59" y="716"/>
                </a:cxn>
                <a:cxn ang="0">
                  <a:pos x="9" y="716"/>
                </a:cxn>
                <a:cxn ang="0">
                  <a:pos x="209" y="438"/>
                </a:cxn>
                <a:cxn ang="0">
                  <a:pos x="377" y="101"/>
                </a:cxn>
                <a:cxn ang="0">
                  <a:pos x="360" y="25"/>
                </a:cxn>
                <a:cxn ang="0">
                  <a:pos x="519" y="244"/>
                </a:cxn>
                <a:cxn ang="0">
                  <a:pos x="586" y="236"/>
                </a:cxn>
                <a:cxn ang="0">
                  <a:pos x="1021" y="185"/>
                </a:cxn>
                <a:cxn ang="0">
                  <a:pos x="1180" y="151"/>
                </a:cxn>
                <a:cxn ang="0">
                  <a:pos x="1297" y="261"/>
                </a:cxn>
                <a:cxn ang="0">
                  <a:pos x="1272" y="328"/>
                </a:cxn>
                <a:cxn ang="0">
                  <a:pos x="1288" y="893"/>
                </a:cxn>
                <a:cxn ang="0">
                  <a:pos x="1305" y="1112"/>
                </a:cxn>
                <a:cxn ang="0">
                  <a:pos x="1221" y="1314"/>
                </a:cxn>
                <a:cxn ang="0">
                  <a:pos x="1096" y="1163"/>
                </a:cxn>
                <a:cxn ang="0">
                  <a:pos x="653" y="1188"/>
                </a:cxn>
                <a:cxn ang="0">
                  <a:pos x="552" y="1255"/>
                </a:cxn>
                <a:cxn ang="0">
                  <a:pos x="502" y="1205"/>
                </a:cxn>
                <a:cxn ang="0">
                  <a:pos x="519" y="1019"/>
                </a:cxn>
                <a:cxn ang="0">
                  <a:pos x="552" y="505"/>
                </a:cxn>
                <a:cxn ang="0">
                  <a:pos x="1188" y="893"/>
                </a:cxn>
                <a:cxn ang="0">
                  <a:pos x="1180" y="328"/>
                </a:cxn>
                <a:cxn ang="0">
                  <a:pos x="1088" y="227"/>
                </a:cxn>
                <a:cxn ang="0">
                  <a:pos x="887" y="269"/>
                </a:cxn>
                <a:cxn ang="0">
                  <a:pos x="945" y="328"/>
                </a:cxn>
                <a:cxn ang="0">
                  <a:pos x="987" y="446"/>
                </a:cxn>
                <a:cxn ang="0">
                  <a:pos x="1096" y="463"/>
                </a:cxn>
                <a:cxn ang="0">
                  <a:pos x="996" y="514"/>
                </a:cxn>
                <a:cxn ang="0">
                  <a:pos x="970" y="674"/>
                </a:cxn>
                <a:cxn ang="0">
                  <a:pos x="1037" y="691"/>
                </a:cxn>
                <a:cxn ang="0">
                  <a:pos x="1096" y="767"/>
                </a:cxn>
                <a:cxn ang="0">
                  <a:pos x="1004" y="910"/>
                </a:cxn>
                <a:cxn ang="0">
                  <a:pos x="1012" y="952"/>
                </a:cxn>
                <a:cxn ang="0">
                  <a:pos x="795" y="969"/>
                </a:cxn>
                <a:cxn ang="0">
                  <a:pos x="770" y="1011"/>
                </a:cxn>
                <a:cxn ang="0">
                  <a:pos x="745" y="952"/>
                </a:cxn>
                <a:cxn ang="0">
                  <a:pos x="686" y="733"/>
                </a:cxn>
                <a:cxn ang="0">
                  <a:pos x="736" y="724"/>
                </a:cxn>
                <a:cxn ang="0">
                  <a:pos x="837" y="547"/>
                </a:cxn>
                <a:cxn ang="0">
                  <a:pos x="686" y="522"/>
                </a:cxn>
                <a:cxn ang="0">
                  <a:pos x="845" y="488"/>
                </a:cxn>
                <a:cxn ang="0">
                  <a:pos x="820" y="286"/>
                </a:cxn>
                <a:cxn ang="0">
                  <a:pos x="636" y="311"/>
                </a:cxn>
                <a:cxn ang="0">
                  <a:pos x="611" y="640"/>
                </a:cxn>
                <a:cxn ang="0">
                  <a:pos x="594" y="1137"/>
                </a:cxn>
                <a:cxn ang="0">
                  <a:pos x="1071" y="1078"/>
                </a:cxn>
                <a:cxn ang="0">
                  <a:pos x="1138" y="1104"/>
                </a:cxn>
                <a:cxn ang="0">
                  <a:pos x="954" y="826"/>
                </a:cxn>
                <a:cxn ang="0">
                  <a:pos x="954" y="750"/>
                </a:cxn>
                <a:cxn ang="0">
                  <a:pos x="770" y="775"/>
                </a:cxn>
                <a:cxn ang="0">
                  <a:pos x="912" y="893"/>
                </a:cxn>
              </a:cxnLst>
              <a:rect l="0" t="0" r="r" b="b"/>
              <a:pathLst>
                <a:path w="1305" h="1314">
                  <a:moveTo>
                    <a:pt x="360" y="25"/>
                  </a:moveTo>
                  <a:lnTo>
                    <a:pt x="360" y="16"/>
                  </a:lnTo>
                  <a:lnTo>
                    <a:pt x="368" y="8"/>
                  </a:lnTo>
                  <a:lnTo>
                    <a:pt x="385" y="0"/>
                  </a:lnTo>
                  <a:lnTo>
                    <a:pt x="460" y="25"/>
                  </a:lnTo>
                  <a:lnTo>
                    <a:pt x="477" y="50"/>
                  </a:lnTo>
                  <a:lnTo>
                    <a:pt x="502" y="67"/>
                  </a:lnTo>
                  <a:lnTo>
                    <a:pt x="510" y="92"/>
                  </a:lnTo>
                  <a:lnTo>
                    <a:pt x="510" y="109"/>
                  </a:lnTo>
                  <a:lnTo>
                    <a:pt x="502" y="126"/>
                  </a:lnTo>
                  <a:lnTo>
                    <a:pt x="460" y="185"/>
                  </a:lnTo>
                  <a:lnTo>
                    <a:pt x="418" y="261"/>
                  </a:lnTo>
                  <a:lnTo>
                    <a:pt x="360" y="354"/>
                  </a:lnTo>
                  <a:lnTo>
                    <a:pt x="276" y="463"/>
                  </a:lnTo>
                  <a:lnTo>
                    <a:pt x="285" y="472"/>
                  </a:lnTo>
                  <a:lnTo>
                    <a:pt x="301" y="480"/>
                  </a:lnTo>
                  <a:lnTo>
                    <a:pt x="318" y="497"/>
                  </a:lnTo>
                  <a:lnTo>
                    <a:pt x="335" y="522"/>
                  </a:lnTo>
                  <a:lnTo>
                    <a:pt x="368" y="556"/>
                  </a:lnTo>
                  <a:lnTo>
                    <a:pt x="368" y="598"/>
                  </a:lnTo>
                  <a:lnTo>
                    <a:pt x="360" y="615"/>
                  </a:lnTo>
                  <a:lnTo>
                    <a:pt x="360" y="657"/>
                  </a:lnTo>
                  <a:lnTo>
                    <a:pt x="352" y="724"/>
                  </a:lnTo>
                  <a:lnTo>
                    <a:pt x="352" y="952"/>
                  </a:lnTo>
                  <a:lnTo>
                    <a:pt x="343" y="1137"/>
                  </a:lnTo>
                  <a:lnTo>
                    <a:pt x="343" y="1179"/>
                  </a:lnTo>
                  <a:lnTo>
                    <a:pt x="335" y="1238"/>
                  </a:lnTo>
                  <a:lnTo>
                    <a:pt x="318" y="1289"/>
                  </a:lnTo>
                  <a:lnTo>
                    <a:pt x="293" y="1314"/>
                  </a:lnTo>
                  <a:lnTo>
                    <a:pt x="276" y="1306"/>
                  </a:lnTo>
                  <a:lnTo>
                    <a:pt x="268" y="1289"/>
                  </a:lnTo>
                  <a:lnTo>
                    <a:pt x="251" y="1272"/>
                  </a:lnTo>
                  <a:lnTo>
                    <a:pt x="234" y="1247"/>
                  </a:lnTo>
                  <a:lnTo>
                    <a:pt x="226" y="1213"/>
                  </a:lnTo>
                  <a:lnTo>
                    <a:pt x="226" y="1188"/>
                  </a:lnTo>
                  <a:lnTo>
                    <a:pt x="234" y="1137"/>
                  </a:lnTo>
                  <a:lnTo>
                    <a:pt x="251" y="1053"/>
                  </a:lnTo>
                  <a:lnTo>
                    <a:pt x="268" y="935"/>
                  </a:lnTo>
                  <a:lnTo>
                    <a:pt x="276" y="775"/>
                  </a:lnTo>
                  <a:lnTo>
                    <a:pt x="285" y="741"/>
                  </a:lnTo>
                  <a:lnTo>
                    <a:pt x="285" y="708"/>
                  </a:lnTo>
                  <a:lnTo>
                    <a:pt x="268" y="615"/>
                  </a:lnTo>
                  <a:lnTo>
                    <a:pt x="243" y="514"/>
                  </a:lnTo>
                  <a:lnTo>
                    <a:pt x="226" y="531"/>
                  </a:lnTo>
                  <a:lnTo>
                    <a:pt x="201" y="573"/>
                  </a:lnTo>
                  <a:lnTo>
                    <a:pt x="159" y="623"/>
                  </a:lnTo>
                  <a:lnTo>
                    <a:pt x="109" y="674"/>
                  </a:lnTo>
                  <a:lnTo>
                    <a:pt x="59" y="716"/>
                  </a:lnTo>
                  <a:lnTo>
                    <a:pt x="17" y="741"/>
                  </a:lnTo>
                  <a:lnTo>
                    <a:pt x="0" y="741"/>
                  </a:lnTo>
                  <a:lnTo>
                    <a:pt x="0" y="724"/>
                  </a:lnTo>
                  <a:lnTo>
                    <a:pt x="9" y="716"/>
                  </a:lnTo>
                  <a:lnTo>
                    <a:pt x="9" y="708"/>
                  </a:lnTo>
                  <a:lnTo>
                    <a:pt x="25" y="699"/>
                  </a:lnTo>
                  <a:lnTo>
                    <a:pt x="126" y="564"/>
                  </a:lnTo>
                  <a:lnTo>
                    <a:pt x="209" y="438"/>
                  </a:lnTo>
                  <a:lnTo>
                    <a:pt x="285" y="320"/>
                  </a:lnTo>
                  <a:lnTo>
                    <a:pt x="335" y="219"/>
                  </a:lnTo>
                  <a:lnTo>
                    <a:pt x="368" y="143"/>
                  </a:lnTo>
                  <a:lnTo>
                    <a:pt x="377" y="101"/>
                  </a:lnTo>
                  <a:lnTo>
                    <a:pt x="377" y="75"/>
                  </a:lnTo>
                  <a:lnTo>
                    <a:pt x="368" y="50"/>
                  </a:lnTo>
                  <a:lnTo>
                    <a:pt x="368" y="33"/>
                  </a:lnTo>
                  <a:lnTo>
                    <a:pt x="360" y="25"/>
                  </a:lnTo>
                  <a:close/>
                  <a:moveTo>
                    <a:pt x="552" y="505"/>
                  </a:moveTo>
                  <a:lnTo>
                    <a:pt x="552" y="404"/>
                  </a:lnTo>
                  <a:lnTo>
                    <a:pt x="544" y="345"/>
                  </a:lnTo>
                  <a:lnTo>
                    <a:pt x="519" y="244"/>
                  </a:lnTo>
                  <a:lnTo>
                    <a:pt x="510" y="227"/>
                  </a:lnTo>
                  <a:lnTo>
                    <a:pt x="519" y="219"/>
                  </a:lnTo>
                  <a:lnTo>
                    <a:pt x="552" y="219"/>
                  </a:lnTo>
                  <a:lnTo>
                    <a:pt x="586" y="236"/>
                  </a:lnTo>
                  <a:lnTo>
                    <a:pt x="602" y="252"/>
                  </a:lnTo>
                  <a:lnTo>
                    <a:pt x="786" y="227"/>
                  </a:lnTo>
                  <a:lnTo>
                    <a:pt x="929" y="210"/>
                  </a:lnTo>
                  <a:lnTo>
                    <a:pt x="1021" y="185"/>
                  </a:lnTo>
                  <a:lnTo>
                    <a:pt x="1088" y="160"/>
                  </a:lnTo>
                  <a:lnTo>
                    <a:pt x="1129" y="151"/>
                  </a:lnTo>
                  <a:lnTo>
                    <a:pt x="1146" y="143"/>
                  </a:lnTo>
                  <a:lnTo>
                    <a:pt x="1180" y="151"/>
                  </a:lnTo>
                  <a:lnTo>
                    <a:pt x="1280" y="219"/>
                  </a:lnTo>
                  <a:lnTo>
                    <a:pt x="1305" y="244"/>
                  </a:lnTo>
                  <a:lnTo>
                    <a:pt x="1305" y="252"/>
                  </a:lnTo>
                  <a:lnTo>
                    <a:pt x="1297" y="261"/>
                  </a:lnTo>
                  <a:lnTo>
                    <a:pt x="1288" y="278"/>
                  </a:lnTo>
                  <a:lnTo>
                    <a:pt x="1280" y="286"/>
                  </a:lnTo>
                  <a:lnTo>
                    <a:pt x="1272" y="303"/>
                  </a:lnTo>
                  <a:lnTo>
                    <a:pt x="1272" y="328"/>
                  </a:lnTo>
                  <a:lnTo>
                    <a:pt x="1263" y="354"/>
                  </a:lnTo>
                  <a:lnTo>
                    <a:pt x="1272" y="590"/>
                  </a:lnTo>
                  <a:lnTo>
                    <a:pt x="1280" y="767"/>
                  </a:lnTo>
                  <a:lnTo>
                    <a:pt x="1288" y="893"/>
                  </a:lnTo>
                  <a:lnTo>
                    <a:pt x="1288" y="986"/>
                  </a:lnTo>
                  <a:lnTo>
                    <a:pt x="1297" y="1045"/>
                  </a:lnTo>
                  <a:lnTo>
                    <a:pt x="1297" y="1087"/>
                  </a:lnTo>
                  <a:lnTo>
                    <a:pt x="1305" y="1112"/>
                  </a:lnTo>
                  <a:lnTo>
                    <a:pt x="1305" y="1137"/>
                  </a:lnTo>
                  <a:lnTo>
                    <a:pt x="1288" y="1222"/>
                  </a:lnTo>
                  <a:lnTo>
                    <a:pt x="1263" y="1289"/>
                  </a:lnTo>
                  <a:lnTo>
                    <a:pt x="1221" y="1314"/>
                  </a:lnTo>
                  <a:lnTo>
                    <a:pt x="1213" y="1314"/>
                  </a:lnTo>
                  <a:lnTo>
                    <a:pt x="1196" y="1297"/>
                  </a:lnTo>
                  <a:lnTo>
                    <a:pt x="1146" y="1222"/>
                  </a:lnTo>
                  <a:lnTo>
                    <a:pt x="1096" y="1163"/>
                  </a:lnTo>
                  <a:lnTo>
                    <a:pt x="912" y="1171"/>
                  </a:lnTo>
                  <a:lnTo>
                    <a:pt x="786" y="1179"/>
                  </a:lnTo>
                  <a:lnTo>
                    <a:pt x="703" y="1179"/>
                  </a:lnTo>
                  <a:lnTo>
                    <a:pt x="653" y="1188"/>
                  </a:lnTo>
                  <a:lnTo>
                    <a:pt x="619" y="1196"/>
                  </a:lnTo>
                  <a:lnTo>
                    <a:pt x="586" y="1196"/>
                  </a:lnTo>
                  <a:lnTo>
                    <a:pt x="569" y="1247"/>
                  </a:lnTo>
                  <a:lnTo>
                    <a:pt x="552" y="1255"/>
                  </a:lnTo>
                  <a:lnTo>
                    <a:pt x="544" y="1255"/>
                  </a:lnTo>
                  <a:lnTo>
                    <a:pt x="527" y="1247"/>
                  </a:lnTo>
                  <a:lnTo>
                    <a:pt x="519" y="1230"/>
                  </a:lnTo>
                  <a:lnTo>
                    <a:pt x="502" y="1205"/>
                  </a:lnTo>
                  <a:lnTo>
                    <a:pt x="494" y="1188"/>
                  </a:lnTo>
                  <a:lnTo>
                    <a:pt x="494" y="1104"/>
                  </a:lnTo>
                  <a:lnTo>
                    <a:pt x="502" y="1070"/>
                  </a:lnTo>
                  <a:lnTo>
                    <a:pt x="519" y="1019"/>
                  </a:lnTo>
                  <a:lnTo>
                    <a:pt x="527" y="944"/>
                  </a:lnTo>
                  <a:lnTo>
                    <a:pt x="544" y="842"/>
                  </a:lnTo>
                  <a:lnTo>
                    <a:pt x="552" y="699"/>
                  </a:lnTo>
                  <a:lnTo>
                    <a:pt x="552" y="505"/>
                  </a:lnTo>
                  <a:close/>
                  <a:moveTo>
                    <a:pt x="1155" y="1129"/>
                  </a:moveTo>
                  <a:lnTo>
                    <a:pt x="1180" y="1104"/>
                  </a:lnTo>
                  <a:lnTo>
                    <a:pt x="1188" y="1028"/>
                  </a:lnTo>
                  <a:lnTo>
                    <a:pt x="1188" y="893"/>
                  </a:lnTo>
                  <a:lnTo>
                    <a:pt x="1196" y="699"/>
                  </a:lnTo>
                  <a:lnTo>
                    <a:pt x="1196" y="539"/>
                  </a:lnTo>
                  <a:lnTo>
                    <a:pt x="1188" y="413"/>
                  </a:lnTo>
                  <a:lnTo>
                    <a:pt x="1180" y="328"/>
                  </a:lnTo>
                  <a:lnTo>
                    <a:pt x="1163" y="278"/>
                  </a:lnTo>
                  <a:lnTo>
                    <a:pt x="1146" y="244"/>
                  </a:lnTo>
                  <a:lnTo>
                    <a:pt x="1121" y="227"/>
                  </a:lnTo>
                  <a:lnTo>
                    <a:pt x="1088" y="227"/>
                  </a:lnTo>
                  <a:lnTo>
                    <a:pt x="1046" y="236"/>
                  </a:lnTo>
                  <a:lnTo>
                    <a:pt x="970" y="244"/>
                  </a:lnTo>
                  <a:lnTo>
                    <a:pt x="870" y="261"/>
                  </a:lnTo>
                  <a:lnTo>
                    <a:pt x="887" y="269"/>
                  </a:lnTo>
                  <a:lnTo>
                    <a:pt x="912" y="278"/>
                  </a:lnTo>
                  <a:lnTo>
                    <a:pt x="937" y="303"/>
                  </a:lnTo>
                  <a:lnTo>
                    <a:pt x="945" y="320"/>
                  </a:lnTo>
                  <a:lnTo>
                    <a:pt x="945" y="328"/>
                  </a:lnTo>
                  <a:lnTo>
                    <a:pt x="920" y="421"/>
                  </a:lnTo>
                  <a:lnTo>
                    <a:pt x="912" y="463"/>
                  </a:lnTo>
                  <a:lnTo>
                    <a:pt x="954" y="455"/>
                  </a:lnTo>
                  <a:lnTo>
                    <a:pt x="987" y="446"/>
                  </a:lnTo>
                  <a:lnTo>
                    <a:pt x="1012" y="438"/>
                  </a:lnTo>
                  <a:lnTo>
                    <a:pt x="1054" y="438"/>
                  </a:lnTo>
                  <a:lnTo>
                    <a:pt x="1088" y="455"/>
                  </a:lnTo>
                  <a:lnTo>
                    <a:pt x="1096" y="463"/>
                  </a:lnTo>
                  <a:lnTo>
                    <a:pt x="1096" y="472"/>
                  </a:lnTo>
                  <a:lnTo>
                    <a:pt x="1088" y="480"/>
                  </a:lnTo>
                  <a:lnTo>
                    <a:pt x="1054" y="497"/>
                  </a:lnTo>
                  <a:lnTo>
                    <a:pt x="996" y="514"/>
                  </a:lnTo>
                  <a:lnTo>
                    <a:pt x="904" y="531"/>
                  </a:lnTo>
                  <a:lnTo>
                    <a:pt x="878" y="708"/>
                  </a:lnTo>
                  <a:lnTo>
                    <a:pt x="920" y="691"/>
                  </a:lnTo>
                  <a:lnTo>
                    <a:pt x="970" y="674"/>
                  </a:lnTo>
                  <a:lnTo>
                    <a:pt x="987" y="665"/>
                  </a:lnTo>
                  <a:lnTo>
                    <a:pt x="1004" y="665"/>
                  </a:lnTo>
                  <a:lnTo>
                    <a:pt x="1021" y="682"/>
                  </a:lnTo>
                  <a:lnTo>
                    <a:pt x="1037" y="691"/>
                  </a:lnTo>
                  <a:lnTo>
                    <a:pt x="1062" y="708"/>
                  </a:lnTo>
                  <a:lnTo>
                    <a:pt x="1079" y="724"/>
                  </a:lnTo>
                  <a:lnTo>
                    <a:pt x="1096" y="733"/>
                  </a:lnTo>
                  <a:lnTo>
                    <a:pt x="1096" y="767"/>
                  </a:lnTo>
                  <a:lnTo>
                    <a:pt x="1079" y="775"/>
                  </a:lnTo>
                  <a:lnTo>
                    <a:pt x="1062" y="792"/>
                  </a:lnTo>
                  <a:lnTo>
                    <a:pt x="1037" y="834"/>
                  </a:lnTo>
                  <a:lnTo>
                    <a:pt x="1004" y="910"/>
                  </a:lnTo>
                  <a:lnTo>
                    <a:pt x="1021" y="918"/>
                  </a:lnTo>
                  <a:lnTo>
                    <a:pt x="1029" y="927"/>
                  </a:lnTo>
                  <a:lnTo>
                    <a:pt x="1029" y="935"/>
                  </a:lnTo>
                  <a:lnTo>
                    <a:pt x="1012" y="952"/>
                  </a:lnTo>
                  <a:lnTo>
                    <a:pt x="979" y="952"/>
                  </a:lnTo>
                  <a:lnTo>
                    <a:pt x="912" y="960"/>
                  </a:lnTo>
                  <a:lnTo>
                    <a:pt x="828" y="969"/>
                  </a:lnTo>
                  <a:lnTo>
                    <a:pt x="795" y="969"/>
                  </a:lnTo>
                  <a:lnTo>
                    <a:pt x="795" y="986"/>
                  </a:lnTo>
                  <a:lnTo>
                    <a:pt x="786" y="1003"/>
                  </a:lnTo>
                  <a:lnTo>
                    <a:pt x="778" y="1011"/>
                  </a:lnTo>
                  <a:lnTo>
                    <a:pt x="770" y="1011"/>
                  </a:lnTo>
                  <a:lnTo>
                    <a:pt x="761" y="1003"/>
                  </a:lnTo>
                  <a:lnTo>
                    <a:pt x="753" y="986"/>
                  </a:lnTo>
                  <a:lnTo>
                    <a:pt x="745" y="977"/>
                  </a:lnTo>
                  <a:lnTo>
                    <a:pt x="745" y="952"/>
                  </a:lnTo>
                  <a:lnTo>
                    <a:pt x="736" y="935"/>
                  </a:lnTo>
                  <a:lnTo>
                    <a:pt x="720" y="834"/>
                  </a:lnTo>
                  <a:lnTo>
                    <a:pt x="703" y="767"/>
                  </a:lnTo>
                  <a:lnTo>
                    <a:pt x="686" y="733"/>
                  </a:lnTo>
                  <a:lnTo>
                    <a:pt x="686" y="716"/>
                  </a:lnTo>
                  <a:lnTo>
                    <a:pt x="711" y="716"/>
                  </a:lnTo>
                  <a:lnTo>
                    <a:pt x="728" y="724"/>
                  </a:lnTo>
                  <a:lnTo>
                    <a:pt x="736" y="724"/>
                  </a:lnTo>
                  <a:lnTo>
                    <a:pt x="753" y="733"/>
                  </a:lnTo>
                  <a:lnTo>
                    <a:pt x="795" y="724"/>
                  </a:lnTo>
                  <a:lnTo>
                    <a:pt x="828" y="716"/>
                  </a:lnTo>
                  <a:lnTo>
                    <a:pt x="837" y="547"/>
                  </a:lnTo>
                  <a:lnTo>
                    <a:pt x="820" y="556"/>
                  </a:lnTo>
                  <a:lnTo>
                    <a:pt x="753" y="556"/>
                  </a:lnTo>
                  <a:lnTo>
                    <a:pt x="703" y="539"/>
                  </a:lnTo>
                  <a:lnTo>
                    <a:pt x="686" y="522"/>
                  </a:lnTo>
                  <a:lnTo>
                    <a:pt x="694" y="514"/>
                  </a:lnTo>
                  <a:lnTo>
                    <a:pt x="720" y="505"/>
                  </a:lnTo>
                  <a:lnTo>
                    <a:pt x="770" y="497"/>
                  </a:lnTo>
                  <a:lnTo>
                    <a:pt x="845" y="488"/>
                  </a:lnTo>
                  <a:lnTo>
                    <a:pt x="845" y="337"/>
                  </a:lnTo>
                  <a:lnTo>
                    <a:pt x="837" y="311"/>
                  </a:lnTo>
                  <a:lnTo>
                    <a:pt x="828" y="295"/>
                  </a:lnTo>
                  <a:lnTo>
                    <a:pt x="820" y="286"/>
                  </a:lnTo>
                  <a:lnTo>
                    <a:pt x="820" y="269"/>
                  </a:lnTo>
                  <a:lnTo>
                    <a:pt x="711" y="286"/>
                  </a:lnTo>
                  <a:lnTo>
                    <a:pt x="636" y="303"/>
                  </a:lnTo>
                  <a:lnTo>
                    <a:pt x="636" y="311"/>
                  </a:lnTo>
                  <a:lnTo>
                    <a:pt x="628" y="328"/>
                  </a:lnTo>
                  <a:lnTo>
                    <a:pt x="628" y="429"/>
                  </a:lnTo>
                  <a:lnTo>
                    <a:pt x="619" y="522"/>
                  </a:lnTo>
                  <a:lnTo>
                    <a:pt x="611" y="640"/>
                  </a:lnTo>
                  <a:lnTo>
                    <a:pt x="611" y="809"/>
                  </a:lnTo>
                  <a:lnTo>
                    <a:pt x="602" y="1028"/>
                  </a:lnTo>
                  <a:lnTo>
                    <a:pt x="602" y="1087"/>
                  </a:lnTo>
                  <a:lnTo>
                    <a:pt x="594" y="1137"/>
                  </a:lnTo>
                  <a:lnTo>
                    <a:pt x="778" y="1120"/>
                  </a:lnTo>
                  <a:lnTo>
                    <a:pt x="912" y="1104"/>
                  </a:lnTo>
                  <a:lnTo>
                    <a:pt x="1012" y="1087"/>
                  </a:lnTo>
                  <a:lnTo>
                    <a:pt x="1071" y="1078"/>
                  </a:lnTo>
                  <a:lnTo>
                    <a:pt x="1079" y="1078"/>
                  </a:lnTo>
                  <a:lnTo>
                    <a:pt x="1096" y="1087"/>
                  </a:lnTo>
                  <a:lnTo>
                    <a:pt x="1121" y="1087"/>
                  </a:lnTo>
                  <a:lnTo>
                    <a:pt x="1138" y="1104"/>
                  </a:lnTo>
                  <a:lnTo>
                    <a:pt x="1155" y="1129"/>
                  </a:lnTo>
                  <a:close/>
                  <a:moveTo>
                    <a:pt x="937" y="893"/>
                  </a:moveTo>
                  <a:lnTo>
                    <a:pt x="945" y="851"/>
                  </a:lnTo>
                  <a:lnTo>
                    <a:pt x="954" y="826"/>
                  </a:lnTo>
                  <a:lnTo>
                    <a:pt x="970" y="792"/>
                  </a:lnTo>
                  <a:lnTo>
                    <a:pt x="970" y="758"/>
                  </a:lnTo>
                  <a:lnTo>
                    <a:pt x="962" y="750"/>
                  </a:lnTo>
                  <a:lnTo>
                    <a:pt x="954" y="750"/>
                  </a:lnTo>
                  <a:lnTo>
                    <a:pt x="945" y="741"/>
                  </a:lnTo>
                  <a:lnTo>
                    <a:pt x="912" y="750"/>
                  </a:lnTo>
                  <a:lnTo>
                    <a:pt x="862" y="758"/>
                  </a:lnTo>
                  <a:lnTo>
                    <a:pt x="770" y="775"/>
                  </a:lnTo>
                  <a:lnTo>
                    <a:pt x="778" y="826"/>
                  </a:lnTo>
                  <a:lnTo>
                    <a:pt x="786" y="918"/>
                  </a:lnTo>
                  <a:lnTo>
                    <a:pt x="862" y="901"/>
                  </a:lnTo>
                  <a:lnTo>
                    <a:pt x="912" y="893"/>
                  </a:lnTo>
                  <a:lnTo>
                    <a:pt x="937" y="89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33" name="Freeform 637"/>
            <p:cNvSpPr>
              <a:spLocks noEditPoints="1"/>
            </p:cNvSpPr>
            <p:nvPr/>
          </p:nvSpPr>
          <p:spPr bwMode="auto">
            <a:xfrm>
              <a:off x="689" y="3668"/>
              <a:ext cx="1271" cy="1239"/>
            </a:xfrm>
            <a:custGeom>
              <a:avLst/>
              <a:gdLst/>
              <a:ahLst/>
              <a:cxnLst>
                <a:cxn ang="0">
                  <a:pos x="226" y="253"/>
                </a:cxn>
                <a:cxn ang="0">
                  <a:pos x="251" y="354"/>
                </a:cxn>
                <a:cxn ang="0">
                  <a:pos x="452" y="169"/>
                </a:cxn>
                <a:cxn ang="0">
                  <a:pos x="477" y="270"/>
                </a:cxn>
                <a:cxn ang="0">
                  <a:pos x="402" y="312"/>
                </a:cxn>
                <a:cxn ang="0">
                  <a:pos x="184" y="624"/>
                </a:cxn>
                <a:cxn ang="0">
                  <a:pos x="234" y="506"/>
                </a:cxn>
                <a:cxn ang="0">
                  <a:pos x="167" y="531"/>
                </a:cxn>
                <a:cxn ang="0">
                  <a:pos x="59" y="211"/>
                </a:cxn>
                <a:cxn ang="0">
                  <a:pos x="159" y="93"/>
                </a:cxn>
                <a:cxn ang="0">
                  <a:pos x="510" y="17"/>
                </a:cxn>
                <a:cxn ang="0">
                  <a:pos x="669" y="51"/>
                </a:cxn>
                <a:cxn ang="0">
                  <a:pos x="602" y="422"/>
                </a:cxn>
                <a:cxn ang="0">
                  <a:pos x="485" y="455"/>
                </a:cxn>
                <a:cxn ang="0">
                  <a:pos x="468" y="557"/>
                </a:cxn>
                <a:cxn ang="0">
                  <a:pos x="443" y="632"/>
                </a:cxn>
                <a:cxn ang="0">
                  <a:pos x="535" y="725"/>
                </a:cxn>
                <a:cxn ang="0">
                  <a:pos x="560" y="784"/>
                </a:cxn>
                <a:cxn ang="0">
                  <a:pos x="92" y="877"/>
                </a:cxn>
                <a:cxn ang="0">
                  <a:pos x="67" y="818"/>
                </a:cxn>
                <a:cxn ang="0">
                  <a:pos x="259" y="675"/>
                </a:cxn>
                <a:cxn ang="0">
                  <a:pos x="318" y="430"/>
                </a:cxn>
                <a:cxn ang="0">
                  <a:pos x="159" y="152"/>
                </a:cxn>
                <a:cxn ang="0">
                  <a:pos x="385" y="413"/>
                </a:cxn>
                <a:cxn ang="0">
                  <a:pos x="544" y="262"/>
                </a:cxn>
                <a:cxn ang="0">
                  <a:pos x="510" y="85"/>
                </a:cxn>
                <a:cxn ang="0">
                  <a:pos x="126" y="1071"/>
                </a:cxn>
                <a:cxn ang="0">
                  <a:pos x="8" y="1197"/>
                </a:cxn>
                <a:cxn ang="0">
                  <a:pos x="92" y="953"/>
                </a:cxn>
                <a:cxn ang="0">
                  <a:pos x="126" y="1054"/>
                </a:cxn>
                <a:cxn ang="0">
                  <a:pos x="218" y="995"/>
                </a:cxn>
                <a:cxn ang="0">
                  <a:pos x="301" y="1079"/>
                </a:cxn>
                <a:cxn ang="0">
                  <a:pos x="393" y="911"/>
                </a:cxn>
                <a:cxn ang="0">
                  <a:pos x="418" y="1121"/>
                </a:cxn>
                <a:cxn ang="0">
                  <a:pos x="385" y="911"/>
                </a:cxn>
                <a:cxn ang="0">
                  <a:pos x="669" y="1045"/>
                </a:cxn>
                <a:cxn ang="0">
                  <a:pos x="602" y="1121"/>
                </a:cxn>
                <a:cxn ang="0">
                  <a:pos x="535" y="852"/>
                </a:cxn>
                <a:cxn ang="0">
                  <a:pos x="736" y="1045"/>
                </a:cxn>
                <a:cxn ang="0">
                  <a:pos x="644" y="708"/>
                </a:cxn>
                <a:cxn ang="0">
                  <a:pos x="728" y="691"/>
                </a:cxn>
                <a:cxn ang="0">
                  <a:pos x="862" y="110"/>
                </a:cxn>
                <a:cxn ang="0">
                  <a:pos x="979" y="51"/>
                </a:cxn>
                <a:cxn ang="0">
                  <a:pos x="995" y="371"/>
                </a:cxn>
                <a:cxn ang="0">
                  <a:pos x="1246" y="354"/>
                </a:cxn>
                <a:cxn ang="0">
                  <a:pos x="1062" y="430"/>
                </a:cxn>
                <a:cxn ang="0">
                  <a:pos x="1113" y="632"/>
                </a:cxn>
                <a:cxn ang="0">
                  <a:pos x="1263" y="776"/>
                </a:cxn>
                <a:cxn ang="0">
                  <a:pos x="1179" y="986"/>
                </a:cxn>
                <a:cxn ang="0">
                  <a:pos x="820" y="1045"/>
                </a:cxn>
                <a:cxn ang="0">
                  <a:pos x="1054" y="927"/>
                </a:cxn>
                <a:cxn ang="0">
                  <a:pos x="1037" y="717"/>
                </a:cxn>
                <a:cxn ang="0">
                  <a:pos x="778" y="868"/>
                </a:cxn>
                <a:cxn ang="0">
                  <a:pos x="1054" y="927"/>
                </a:cxn>
              </a:cxnLst>
              <a:rect l="0" t="0" r="r" b="b"/>
              <a:pathLst>
                <a:path w="1271" h="1239">
                  <a:moveTo>
                    <a:pt x="184" y="253"/>
                  </a:moveTo>
                  <a:lnTo>
                    <a:pt x="184" y="245"/>
                  </a:lnTo>
                  <a:lnTo>
                    <a:pt x="192" y="236"/>
                  </a:lnTo>
                  <a:lnTo>
                    <a:pt x="201" y="236"/>
                  </a:lnTo>
                  <a:lnTo>
                    <a:pt x="209" y="245"/>
                  </a:lnTo>
                  <a:lnTo>
                    <a:pt x="226" y="253"/>
                  </a:lnTo>
                  <a:lnTo>
                    <a:pt x="243" y="270"/>
                  </a:lnTo>
                  <a:lnTo>
                    <a:pt x="259" y="278"/>
                  </a:lnTo>
                  <a:lnTo>
                    <a:pt x="276" y="295"/>
                  </a:lnTo>
                  <a:lnTo>
                    <a:pt x="276" y="346"/>
                  </a:lnTo>
                  <a:lnTo>
                    <a:pt x="268" y="354"/>
                  </a:lnTo>
                  <a:lnTo>
                    <a:pt x="251" y="354"/>
                  </a:lnTo>
                  <a:lnTo>
                    <a:pt x="234" y="337"/>
                  </a:lnTo>
                  <a:lnTo>
                    <a:pt x="226" y="321"/>
                  </a:lnTo>
                  <a:lnTo>
                    <a:pt x="192" y="287"/>
                  </a:lnTo>
                  <a:lnTo>
                    <a:pt x="184" y="262"/>
                  </a:lnTo>
                  <a:lnTo>
                    <a:pt x="184" y="253"/>
                  </a:lnTo>
                  <a:close/>
                  <a:moveTo>
                    <a:pt x="452" y="169"/>
                  </a:moveTo>
                  <a:lnTo>
                    <a:pt x="468" y="169"/>
                  </a:lnTo>
                  <a:lnTo>
                    <a:pt x="502" y="186"/>
                  </a:lnTo>
                  <a:lnTo>
                    <a:pt x="527" y="211"/>
                  </a:lnTo>
                  <a:lnTo>
                    <a:pt x="527" y="228"/>
                  </a:lnTo>
                  <a:lnTo>
                    <a:pt x="519" y="236"/>
                  </a:lnTo>
                  <a:lnTo>
                    <a:pt x="477" y="270"/>
                  </a:lnTo>
                  <a:lnTo>
                    <a:pt x="452" y="295"/>
                  </a:lnTo>
                  <a:lnTo>
                    <a:pt x="427" y="312"/>
                  </a:lnTo>
                  <a:lnTo>
                    <a:pt x="410" y="329"/>
                  </a:lnTo>
                  <a:lnTo>
                    <a:pt x="402" y="329"/>
                  </a:lnTo>
                  <a:lnTo>
                    <a:pt x="393" y="321"/>
                  </a:lnTo>
                  <a:lnTo>
                    <a:pt x="402" y="312"/>
                  </a:lnTo>
                  <a:lnTo>
                    <a:pt x="435" y="245"/>
                  </a:lnTo>
                  <a:lnTo>
                    <a:pt x="443" y="203"/>
                  </a:lnTo>
                  <a:lnTo>
                    <a:pt x="443" y="177"/>
                  </a:lnTo>
                  <a:lnTo>
                    <a:pt x="452" y="169"/>
                  </a:lnTo>
                  <a:close/>
                  <a:moveTo>
                    <a:pt x="167" y="632"/>
                  </a:moveTo>
                  <a:lnTo>
                    <a:pt x="184" y="624"/>
                  </a:lnTo>
                  <a:lnTo>
                    <a:pt x="234" y="616"/>
                  </a:lnTo>
                  <a:lnTo>
                    <a:pt x="310" y="599"/>
                  </a:lnTo>
                  <a:lnTo>
                    <a:pt x="318" y="599"/>
                  </a:lnTo>
                  <a:lnTo>
                    <a:pt x="318" y="489"/>
                  </a:lnTo>
                  <a:lnTo>
                    <a:pt x="268" y="498"/>
                  </a:lnTo>
                  <a:lnTo>
                    <a:pt x="234" y="506"/>
                  </a:lnTo>
                  <a:lnTo>
                    <a:pt x="201" y="506"/>
                  </a:lnTo>
                  <a:lnTo>
                    <a:pt x="192" y="523"/>
                  </a:lnTo>
                  <a:lnTo>
                    <a:pt x="192" y="531"/>
                  </a:lnTo>
                  <a:lnTo>
                    <a:pt x="184" y="540"/>
                  </a:lnTo>
                  <a:lnTo>
                    <a:pt x="176" y="540"/>
                  </a:lnTo>
                  <a:lnTo>
                    <a:pt x="167" y="531"/>
                  </a:lnTo>
                  <a:lnTo>
                    <a:pt x="151" y="523"/>
                  </a:lnTo>
                  <a:lnTo>
                    <a:pt x="142" y="498"/>
                  </a:lnTo>
                  <a:lnTo>
                    <a:pt x="134" y="481"/>
                  </a:lnTo>
                  <a:lnTo>
                    <a:pt x="117" y="430"/>
                  </a:lnTo>
                  <a:lnTo>
                    <a:pt x="92" y="295"/>
                  </a:lnTo>
                  <a:lnTo>
                    <a:pt x="59" y="211"/>
                  </a:lnTo>
                  <a:lnTo>
                    <a:pt x="42" y="144"/>
                  </a:lnTo>
                  <a:lnTo>
                    <a:pt x="25" y="110"/>
                  </a:lnTo>
                  <a:lnTo>
                    <a:pt x="25" y="93"/>
                  </a:lnTo>
                  <a:lnTo>
                    <a:pt x="75" y="93"/>
                  </a:lnTo>
                  <a:lnTo>
                    <a:pt x="109" y="102"/>
                  </a:lnTo>
                  <a:lnTo>
                    <a:pt x="159" y="93"/>
                  </a:lnTo>
                  <a:lnTo>
                    <a:pt x="226" y="76"/>
                  </a:lnTo>
                  <a:lnTo>
                    <a:pt x="301" y="59"/>
                  </a:lnTo>
                  <a:lnTo>
                    <a:pt x="385" y="43"/>
                  </a:lnTo>
                  <a:lnTo>
                    <a:pt x="443" y="34"/>
                  </a:lnTo>
                  <a:lnTo>
                    <a:pt x="468" y="26"/>
                  </a:lnTo>
                  <a:lnTo>
                    <a:pt x="510" y="17"/>
                  </a:lnTo>
                  <a:lnTo>
                    <a:pt x="544" y="9"/>
                  </a:lnTo>
                  <a:lnTo>
                    <a:pt x="586" y="9"/>
                  </a:lnTo>
                  <a:lnTo>
                    <a:pt x="602" y="17"/>
                  </a:lnTo>
                  <a:lnTo>
                    <a:pt x="627" y="26"/>
                  </a:lnTo>
                  <a:lnTo>
                    <a:pt x="644" y="43"/>
                  </a:lnTo>
                  <a:lnTo>
                    <a:pt x="669" y="51"/>
                  </a:lnTo>
                  <a:lnTo>
                    <a:pt x="686" y="68"/>
                  </a:lnTo>
                  <a:lnTo>
                    <a:pt x="703" y="102"/>
                  </a:lnTo>
                  <a:lnTo>
                    <a:pt x="686" y="118"/>
                  </a:lnTo>
                  <a:lnTo>
                    <a:pt x="653" y="177"/>
                  </a:lnTo>
                  <a:lnTo>
                    <a:pt x="636" y="253"/>
                  </a:lnTo>
                  <a:lnTo>
                    <a:pt x="602" y="422"/>
                  </a:lnTo>
                  <a:lnTo>
                    <a:pt x="577" y="481"/>
                  </a:lnTo>
                  <a:lnTo>
                    <a:pt x="569" y="498"/>
                  </a:lnTo>
                  <a:lnTo>
                    <a:pt x="560" y="506"/>
                  </a:lnTo>
                  <a:lnTo>
                    <a:pt x="544" y="506"/>
                  </a:lnTo>
                  <a:lnTo>
                    <a:pt x="527" y="498"/>
                  </a:lnTo>
                  <a:lnTo>
                    <a:pt x="485" y="455"/>
                  </a:lnTo>
                  <a:lnTo>
                    <a:pt x="435" y="464"/>
                  </a:lnTo>
                  <a:lnTo>
                    <a:pt x="376" y="472"/>
                  </a:lnTo>
                  <a:lnTo>
                    <a:pt x="376" y="582"/>
                  </a:lnTo>
                  <a:lnTo>
                    <a:pt x="418" y="565"/>
                  </a:lnTo>
                  <a:lnTo>
                    <a:pt x="460" y="557"/>
                  </a:lnTo>
                  <a:lnTo>
                    <a:pt x="468" y="557"/>
                  </a:lnTo>
                  <a:lnTo>
                    <a:pt x="485" y="565"/>
                  </a:lnTo>
                  <a:lnTo>
                    <a:pt x="502" y="565"/>
                  </a:lnTo>
                  <a:lnTo>
                    <a:pt x="535" y="582"/>
                  </a:lnTo>
                  <a:lnTo>
                    <a:pt x="527" y="607"/>
                  </a:lnTo>
                  <a:lnTo>
                    <a:pt x="494" y="624"/>
                  </a:lnTo>
                  <a:lnTo>
                    <a:pt x="443" y="632"/>
                  </a:lnTo>
                  <a:lnTo>
                    <a:pt x="376" y="649"/>
                  </a:lnTo>
                  <a:lnTo>
                    <a:pt x="376" y="759"/>
                  </a:lnTo>
                  <a:lnTo>
                    <a:pt x="410" y="750"/>
                  </a:lnTo>
                  <a:lnTo>
                    <a:pt x="468" y="734"/>
                  </a:lnTo>
                  <a:lnTo>
                    <a:pt x="510" y="725"/>
                  </a:lnTo>
                  <a:lnTo>
                    <a:pt x="535" y="725"/>
                  </a:lnTo>
                  <a:lnTo>
                    <a:pt x="569" y="742"/>
                  </a:lnTo>
                  <a:lnTo>
                    <a:pt x="577" y="750"/>
                  </a:lnTo>
                  <a:lnTo>
                    <a:pt x="586" y="767"/>
                  </a:lnTo>
                  <a:lnTo>
                    <a:pt x="586" y="776"/>
                  </a:lnTo>
                  <a:lnTo>
                    <a:pt x="577" y="776"/>
                  </a:lnTo>
                  <a:lnTo>
                    <a:pt x="560" y="784"/>
                  </a:lnTo>
                  <a:lnTo>
                    <a:pt x="393" y="818"/>
                  </a:lnTo>
                  <a:lnTo>
                    <a:pt x="276" y="852"/>
                  </a:lnTo>
                  <a:lnTo>
                    <a:pt x="192" y="877"/>
                  </a:lnTo>
                  <a:lnTo>
                    <a:pt x="142" y="885"/>
                  </a:lnTo>
                  <a:lnTo>
                    <a:pt x="117" y="885"/>
                  </a:lnTo>
                  <a:lnTo>
                    <a:pt x="92" y="877"/>
                  </a:lnTo>
                  <a:lnTo>
                    <a:pt x="59" y="860"/>
                  </a:lnTo>
                  <a:lnTo>
                    <a:pt x="50" y="843"/>
                  </a:lnTo>
                  <a:lnTo>
                    <a:pt x="42" y="835"/>
                  </a:lnTo>
                  <a:lnTo>
                    <a:pt x="42" y="826"/>
                  </a:lnTo>
                  <a:lnTo>
                    <a:pt x="50" y="818"/>
                  </a:lnTo>
                  <a:lnTo>
                    <a:pt x="67" y="818"/>
                  </a:lnTo>
                  <a:lnTo>
                    <a:pt x="117" y="809"/>
                  </a:lnTo>
                  <a:lnTo>
                    <a:pt x="201" y="793"/>
                  </a:lnTo>
                  <a:lnTo>
                    <a:pt x="318" y="767"/>
                  </a:lnTo>
                  <a:lnTo>
                    <a:pt x="318" y="658"/>
                  </a:lnTo>
                  <a:lnTo>
                    <a:pt x="284" y="666"/>
                  </a:lnTo>
                  <a:lnTo>
                    <a:pt x="259" y="675"/>
                  </a:lnTo>
                  <a:lnTo>
                    <a:pt x="234" y="675"/>
                  </a:lnTo>
                  <a:lnTo>
                    <a:pt x="209" y="666"/>
                  </a:lnTo>
                  <a:lnTo>
                    <a:pt x="192" y="658"/>
                  </a:lnTo>
                  <a:lnTo>
                    <a:pt x="167" y="632"/>
                  </a:lnTo>
                  <a:close/>
                  <a:moveTo>
                    <a:pt x="201" y="464"/>
                  </a:moveTo>
                  <a:lnTo>
                    <a:pt x="318" y="430"/>
                  </a:lnTo>
                  <a:lnTo>
                    <a:pt x="318" y="287"/>
                  </a:lnTo>
                  <a:lnTo>
                    <a:pt x="310" y="194"/>
                  </a:lnTo>
                  <a:lnTo>
                    <a:pt x="310" y="144"/>
                  </a:lnTo>
                  <a:lnTo>
                    <a:pt x="293" y="118"/>
                  </a:lnTo>
                  <a:lnTo>
                    <a:pt x="209" y="135"/>
                  </a:lnTo>
                  <a:lnTo>
                    <a:pt x="159" y="152"/>
                  </a:lnTo>
                  <a:lnTo>
                    <a:pt x="142" y="160"/>
                  </a:lnTo>
                  <a:lnTo>
                    <a:pt x="159" y="236"/>
                  </a:lnTo>
                  <a:lnTo>
                    <a:pt x="176" y="329"/>
                  </a:lnTo>
                  <a:lnTo>
                    <a:pt x="192" y="413"/>
                  </a:lnTo>
                  <a:lnTo>
                    <a:pt x="201" y="464"/>
                  </a:lnTo>
                  <a:close/>
                  <a:moveTo>
                    <a:pt x="385" y="413"/>
                  </a:moveTo>
                  <a:lnTo>
                    <a:pt x="427" y="405"/>
                  </a:lnTo>
                  <a:lnTo>
                    <a:pt x="485" y="405"/>
                  </a:lnTo>
                  <a:lnTo>
                    <a:pt x="502" y="413"/>
                  </a:lnTo>
                  <a:lnTo>
                    <a:pt x="519" y="380"/>
                  </a:lnTo>
                  <a:lnTo>
                    <a:pt x="527" y="329"/>
                  </a:lnTo>
                  <a:lnTo>
                    <a:pt x="544" y="262"/>
                  </a:lnTo>
                  <a:lnTo>
                    <a:pt x="552" y="194"/>
                  </a:lnTo>
                  <a:lnTo>
                    <a:pt x="560" y="144"/>
                  </a:lnTo>
                  <a:lnTo>
                    <a:pt x="560" y="102"/>
                  </a:lnTo>
                  <a:lnTo>
                    <a:pt x="552" y="93"/>
                  </a:lnTo>
                  <a:lnTo>
                    <a:pt x="535" y="85"/>
                  </a:lnTo>
                  <a:lnTo>
                    <a:pt x="510" y="85"/>
                  </a:lnTo>
                  <a:lnTo>
                    <a:pt x="443" y="93"/>
                  </a:lnTo>
                  <a:lnTo>
                    <a:pt x="351" y="102"/>
                  </a:lnTo>
                  <a:lnTo>
                    <a:pt x="385" y="127"/>
                  </a:lnTo>
                  <a:lnTo>
                    <a:pt x="385" y="413"/>
                  </a:lnTo>
                  <a:close/>
                  <a:moveTo>
                    <a:pt x="126" y="1054"/>
                  </a:moveTo>
                  <a:lnTo>
                    <a:pt x="126" y="1071"/>
                  </a:lnTo>
                  <a:lnTo>
                    <a:pt x="117" y="1147"/>
                  </a:lnTo>
                  <a:lnTo>
                    <a:pt x="92" y="1197"/>
                  </a:lnTo>
                  <a:lnTo>
                    <a:pt x="67" y="1231"/>
                  </a:lnTo>
                  <a:lnTo>
                    <a:pt x="42" y="1239"/>
                  </a:lnTo>
                  <a:lnTo>
                    <a:pt x="25" y="1231"/>
                  </a:lnTo>
                  <a:lnTo>
                    <a:pt x="8" y="1197"/>
                  </a:lnTo>
                  <a:lnTo>
                    <a:pt x="0" y="1172"/>
                  </a:lnTo>
                  <a:lnTo>
                    <a:pt x="17" y="1121"/>
                  </a:lnTo>
                  <a:lnTo>
                    <a:pt x="50" y="1054"/>
                  </a:lnTo>
                  <a:lnTo>
                    <a:pt x="67" y="995"/>
                  </a:lnTo>
                  <a:lnTo>
                    <a:pt x="84" y="970"/>
                  </a:lnTo>
                  <a:lnTo>
                    <a:pt x="92" y="953"/>
                  </a:lnTo>
                  <a:lnTo>
                    <a:pt x="100" y="953"/>
                  </a:lnTo>
                  <a:lnTo>
                    <a:pt x="109" y="961"/>
                  </a:lnTo>
                  <a:lnTo>
                    <a:pt x="117" y="978"/>
                  </a:lnTo>
                  <a:lnTo>
                    <a:pt x="117" y="995"/>
                  </a:lnTo>
                  <a:lnTo>
                    <a:pt x="126" y="1020"/>
                  </a:lnTo>
                  <a:lnTo>
                    <a:pt x="126" y="1054"/>
                  </a:lnTo>
                  <a:close/>
                  <a:moveTo>
                    <a:pt x="259" y="1180"/>
                  </a:moveTo>
                  <a:lnTo>
                    <a:pt x="251" y="1180"/>
                  </a:lnTo>
                  <a:lnTo>
                    <a:pt x="243" y="1172"/>
                  </a:lnTo>
                  <a:lnTo>
                    <a:pt x="234" y="1155"/>
                  </a:lnTo>
                  <a:lnTo>
                    <a:pt x="218" y="1104"/>
                  </a:lnTo>
                  <a:lnTo>
                    <a:pt x="218" y="995"/>
                  </a:lnTo>
                  <a:lnTo>
                    <a:pt x="226" y="978"/>
                  </a:lnTo>
                  <a:lnTo>
                    <a:pt x="234" y="970"/>
                  </a:lnTo>
                  <a:lnTo>
                    <a:pt x="259" y="970"/>
                  </a:lnTo>
                  <a:lnTo>
                    <a:pt x="259" y="978"/>
                  </a:lnTo>
                  <a:lnTo>
                    <a:pt x="268" y="995"/>
                  </a:lnTo>
                  <a:lnTo>
                    <a:pt x="301" y="1079"/>
                  </a:lnTo>
                  <a:lnTo>
                    <a:pt x="301" y="1138"/>
                  </a:lnTo>
                  <a:lnTo>
                    <a:pt x="293" y="1155"/>
                  </a:lnTo>
                  <a:lnTo>
                    <a:pt x="276" y="1172"/>
                  </a:lnTo>
                  <a:lnTo>
                    <a:pt x="268" y="1172"/>
                  </a:lnTo>
                  <a:lnTo>
                    <a:pt x="259" y="1180"/>
                  </a:lnTo>
                  <a:close/>
                  <a:moveTo>
                    <a:pt x="393" y="911"/>
                  </a:moveTo>
                  <a:lnTo>
                    <a:pt x="427" y="961"/>
                  </a:lnTo>
                  <a:lnTo>
                    <a:pt x="443" y="1020"/>
                  </a:lnTo>
                  <a:lnTo>
                    <a:pt x="452" y="1071"/>
                  </a:lnTo>
                  <a:lnTo>
                    <a:pt x="452" y="1096"/>
                  </a:lnTo>
                  <a:lnTo>
                    <a:pt x="435" y="1113"/>
                  </a:lnTo>
                  <a:lnTo>
                    <a:pt x="418" y="1121"/>
                  </a:lnTo>
                  <a:lnTo>
                    <a:pt x="402" y="1121"/>
                  </a:lnTo>
                  <a:lnTo>
                    <a:pt x="393" y="1104"/>
                  </a:lnTo>
                  <a:lnTo>
                    <a:pt x="376" y="1045"/>
                  </a:lnTo>
                  <a:lnTo>
                    <a:pt x="376" y="927"/>
                  </a:lnTo>
                  <a:lnTo>
                    <a:pt x="385" y="919"/>
                  </a:lnTo>
                  <a:lnTo>
                    <a:pt x="385" y="911"/>
                  </a:lnTo>
                  <a:lnTo>
                    <a:pt x="393" y="911"/>
                  </a:lnTo>
                  <a:close/>
                  <a:moveTo>
                    <a:pt x="552" y="843"/>
                  </a:moveTo>
                  <a:lnTo>
                    <a:pt x="602" y="894"/>
                  </a:lnTo>
                  <a:lnTo>
                    <a:pt x="627" y="936"/>
                  </a:lnTo>
                  <a:lnTo>
                    <a:pt x="661" y="995"/>
                  </a:lnTo>
                  <a:lnTo>
                    <a:pt x="669" y="1045"/>
                  </a:lnTo>
                  <a:lnTo>
                    <a:pt x="669" y="1062"/>
                  </a:lnTo>
                  <a:lnTo>
                    <a:pt x="661" y="1088"/>
                  </a:lnTo>
                  <a:lnTo>
                    <a:pt x="644" y="1104"/>
                  </a:lnTo>
                  <a:lnTo>
                    <a:pt x="636" y="1121"/>
                  </a:lnTo>
                  <a:lnTo>
                    <a:pt x="619" y="1130"/>
                  </a:lnTo>
                  <a:lnTo>
                    <a:pt x="602" y="1121"/>
                  </a:lnTo>
                  <a:lnTo>
                    <a:pt x="594" y="1113"/>
                  </a:lnTo>
                  <a:lnTo>
                    <a:pt x="586" y="1088"/>
                  </a:lnTo>
                  <a:lnTo>
                    <a:pt x="560" y="978"/>
                  </a:lnTo>
                  <a:lnTo>
                    <a:pt x="544" y="911"/>
                  </a:lnTo>
                  <a:lnTo>
                    <a:pt x="535" y="868"/>
                  </a:lnTo>
                  <a:lnTo>
                    <a:pt x="535" y="852"/>
                  </a:lnTo>
                  <a:lnTo>
                    <a:pt x="544" y="843"/>
                  </a:lnTo>
                  <a:lnTo>
                    <a:pt x="552" y="843"/>
                  </a:lnTo>
                  <a:close/>
                  <a:moveTo>
                    <a:pt x="778" y="1088"/>
                  </a:moveTo>
                  <a:lnTo>
                    <a:pt x="770" y="1088"/>
                  </a:lnTo>
                  <a:lnTo>
                    <a:pt x="745" y="1062"/>
                  </a:lnTo>
                  <a:lnTo>
                    <a:pt x="736" y="1045"/>
                  </a:lnTo>
                  <a:lnTo>
                    <a:pt x="728" y="1020"/>
                  </a:lnTo>
                  <a:lnTo>
                    <a:pt x="719" y="986"/>
                  </a:lnTo>
                  <a:lnTo>
                    <a:pt x="694" y="868"/>
                  </a:lnTo>
                  <a:lnTo>
                    <a:pt x="678" y="793"/>
                  </a:lnTo>
                  <a:lnTo>
                    <a:pt x="653" y="734"/>
                  </a:lnTo>
                  <a:lnTo>
                    <a:pt x="644" y="708"/>
                  </a:lnTo>
                  <a:lnTo>
                    <a:pt x="636" y="691"/>
                  </a:lnTo>
                  <a:lnTo>
                    <a:pt x="636" y="683"/>
                  </a:lnTo>
                  <a:lnTo>
                    <a:pt x="644" y="675"/>
                  </a:lnTo>
                  <a:lnTo>
                    <a:pt x="669" y="675"/>
                  </a:lnTo>
                  <a:lnTo>
                    <a:pt x="703" y="683"/>
                  </a:lnTo>
                  <a:lnTo>
                    <a:pt x="728" y="691"/>
                  </a:lnTo>
                  <a:lnTo>
                    <a:pt x="745" y="700"/>
                  </a:lnTo>
                  <a:lnTo>
                    <a:pt x="753" y="700"/>
                  </a:lnTo>
                  <a:lnTo>
                    <a:pt x="878" y="691"/>
                  </a:lnTo>
                  <a:lnTo>
                    <a:pt x="878" y="321"/>
                  </a:lnTo>
                  <a:lnTo>
                    <a:pt x="870" y="152"/>
                  </a:lnTo>
                  <a:lnTo>
                    <a:pt x="862" y="110"/>
                  </a:lnTo>
                  <a:lnTo>
                    <a:pt x="828" y="43"/>
                  </a:lnTo>
                  <a:lnTo>
                    <a:pt x="828" y="17"/>
                  </a:lnTo>
                  <a:lnTo>
                    <a:pt x="853" y="0"/>
                  </a:lnTo>
                  <a:lnTo>
                    <a:pt x="887" y="9"/>
                  </a:lnTo>
                  <a:lnTo>
                    <a:pt x="937" y="26"/>
                  </a:lnTo>
                  <a:lnTo>
                    <a:pt x="979" y="51"/>
                  </a:lnTo>
                  <a:lnTo>
                    <a:pt x="995" y="85"/>
                  </a:lnTo>
                  <a:lnTo>
                    <a:pt x="995" y="110"/>
                  </a:lnTo>
                  <a:lnTo>
                    <a:pt x="979" y="177"/>
                  </a:lnTo>
                  <a:lnTo>
                    <a:pt x="970" y="262"/>
                  </a:lnTo>
                  <a:lnTo>
                    <a:pt x="962" y="380"/>
                  </a:lnTo>
                  <a:lnTo>
                    <a:pt x="995" y="371"/>
                  </a:lnTo>
                  <a:lnTo>
                    <a:pt x="1021" y="371"/>
                  </a:lnTo>
                  <a:lnTo>
                    <a:pt x="1029" y="363"/>
                  </a:lnTo>
                  <a:lnTo>
                    <a:pt x="1046" y="363"/>
                  </a:lnTo>
                  <a:lnTo>
                    <a:pt x="1121" y="337"/>
                  </a:lnTo>
                  <a:lnTo>
                    <a:pt x="1213" y="337"/>
                  </a:lnTo>
                  <a:lnTo>
                    <a:pt x="1246" y="354"/>
                  </a:lnTo>
                  <a:lnTo>
                    <a:pt x="1255" y="363"/>
                  </a:lnTo>
                  <a:lnTo>
                    <a:pt x="1255" y="371"/>
                  </a:lnTo>
                  <a:lnTo>
                    <a:pt x="1246" y="388"/>
                  </a:lnTo>
                  <a:lnTo>
                    <a:pt x="1205" y="405"/>
                  </a:lnTo>
                  <a:lnTo>
                    <a:pt x="1138" y="413"/>
                  </a:lnTo>
                  <a:lnTo>
                    <a:pt x="1062" y="430"/>
                  </a:lnTo>
                  <a:lnTo>
                    <a:pt x="962" y="430"/>
                  </a:lnTo>
                  <a:lnTo>
                    <a:pt x="945" y="675"/>
                  </a:lnTo>
                  <a:lnTo>
                    <a:pt x="1021" y="658"/>
                  </a:lnTo>
                  <a:lnTo>
                    <a:pt x="1062" y="641"/>
                  </a:lnTo>
                  <a:lnTo>
                    <a:pt x="1087" y="632"/>
                  </a:lnTo>
                  <a:lnTo>
                    <a:pt x="1113" y="632"/>
                  </a:lnTo>
                  <a:lnTo>
                    <a:pt x="1163" y="649"/>
                  </a:lnTo>
                  <a:lnTo>
                    <a:pt x="1246" y="700"/>
                  </a:lnTo>
                  <a:lnTo>
                    <a:pt x="1263" y="717"/>
                  </a:lnTo>
                  <a:lnTo>
                    <a:pt x="1271" y="734"/>
                  </a:lnTo>
                  <a:lnTo>
                    <a:pt x="1271" y="759"/>
                  </a:lnTo>
                  <a:lnTo>
                    <a:pt x="1263" y="776"/>
                  </a:lnTo>
                  <a:lnTo>
                    <a:pt x="1246" y="784"/>
                  </a:lnTo>
                  <a:lnTo>
                    <a:pt x="1221" y="809"/>
                  </a:lnTo>
                  <a:lnTo>
                    <a:pt x="1188" y="860"/>
                  </a:lnTo>
                  <a:lnTo>
                    <a:pt x="1146" y="936"/>
                  </a:lnTo>
                  <a:lnTo>
                    <a:pt x="1179" y="970"/>
                  </a:lnTo>
                  <a:lnTo>
                    <a:pt x="1179" y="986"/>
                  </a:lnTo>
                  <a:lnTo>
                    <a:pt x="1171" y="995"/>
                  </a:lnTo>
                  <a:lnTo>
                    <a:pt x="1163" y="995"/>
                  </a:lnTo>
                  <a:lnTo>
                    <a:pt x="1012" y="1012"/>
                  </a:lnTo>
                  <a:lnTo>
                    <a:pt x="912" y="1029"/>
                  </a:lnTo>
                  <a:lnTo>
                    <a:pt x="853" y="1037"/>
                  </a:lnTo>
                  <a:lnTo>
                    <a:pt x="820" y="1045"/>
                  </a:lnTo>
                  <a:lnTo>
                    <a:pt x="795" y="1045"/>
                  </a:lnTo>
                  <a:lnTo>
                    <a:pt x="795" y="1062"/>
                  </a:lnTo>
                  <a:lnTo>
                    <a:pt x="786" y="1079"/>
                  </a:lnTo>
                  <a:lnTo>
                    <a:pt x="786" y="1088"/>
                  </a:lnTo>
                  <a:lnTo>
                    <a:pt x="778" y="1088"/>
                  </a:lnTo>
                  <a:close/>
                  <a:moveTo>
                    <a:pt x="1054" y="927"/>
                  </a:moveTo>
                  <a:lnTo>
                    <a:pt x="1087" y="826"/>
                  </a:lnTo>
                  <a:lnTo>
                    <a:pt x="1104" y="784"/>
                  </a:lnTo>
                  <a:lnTo>
                    <a:pt x="1113" y="750"/>
                  </a:lnTo>
                  <a:lnTo>
                    <a:pt x="1104" y="734"/>
                  </a:lnTo>
                  <a:lnTo>
                    <a:pt x="1071" y="717"/>
                  </a:lnTo>
                  <a:lnTo>
                    <a:pt x="1037" y="717"/>
                  </a:lnTo>
                  <a:lnTo>
                    <a:pt x="987" y="725"/>
                  </a:lnTo>
                  <a:lnTo>
                    <a:pt x="912" y="742"/>
                  </a:lnTo>
                  <a:lnTo>
                    <a:pt x="845" y="750"/>
                  </a:lnTo>
                  <a:lnTo>
                    <a:pt x="786" y="759"/>
                  </a:lnTo>
                  <a:lnTo>
                    <a:pt x="761" y="759"/>
                  </a:lnTo>
                  <a:lnTo>
                    <a:pt x="778" y="868"/>
                  </a:lnTo>
                  <a:lnTo>
                    <a:pt x="786" y="944"/>
                  </a:lnTo>
                  <a:lnTo>
                    <a:pt x="795" y="986"/>
                  </a:lnTo>
                  <a:lnTo>
                    <a:pt x="912" y="961"/>
                  </a:lnTo>
                  <a:lnTo>
                    <a:pt x="987" y="944"/>
                  </a:lnTo>
                  <a:lnTo>
                    <a:pt x="1037" y="927"/>
                  </a:lnTo>
                  <a:lnTo>
                    <a:pt x="1054" y="9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34" name="Freeform 638"/>
            <p:cNvSpPr>
              <a:spLocks/>
            </p:cNvSpPr>
            <p:nvPr/>
          </p:nvSpPr>
          <p:spPr bwMode="auto">
            <a:xfrm>
              <a:off x="2328" y="3525"/>
              <a:ext cx="1381" cy="1399"/>
            </a:xfrm>
            <a:custGeom>
              <a:avLst/>
              <a:gdLst/>
              <a:ahLst/>
              <a:cxnLst>
                <a:cxn ang="0">
                  <a:pos x="143" y="792"/>
                </a:cxn>
                <a:cxn ang="0">
                  <a:pos x="151" y="759"/>
                </a:cxn>
                <a:cxn ang="0">
                  <a:pos x="444" y="708"/>
                </a:cxn>
                <a:cxn ang="0">
                  <a:pos x="611" y="464"/>
                </a:cxn>
                <a:cxn ang="0">
                  <a:pos x="435" y="472"/>
                </a:cxn>
                <a:cxn ang="0">
                  <a:pos x="335" y="548"/>
                </a:cxn>
                <a:cxn ang="0">
                  <a:pos x="218" y="632"/>
                </a:cxn>
                <a:cxn ang="0">
                  <a:pos x="243" y="573"/>
                </a:cxn>
                <a:cxn ang="0">
                  <a:pos x="335" y="421"/>
                </a:cxn>
                <a:cxn ang="0">
                  <a:pos x="352" y="270"/>
                </a:cxn>
                <a:cxn ang="0">
                  <a:pos x="377" y="219"/>
                </a:cxn>
                <a:cxn ang="0">
                  <a:pos x="469" y="261"/>
                </a:cxn>
                <a:cxn ang="0">
                  <a:pos x="435" y="379"/>
                </a:cxn>
                <a:cxn ang="0">
                  <a:pos x="603" y="143"/>
                </a:cxn>
                <a:cxn ang="0">
                  <a:pos x="561" y="9"/>
                </a:cxn>
                <a:cxn ang="0">
                  <a:pos x="619" y="9"/>
                </a:cxn>
                <a:cxn ang="0">
                  <a:pos x="737" y="84"/>
                </a:cxn>
                <a:cxn ang="0">
                  <a:pos x="703" y="253"/>
                </a:cxn>
                <a:cxn ang="0">
                  <a:pos x="854" y="312"/>
                </a:cxn>
                <a:cxn ang="0">
                  <a:pos x="929" y="312"/>
                </a:cxn>
                <a:cxn ang="0">
                  <a:pos x="979" y="337"/>
                </a:cxn>
                <a:cxn ang="0">
                  <a:pos x="954" y="371"/>
                </a:cxn>
                <a:cxn ang="0">
                  <a:pos x="686" y="447"/>
                </a:cxn>
                <a:cxn ang="0">
                  <a:pos x="887" y="615"/>
                </a:cxn>
                <a:cxn ang="0">
                  <a:pos x="996" y="590"/>
                </a:cxn>
                <a:cxn ang="0">
                  <a:pos x="1113" y="615"/>
                </a:cxn>
                <a:cxn ang="0">
                  <a:pos x="1146" y="683"/>
                </a:cxn>
                <a:cxn ang="0">
                  <a:pos x="787" y="742"/>
                </a:cxn>
                <a:cxn ang="0">
                  <a:pos x="803" y="834"/>
                </a:cxn>
                <a:cxn ang="0">
                  <a:pos x="762" y="1096"/>
                </a:cxn>
                <a:cxn ang="0">
                  <a:pos x="812" y="1264"/>
                </a:cxn>
                <a:cxn ang="0">
                  <a:pos x="996" y="1298"/>
                </a:cxn>
                <a:cxn ang="0">
                  <a:pos x="1238" y="1239"/>
                </a:cxn>
                <a:cxn ang="0">
                  <a:pos x="1305" y="1020"/>
                </a:cxn>
                <a:cxn ang="0">
                  <a:pos x="1330" y="1028"/>
                </a:cxn>
                <a:cxn ang="0">
                  <a:pos x="1364" y="1231"/>
                </a:cxn>
                <a:cxn ang="0">
                  <a:pos x="1355" y="1340"/>
                </a:cxn>
                <a:cxn ang="0">
                  <a:pos x="1130" y="1399"/>
                </a:cxn>
                <a:cxn ang="0">
                  <a:pos x="862" y="1374"/>
                </a:cxn>
                <a:cxn ang="0">
                  <a:pos x="703" y="1231"/>
                </a:cxn>
                <a:cxn ang="0">
                  <a:pos x="686" y="767"/>
                </a:cxn>
                <a:cxn ang="0">
                  <a:pos x="511" y="750"/>
                </a:cxn>
                <a:cxn ang="0">
                  <a:pos x="586" y="826"/>
                </a:cxn>
                <a:cxn ang="0">
                  <a:pos x="536" y="919"/>
                </a:cxn>
                <a:cxn ang="0">
                  <a:pos x="369" y="1146"/>
                </a:cxn>
                <a:cxn ang="0">
                  <a:pos x="34" y="1332"/>
                </a:cxn>
                <a:cxn ang="0">
                  <a:pos x="17" y="1306"/>
                </a:cxn>
                <a:cxn ang="0">
                  <a:pos x="218" y="1163"/>
                </a:cxn>
                <a:cxn ang="0">
                  <a:pos x="435" y="893"/>
                </a:cxn>
                <a:cxn ang="0">
                  <a:pos x="310" y="801"/>
                </a:cxn>
                <a:cxn ang="0">
                  <a:pos x="218" y="818"/>
                </a:cxn>
              </a:cxnLst>
              <a:rect l="0" t="0" r="r" b="b"/>
              <a:pathLst>
                <a:path w="1381" h="1399">
                  <a:moveTo>
                    <a:pt x="218" y="818"/>
                  </a:moveTo>
                  <a:lnTo>
                    <a:pt x="193" y="818"/>
                  </a:lnTo>
                  <a:lnTo>
                    <a:pt x="143" y="792"/>
                  </a:lnTo>
                  <a:lnTo>
                    <a:pt x="134" y="784"/>
                  </a:lnTo>
                  <a:lnTo>
                    <a:pt x="134" y="759"/>
                  </a:lnTo>
                  <a:lnTo>
                    <a:pt x="151" y="759"/>
                  </a:lnTo>
                  <a:lnTo>
                    <a:pt x="251" y="742"/>
                  </a:lnTo>
                  <a:lnTo>
                    <a:pt x="327" y="725"/>
                  </a:lnTo>
                  <a:lnTo>
                    <a:pt x="444" y="708"/>
                  </a:lnTo>
                  <a:lnTo>
                    <a:pt x="511" y="691"/>
                  </a:lnTo>
                  <a:lnTo>
                    <a:pt x="603" y="683"/>
                  </a:lnTo>
                  <a:lnTo>
                    <a:pt x="611" y="464"/>
                  </a:lnTo>
                  <a:lnTo>
                    <a:pt x="527" y="480"/>
                  </a:lnTo>
                  <a:lnTo>
                    <a:pt x="452" y="480"/>
                  </a:lnTo>
                  <a:lnTo>
                    <a:pt x="435" y="472"/>
                  </a:lnTo>
                  <a:lnTo>
                    <a:pt x="410" y="472"/>
                  </a:lnTo>
                  <a:lnTo>
                    <a:pt x="394" y="464"/>
                  </a:lnTo>
                  <a:lnTo>
                    <a:pt x="335" y="548"/>
                  </a:lnTo>
                  <a:lnTo>
                    <a:pt x="285" y="598"/>
                  </a:lnTo>
                  <a:lnTo>
                    <a:pt x="235" y="632"/>
                  </a:lnTo>
                  <a:lnTo>
                    <a:pt x="218" y="632"/>
                  </a:lnTo>
                  <a:lnTo>
                    <a:pt x="218" y="615"/>
                  </a:lnTo>
                  <a:lnTo>
                    <a:pt x="226" y="607"/>
                  </a:lnTo>
                  <a:lnTo>
                    <a:pt x="243" y="573"/>
                  </a:lnTo>
                  <a:lnTo>
                    <a:pt x="268" y="548"/>
                  </a:lnTo>
                  <a:lnTo>
                    <a:pt x="268" y="539"/>
                  </a:lnTo>
                  <a:lnTo>
                    <a:pt x="335" y="421"/>
                  </a:lnTo>
                  <a:lnTo>
                    <a:pt x="360" y="312"/>
                  </a:lnTo>
                  <a:lnTo>
                    <a:pt x="360" y="287"/>
                  </a:lnTo>
                  <a:lnTo>
                    <a:pt x="352" y="270"/>
                  </a:lnTo>
                  <a:lnTo>
                    <a:pt x="352" y="228"/>
                  </a:lnTo>
                  <a:lnTo>
                    <a:pt x="360" y="228"/>
                  </a:lnTo>
                  <a:lnTo>
                    <a:pt x="377" y="219"/>
                  </a:lnTo>
                  <a:lnTo>
                    <a:pt x="402" y="228"/>
                  </a:lnTo>
                  <a:lnTo>
                    <a:pt x="435" y="236"/>
                  </a:lnTo>
                  <a:lnTo>
                    <a:pt x="469" y="261"/>
                  </a:lnTo>
                  <a:lnTo>
                    <a:pt x="486" y="295"/>
                  </a:lnTo>
                  <a:lnTo>
                    <a:pt x="469" y="329"/>
                  </a:lnTo>
                  <a:lnTo>
                    <a:pt x="435" y="379"/>
                  </a:lnTo>
                  <a:lnTo>
                    <a:pt x="419" y="430"/>
                  </a:lnTo>
                  <a:lnTo>
                    <a:pt x="611" y="388"/>
                  </a:lnTo>
                  <a:lnTo>
                    <a:pt x="603" y="143"/>
                  </a:lnTo>
                  <a:lnTo>
                    <a:pt x="578" y="68"/>
                  </a:lnTo>
                  <a:lnTo>
                    <a:pt x="561" y="34"/>
                  </a:lnTo>
                  <a:lnTo>
                    <a:pt x="561" y="9"/>
                  </a:lnTo>
                  <a:lnTo>
                    <a:pt x="578" y="0"/>
                  </a:lnTo>
                  <a:lnTo>
                    <a:pt x="586" y="0"/>
                  </a:lnTo>
                  <a:lnTo>
                    <a:pt x="619" y="9"/>
                  </a:lnTo>
                  <a:lnTo>
                    <a:pt x="670" y="25"/>
                  </a:lnTo>
                  <a:lnTo>
                    <a:pt x="711" y="51"/>
                  </a:lnTo>
                  <a:lnTo>
                    <a:pt x="737" y="84"/>
                  </a:lnTo>
                  <a:lnTo>
                    <a:pt x="728" y="110"/>
                  </a:lnTo>
                  <a:lnTo>
                    <a:pt x="720" y="169"/>
                  </a:lnTo>
                  <a:lnTo>
                    <a:pt x="703" y="253"/>
                  </a:lnTo>
                  <a:lnTo>
                    <a:pt x="695" y="362"/>
                  </a:lnTo>
                  <a:lnTo>
                    <a:pt x="778" y="337"/>
                  </a:lnTo>
                  <a:lnTo>
                    <a:pt x="854" y="312"/>
                  </a:lnTo>
                  <a:lnTo>
                    <a:pt x="887" y="303"/>
                  </a:lnTo>
                  <a:lnTo>
                    <a:pt x="904" y="303"/>
                  </a:lnTo>
                  <a:lnTo>
                    <a:pt x="929" y="312"/>
                  </a:lnTo>
                  <a:lnTo>
                    <a:pt x="946" y="312"/>
                  </a:lnTo>
                  <a:lnTo>
                    <a:pt x="979" y="329"/>
                  </a:lnTo>
                  <a:lnTo>
                    <a:pt x="979" y="337"/>
                  </a:lnTo>
                  <a:lnTo>
                    <a:pt x="987" y="346"/>
                  </a:lnTo>
                  <a:lnTo>
                    <a:pt x="979" y="354"/>
                  </a:lnTo>
                  <a:lnTo>
                    <a:pt x="954" y="371"/>
                  </a:lnTo>
                  <a:lnTo>
                    <a:pt x="929" y="379"/>
                  </a:lnTo>
                  <a:lnTo>
                    <a:pt x="887" y="396"/>
                  </a:lnTo>
                  <a:lnTo>
                    <a:pt x="686" y="447"/>
                  </a:lnTo>
                  <a:lnTo>
                    <a:pt x="670" y="666"/>
                  </a:lnTo>
                  <a:lnTo>
                    <a:pt x="803" y="641"/>
                  </a:lnTo>
                  <a:lnTo>
                    <a:pt x="887" y="615"/>
                  </a:lnTo>
                  <a:lnTo>
                    <a:pt x="946" y="607"/>
                  </a:lnTo>
                  <a:lnTo>
                    <a:pt x="979" y="598"/>
                  </a:lnTo>
                  <a:lnTo>
                    <a:pt x="996" y="590"/>
                  </a:lnTo>
                  <a:lnTo>
                    <a:pt x="1013" y="590"/>
                  </a:lnTo>
                  <a:lnTo>
                    <a:pt x="1063" y="598"/>
                  </a:lnTo>
                  <a:lnTo>
                    <a:pt x="1113" y="615"/>
                  </a:lnTo>
                  <a:lnTo>
                    <a:pt x="1146" y="649"/>
                  </a:lnTo>
                  <a:lnTo>
                    <a:pt x="1155" y="674"/>
                  </a:lnTo>
                  <a:lnTo>
                    <a:pt x="1146" y="683"/>
                  </a:lnTo>
                  <a:lnTo>
                    <a:pt x="1130" y="691"/>
                  </a:lnTo>
                  <a:lnTo>
                    <a:pt x="753" y="716"/>
                  </a:lnTo>
                  <a:lnTo>
                    <a:pt x="787" y="742"/>
                  </a:lnTo>
                  <a:lnTo>
                    <a:pt x="812" y="767"/>
                  </a:lnTo>
                  <a:lnTo>
                    <a:pt x="812" y="801"/>
                  </a:lnTo>
                  <a:lnTo>
                    <a:pt x="803" y="834"/>
                  </a:lnTo>
                  <a:lnTo>
                    <a:pt x="787" y="893"/>
                  </a:lnTo>
                  <a:lnTo>
                    <a:pt x="770" y="986"/>
                  </a:lnTo>
                  <a:lnTo>
                    <a:pt x="762" y="1096"/>
                  </a:lnTo>
                  <a:lnTo>
                    <a:pt x="762" y="1146"/>
                  </a:lnTo>
                  <a:lnTo>
                    <a:pt x="778" y="1231"/>
                  </a:lnTo>
                  <a:lnTo>
                    <a:pt x="812" y="1264"/>
                  </a:lnTo>
                  <a:lnTo>
                    <a:pt x="870" y="1281"/>
                  </a:lnTo>
                  <a:lnTo>
                    <a:pt x="929" y="1290"/>
                  </a:lnTo>
                  <a:lnTo>
                    <a:pt x="996" y="1298"/>
                  </a:lnTo>
                  <a:lnTo>
                    <a:pt x="1113" y="1290"/>
                  </a:lnTo>
                  <a:lnTo>
                    <a:pt x="1197" y="1264"/>
                  </a:lnTo>
                  <a:lnTo>
                    <a:pt x="1238" y="1239"/>
                  </a:lnTo>
                  <a:lnTo>
                    <a:pt x="1255" y="1205"/>
                  </a:lnTo>
                  <a:lnTo>
                    <a:pt x="1297" y="1037"/>
                  </a:lnTo>
                  <a:lnTo>
                    <a:pt x="1305" y="1020"/>
                  </a:lnTo>
                  <a:lnTo>
                    <a:pt x="1305" y="1011"/>
                  </a:lnTo>
                  <a:lnTo>
                    <a:pt x="1314" y="1011"/>
                  </a:lnTo>
                  <a:lnTo>
                    <a:pt x="1330" y="1028"/>
                  </a:lnTo>
                  <a:lnTo>
                    <a:pt x="1330" y="1045"/>
                  </a:lnTo>
                  <a:lnTo>
                    <a:pt x="1347" y="1163"/>
                  </a:lnTo>
                  <a:lnTo>
                    <a:pt x="1364" y="1231"/>
                  </a:lnTo>
                  <a:lnTo>
                    <a:pt x="1372" y="1273"/>
                  </a:lnTo>
                  <a:lnTo>
                    <a:pt x="1381" y="1298"/>
                  </a:lnTo>
                  <a:lnTo>
                    <a:pt x="1355" y="1340"/>
                  </a:lnTo>
                  <a:lnTo>
                    <a:pt x="1297" y="1365"/>
                  </a:lnTo>
                  <a:lnTo>
                    <a:pt x="1213" y="1391"/>
                  </a:lnTo>
                  <a:lnTo>
                    <a:pt x="1130" y="1399"/>
                  </a:lnTo>
                  <a:lnTo>
                    <a:pt x="1046" y="1399"/>
                  </a:lnTo>
                  <a:lnTo>
                    <a:pt x="946" y="1391"/>
                  </a:lnTo>
                  <a:lnTo>
                    <a:pt x="862" y="1374"/>
                  </a:lnTo>
                  <a:lnTo>
                    <a:pt x="778" y="1340"/>
                  </a:lnTo>
                  <a:lnTo>
                    <a:pt x="720" y="1281"/>
                  </a:lnTo>
                  <a:lnTo>
                    <a:pt x="703" y="1231"/>
                  </a:lnTo>
                  <a:lnTo>
                    <a:pt x="695" y="1155"/>
                  </a:lnTo>
                  <a:lnTo>
                    <a:pt x="695" y="809"/>
                  </a:lnTo>
                  <a:lnTo>
                    <a:pt x="686" y="767"/>
                  </a:lnTo>
                  <a:lnTo>
                    <a:pt x="670" y="725"/>
                  </a:lnTo>
                  <a:lnTo>
                    <a:pt x="578" y="742"/>
                  </a:lnTo>
                  <a:lnTo>
                    <a:pt x="511" y="750"/>
                  </a:lnTo>
                  <a:lnTo>
                    <a:pt x="536" y="767"/>
                  </a:lnTo>
                  <a:lnTo>
                    <a:pt x="578" y="809"/>
                  </a:lnTo>
                  <a:lnTo>
                    <a:pt x="586" y="826"/>
                  </a:lnTo>
                  <a:lnTo>
                    <a:pt x="586" y="843"/>
                  </a:lnTo>
                  <a:lnTo>
                    <a:pt x="578" y="851"/>
                  </a:lnTo>
                  <a:lnTo>
                    <a:pt x="536" y="919"/>
                  </a:lnTo>
                  <a:lnTo>
                    <a:pt x="486" y="986"/>
                  </a:lnTo>
                  <a:lnTo>
                    <a:pt x="435" y="1070"/>
                  </a:lnTo>
                  <a:lnTo>
                    <a:pt x="369" y="1146"/>
                  </a:lnTo>
                  <a:lnTo>
                    <a:pt x="285" y="1222"/>
                  </a:lnTo>
                  <a:lnTo>
                    <a:pt x="176" y="1281"/>
                  </a:lnTo>
                  <a:lnTo>
                    <a:pt x="34" y="1332"/>
                  </a:lnTo>
                  <a:lnTo>
                    <a:pt x="9" y="1332"/>
                  </a:lnTo>
                  <a:lnTo>
                    <a:pt x="0" y="1323"/>
                  </a:lnTo>
                  <a:lnTo>
                    <a:pt x="17" y="1306"/>
                  </a:lnTo>
                  <a:lnTo>
                    <a:pt x="51" y="1281"/>
                  </a:lnTo>
                  <a:lnTo>
                    <a:pt x="168" y="1214"/>
                  </a:lnTo>
                  <a:lnTo>
                    <a:pt x="218" y="1163"/>
                  </a:lnTo>
                  <a:lnTo>
                    <a:pt x="226" y="1163"/>
                  </a:lnTo>
                  <a:lnTo>
                    <a:pt x="360" y="1028"/>
                  </a:lnTo>
                  <a:lnTo>
                    <a:pt x="435" y="893"/>
                  </a:lnTo>
                  <a:lnTo>
                    <a:pt x="461" y="767"/>
                  </a:lnTo>
                  <a:lnTo>
                    <a:pt x="369" y="784"/>
                  </a:lnTo>
                  <a:lnTo>
                    <a:pt x="310" y="801"/>
                  </a:lnTo>
                  <a:lnTo>
                    <a:pt x="268" y="809"/>
                  </a:lnTo>
                  <a:lnTo>
                    <a:pt x="243" y="818"/>
                  </a:lnTo>
                  <a:lnTo>
                    <a:pt x="218" y="8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35" name="Freeform 639"/>
            <p:cNvSpPr>
              <a:spLocks noEditPoints="1"/>
            </p:cNvSpPr>
            <p:nvPr/>
          </p:nvSpPr>
          <p:spPr bwMode="auto">
            <a:xfrm>
              <a:off x="3926" y="3550"/>
              <a:ext cx="1464" cy="1391"/>
            </a:xfrm>
            <a:custGeom>
              <a:avLst/>
              <a:gdLst/>
              <a:ahLst/>
              <a:cxnLst>
                <a:cxn ang="0">
                  <a:pos x="17" y="986"/>
                </a:cxn>
                <a:cxn ang="0">
                  <a:pos x="218" y="700"/>
                </a:cxn>
                <a:cxn ang="0">
                  <a:pos x="192" y="523"/>
                </a:cxn>
                <a:cxn ang="0">
                  <a:pos x="67" y="481"/>
                </a:cxn>
                <a:cxn ang="0">
                  <a:pos x="234" y="439"/>
                </a:cxn>
                <a:cxn ang="0">
                  <a:pos x="301" y="51"/>
                </a:cxn>
                <a:cxn ang="0">
                  <a:pos x="318" y="9"/>
                </a:cxn>
                <a:cxn ang="0">
                  <a:pos x="468" y="85"/>
                </a:cxn>
                <a:cxn ang="0">
                  <a:pos x="427" y="380"/>
                </a:cxn>
                <a:cxn ang="0">
                  <a:pos x="602" y="380"/>
                </a:cxn>
                <a:cxn ang="0">
                  <a:pos x="519" y="430"/>
                </a:cxn>
                <a:cxn ang="0">
                  <a:pos x="535" y="683"/>
                </a:cxn>
                <a:cxn ang="0">
                  <a:pos x="544" y="784"/>
                </a:cxn>
                <a:cxn ang="0">
                  <a:pos x="418" y="911"/>
                </a:cxn>
                <a:cxn ang="0">
                  <a:pos x="385" y="1340"/>
                </a:cxn>
                <a:cxn ang="0">
                  <a:pos x="335" y="1340"/>
                </a:cxn>
                <a:cxn ang="0">
                  <a:pos x="301" y="1163"/>
                </a:cxn>
                <a:cxn ang="0">
                  <a:pos x="343" y="793"/>
                </a:cxn>
                <a:cxn ang="0">
                  <a:pos x="142" y="911"/>
                </a:cxn>
                <a:cxn ang="0">
                  <a:pos x="1230" y="649"/>
                </a:cxn>
                <a:cxn ang="0">
                  <a:pos x="1121" y="734"/>
                </a:cxn>
                <a:cxn ang="0">
                  <a:pos x="1087" y="936"/>
                </a:cxn>
                <a:cxn ang="0">
                  <a:pos x="1464" y="1104"/>
                </a:cxn>
                <a:cxn ang="0">
                  <a:pos x="1196" y="1163"/>
                </a:cxn>
                <a:cxn ang="0">
                  <a:pos x="928" y="902"/>
                </a:cxn>
                <a:cxn ang="0">
                  <a:pos x="736" y="927"/>
                </a:cxn>
                <a:cxn ang="0">
                  <a:pos x="912" y="1096"/>
                </a:cxn>
                <a:cxn ang="0">
                  <a:pos x="945" y="1113"/>
                </a:cxn>
                <a:cxn ang="0">
                  <a:pos x="694" y="1324"/>
                </a:cxn>
                <a:cxn ang="0">
                  <a:pos x="611" y="1383"/>
                </a:cxn>
                <a:cxn ang="0">
                  <a:pos x="569" y="1307"/>
                </a:cxn>
                <a:cxn ang="0">
                  <a:pos x="636" y="1172"/>
                </a:cxn>
                <a:cxn ang="0">
                  <a:pos x="669" y="447"/>
                </a:cxn>
                <a:cxn ang="0">
                  <a:pos x="619" y="177"/>
                </a:cxn>
                <a:cxn ang="0">
                  <a:pos x="686" y="169"/>
                </a:cxn>
                <a:cxn ang="0">
                  <a:pos x="928" y="118"/>
                </a:cxn>
                <a:cxn ang="0">
                  <a:pos x="1121" y="135"/>
                </a:cxn>
                <a:cxn ang="0">
                  <a:pos x="1163" y="220"/>
                </a:cxn>
                <a:cxn ang="0">
                  <a:pos x="1054" y="531"/>
                </a:cxn>
                <a:cxn ang="0">
                  <a:pos x="970" y="599"/>
                </a:cxn>
                <a:cxn ang="0">
                  <a:pos x="803" y="607"/>
                </a:cxn>
                <a:cxn ang="0">
                  <a:pos x="744" y="666"/>
                </a:cxn>
                <a:cxn ang="0">
                  <a:pos x="937" y="826"/>
                </a:cxn>
                <a:cxn ang="0">
                  <a:pos x="1021" y="725"/>
                </a:cxn>
                <a:cxn ang="0">
                  <a:pos x="1096" y="582"/>
                </a:cxn>
                <a:cxn ang="0">
                  <a:pos x="1179" y="590"/>
                </a:cxn>
                <a:cxn ang="0">
                  <a:pos x="945" y="177"/>
                </a:cxn>
                <a:cxn ang="0">
                  <a:pos x="736" y="396"/>
                </a:cxn>
                <a:cxn ang="0">
                  <a:pos x="903" y="363"/>
                </a:cxn>
                <a:cxn ang="0">
                  <a:pos x="937" y="396"/>
                </a:cxn>
                <a:cxn ang="0">
                  <a:pos x="761" y="430"/>
                </a:cxn>
                <a:cxn ang="0">
                  <a:pos x="853" y="540"/>
                </a:cxn>
                <a:cxn ang="0">
                  <a:pos x="970" y="489"/>
                </a:cxn>
                <a:cxn ang="0">
                  <a:pos x="1021" y="211"/>
                </a:cxn>
                <a:cxn ang="0">
                  <a:pos x="987" y="169"/>
                </a:cxn>
              </a:cxnLst>
              <a:rect l="0" t="0" r="r" b="b"/>
              <a:pathLst>
                <a:path w="1464" h="1391">
                  <a:moveTo>
                    <a:pt x="17" y="1020"/>
                  </a:moveTo>
                  <a:lnTo>
                    <a:pt x="8" y="1012"/>
                  </a:lnTo>
                  <a:lnTo>
                    <a:pt x="0" y="1012"/>
                  </a:lnTo>
                  <a:lnTo>
                    <a:pt x="17" y="986"/>
                  </a:lnTo>
                  <a:lnTo>
                    <a:pt x="50" y="944"/>
                  </a:lnTo>
                  <a:lnTo>
                    <a:pt x="100" y="877"/>
                  </a:lnTo>
                  <a:lnTo>
                    <a:pt x="159" y="793"/>
                  </a:lnTo>
                  <a:lnTo>
                    <a:pt x="218" y="700"/>
                  </a:lnTo>
                  <a:lnTo>
                    <a:pt x="284" y="590"/>
                  </a:lnTo>
                  <a:lnTo>
                    <a:pt x="335" y="481"/>
                  </a:lnTo>
                  <a:lnTo>
                    <a:pt x="268" y="498"/>
                  </a:lnTo>
                  <a:lnTo>
                    <a:pt x="192" y="523"/>
                  </a:lnTo>
                  <a:lnTo>
                    <a:pt x="134" y="523"/>
                  </a:lnTo>
                  <a:lnTo>
                    <a:pt x="84" y="506"/>
                  </a:lnTo>
                  <a:lnTo>
                    <a:pt x="67" y="498"/>
                  </a:lnTo>
                  <a:lnTo>
                    <a:pt x="67" y="481"/>
                  </a:lnTo>
                  <a:lnTo>
                    <a:pt x="75" y="472"/>
                  </a:lnTo>
                  <a:lnTo>
                    <a:pt x="100" y="464"/>
                  </a:lnTo>
                  <a:lnTo>
                    <a:pt x="159" y="455"/>
                  </a:lnTo>
                  <a:lnTo>
                    <a:pt x="234" y="439"/>
                  </a:lnTo>
                  <a:lnTo>
                    <a:pt x="351" y="405"/>
                  </a:lnTo>
                  <a:lnTo>
                    <a:pt x="351" y="203"/>
                  </a:lnTo>
                  <a:lnTo>
                    <a:pt x="335" y="127"/>
                  </a:lnTo>
                  <a:lnTo>
                    <a:pt x="301" y="51"/>
                  </a:lnTo>
                  <a:lnTo>
                    <a:pt x="293" y="34"/>
                  </a:lnTo>
                  <a:lnTo>
                    <a:pt x="293" y="17"/>
                  </a:lnTo>
                  <a:lnTo>
                    <a:pt x="310" y="9"/>
                  </a:lnTo>
                  <a:lnTo>
                    <a:pt x="318" y="9"/>
                  </a:lnTo>
                  <a:lnTo>
                    <a:pt x="326" y="0"/>
                  </a:lnTo>
                  <a:lnTo>
                    <a:pt x="410" y="43"/>
                  </a:lnTo>
                  <a:lnTo>
                    <a:pt x="443" y="76"/>
                  </a:lnTo>
                  <a:lnTo>
                    <a:pt x="468" y="85"/>
                  </a:lnTo>
                  <a:lnTo>
                    <a:pt x="468" y="110"/>
                  </a:lnTo>
                  <a:lnTo>
                    <a:pt x="452" y="135"/>
                  </a:lnTo>
                  <a:lnTo>
                    <a:pt x="435" y="245"/>
                  </a:lnTo>
                  <a:lnTo>
                    <a:pt x="427" y="380"/>
                  </a:lnTo>
                  <a:lnTo>
                    <a:pt x="460" y="363"/>
                  </a:lnTo>
                  <a:lnTo>
                    <a:pt x="494" y="354"/>
                  </a:lnTo>
                  <a:lnTo>
                    <a:pt x="552" y="354"/>
                  </a:lnTo>
                  <a:lnTo>
                    <a:pt x="602" y="380"/>
                  </a:lnTo>
                  <a:lnTo>
                    <a:pt x="602" y="388"/>
                  </a:lnTo>
                  <a:lnTo>
                    <a:pt x="594" y="405"/>
                  </a:lnTo>
                  <a:lnTo>
                    <a:pt x="577" y="413"/>
                  </a:lnTo>
                  <a:lnTo>
                    <a:pt x="519" y="430"/>
                  </a:lnTo>
                  <a:lnTo>
                    <a:pt x="418" y="464"/>
                  </a:lnTo>
                  <a:lnTo>
                    <a:pt x="418" y="658"/>
                  </a:lnTo>
                  <a:lnTo>
                    <a:pt x="485" y="666"/>
                  </a:lnTo>
                  <a:lnTo>
                    <a:pt x="535" y="683"/>
                  </a:lnTo>
                  <a:lnTo>
                    <a:pt x="569" y="708"/>
                  </a:lnTo>
                  <a:lnTo>
                    <a:pt x="577" y="759"/>
                  </a:lnTo>
                  <a:lnTo>
                    <a:pt x="569" y="784"/>
                  </a:lnTo>
                  <a:lnTo>
                    <a:pt x="544" y="784"/>
                  </a:lnTo>
                  <a:lnTo>
                    <a:pt x="510" y="767"/>
                  </a:lnTo>
                  <a:lnTo>
                    <a:pt x="443" y="717"/>
                  </a:lnTo>
                  <a:lnTo>
                    <a:pt x="418" y="708"/>
                  </a:lnTo>
                  <a:lnTo>
                    <a:pt x="418" y="911"/>
                  </a:lnTo>
                  <a:lnTo>
                    <a:pt x="410" y="1062"/>
                  </a:lnTo>
                  <a:lnTo>
                    <a:pt x="410" y="1273"/>
                  </a:lnTo>
                  <a:lnTo>
                    <a:pt x="402" y="1307"/>
                  </a:lnTo>
                  <a:lnTo>
                    <a:pt x="385" y="1340"/>
                  </a:lnTo>
                  <a:lnTo>
                    <a:pt x="360" y="1366"/>
                  </a:lnTo>
                  <a:lnTo>
                    <a:pt x="351" y="1366"/>
                  </a:lnTo>
                  <a:lnTo>
                    <a:pt x="351" y="1357"/>
                  </a:lnTo>
                  <a:lnTo>
                    <a:pt x="335" y="1340"/>
                  </a:lnTo>
                  <a:lnTo>
                    <a:pt x="318" y="1298"/>
                  </a:lnTo>
                  <a:lnTo>
                    <a:pt x="301" y="1248"/>
                  </a:lnTo>
                  <a:lnTo>
                    <a:pt x="293" y="1206"/>
                  </a:lnTo>
                  <a:lnTo>
                    <a:pt x="301" y="1163"/>
                  </a:lnTo>
                  <a:lnTo>
                    <a:pt x="318" y="1113"/>
                  </a:lnTo>
                  <a:lnTo>
                    <a:pt x="335" y="995"/>
                  </a:lnTo>
                  <a:lnTo>
                    <a:pt x="343" y="911"/>
                  </a:lnTo>
                  <a:lnTo>
                    <a:pt x="343" y="793"/>
                  </a:lnTo>
                  <a:lnTo>
                    <a:pt x="351" y="616"/>
                  </a:lnTo>
                  <a:lnTo>
                    <a:pt x="284" y="734"/>
                  </a:lnTo>
                  <a:lnTo>
                    <a:pt x="209" y="835"/>
                  </a:lnTo>
                  <a:lnTo>
                    <a:pt x="142" y="911"/>
                  </a:lnTo>
                  <a:lnTo>
                    <a:pt x="84" y="970"/>
                  </a:lnTo>
                  <a:lnTo>
                    <a:pt x="34" y="1003"/>
                  </a:lnTo>
                  <a:lnTo>
                    <a:pt x="17" y="1020"/>
                  </a:lnTo>
                  <a:close/>
                  <a:moveTo>
                    <a:pt x="1230" y="649"/>
                  </a:moveTo>
                  <a:lnTo>
                    <a:pt x="1230" y="658"/>
                  </a:lnTo>
                  <a:lnTo>
                    <a:pt x="1221" y="675"/>
                  </a:lnTo>
                  <a:lnTo>
                    <a:pt x="1171" y="700"/>
                  </a:lnTo>
                  <a:lnTo>
                    <a:pt x="1121" y="734"/>
                  </a:lnTo>
                  <a:lnTo>
                    <a:pt x="1054" y="776"/>
                  </a:lnTo>
                  <a:lnTo>
                    <a:pt x="995" y="809"/>
                  </a:lnTo>
                  <a:lnTo>
                    <a:pt x="954" y="835"/>
                  </a:lnTo>
                  <a:lnTo>
                    <a:pt x="1087" y="936"/>
                  </a:lnTo>
                  <a:lnTo>
                    <a:pt x="1205" y="1003"/>
                  </a:lnTo>
                  <a:lnTo>
                    <a:pt x="1313" y="1045"/>
                  </a:lnTo>
                  <a:lnTo>
                    <a:pt x="1439" y="1088"/>
                  </a:lnTo>
                  <a:lnTo>
                    <a:pt x="1464" y="1104"/>
                  </a:lnTo>
                  <a:lnTo>
                    <a:pt x="1430" y="1121"/>
                  </a:lnTo>
                  <a:lnTo>
                    <a:pt x="1363" y="1147"/>
                  </a:lnTo>
                  <a:lnTo>
                    <a:pt x="1271" y="1155"/>
                  </a:lnTo>
                  <a:lnTo>
                    <a:pt x="1196" y="1163"/>
                  </a:lnTo>
                  <a:lnTo>
                    <a:pt x="1163" y="1138"/>
                  </a:lnTo>
                  <a:lnTo>
                    <a:pt x="1104" y="1088"/>
                  </a:lnTo>
                  <a:lnTo>
                    <a:pt x="1029" y="1012"/>
                  </a:lnTo>
                  <a:lnTo>
                    <a:pt x="928" y="902"/>
                  </a:lnTo>
                  <a:lnTo>
                    <a:pt x="803" y="767"/>
                  </a:lnTo>
                  <a:lnTo>
                    <a:pt x="786" y="742"/>
                  </a:lnTo>
                  <a:lnTo>
                    <a:pt x="736" y="708"/>
                  </a:lnTo>
                  <a:lnTo>
                    <a:pt x="736" y="927"/>
                  </a:lnTo>
                  <a:lnTo>
                    <a:pt x="719" y="1163"/>
                  </a:lnTo>
                  <a:lnTo>
                    <a:pt x="728" y="1180"/>
                  </a:lnTo>
                  <a:lnTo>
                    <a:pt x="744" y="1180"/>
                  </a:lnTo>
                  <a:lnTo>
                    <a:pt x="912" y="1096"/>
                  </a:lnTo>
                  <a:lnTo>
                    <a:pt x="945" y="1088"/>
                  </a:lnTo>
                  <a:lnTo>
                    <a:pt x="962" y="1088"/>
                  </a:lnTo>
                  <a:lnTo>
                    <a:pt x="954" y="1096"/>
                  </a:lnTo>
                  <a:lnTo>
                    <a:pt x="945" y="1113"/>
                  </a:lnTo>
                  <a:lnTo>
                    <a:pt x="920" y="1138"/>
                  </a:lnTo>
                  <a:lnTo>
                    <a:pt x="820" y="1214"/>
                  </a:lnTo>
                  <a:lnTo>
                    <a:pt x="744" y="1281"/>
                  </a:lnTo>
                  <a:lnTo>
                    <a:pt x="694" y="1324"/>
                  </a:lnTo>
                  <a:lnTo>
                    <a:pt x="669" y="1357"/>
                  </a:lnTo>
                  <a:lnTo>
                    <a:pt x="644" y="1374"/>
                  </a:lnTo>
                  <a:lnTo>
                    <a:pt x="627" y="1391"/>
                  </a:lnTo>
                  <a:lnTo>
                    <a:pt x="611" y="1383"/>
                  </a:lnTo>
                  <a:lnTo>
                    <a:pt x="602" y="1374"/>
                  </a:lnTo>
                  <a:lnTo>
                    <a:pt x="586" y="1349"/>
                  </a:lnTo>
                  <a:lnTo>
                    <a:pt x="577" y="1332"/>
                  </a:lnTo>
                  <a:lnTo>
                    <a:pt x="569" y="1307"/>
                  </a:lnTo>
                  <a:lnTo>
                    <a:pt x="569" y="1298"/>
                  </a:lnTo>
                  <a:lnTo>
                    <a:pt x="577" y="1265"/>
                  </a:lnTo>
                  <a:lnTo>
                    <a:pt x="602" y="1222"/>
                  </a:lnTo>
                  <a:lnTo>
                    <a:pt x="636" y="1172"/>
                  </a:lnTo>
                  <a:lnTo>
                    <a:pt x="644" y="1104"/>
                  </a:lnTo>
                  <a:lnTo>
                    <a:pt x="669" y="835"/>
                  </a:lnTo>
                  <a:lnTo>
                    <a:pt x="678" y="607"/>
                  </a:lnTo>
                  <a:lnTo>
                    <a:pt x="669" y="447"/>
                  </a:lnTo>
                  <a:lnTo>
                    <a:pt x="661" y="329"/>
                  </a:lnTo>
                  <a:lnTo>
                    <a:pt x="644" y="253"/>
                  </a:lnTo>
                  <a:lnTo>
                    <a:pt x="627" y="211"/>
                  </a:lnTo>
                  <a:lnTo>
                    <a:pt x="619" y="177"/>
                  </a:lnTo>
                  <a:lnTo>
                    <a:pt x="611" y="161"/>
                  </a:lnTo>
                  <a:lnTo>
                    <a:pt x="619" y="152"/>
                  </a:lnTo>
                  <a:lnTo>
                    <a:pt x="669" y="152"/>
                  </a:lnTo>
                  <a:lnTo>
                    <a:pt x="686" y="169"/>
                  </a:lnTo>
                  <a:lnTo>
                    <a:pt x="711" y="186"/>
                  </a:lnTo>
                  <a:lnTo>
                    <a:pt x="770" y="169"/>
                  </a:lnTo>
                  <a:lnTo>
                    <a:pt x="845" y="144"/>
                  </a:lnTo>
                  <a:lnTo>
                    <a:pt x="928" y="118"/>
                  </a:lnTo>
                  <a:lnTo>
                    <a:pt x="995" y="102"/>
                  </a:lnTo>
                  <a:lnTo>
                    <a:pt x="1037" y="102"/>
                  </a:lnTo>
                  <a:lnTo>
                    <a:pt x="1071" y="110"/>
                  </a:lnTo>
                  <a:lnTo>
                    <a:pt x="1121" y="135"/>
                  </a:lnTo>
                  <a:lnTo>
                    <a:pt x="1163" y="169"/>
                  </a:lnTo>
                  <a:lnTo>
                    <a:pt x="1179" y="194"/>
                  </a:lnTo>
                  <a:lnTo>
                    <a:pt x="1179" y="211"/>
                  </a:lnTo>
                  <a:lnTo>
                    <a:pt x="1163" y="220"/>
                  </a:lnTo>
                  <a:lnTo>
                    <a:pt x="1113" y="287"/>
                  </a:lnTo>
                  <a:lnTo>
                    <a:pt x="1079" y="371"/>
                  </a:lnTo>
                  <a:lnTo>
                    <a:pt x="1062" y="455"/>
                  </a:lnTo>
                  <a:lnTo>
                    <a:pt x="1054" y="531"/>
                  </a:lnTo>
                  <a:lnTo>
                    <a:pt x="1029" y="590"/>
                  </a:lnTo>
                  <a:lnTo>
                    <a:pt x="995" y="616"/>
                  </a:lnTo>
                  <a:lnTo>
                    <a:pt x="979" y="616"/>
                  </a:lnTo>
                  <a:lnTo>
                    <a:pt x="970" y="599"/>
                  </a:lnTo>
                  <a:lnTo>
                    <a:pt x="962" y="590"/>
                  </a:lnTo>
                  <a:lnTo>
                    <a:pt x="962" y="582"/>
                  </a:lnTo>
                  <a:lnTo>
                    <a:pt x="870" y="599"/>
                  </a:lnTo>
                  <a:lnTo>
                    <a:pt x="803" y="607"/>
                  </a:lnTo>
                  <a:lnTo>
                    <a:pt x="770" y="616"/>
                  </a:lnTo>
                  <a:lnTo>
                    <a:pt x="753" y="624"/>
                  </a:lnTo>
                  <a:lnTo>
                    <a:pt x="744" y="624"/>
                  </a:lnTo>
                  <a:lnTo>
                    <a:pt x="744" y="666"/>
                  </a:lnTo>
                  <a:lnTo>
                    <a:pt x="761" y="666"/>
                  </a:lnTo>
                  <a:lnTo>
                    <a:pt x="770" y="675"/>
                  </a:lnTo>
                  <a:lnTo>
                    <a:pt x="786" y="683"/>
                  </a:lnTo>
                  <a:lnTo>
                    <a:pt x="937" y="826"/>
                  </a:lnTo>
                  <a:lnTo>
                    <a:pt x="945" y="818"/>
                  </a:lnTo>
                  <a:lnTo>
                    <a:pt x="954" y="801"/>
                  </a:lnTo>
                  <a:lnTo>
                    <a:pt x="995" y="759"/>
                  </a:lnTo>
                  <a:lnTo>
                    <a:pt x="1021" y="725"/>
                  </a:lnTo>
                  <a:lnTo>
                    <a:pt x="1071" y="666"/>
                  </a:lnTo>
                  <a:lnTo>
                    <a:pt x="1087" y="624"/>
                  </a:lnTo>
                  <a:lnTo>
                    <a:pt x="1096" y="599"/>
                  </a:lnTo>
                  <a:lnTo>
                    <a:pt x="1096" y="582"/>
                  </a:lnTo>
                  <a:lnTo>
                    <a:pt x="1104" y="573"/>
                  </a:lnTo>
                  <a:lnTo>
                    <a:pt x="1121" y="565"/>
                  </a:lnTo>
                  <a:lnTo>
                    <a:pt x="1154" y="582"/>
                  </a:lnTo>
                  <a:lnTo>
                    <a:pt x="1179" y="590"/>
                  </a:lnTo>
                  <a:lnTo>
                    <a:pt x="1230" y="641"/>
                  </a:lnTo>
                  <a:lnTo>
                    <a:pt x="1230" y="649"/>
                  </a:lnTo>
                  <a:close/>
                  <a:moveTo>
                    <a:pt x="987" y="169"/>
                  </a:moveTo>
                  <a:lnTo>
                    <a:pt x="945" y="177"/>
                  </a:lnTo>
                  <a:lnTo>
                    <a:pt x="887" y="186"/>
                  </a:lnTo>
                  <a:lnTo>
                    <a:pt x="811" y="211"/>
                  </a:lnTo>
                  <a:lnTo>
                    <a:pt x="753" y="228"/>
                  </a:lnTo>
                  <a:lnTo>
                    <a:pt x="736" y="396"/>
                  </a:lnTo>
                  <a:lnTo>
                    <a:pt x="778" y="371"/>
                  </a:lnTo>
                  <a:lnTo>
                    <a:pt x="820" y="354"/>
                  </a:lnTo>
                  <a:lnTo>
                    <a:pt x="887" y="354"/>
                  </a:lnTo>
                  <a:lnTo>
                    <a:pt x="903" y="363"/>
                  </a:lnTo>
                  <a:lnTo>
                    <a:pt x="920" y="363"/>
                  </a:lnTo>
                  <a:lnTo>
                    <a:pt x="928" y="371"/>
                  </a:lnTo>
                  <a:lnTo>
                    <a:pt x="937" y="388"/>
                  </a:lnTo>
                  <a:lnTo>
                    <a:pt x="937" y="396"/>
                  </a:lnTo>
                  <a:lnTo>
                    <a:pt x="928" y="405"/>
                  </a:lnTo>
                  <a:lnTo>
                    <a:pt x="912" y="405"/>
                  </a:lnTo>
                  <a:lnTo>
                    <a:pt x="820" y="422"/>
                  </a:lnTo>
                  <a:lnTo>
                    <a:pt x="761" y="430"/>
                  </a:lnTo>
                  <a:lnTo>
                    <a:pt x="736" y="430"/>
                  </a:lnTo>
                  <a:lnTo>
                    <a:pt x="744" y="573"/>
                  </a:lnTo>
                  <a:lnTo>
                    <a:pt x="803" y="557"/>
                  </a:lnTo>
                  <a:lnTo>
                    <a:pt x="853" y="540"/>
                  </a:lnTo>
                  <a:lnTo>
                    <a:pt x="895" y="531"/>
                  </a:lnTo>
                  <a:lnTo>
                    <a:pt x="945" y="531"/>
                  </a:lnTo>
                  <a:lnTo>
                    <a:pt x="962" y="540"/>
                  </a:lnTo>
                  <a:lnTo>
                    <a:pt x="970" y="489"/>
                  </a:lnTo>
                  <a:lnTo>
                    <a:pt x="987" y="413"/>
                  </a:lnTo>
                  <a:lnTo>
                    <a:pt x="1004" y="329"/>
                  </a:lnTo>
                  <a:lnTo>
                    <a:pt x="1012" y="253"/>
                  </a:lnTo>
                  <a:lnTo>
                    <a:pt x="1021" y="211"/>
                  </a:lnTo>
                  <a:lnTo>
                    <a:pt x="1021" y="186"/>
                  </a:lnTo>
                  <a:lnTo>
                    <a:pt x="1012" y="177"/>
                  </a:lnTo>
                  <a:lnTo>
                    <a:pt x="995" y="169"/>
                  </a:lnTo>
                  <a:lnTo>
                    <a:pt x="987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36" name="Freeform 640"/>
            <p:cNvSpPr>
              <a:spLocks noEditPoints="1"/>
            </p:cNvSpPr>
            <p:nvPr/>
          </p:nvSpPr>
          <p:spPr bwMode="auto">
            <a:xfrm>
              <a:off x="5540" y="3517"/>
              <a:ext cx="1498" cy="1466"/>
            </a:xfrm>
            <a:custGeom>
              <a:avLst/>
              <a:gdLst/>
              <a:ahLst/>
              <a:cxnLst>
                <a:cxn ang="0">
                  <a:pos x="76" y="497"/>
                </a:cxn>
                <a:cxn ang="0">
                  <a:pos x="301" y="126"/>
                </a:cxn>
                <a:cxn ang="0">
                  <a:pos x="335" y="25"/>
                </a:cxn>
                <a:cxn ang="0">
                  <a:pos x="402" y="168"/>
                </a:cxn>
                <a:cxn ang="0">
                  <a:pos x="460" y="387"/>
                </a:cxn>
                <a:cxn ang="0">
                  <a:pos x="460" y="455"/>
                </a:cxn>
                <a:cxn ang="0">
                  <a:pos x="477" y="615"/>
                </a:cxn>
                <a:cxn ang="0">
                  <a:pos x="435" y="682"/>
                </a:cxn>
                <a:cxn ang="0">
                  <a:pos x="377" y="1163"/>
                </a:cxn>
                <a:cxn ang="0">
                  <a:pos x="276" y="1230"/>
                </a:cxn>
                <a:cxn ang="0">
                  <a:pos x="176" y="1087"/>
                </a:cxn>
                <a:cxn ang="0">
                  <a:pos x="301" y="918"/>
                </a:cxn>
                <a:cxn ang="0">
                  <a:pos x="51" y="960"/>
                </a:cxn>
                <a:cxn ang="0">
                  <a:pos x="176" y="800"/>
                </a:cxn>
                <a:cxn ang="0">
                  <a:pos x="184" y="539"/>
                </a:cxn>
                <a:cxn ang="0">
                  <a:pos x="845" y="438"/>
                </a:cxn>
                <a:cxn ang="0">
                  <a:pos x="720" y="370"/>
                </a:cxn>
                <a:cxn ang="0">
                  <a:pos x="611" y="935"/>
                </a:cxn>
                <a:cxn ang="0">
                  <a:pos x="377" y="1340"/>
                </a:cxn>
                <a:cxn ang="0">
                  <a:pos x="569" y="783"/>
                </a:cxn>
                <a:cxn ang="0">
                  <a:pos x="561" y="295"/>
                </a:cxn>
                <a:cxn ang="0">
                  <a:pos x="870" y="278"/>
                </a:cxn>
                <a:cxn ang="0">
                  <a:pos x="879" y="0"/>
                </a:cxn>
                <a:cxn ang="0">
                  <a:pos x="946" y="118"/>
                </a:cxn>
                <a:cxn ang="0">
                  <a:pos x="1138" y="76"/>
                </a:cxn>
                <a:cxn ang="0">
                  <a:pos x="1046" y="160"/>
                </a:cxn>
                <a:cxn ang="0">
                  <a:pos x="1230" y="210"/>
                </a:cxn>
                <a:cxn ang="0">
                  <a:pos x="1380" y="337"/>
                </a:cxn>
                <a:cxn ang="0">
                  <a:pos x="1163" y="413"/>
                </a:cxn>
                <a:cxn ang="0">
                  <a:pos x="1196" y="278"/>
                </a:cxn>
                <a:cxn ang="0">
                  <a:pos x="895" y="337"/>
                </a:cxn>
                <a:cxn ang="0">
                  <a:pos x="1063" y="396"/>
                </a:cxn>
                <a:cxn ang="0">
                  <a:pos x="895" y="497"/>
                </a:cxn>
                <a:cxn ang="0">
                  <a:pos x="1063" y="531"/>
                </a:cxn>
                <a:cxn ang="0">
                  <a:pos x="1130" y="446"/>
                </a:cxn>
                <a:cxn ang="0">
                  <a:pos x="1063" y="606"/>
                </a:cxn>
                <a:cxn ang="0">
                  <a:pos x="803" y="505"/>
                </a:cxn>
                <a:cxn ang="0">
                  <a:pos x="929" y="1458"/>
                </a:cxn>
                <a:cxn ang="0">
                  <a:pos x="812" y="1298"/>
                </a:cxn>
                <a:cxn ang="0">
                  <a:pos x="987" y="1070"/>
                </a:cxn>
                <a:cxn ang="0">
                  <a:pos x="736" y="1281"/>
                </a:cxn>
                <a:cxn ang="0">
                  <a:pos x="736" y="1196"/>
                </a:cxn>
                <a:cxn ang="0">
                  <a:pos x="753" y="1053"/>
                </a:cxn>
                <a:cxn ang="0">
                  <a:pos x="728" y="1003"/>
                </a:cxn>
                <a:cxn ang="0">
                  <a:pos x="762" y="893"/>
                </a:cxn>
                <a:cxn ang="0">
                  <a:pos x="711" y="868"/>
                </a:cxn>
                <a:cxn ang="0">
                  <a:pos x="703" y="733"/>
                </a:cxn>
                <a:cxn ang="0">
                  <a:pos x="1071" y="640"/>
                </a:cxn>
                <a:cxn ang="0">
                  <a:pos x="1188" y="665"/>
                </a:cxn>
                <a:cxn ang="0">
                  <a:pos x="887" y="775"/>
                </a:cxn>
                <a:cxn ang="0">
                  <a:pos x="1096" y="817"/>
                </a:cxn>
                <a:cxn ang="0">
                  <a:pos x="1171" y="733"/>
                </a:cxn>
                <a:cxn ang="0">
                  <a:pos x="1138" y="876"/>
                </a:cxn>
                <a:cxn ang="0">
                  <a:pos x="1481" y="1146"/>
                </a:cxn>
                <a:cxn ang="0">
                  <a:pos x="1196" y="1188"/>
                </a:cxn>
                <a:cxn ang="0">
                  <a:pos x="1054" y="1281"/>
                </a:cxn>
              </a:cxnLst>
              <a:rect l="0" t="0" r="r" b="b"/>
              <a:pathLst>
                <a:path w="1498" h="1466">
                  <a:moveTo>
                    <a:pt x="168" y="539"/>
                  </a:moveTo>
                  <a:lnTo>
                    <a:pt x="143" y="539"/>
                  </a:lnTo>
                  <a:lnTo>
                    <a:pt x="109" y="531"/>
                  </a:lnTo>
                  <a:lnTo>
                    <a:pt x="76" y="514"/>
                  </a:lnTo>
                  <a:lnTo>
                    <a:pt x="67" y="505"/>
                  </a:lnTo>
                  <a:lnTo>
                    <a:pt x="76" y="497"/>
                  </a:lnTo>
                  <a:lnTo>
                    <a:pt x="92" y="488"/>
                  </a:lnTo>
                  <a:lnTo>
                    <a:pt x="126" y="480"/>
                  </a:lnTo>
                  <a:lnTo>
                    <a:pt x="201" y="455"/>
                  </a:lnTo>
                  <a:lnTo>
                    <a:pt x="310" y="421"/>
                  </a:lnTo>
                  <a:lnTo>
                    <a:pt x="310" y="160"/>
                  </a:lnTo>
                  <a:lnTo>
                    <a:pt x="301" y="126"/>
                  </a:lnTo>
                  <a:lnTo>
                    <a:pt x="293" y="101"/>
                  </a:lnTo>
                  <a:lnTo>
                    <a:pt x="268" y="50"/>
                  </a:lnTo>
                  <a:lnTo>
                    <a:pt x="260" y="42"/>
                  </a:lnTo>
                  <a:lnTo>
                    <a:pt x="285" y="17"/>
                  </a:lnTo>
                  <a:lnTo>
                    <a:pt x="310" y="17"/>
                  </a:lnTo>
                  <a:lnTo>
                    <a:pt x="335" y="25"/>
                  </a:lnTo>
                  <a:lnTo>
                    <a:pt x="352" y="42"/>
                  </a:lnTo>
                  <a:lnTo>
                    <a:pt x="377" y="50"/>
                  </a:lnTo>
                  <a:lnTo>
                    <a:pt x="402" y="67"/>
                  </a:lnTo>
                  <a:lnTo>
                    <a:pt x="419" y="101"/>
                  </a:lnTo>
                  <a:lnTo>
                    <a:pt x="410" y="118"/>
                  </a:lnTo>
                  <a:lnTo>
                    <a:pt x="402" y="168"/>
                  </a:lnTo>
                  <a:lnTo>
                    <a:pt x="385" y="253"/>
                  </a:lnTo>
                  <a:lnTo>
                    <a:pt x="385" y="387"/>
                  </a:lnTo>
                  <a:lnTo>
                    <a:pt x="410" y="387"/>
                  </a:lnTo>
                  <a:lnTo>
                    <a:pt x="435" y="379"/>
                  </a:lnTo>
                  <a:lnTo>
                    <a:pt x="444" y="379"/>
                  </a:lnTo>
                  <a:lnTo>
                    <a:pt x="460" y="387"/>
                  </a:lnTo>
                  <a:lnTo>
                    <a:pt x="477" y="387"/>
                  </a:lnTo>
                  <a:lnTo>
                    <a:pt x="511" y="404"/>
                  </a:lnTo>
                  <a:lnTo>
                    <a:pt x="511" y="421"/>
                  </a:lnTo>
                  <a:lnTo>
                    <a:pt x="494" y="438"/>
                  </a:lnTo>
                  <a:lnTo>
                    <a:pt x="477" y="438"/>
                  </a:lnTo>
                  <a:lnTo>
                    <a:pt x="460" y="455"/>
                  </a:lnTo>
                  <a:lnTo>
                    <a:pt x="427" y="463"/>
                  </a:lnTo>
                  <a:lnTo>
                    <a:pt x="377" y="480"/>
                  </a:lnTo>
                  <a:lnTo>
                    <a:pt x="377" y="674"/>
                  </a:lnTo>
                  <a:lnTo>
                    <a:pt x="410" y="657"/>
                  </a:lnTo>
                  <a:lnTo>
                    <a:pt x="460" y="623"/>
                  </a:lnTo>
                  <a:lnTo>
                    <a:pt x="477" y="615"/>
                  </a:lnTo>
                  <a:lnTo>
                    <a:pt x="485" y="615"/>
                  </a:lnTo>
                  <a:lnTo>
                    <a:pt x="494" y="623"/>
                  </a:lnTo>
                  <a:lnTo>
                    <a:pt x="485" y="632"/>
                  </a:lnTo>
                  <a:lnTo>
                    <a:pt x="477" y="649"/>
                  </a:lnTo>
                  <a:lnTo>
                    <a:pt x="460" y="665"/>
                  </a:lnTo>
                  <a:lnTo>
                    <a:pt x="435" y="682"/>
                  </a:lnTo>
                  <a:lnTo>
                    <a:pt x="410" y="708"/>
                  </a:lnTo>
                  <a:lnTo>
                    <a:pt x="377" y="733"/>
                  </a:lnTo>
                  <a:lnTo>
                    <a:pt x="377" y="893"/>
                  </a:lnTo>
                  <a:lnTo>
                    <a:pt x="385" y="1003"/>
                  </a:lnTo>
                  <a:lnTo>
                    <a:pt x="385" y="1078"/>
                  </a:lnTo>
                  <a:lnTo>
                    <a:pt x="377" y="1163"/>
                  </a:lnTo>
                  <a:lnTo>
                    <a:pt x="368" y="1222"/>
                  </a:lnTo>
                  <a:lnTo>
                    <a:pt x="352" y="1264"/>
                  </a:lnTo>
                  <a:lnTo>
                    <a:pt x="327" y="1281"/>
                  </a:lnTo>
                  <a:lnTo>
                    <a:pt x="318" y="1289"/>
                  </a:lnTo>
                  <a:lnTo>
                    <a:pt x="301" y="1281"/>
                  </a:lnTo>
                  <a:lnTo>
                    <a:pt x="276" y="1230"/>
                  </a:lnTo>
                  <a:lnTo>
                    <a:pt x="243" y="1188"/>
                  </a:lnTo>
                  <a:lnTo>
                    <a:pt x="184" y="1121"/>
                  </a:lnTo>
                  <a:lnTo>
                    <a:pt x="159" y="1112"/>
                  </a:lnTo>
                  <a:lnTo>
                    <a:pt x="151" y="1095"/>
                  </a:lnTo>
                  <a:lnTo>
                    <a:pt x="151" y="1087"/>
                  </a:lnTo>
                  <a:lnTo>
                    <a:pt x="176" y="1087"/>
                  </a:lnTo>
                  <a:lnTo>
                    <a:pt x="184" y="1095"/>
                  </a:lnTo>
                  <a:lnTo>
                    <a:pt x="276" y="1095"/>
                  </a:lnTo>
                  <a:lnTo>
                    <a:pt x="285" y="1087"/>
                  </a:lnTo>
                  <a:lnTo>
                    <a:pt x="293" y="1070"/>
                  </a:lnTo>
                  <a:lnTo>
                    <a:pt x="293" y="1053"/>
                  </a:lnTo>
                  <a:lnTo>
                    <a:pt x="301" y="918"/>
                  </a:lnTo>
                  <a:lnTo>
                    <a:pt x="301" y="800"/>
                  </a:lnTo>
                  <a:lnTo>
                    <a:pt x="226" y="868"/>
                  </a:lnTo>
                  <a:lnTo>
                    <a:pt x="126" y="969"/>
                  </a:lnTo>
                  <a:lnTo>
                    <a:pt x="92" y="986"/>
                  </a:lnTo>
                  <a:lnTo>
                    <a:pt x="76" y="977"/>
                  </a:lnTo>
                  <a:lnTo>
                    <a:pt x="51" y="960"/>
                  </a:lnTo>
                  <a:lnTo>
                    <a:pt x="25" y="952"/>
                  </a:lnTo>
                  <a:lnTo>
                    <a:pt x="9" y="935"/>
                  </a:lnTo>
                  <a:lnTo>
                    <a:pt x="0" y="918"/>
                  </a:lnTo>
                  <a:lnTo>
                    <a:pt x="25" y="901"/>
                  </a:lnTo>
                  <a:lnTo>
                    <a:pt x="76" y="859"/>
                  </a:lnTo>
                  <a:lnTo>
                    <a:pt x="176" y="800"/>
                  </a:lnTo>
                  <a:lnTo>
                    <a:pt x="301" y="724"/>
                  </a:lnTo>
                  <a:lnTo>
                    <a:pt x="301" y="606"/>
                  </a:lnTo>
                  <a:lnTo>
                    <a:pt x="310" y="505"/>
                  </a:lnTo>
                  <a:lnTo>
                    <a:pt x="251" y="522"/>
                  </a:lnTo>
                  <a:lnTo>
                    <a:pt x="209" y="531"/>
                  </a:lnTo>
                  <a:lnTo>
                    <a:pt x="184" y="539"/>
                  </a:lnTo>
                  <a:lnTo>
                    <a:pt x="168" y="539"/>
                  </a:lnTo>
                  <a:close/>
                  <a:moveTo>
                    <a:pt x="703" y="480"/>
                  </a:moveTo>
                  <a:lnTo>
                    <a:pt x="711" y="472"/>
                  </a:lnTo>
                  <a:lnTo>
                    <a:pt x="728" y="463"/>
                  </a:lnTo>
                  <a:lnTo>
                    <a:pt x="778" y="455"/>
                  </a:lnTo>
                  <a:lnTo>
                    <a:pt x="845" y="438"/>
                  </a:lnTo>
                  <a:lnTo>
                    <a:pt x="845" y="404"/>
                  </a:lnTo>
                  <a:lnTo>
                    <a:pt x="837" y="370"/>
                  </a:lnTo>
                  <a:lnTo>
                    <a:pt x="837" y="354"/>
                  </a:lnTo>
                  <a:lnTo>
                    <a:pt x="828" y="337"/>
                  </a:lnTo>
                  <a:lnTo>
                    <a:pt x="762" y="354"/>
                  </a:lnTo>
                  <a:lnTo>
                    <a:pt x="720" y="370"/>
                  </a:lnTo>
                  <a:lnTo>
                    <a:pt x="686" y="370"/>
                  </a:lnTo>
                  <a:lnTo>
                    <a:pt x="678" y="396"/>
                  </a:lnTo>
                  <a:lnTo>
                    <a:pt x="670" y="455"/>
                  </a:lnTo>
                  <a:lnTo>
                    <a:pt x="670" y="539"/>
                  </a:lnTo>
                  <a:lnTo>
                    <a:pt x="653" y="750"/>
                  </a:lnTo>
                  <a:lnTo>
                    <a:pt x="611" y="935"/>
                  </a:lnTo>
                  <a:lnTo>
                    <a:pt x="561" y="1078"/>
                  </a:lnTo>
                  <a:lnTo>
                    <a:pt x="511" y="1188"/>
                  </a:lnTo>
                  <a:lnTo>
                    <a:pt x="460" y="1272"/>
                  </a:lnTo>
                  <a:lnTo>
                    <a:pt x="410" y="1323"/>
                  </a:lnTo>
                  <a:lnTo>
                    <a:pt x="385" y="1340"/>
                  </a:lnTo>
                  <a:lnTo>
                    <a:pt x="377" y="1340"/>
                  </a:lnTo>
                  <a:lnTo>
                    <a:pt x="377" y="1323"/>
                  </a:lnTo>
                  <a:lnTo>
                    <a:pt x="385" y="1314"/>
                  </a:lnTo>
                  <a:lnTo>
                    <a:pt x="452" y="1171"/>
                  </a:lnTo>
                  <a:lnTo>
                    <a:pt x="511" y="1045"/>
                  </a:lnTo>
                  <a:lnTo>
                    <a:pt x="544" y="918"/>
                  </a:lnTo>
                  <a:lnTo>
                    <a:pt x="569" y="783"/>
                  </a:lnTo>
                  <a:lnTo>
                    <a:pt x="586" y="623"/>
                  </a:lnTo>
                  <a:lnTo>
                    <a:pt x="586" y="387"/>
                  </a:lnTo>
                  <a:lnTo>
                    <a:pt x="569" y="354"/>
                  </a:lnTo>
                  <a:lnTo>
                    <a:pt x="552" y="328"/>
                  </a:lnTo>
                  <a:lnTo>
                    <a:pt x="552" y="303"/>
                  </a:lnTo>
                  <a:lnTo>
                    <a:pt x="561" y="295"/>
                  </a:lnTo>
                  <a:lnTo>
                    <a:pt x="594" y="295"/>
                  </a:lnTo>
                  <a:lnTo>
                    <a:pt x="619" y="303"/>
                  </a:lnTo>
                  <a:lnTo>
                    <a:pt x="653" y="320"/>
                  </a:lnTo>
                  <a:lnTo>
                    <a:pt x="762" y="295"/>
                  </a:lnTo>
                  <a:lnTo>
                    <a:pt x="837" y="286"/>
                  </a:lnTo>
                  <a:lnTo>
                    <a:pt x="870" y="278"/>
                  </a:lnTo>
                  <a:lnTo>
                    <a:pt x="854" y="151"/>
                  </a:lnTo>
                  <a:lnTo>
                    <a:pt x="845" y="76"/>
                  </a:lnTo>
                  <a:lnTo>
                    <a:pt x="828" y="33"/>
                  </a:lnTo>
                  <a:lnTo>
                    <a:pt x="820" y="17"/>
                  </a:lnTo>
                  <a:lnTo>
                    <a:pt x="837" y="0"/>
                  </a:lnTo>
                  <a:lnTo>
                    <a:pt x="879" y="0"/>
                  </a:lnTo>
                  <a:lnTo>
                    <a:pt x="904" y="8"/>
                  </a:lnTo>
                  <a:lnTo>
                    <a:pt x="937" y="25"/>
                  </a:lnTo>
                  <a:lnTo>
                    <a:pt x="954" y="42"/>
                  </a:lnTo>
                  <a:lnTo>
                    <a:pt x="954" y="67"/>
                  </a:lnTo>
                  <a:lnTo>
                    <a:pt x="946" y="76"/>
                  </a:lnTo>
                  <a:lnTo>
                    <a:pt x="946" y="118"/>
                  </a:lnTo>
                  <a:lnTo>
                    <a:pt x="946" y="109"/>
                  </a:lnTo>
                  <a:lnTo>
                    <a:pt x="1004" y="101"/>
                  </a:lnTo>
                  <a:lnTo>
                    <a:pt x="1046" y="84"/>
                  </a:lnTo>
                  <a:lnTo>
                    <a:pt x="1113" y="67"/>
                  </a:lnTo>
                  <a:lnTo>
                    <a:pt x="1121" y="67"/>
                  </a:lnTo>
                  <a:lnTo>
                    <a:pt x="1138" y="76"/>
                  </a:lnTo>
                  <a:lnTo>
                    <a:pt x="1155" y="76"/>
                  </a:lnTo>
                  <a:lnTo>
                    <a:pt x="1171" y="84"/>
                  </a:lnTo>
                  <a:lnTo>
                    <a:pt x="1180" y="92"/>
                  </a:lnTo>
                  <a:lnTo>
                    <a:pt x="1180" y="118"/>
                  </a:lnTo>
                  <a:lnTo>
                    <a:pt x="1104" y="143"/>
                  </a:lnTo>
                  <a:lnTo>
                    <a:pt x="1046" y="160"/>
                  </a:lnTo>
                  <a:lnTo>
                    <a:pt x="971" y="160"/>
                  </a:lnTo>
                  <a:lnTo>
                    <a:pt x="937" y="151"/>
                  </a:lnTo>
                  <a:lnTo>
                    <a:pt x="920" y="269"/>
                  </a:lnTo>
                  <a:lnTo>
                    <a:pt x="987" y="253"/>
                  </a:lnTo>
                  <a:lnTo>
                    <a:pt x="1038" y="244"/>
                  </a:lnTo>
                  <a:lnTo>
                    <a:pt x="1230" y="210"/>
                  </a:lnTo>
                  <a:lnTo>
                    <a:pt x="1272" y="219"/>
                  </a:lnTo>
                  <a:lnTo>
                    <a:pt x="1314" y="244"/>
                  </a:lnTo>
                  <a:lnTo>
                    <a:pt x="1347" y="278"/>
                  </a:lnTo>
                  <a:lnTo>
                    <a:pt x="1380" y="303"/>
                  </a:lnTo>
                  <a:lnTo>
                    <a:pt x="1389" y="320"/>
                  </a:lnTo>
                  <a:lnTo>
                    <a:pt x="1380" y="337"/>
                  </a:lnTo>
                  <a:lnTo>
                    <a:pt x="1339" y="345"/>
                  </a:lnTo>
                  <a:lnTo>
                    <a:pt x="1280" y="362"/>
                  </a:lnTo>
                  <a:lnTo>
                    <a:pt x="1205" y="404"/>
                  </a:lnTo>
                  <a:lnTo>
                    <a:pt x="1196" y="404"/>
                  </a:lnTo>
                  <a:lnTo>
                    <a:pt x="1188" y="413"/>
                  </a:lnTo>
                  <a:lnTo>
                    <a:pt x="1163" y="413"/>
                  </a:lnTo>
                  <a:lnTo>
                    <a:pt x="1163" y="404"/>
                  </a:lnTo>
                  <a:lnTo>
                    <a:pt x="1188" y="354"/>
                  </a:lnTo>
                  <a:lnTo>
                    <a:pt x="1196" y="328"/>
                  </a:lnTo>
                  <a:lnTo>
                    <a:pt x="1213" y="303"/>
                  </a:lnTo>
                  <a:lnTo>
                    <a:pt x="1213" y="278"/>
                  </a:lnTo>
                  <a:lnTo>
                    <a:pt x="1196" y="278"/>
                  </a:lnTo>
                  <a:lnTo>
                    <a:pt x="1180" y="269"/>
                  </a:lnTo>
                  <a:lnTo>
                    <a:pt x="1113" y="278"/>
                  </a:lnTo>
                  <a:lnTo>
                    <a:pt x="1004" y="295"/>
                  </a:lnTo>
                  <a:lnTo>
                    <a:pt x="870" y="328"/>
                  </a:lnTo>
                  <a:lnTo>
                    <a:pt x="887" y="337"/>
                  </a:lnTo>
                  <a:lnTo>
                    <a:pt x="895" y="337"/>
                  </a:lnTo>
                  <a:lnTo>
                    <a:pt x="895" y="421"/>
                  </a:lnTo>
                  <a:lnTo>
                    <a:pt x="937" y="404"/>
                  </a:lnTo>
                  <a:lnTo>
                    <a:pt x="971" y="396"/>
                  </a:lnTo>
                  <a:lnTo>
                    <a:pt x="996" y="387"/>
                  </a:lnTo>
                  <a:lnTo>
                    <a:pt x="1046" y="387"/>
                  </a:lnTo>
                  <a:lnTo>
                    <a:pt x="1063" y="396"/>
                  </a:lnTo>
                  <a:lnTo>
                    <a:pt x="1071" y="396"/>
                  </a:lnTo>
                  <a:lnTo>
                    <a:pt x="1063" y="421"/>
                  </a:lnTo>
                  <a:lnTo>
                    <a:pt x="1021" y="438"/>
                  </a:lnTo>
                  <a:lnTo>
                    <a:pt x="962" y="463"/>
                  </a:lnTo>
                  <a:lnTo>
                    <a:pt x="895" y="480"/>
                  </a:lnTo>
                  <a:lnTo>
                    <a:pt x="895" y="497"/>
                  </a:lnTo>
                  <a:lnTo>
                    <a:pt x="904" y="505"/>
                  </a:lnTo>
                  <a:lnTo>
                    <a:pt x="904" y="522"/>
                  </a:lnTo>
                  <a:lnTo>
                    <a:pt x="937" y="539"/>
                  </a:lnTo>
                  <a:lnTo>
                    <a:pt x="962" y="547"/>
                  </a:lnTo>
                  <a:lnTo>
                    <a:pt x="1012" y="547"/>
                  </a:lnTo>
                  <a:lnTo>
                    <a:pt x="1063" y="531"/>
                  </a:lnTo>
                  <a:lnTo>
                    <a:pt x="1079" y="514"/>
                  </a:lnTo>
                  <a:lnTo>
                    <a:pt x="1096" y="488"/>
                  </a:lnTo>
                  <a:lnTo>
                    <a:pt x="1113" y="455"/>
                  </a:lnTo>
                  <a:lnTo>
                    <a:pt x="1113" y="446"/>
                  </a:lnTo>
                  <a:lnTo>
                    <a:pt x="1121" y="438"/>
                  </a:lnTo>
                  <a:lnTo>
                    <a:pt x="1130" y="446"/>
                  </a:lnTo>
                  <a:lnTo>
                    <a:pt x="1130" y="455"/>
                  </a:lnTo>
                  <a:lnTo>
                    <a:pt x="1163" y="505"/>
                  </a:lnTo>
                  <a:lnTo>
                    <a:pt x="1171" y="514"/>
                  </a:lnTo>
                  <a:lnTo>
                    <a:pt x="1171" y="547"/>
                  </a:lnTo>
                  <a:lnTo>
                    <a:pt x="1130" y="581"/>
                  </a:lnTo>
                  <a:lnTo>
                    <a:pt x="1063" y="606"/>
                  </a:lnTo>
                  <a:lnTo>
                    <a:pt x="996" y="615"/>
                  </a:lnTo>
                  <a:lnTo>
                    <a:pt x="946" y="606"/>
                  </a:lnTo>
                  <a:lnTo>
                    <a:pt x="895" y="590"/>
                  </a:lnTo>
                  <a:lnTo>
                    <a:pt x="862" y="556"/>
                  </a:lnTo>
                  <a:lnTo>
                    <a:pt x="845" y="497"/>
                  </a:lnTo>
                  <a:lnTo>
                    <a:pt x="803" y="505"/>
                  </a:lnTo>
                  <a:lnTo>
                    <a:pt x="736" y="505"/>
                  </a:lnTo>
                  <a:lnTo>
                    <a:pt x="703" y="488"/>
                  </a:lnTo>
                  <a:lnTo>
                    <a:pt x="703" y="480"/>
                  </a:lnTo>
                  <a:close/>
                  <a:moveTo>
                    <a:pt x="954" y="1466"/>
                  </a:moveTo>
                  <a:lnTo>
                    <a:pt x="937" y="1466"/>
                  </a:lnTo>
                  <a:lnTo>
                    <a:pt x="929" y="1458"/>
                  </a:lnTo>
                  <a:lnTo>
                    <a:pt x="912" y="1449"/>
                  </a:lnTo>
                  <a:lnTo>
                    <a:pt x="862" y="1390"/>
                  </a:lnTo>
                  <a:lnTo>
                    <a:pt x="812" y="1340"/>
                  </a:lnTo>
                  <a:lnTo>
                    <a:pt x="787" y="1306"/>
                  </a:lnTo>
                  <a:lnTo>
                    <a:pt x="795" y="1298"/>
                  </a:lnTo>
                  <a:lnTo>
                    <a:pt x="812" y="1298"/>
                  </a:lnTo>
                  <a:lnTo>
                    <a:pt x="854" y="1306"/>
                  </a:lnTo>
                  <a:lnTo>
                    <a:pt x="937" y="1306"/>
                  </a:lnTo>
                  <a:lnTo>
                    <a:pt x="962" y="1264"/>
                  </a:lnTo>
                  <a:lnTo>
                    <a:pt x="979" y="1196"/>
                  </a:lnTo>
                  <a:lnTo>
                    <a:pt x="987" y="1104"/>
                  </a:lnTo>
                  <a:lnTo>
                    <a:pt x="987" y="1070"/>
                  </a:lnTo>
                  <a:lnTo>
                    <a:pt x="979" y="1036"/>
                  </a:lnTo>
                  <a:lnTo>
                    <a:pt x="979" y="1045"/>
                  </a:lnTo>
                  <a:lnTo>
                    <a:pt x="962" y="1070"/>
                  </a:lnTo>
                  <a:lnTo>
                    <a:pt x="929" y="1112"/>
                  </a:lnTo>
                  <a:lnTo>
                    <a:pt x="870" y="1163"/>
                  </a:lnTo>
                  <a:lnTo>
                    <a:pt x="736" y="1281"/>
                  </a:lnTo>
                  <a:lnTo>
                    <a:pt x="661" y="1314"/>
                  </a:lnTo>
                  <a:lnTo>
                    <a:pt x="594" y="1331"/>
                  </a:lnTo>
                  <a:lnTo>
                    <a:pt x="578" y="1331"/>
                  </a:lnTo>
                  <a:lnTo>
                    <a:pt x="578" y="1314"/>
                  </a:lnTo>
                  <a:lnTo>
                    <a:pt x="586" y="1306"/>
                  </a:lnTo>
                  <a:lnTo>
                    <a:pt x="736" y="1196"/>
                  </a:lnTo>
                  <a:lnTo>
                    <a:pt x="837" y="1095"/>
                  </a:lnTo>
                  <a:lnTo>
                    <a:pt x="895" y="1019"/>
                  </a:lnTo>
                  <a:lnTo>
                    <a:pt x="946" y="944"/>
                  </a:lnTo>
                  <a:lnTo>
                    <a:pt x="912" y="910"/>
                  </a:lnTo>
                  <a:lnTo>
                    <a:pt x="828" y="994"/>
                  </a:lnTo>
                  <a:lnTo>
                    <a:pt x="753" y="1053"/>
                  </a:lnTo>
                  <a:lnTo>
                    <a:pt x="678" y="1095"/>
                  </a:lnTo>
                  <a:lnTo>
                    <a:pt x="611" y="1112"/>
                  </a:lnTo>
                  <a:lnTo>
                    <a:pt x="594" y="1112"/>
                  </a:lnTo>
                  <a:lnTo>
                    <a:pt x="594" y="1104"/>
                  </a:lnTo>
                  <a:lnTo>
                    <a:pt x="603" y="1095"/>
                  </a:lnTo>
                  <a:lnTo>
                    <a:pt x="728" y="1003"/>
                  </a:lnTo>
                  <a:lnTo>
                    <a:pt x="812" y="927"/>
                  </a:lnTo>
                  <a:lnTo>
                    <a:pt x="854" y="859"/>
                  </a:lnTo>
                  <a:lnTo>
                    <a:pt x="854" y="851"/>
                  </a:lnTo>
                  <a:lnTo>
                    <a:pt x="845" y="851"/>
                  </a:lnTo>
                  <a:lnTo>
                    <a:pt x="837" y="842"/>
                  </a:lnTo>
                  <a:lnTo>
                    <a:pt x="762" y="893"/>
                  </a:lnTo>
                  <a:lnTo>
                    <a:pt x="695" y="927"/>
                  </a:lnTo>
                  <a:lnTo>
                    <a:pt x="644" y="944"/>
                  </a:lnTo>
                  <a:lnTo>
                    <a:pt x="628" y="944"/>
                  </a:lnTo>
                  <a:lnTo>
                    <a:pt x="628" y="935"/>
                  </a:lnTo>
                  <a:lnTo>
                    <a:pt x="636" y="927"/>
                  </a:lnTo>
                  <a:lnTo>
                    <a:pt x="711" y="868"/>
                  </a:lnTo>
                  <a:lnTo>
                    <a:pt x="770" y="809"/>
                  </a:lnTo>
                  <a:lnTo>
                    <a:pt x="795" y="767"/>
                  </a:lnTo>
                  <a:lnTo>
                    <a:pt x="762" y="767"/>
                  </a:lnTo>
                  <a:lnTo>
                    <a:pt x="736" y="758"/>
                  </a:lnTo>
                  <a:lnTo>
                    <a:pt x="720" y="750"/>
                  </a:lnTo>
                  <a:lnTo>
                    <a:pt x="703" y="733"/>
                  </a:lnTo>
                  <a:lnTo>
                    <a:pt x="703" y="724"/>
                  </a:lnTo>
                  <a:lnTo>
                    <a:pt x="711" y="724"/>
                  </a:lnTo>
                  <a:lnTo>
                    <a:pt x="728" y="716"/>
                  </a:lnTo>
                  <a:lnTo>
                    <a:pt x="879" y="691"/>
                  </a:lnTo>
                  <a:lnTo>
                    <a:pt x="987" y="665"/>
                  </a:lnTo>
                  <a:lnTo>
                    <a:pt x="1071" y="640"/>
                  </a:lnTo>
                  <a:lnTo>
                    <a:pt x="1130" y="632"/>
                  </a:lnTo>
                  <a:lnTo>
                    <a:pt x="1138" y="632"/>
                  </a:lnTo>
                  <a:lnTo>
                    <a:pt x="1155" y="640"/>
                  </a:lnTo>
                  <a:lnTo>
                    <a:pt x="1171" y="640"/>
                  </a:lnTo>
                  <a:lnTo>
                    <a:pt x="1188" y="649"/>
                  </a:lnTo>
                  <a:lnTo>
                    <a:pt x="1188" y="665"/>
                  </a:lnTo>
                  <a:lnTo>
                    <a:pt x="1180" y="674"/>
                  </a:lnTo>
                  <a:lnTo>
                    <a:pt x="1155" y="682"/>
                  </a:lnTo>
                  <a:lnTo>
                    <a:pt x="1088" y="699"/>
                  </a:lnTo>
                  <a:lnTo>
                    <a:pt x="996" y="724"/>
                  </a:lnTo>
                  <a:lnTo>
                    <a:pt x="854" y="758"/>
                  </a:lnTo>
                  <a:lnTo>
                    <a:pt x="887" y="775"/>
                  </a:lnTo>
                  <a:lnTo>
                    <a:pt x="887" y="792"/>
                  </a:lnTo>
                  <a:lnTo>
                    <a:pt x="862" y="817"/>
                  </a:lnTo>
                  <a:lnTo>
                    <a:pt x="946" y="868"/>
                  </a:lnTo>
                  <a:lnTo>
                    <a:pt x="1012" y="935"/>
                  </a:lnTo>
                  <a:lnTo>
                    <a:pt x="1063" y="868"/>
                  </a:lnTo>
                  <a:lnTo>
                    <a:pt x="1096" y="817"/>
                  </a:lnTo>
                  <a:lnTo>
                    <a:pt x="1113" y="783"/>
                  </a:lnTo>
                  <a:lnTo>
                    <a:pt x="1121" y="750"/>
                  </a:lnTo>
                  <a:lnTo>
                    <a:pt x="1121" y="733"/>
                  </a:lnTo>
                  <a:lnTo>
                    <a:pt x="1130" y="724"/>
                  </a:lnTo>
                  <a:lnTo>
                    <a:pt x="1155" y="724"/>
                  </a:lnTo>
                  <a:lnTo>
                    <a:pt x="1171" y="733"/>
                  </a:lnTo>
                  <a:lnTo>
                    <a:pt x="1196" y="750"/>
                  </a:lnTo>
                  <a:lnTo>
                    <a:pt x="1222" y="775"/>
                  </a:lnTo>
                  <a:lnTo>
                    <a:pt x="1230" y="792"/>
                  </a:lnTo>
                  <a:lnTo>
                    <a:pt x="1230" y="809"/>
                  </a:lnTo>
                  <a:lnTo>
                    <a:pt x="1213" y="817"/>
                  </a:lnTo>
                  <a:lnTo>
                    <a:pt x="1138" y="876"/>
                  </a:lnTo>
                  <a:lnTo>
                    <a:pt x="1038" y="960"/>
                  </a:lnTo>
                  <a:lnTo>
                    <a:pt x="1138" y="1028"/>
                  </a:lnTo>
                  <a:lnTo>
                    <a:pt x="1230" y="1070"/>
                  </a:lnTo>
                  <a:lnTo>
                    <a:pt x="1330" y="1104"/>
                  </a:lnTo>
                  <a:lnTo>
                    <a:pt x="1414" y="1129"/>
                  </a:lnTo>
                  <a:lnTo>
                    <a:pt x="1481" y="1146"/>
                  </a:lnTo>
                  <a:lnTo>
                    <a:pt x="1498" y="1163"/>
                  </a:lnTo>
                  <a:lnTo>
                    <a:pt x="1472" y="1171"/>
                  </a:lnTo>
                  <a:lnTo>
                    <a:pt x="1414" y="1188"/>
                  </a:lnTo>
                  <a:lnTo>
                    <a:pt x="1347" y="1196"/>
                  </a:lnTo>
                  <a:lnTo>
                    <a:pt x="1263" y="1205"/>
                  </a:lnTo>
                  <a:lnTo>
                    <a:pt x="1196" y="1188"/>
                  </a:lnTo>
                  <a:lnTo>
                    <a:pt x="1113" y="1104"/>
                  </a:lnTo>
                  <a:lnTo>
                    <a:pt x="1046" y="1028"/>
                  </a:lnTo>
                  <a:lnTo>
                    <a:pt x="1054" y="1045"/>
                  </a:lnTo>
                  <a:lnTo>
                    <a:pt x="1063" y="1104"/>
                  </a:lnTo>
                  <a:lnTo>
                    <a:pt x="1063" y="1171"/>
                  </a:lnTo>
                  <a:lnTo>
                    <a:pt x="1054" y="1281"/>
                  </a:lnTo>
                  <a:lnTo>
                    <a:pt x="1029" y="1373"/>
                  </a:lnTo>
                  <a:lnTo>
                    <a:pt x="996" y="1441"/>
                  </a:lnTo>
                  <a:lnTo>
                    <a:pt x="954" y="146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37" name="Freeform 641"/>
            <p:cNvSpPr>
              <a:spLocks noEditPoints="1"/>
            </p:cNvSpPr>
            <p:nvPr/>
          </p:nvSpPr>
          <p:spPr bwMode="auto">
            <a:xfrm>
              <a:off x="7263" y="3584"/>
              <a:ext cx="1422" cy="1239"/>
            </a:xfrm>
            <a:custGeom>
              <a:avLst/>
              <a:gdLst/>
              <a:ahLst/>
              <a:cxnLst>
                <a:cxn ang="0">
                  <a:pos x="368" y="25"/>
                </a:cxn>
                <a:cxn ang="0">
                  <a:pos x="435" y="68"/>
                </a:cxn>
                <a:cxn ang="0">
                  <a:pos x="460" y="143"/>
                </a:cxn>
                <a:cxn ang="0">
                  <a:pos x="302" y="421"/>
                </a:cxn>
                <a:cxn ang="0">
                  <a:pos x="352" y="472"/>
                </a:cxn>
                <a:cxn ang="0">
                  <a:pos x="360" y="514"/>
                </a:cxn>
                <a:cxn ang="0">
                  <a:pos x="343" y="700"/>
                </a:cxn>
                <a:cxn ang="0">
                  <a:pos x="302" y="1239"/>
                </a:cxn>
                <a:cxn ang="0">
                  <a:pos x="251" y="1188"/>
                </a:cxn>
                <a:cxn ang="0">
                  <a:pos x="243" y="1062"/>
                </a:cxn>
                <a:cxn ang="0">
                  <a:pos x="276" y="683"/>
                </a:cxn>
                <a:cxn ang="0">
                  <a:pos x="176" y="590"/>
                </a:cxn>
                <a:cxn ang="0">
                  <a:pos x="17" y="742"/>
                </a:cxn>
                <a:cxn ang="0">
                  <a:pos x="17" y="708"/>
                </a:cxn>
                <a:cxn ang="0">
                  <a:pos x="276" y="295"/>
                </a:cxn>
                <a:cxn ang="0">
                  <a:pos x="335" y="84"/>
                </a:cxn>
                <a:cxn ang="0">
                  <a:pos x="318" y="42"/>
                </a:cxn>
                <a:cxn ang="0">
                  <a:pos x="444" y="733"/>
                </a:cxn>
                <a:cxn ang="0">
                  <a:pos x="385" y="708"/>
                </a:cxn>
                <a:cxn ang="0">
                  <a:pos x="544" y="632"/>
                </a:cxn>
                <a:cxn ang="0">
                  <a:pos x="511" y="388"/>
                </a:cxn>
                <a:cxn ang="0">
                  <a:pos x="511" y="354"/>
                </a:cxn>
                <a:cxn ang="0">
                  <a:pos x="561" y="354"/>
                </a:cxn>
                <a:cxn ang="0">
                  <a:pos x="636" y="396"/>
                </a:cxn>
                <a:cxn ang="0">
                  <a:pos x="653" y="472"/>
                </a:cxn>
                <a:cxn ang="0">
                  <a:pos x="711" y="548"/>
                </a:cxn>
                <a:cxn ang="0">
                  <a:pos x="787" y="244"/>
                </a:cxn>
                <a:cxn ang="0">
                  <a:pos x="745" y="68"/>
                </a:cxn>
                <a:cxn ang="0">
                  <a:pos x="753" y="0"/>
                </a:cxn>
                <a:cxn ang="0">
                  <a:pos x="845" y="25"/>
                </a:cxn>
                <a:cxn ang="0">
                  <a:pos x="895" y="93"/>
                </a:cxn>
                <a:cxn ang="0">
                  <a:pos x="870" y="219"/>
                </a:cxn>
                <a:cxn ang="0">
                  <a:pos x="920" y="430"/>
                </a:cxn>
                <a:cxn ang="0">
                  <a:pos x="1046" y="329"/>
                </a:cxn>
                <a:cxn ang="0">
                  <a:pos x="1163" y="320"/>
                </a:cxn>
                <a:cxn ang="0">
                  <a:pos x="1213" y="405"/>
                </a:cxn>
                <a:cxn ang="0">
                  <a:pos x="1121" y="632"/>
                </a:cxn>
                <a:cxn ang="0">
                  <a:pos x="1029" y="809"/>
                </a:cxn>
                <a:cxn ang="0">
                  <a:pos x="929" y="733"/>
                </a:cxn>
                <a:cxn ang="0">
                  <a:pos x="904" y="666"/>
                </a:cxn>
                <a:cxn ang="0">
                  <a:pos x="971" y="683"/>
                </a:cxn>
                <a:cxn ang="0">
                  <a:pos x="1004" y="666"/>
                </a:cxn>
                <a:cxn ang="0">
                  <a:pos x="1063" y="413"/>
                </a:cxn>
                <a:cxn ang="0">
                  <a:pos x="854" y="523"/>
                </a:cxn>
                <a:cxn ang="0">
                  <a:pos x="828" y="851"/>
                </a:cxn>
                <a:cxn ang="0">
                  <a:pos x="778" y="885"/>
                </a:cxn>
                <a:cxn ang="0">
                  <a:pos x="778" y="691"/>
                </a:cxn>
                <a:cxn ang="0">
                  <a:pos x="628" y="657"/>
                </a:cxn>
                <a:cxn ang="0">
                  <a:pos x="670" y="1003"/>
                </a:cxn>
                <a:cxn ang="0">
                  <a:pos x="904" y="1087"/>
                </a:cxn>
                <a:cxn ang="0">
                  <a:pos x="1188" y="1045"/>
                </a:cxn>
                <a:cxn ang="0">
                  <a:pos x="1322" y="877"/>
                </a:cxn>
                <a:cxn ang="0">
                  <a:pos x="1355" y="742"/>
                </a:cxn>
                <a:cxn ang="0">
                  <a:pos x="1381" y="767"/>
                </a:cxn>
                <a:cxn ang="0">
                  <a:pos x="1406" y="978"/>
                </a:cxn>
                <a:cxn ang="0">
                  <a:pos x="1397" y="1087"/>
                </a:cxn>
                <a:cxn ang="0">
                  <a:pos x="1146" y="1172"/>
                </a:cxn>
                <a:cxn ang="0">
                  <a:pos x="720" y="1155"/>
                </a:cxn>
                <a:cxn ang="0">
                  <a:pos x="578" y="986"/>
                </a:cxn>
                <a:cxn ang="0">
                  <a:pos x="552" y="708"/>
                </a:cxn>
                <a:cxn ang="0">
                  <a:pos x="519" y="733"/>
                </a:cxn>
              </a:cxnLst>
              <a:rect l="0" t="0" r="r" b="b"/>
              <a:pathLst>
                <a:path w="1422" h="1239">
                  <a:moveTo>
                    <a:pt x="318" y="42"/>
                  </a:moveTo>
                  <a:lnTo>
                    <a:pt x="335" y="25"/>
                  </a:lnTo>
                  <a:lnTo>
                    <a:pt x="368" y="25"/>
                  </a:lnTo>
                  <a:lnTo>
                    <a:pt x="394" y="34"/>
                  </a:lnTo>
                  <a:lnTo>
                    <a:pt x="419" y="51"/>
                  </a:lnTo>
                  <a:lnTo>
                    <a:pt x="435" y="68"/>
                  </a:lnTo>
                  <a:lnTo>
                    <a:pt x="460" y="84"/>
                  </a:lnTo>
                  <a:lnTo>
                    <a:pt x="477" y="118"/>
                  </a:lnTo>
                  <a:lnTo>
                    <a:pt x="460" y="143"/>
                  </a:lnTo>
                  <a:lnTo>
                    <a:pt x="427" y="202"/>
                  </a:lnTo>
                  <a:lnTo>
                    <a:pt x="377" y="295"/>
                  </a:lnTo>
                  <a:lnTo>
                    <a:pt x="302" y="421"/>
                  </a:lnTo>
                  <a:lnTo>
                    <a:pt x="327" y="447"/>
                  </a:lnTo>
                  <a:lnTo>
                    <a:pt x="335" y="464"/>
                  </a:lnTo>
                  <a:lnTo>
                    <a:pt x="352" y="472"/>
                  </a:lnTo>
                  <a:lnTo>
                    <a:pt x="352" y="480"/>
                  </a:lnTo>
                  <a:lnTo>
                    <a:pt x="360" y="489"/>
                  </a:lnTo>
                  <a:lnTo>
                    <a:pt x="360" y="514"/>
                  </a:lnTo>
                  <a:lnTo>
                    <a:pt x="352" y="523"/>
                  </a:lnTo>
                  <a:lnTo>
                    <a:pt x="352" y="607"/>
                  </a:lnTo>
                  <a:lnTo>
                    <a:pt x="343" y="700"/>
                  </a:lnTo>
                  <a:lnTo>
                    <a:pt x="343" y="1155"/>
                  </a:lnTo>
                  <a:lnTo>
                    <a:pt x="327" y="1214"/>
                  </a:lnTo>
                  <a:lnTo>
                    <a:pt x="302" y="1239"/>
                  </a:lnTo>
                  <a:lnTo>
                    <a:pt x="285" y="1239"/>
                  </a:lnTo>
                  <a:lnTo>
                    <a:pt x="276" y="1231"/>
                  </a:lnTo>
                  <a:lnTo>
                    <a:pt x="251" y="1188"/>
                  </a:lnTo>
                  <a:lnTo>
                    <a:pt x="235" y="1146"/>
                  </a:lnTo>
                  <a:lnTo>
                    <a:pt x="235" y="1113"/>
                  </a:lnTo>
                  <a:lnTo>
                    <a:pt x="243" y="1062"/>
                  </a:lnTo>
                  <a:lnTo>
                    <a:pt x="260" y="978"/>
                  </a:lnTo>
                  <a:lnTo>
                    <a:pt x="276" y="851"/>
                  </a:lnTo>
                  <a:lnTo>
                    <a:pt x="276" y="683"/>
                  </a:lnTo>
                  <a:lnTo>
                    <a:pt x="268" y="565"/>
                  </a:lnTo>
                  <a:lnTo>
                    <a:pt x="251" y="489"/>
                  </a:lnTo>
                  <a:lnTo>
                    <a:pt x="176" y="590"/>
                  </a:lnTo>
                  <a:lnTo>
                    <a:pt x="109" y="674"/>
                  </a:lnTo>
                  <a:lnTo>
                    <a:pt x="59" y="725"/>
                  </a:lnTo>
                  <a:lnTo>
                    <a:pt x="17" y="742"/>
                  </a:lnTo>
                  <a:lnTo>
                    <a:pt x="0" y="742"/>
                  </a:lnTo>
                  <a:lnTo>
                    <a:pt x="0" y="725"/>
                  </a:lnTo>
                  <a:lnTo>
                    <a:pt x="17" y="708"/>
                  </a:lnTo>
                  <a:lnTo>
                    <a:pt x="134" y="548"/>
                  </a:lnTo>
                  <a:lnTo>
                    <a:pt x="218" y="405"/>
                  </a:lnTo>
                  <a:lnTo>
                    <a:pt x="276" y="295"/>
                  </a:lnTo>
                  <a:lnTo>
                    <a:pt x="310" y="211"/>
                  </a:lnTo>
                  <a:lnTo>
                    <a:pt x="335" y="152"/>
                  </a:lnTo>
                  <a:lnTo>
                    <a:pt x="335" y="84"/>
                  </a:lnTo>
                  <a:lnTo>
                    <a:pt x="327" y="76"/>
                  </a:lnTo>
                  <a:lnTo>
                    <a:pt x="327" y="59"/>
                  </a:lnTo>
                  <a:lnTo>
                    <a:pt x="318" y="42"/>
                  </a:lnTo>
                  <a:close/>
                  <a:moveTo>
                    <a:pt x="477" y="742"/>
                  </a:moveTo>
                  <a:lnTo>
                    <a:pt x="469" y="742"/>
                  </a:lnTo>
                  <a:lnTo>
                    <a:pt x="444" y="733"/>
                  </a:lnTo>
                  <a:lnTo>
                    <a:pt x="427" y="733"/>
                  </a:lnTo>
                  <a:lnTo>
                    <a:pt x="402" y="725"/>
                  </a:lnTo>
                  <a:lnTo>
                    <a:pt x="385" y="708"/>
                  </a:lnTo>
                  <a:lnTo>
                    <a:pt x="394" y="700"/>
                  </a:lnTo>
                  <a:lnTo>
                    <a:pt x="410" y="691"/>
                  </a:lnTo>
                  <a:lnTo>
                    <a:pt x="544" y="632"/>
                  </a:lnTo>
                  <a:lnTo>
                    <a:pt x="544" y="539"/>
                  </a:lnTo>
                  <a:lnTo>
                    <a:pt x="536" y="455"/>
                  </a:lnTo>
                  <a:lnTo>
                    <a:pt x="511" y="388"/>
                  </a:lnTo>
                  <a:lnTo>
                    <a:pt x="502" y="371"/>
                  </a:lnTo>
                  <a:lnTo>
                    <a:pt x="511" y="362"/>
                  </a:lnTo>
                  <a:lnTo>
                    <a:pt x="511" y="354"/>
                  </a:lnTo>
                  <a:lnTo>
                    <a:pt x="527" y="346"/>
                  </a:lnTo>
                  <a:lnTo>
                    <a:pt x="544" y="346"/>
                  </a:lnTo>
                  <a:lnTo>
                    <a:pt x="561" y="354"/>
                  </a:lnTo>
                  <a:lnTo>
                    <a:pt x="586" y="371"/>
                  </a:lnTo>
                  <a:lnTo>
                    <a:pt x="611" y="379"/>
                  </a:lnTo>
                  <a:lnTo>
                    <a:pt x="636" y="396"/>
                  </a:lnTo>
                  <a:lnTo>
                    <a:pt x="653" y="421"/>
                  </a:lnTo>
                  <a:lnTo>
                    <a:pt x="661" y="447"/>
                  </a:lnTo>
                  <a:lnTo>
                    <a:pt x="653" y="472"/>
                  </a:lnTo>
                  <a:lnTo>
                    <a:pt x="644" y="514"/>
                  </a:lnTo>
                  <a:lnTo>
                    <a:pt x="628" y="590"/>
                  </a:lnTo>
                  <a:lnTo>
                    <a:pt x="711" y="548"/>
                  </a:lnTo>
                  <a:lnTo>
                    <a:pt x="778" y="506"/>
                  </a:lnTo>
                  <a:lnTo>
                    <a:pt x="787" y="354"/>
                  </a:lnTo>
                  <a:lnTo>
                    <a:pt x="787" y="244"/>
                  </a:lnTo>
                  <a:lnTo>
                    <a:pt x="778" y="152"/>
                  </a:lnTo>
                  <a:lnTo>
                    <a:pt x="762" y="84"/>
                  </a:lnTo>
                  <a:lnTo>
                    <a:pt x="745" y="68"/>
                  </a:lnTo>
                  <a:lnTo>
                    <a:pt x="720" y="17"/>
                  </a:lnTo>
                  <a:lnTo>
                    <a:pt x="728" y="9"/>
                  </a:lnTo>
                  <a:lnTo>
                    <a:pt x="753" y="0"/>
                  </a:lnTo>
                  <a:lnTo>
                    <a:pt x="795" y="0"/>
                  </a:lnTo>
                  <a:lnTo>
                    <a:pt x="820" y="17"/>
                  </a:lnTo>
                  <a:lnTo>
                    <a:pt x="845" y="25"/>
                  </a:lnTo>
                  <a:lnTo>
                    <a:pt x="887" y="68"/>
                  </a:lnTo>
                  <a:lnTo>
                    <a:pt x="895" y="84"/>
                  </a:lnTo>
                  <a:lnTo>
                    <a:pt x="895" y="93"/>
                  </a:lnTo>
                  <a:lnTo>
                    <a:pt x="887" y="118"/>
                  </a:lnTo>
                  <a:lnTo>
                    <a:pt x="879" y="152"/>
                  </a:lnTo>
                  <a:lnTo>
                    <a:pt x="870" y="219"/>
                  </a:lnTo>
                  <a:lnTo>
                    <a:pt x="862" y="320"/>
                  </a:lnTo>
                  <a:lnTo>
                    <a:pt x="854" y="464"/>
                  </a:lnTo>
                  <a:lnTo>
                    <a:pt x="920" y="430"/>
                  </a:lnTo>
                  <a:lnTo>
                    <a:pt x="987" y="388"/>
                  </a:lnTo>
                  <a:lnTo>
                    <a:pt x="1029" y="354"/>
                  </a:lnTo>
                  <a:lnTo>
                    <a:pt x="1046" y="329"/>
                  </a:lnTo>
                  <a:lnTo>
                    <a:pt x="1071" y="312"/>
                  </a:lnTo>
                  <a:lnTo>
                    <a:pt x="1113" y="312"/>
                  </a:lnTo>
                  <a:lnTo>
                    <a:pt x="1163" y="320"/>
                  </a:lnTo>
                  <a:lnTo>
                    <a:pt x="1205" y="337"/>
                  </a:lnTo>
                  <a:lnTo>
                    <a:pt x="1230" y="371"/>
                  </a:lnTo>
                  <a:lnTo>
                    <a:pt x="1213" y="405"/>
                  </a:lnTo>
                  <a:lnTo>
                    <a:pt x="1188" y="447"/>
                  </a:lnTo>
                  <a:lnTo>
                    <a:pt x="1155" y="514"/>
                  </a:lnTo>
                  <a:lnTo>
                    <a:pt x="1121" y="632"/>
                  </a:lnTo>
                  <a:lnTo>
                    <a:pt x="1096" y="708"/>
                  </a:lnTo>
                  <a:lnTo>
                    <a:pt x="1063" y="767"/>
                  </a:lnTo>
                  <a:lnTo>
                    <a:pt x="1029" y="809"/>
                  </a:lnTo>
                  <a:lnTo>
                    <a:pt x="1004" y="818"/>
                  </a:lnTo>
                  <a:lnTo>
                    <a:pt x="979" y="801"/>
                  </a:lnTo>
                  <a:lnTo>
                    <a:pt x="929" y="733"/>
                  </a:lnTo>
                  <a:lnTo>
                    <a:pt x="912" y="691"/>
                  </a:lnTo>
                  <a:lnTo>
                    <a:pt x="904" y="674"/>
                  </a:lnTo>
                  <a:lnTo>
                    <a:pt x="904" y="666"/>
                  </a:lnTo>
                  <a:lnTo>
                    <a:pt x="920" y="666"/>
                  </a:lnTo>
                  <a:lnTo>
                    <a:pt x="962" y="683"/>
                  </a:lnTo>
                  <a:lnTo>
                    <a:pt x="971" y="683"/>
                  </a:lnTo>
                  <a:lnTo>
                    <a:pt x="979" y="691"/>
                  </a:lnTo>
                  <a:lnTo>
                    <a:pt x="996" y="683"/>
                  </a:lnTo>
                  <a:lnTo>
                    <a:pt x="1004" y="666"/>
                  </a:lnTo>
                  <a:lnTo>
                    <a:pt x="1071" y="464"/>
                  </a:lnTo>
                  <a:lnTo>
                    <a:pt x="1071" y="421"/>
                  </a:lnTo>
                  <a:lnTo>
                    <a:pt x="1063" y="413"/>
                  </a:lnTo>
                  <a:lnTo>
                    <a:pt x="1046" y="413"/>
                  </a:lnTo>
                  <a:lnTo>
                    <a:pt x="1038" y="421"/>
                  </a:lnTo>
                  <a:lnTo>
                    <a:pt x="854" y="523"/>
                  </a:lnTo>
                  <a:lnTo>
                    <a:pt x="845" y="674"/>
                  </a:lnTo>
                  <a:lnTo>
                    <a:pt x="837" y="784"/>
                  </a:lnTo>
                  <a:lnTo>
                    <a:pt x="828" y="851"/>
                  </a:lnTo>
                  <a:lnTo>
                    <a:pt x="803" y="893"/>
                  </a:lnTo>
                  <a:lnTo>
                    <a:pt x="795" y="902"/>
                  </a:lnTo>
                  <a:lnTo>
                    <a:pt x="778" y="885"/>
                  </a:lnTo>
                  <a:lnTo>
                    <a:pt x="770" y="851"/>
                  </a:lnTo>
                  <a:lnTo>
                    <a:pt x="770" y="801"/>
                  </a:lnTo>
                  <a:lnTo>
                    <a:pt x="778" y="691"/>
                  </a:lnTo>
                  <a:lnTo>
                    <a:pt x="778" y="573"/>
                  </a:lnTo>
                  <a:lnTo>
                    <a:pt x="695" y="624"/>
                  </a:lnTo>
                  <a:lnTo>
                    <a:pt x="628" y="657"/>
                  </a:lnTo>
                  <a:lnTo>
                    <a:pt x="628" y="742"/>
                  </a:lnTo>
                  <a:lnTo>
                    <a:pt x="636" y="885"/>
                  </a:lnTo>
                  <a:lnTo>
                    <a:pt x="670" y="1003"/>
                  </a:lnTo>
                  <a:lnTo>
                    <a:pt x="703" y="1045"/>
                  </a:lnTo>
                  <a:lnTo>
                    <a:pt x="753" y="1070"/>
                  </a:lnTo>
                  <a:lnTo>
                    <a:pt x="904" y="1087"/>
                  </a:lnTo>
                  <a:lnTo>
                    <a:pt x="962" y="1087"/>
                  </a:lnTo>
                  <a:lnTo>
                    <a:pt x="1113" y="1070"/>
                  </a:lnTo>
                  <a:lnTo>
                    <a:pt x="1188" y="1045"/>
                  </a:lnTo>
                  <a:lnTo>
                    <a:pt x="1247" y="1020"/>
                  </a:lnTo>
                  <a:lnTo>
                    <a:pt x="1297" y="952"/>
                  </a:lnTo>
                  <a:lnTo>
                    <a:pt x="1322" y="877"/>
                  </a:lnTo>
                  <a:lnTo>
                    <a:pt x="1347" y="767"/>
                  </a:lnTo>
                  <a:lnTo>
                    <a:pt x="1355" y="750"/>
                  </a:lnTo>
                  <a:lnTo>
                    <a:pt x="1355" y="742"/>
                  </a:lnTo>
                  <a:lnTo>
                    <a:pt x="1364" y="742"/>
                  </a:lnTo>
                  <a:lnTo>
                    <a:pt x="1372" y="750"/>
                  </a:lnTo>
                  <a:lnTo>
                    <a:pt x="1381" y="767"/>
                  </a:lnTo>
                  <a:lnTo>
                    <a:pt x="1381" y="784"/>
                  </a:lnTo>
                  <a:lnTo>
                    <a:pt x="1389" y="902"/>
                  </a:lnTo>
                  <a:lnTo>
                    <a:pt x="1406" y="978"/>
                  </a:lnTo>
                  <a:lnTo>
                    <a:pt x="1414" y="1028"/>
                  </a:lnTo>
                  <a:lnTo>
                    <a:pt x="1422" y="1045"/>
                  </a:lnTo>
                  <a:lnTo>
                    <a:pt x="1397" y="1087"/>
                  </a:lnTo>
                  <a:lnTo>
                    <a:pt x="1339" y="1121"/>
                  </a:lnTo>
                  <a:lnTo>
                    <a:pt x="1255" y="1146"/>
                  </a:lnTo>
                  <a:lnTo>
                    <a:pt x="1146" y="1172"/>
                  </a:lnTo>
                  <a:lnTo>
                    <a:pt x="946" y="1188"/>
                  </a:lnTo>
                  <a:lnTo>
                    <a:pt x="820" y="1180"/>
                  </a:lnTo>
                  <a:lnTo>
                    <a:pt x="720" y="1155"/>
                  </a:lnTo>
                  <a:lnTo>
                    <a:pt x="653" y="1113"/>
                  </a:lnTo>
                  <a:lnTo>
                    <a:pt x="611" y="1054"/>
                  </a:lnTo>
                  <a:lnTo>
                    <a:pt x="578" y="986"/>
                  </a:lnTo>
                  <a:lnTo>
                    <a:pt x="561" y="910"/>
                  </a:lnTo>
                  <a:lnTo>
                    <a:pt x="552" y="818"/>
                  </a:lnTo>
                  <a:lnTo>
                    <a:pt x="552" y="708"/>
                  </a:lnTo>
                  <a:lnTo>
                    <a:pt x="544" y="716"/>
                  </a:lnTo>
                  <a:lnTo>
                    <a:pt x="527" y="725"/>
                  </a:lnTo>
                  <a:lnTo>
                    <a:pt x="519" y="733"/>
                  </a:lnTo>
                  <a:lnTo>
                    <a:pt x="502" y="742"/>
                  </a:lnTo>
                  <a:lnTo>
                    <a:pt x="477" y="7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38" name="Freeform 642"/>
            <p:cNvSpPr>
              <a:spLocks noEditPoints="1"/>
            </p:cNvSpPr>
            <p:nvPr/>
          </p:nvSpPr>
          <p:spPr bwMode="auto">
            <a:xfrm>
              <a:off x="8861" y="3567"/>
              <a:ext cx="1355" cy="1357"/>
            </a:xfrm>
            <a:custGeom>
              <a:avLst/>
              <a:gdLst/>
              <a:ahLst/>
              <a:cxnLst>
                <a:cxn ang="0">
                  <a:pos x="427" y="9"/>
                </a:cxn>
                <a:cxn ang="0">
                  <a:pos x="502" y="85"/>
                </a:cxn>
                <a:cxn ang="0">
                  <a:pos x="443" y="194"/>
                </a:cxn>
                <a:cxn ang="0">
                  <a:pos x="351" y="489"/>
                </a:cxn>
                <a:cxn ang="0">
                  <a:pos x="351" y="607"/>
                </a:cxn>
                <a:cxn ang="0">
                  <a:pos x="335" y="1138"/>
                </a:cxn>
                <a:cxn ang="0">
                  <a:pos x="276" y="1281"/>
                </a:cxn>
                <a:cxn ang="0">
                  <a:pos x="226" y="1155"/>
                </a:cxn>
                <a:cxn ang="0">
                  <a:pos x="284" y="683"/>
                </a:cxn>
                <a:cxn ang="0">
                  <a:pos x="176" y="590"/>
                </a:cxn>
                <a:cxn ang="0">
                  <a:pos x="0" y="733"/>
                </a:cxn>
                <a:cxn ang="0">
                  <a:pos x="201" y="438"/>
                </a:cxn>
                <a:cxn ang="0">
                  <a:pos x="368" y="85"/>
                </a:cxn>
                <a:cxn ang="0">
                  <a:pos x="351" y="17"/>
                </a:cxn>
                <a:cxn ang="0">
                  <a:pos x="560" y="1214"/>
                </a:cxn>
                <a:cxn ang="0">
                  <a:pos x="502" y="1180"/>
                </a:cxn>
                <a:cxn ang="0">
                  <a:pos x="519" y="919"/>
                </a:cxn>
                <a:cxn ang="0">
                  <a:pos x="527" y="413"/>
                </a:cxn>
                <a:cxn ang="0">
                  <a:pos x="485" y="219"/>
                </a:cxn>
                <a:cxn ang="0">
                  <a:pos x="661" y="219"/>
                </a:cxn>
                <a:cxn ang="0">
                  <a:pos x="845" y="228"/>
                </a:cxn>
                <a:cxn ang="0">
                  <a:pos x="828" y="379"/>
                </a:cxn>
                <a:cxn ang="0">
                  <a:pos x="811" y="582"/>
                </a:cxn>
                <a:cxn ang="0">
                  <a:pos x="728" y="582"/>
                </a:cxn>
                <a:cxn ang="0">
                  <a:pos x="585" y="658"/>
                </a:cxn>
                <a:cxn ang="0">
                  <a:pos x="686" y="261"/>
                </a:cxn>
                <a:cxn ang="0">
                  <a:pos x="594" y="329"/>
                </a:cxn>
                <a:cxn ang="0">
                  <a:pos x="694" y="379"/>
                </a:cxn>
                <a:cxn ang="0">
                  <a:pos x="644" y="422"/>
                </a:cxn>
                <a:cxn ang="0">
                  <a:pos x="736" y="531"/>
                </a:cxn>
                <a:cxn ang="0">
                  <a:pos x="753" y="287"/>
                </a:cxn>
                <a:cxn ang="0">
                  <a:pos x="945" y="455"/>
                </a:cxn>
                <a:cxn ang="0">
                  <a:pos x="912" y="144"/>
                </a:cxn>
                <a:cxn ang="0">
                  <a:pos x="928" y="118"/>
                </a:cxn>
                <a:cxn ang="0">
                  <a:pos x="1129" y="118"/>
                </a:cxn>
                <a:cxn ang="0">
                  <a:pos x="1296" y="110"/>
                </a:cxn>
                <a:cxn ang="0">
                  <a:pos x="1330" y="219"/>
                </a:cxn>
                <a:cxn ang="0">
                  <a:pos x="1330" y="894"/>
                </a:cxn>
                <a:cxn ang="0">
                  <a:pos x="1347" y="1180"/>
                </a:cxn>
                <a:cxn ang="0">
                  <a:pos x="1263" y="1357"/>
                </a:cxn>
                <a:cxn ang="0">
                  <a:pos x="1062" y="1189"/>
                </a:cxn>
                <a:cxn ang="0">
                  <a:pos x="1221" y="1197"/>
                </a:cxn>
                <a:cxn ang="0">
                  <a:pos x="1246" y="666"/>
                </a:cxn>
                <a:cxn ang="0">
                  <a:pos x="1020" y="514"/>
                </a:cxn>
                <a:cxn ang="0">
                  <a:pos x="987" y="565"/>
                </a:cxn>
                <a:cxn ang="0">
                  <a:pos x="945" y="489"/>
                </a:cxn>
                <a:cxn ang="0">
                  <a:pos x="1230" y="211"/>
                </a:cxn>
                <a:cxn ang="0">
                  <a:pos x="1171" y="169"/>
                </a:cxn>
                <a:cxn ang="0">
                  <a:pos x="1054" y="295"/>
                </a:cxn>
                <a:cxn ang="0">
                  <a:pos x="1171" y="295"/>
                </a:cxn>
                <a:cxn ang="0">
                  <a:pos x="1104" y="337"/>
                </a:cxn>
                <a:cxn ang="0">
                  <a:pos x="1020" y="481"/>
                </a:cxn>
                <a:cxn ang="0">
                  <a:pos x="1230" y="455"/>
                </a:cxn>
              </a:cxnLst>
              <a:rect l="0" t="0" r="r" b="b"/>
              <a:pathLst>
                <a:path w="1355" h="1357">
                  <a:moveTo>
                    <a:pt x="351" y="17"/>
                  </a:moveTo>
                  <a:lnTo>
                    <a:pt x="368" y="0"/>
                  </a:lnTo>
                  <a:lnTo>
                    <a:pt x="401" y="0"/>
                  </a:lnTo>
                  <a:lnTo>
                    <a:pt x="427" y="9"/>
                  </a:lnTo>
                  <a:lnTo>
                    <a:pt x="452" y="26"/>
                  </a:lnTo>
                  <a:lnTo>
                    <a:pt x="468" y="42"/>
                  </a:lnTo>
                  <a:lnTo>
                    <a:pt x="493" y="59"/>
                  </a:lnTo>
                  <a:lnTo>
                    <a:pt x="502" y="85"/>
                  </a:lnTo>
                  <a:lnTo>
                    <a:pt x="510" y="101"/>
                  </a:lnTo>
                  <a:lnTo>
                    <a:pt x="502" y="127"/>
                  </a:lnTo>
                  <a:lnTo>
                    <a:pt x="468" y="160"/>
                  </a:lnTo>
                  <a:lnTo>
                    <a:pt x="443" y="194"/>
                  </a:lnTo>
                  <a:lnTo>
                    <a:pt x="410" y="253"/>
                  </a:lnTo>
                  <a:lnTo>
                    <a:pt x="368" y="320"/>
                  </a:lnTo>
                  <a:lnTo>
                    <a:pt x="301" y="430"/>
                  </a:lnTo>
                  <a:lnTo>
                    <a:pt x="351" y="489"/>
                  </a:lnTo>
                  <a:lnTo>
                    <a:pt x="360" y="497"/>
                  </a:lnTo>
                  <a:lnTo>
                    <a:pt x="360" y="531"/>
                  </a:lnTo>
                  <a:lnTo>
                    <a:pt x="351" y="556"/>
                  </a:lnTo>
                  <a:lnTo>
                    <a:pt x="351" y="607"/>
                  </a:lnTo>
                  <a:lnTo>
                    <a:pt x="343" y="674"/>
                  </a:lnTo>
                  <a:lnTo>
                    <a:pt x="343" y="784"/>
                  </a:lnTo>
                  <a:lnTo>
                    <a:pt x="335" y="927"/>
                  </a:lnTo>
                  <a:lnTo>
                    <a:pt x="335" y="1138"/>
                  </a:lnTo>
                  <a:lnTo>
                    <a:pt x="326" y="1205"/>
                  </a:lnTo>
                  <a:lnTo>
                    <a:pt x="309" y="1256"/>
                  </a:lnTo>
                  <a:lnTo>
                    <a:pt x="284" y="1281"/>
                  </a:lnTo>
                  <a:lnTo>
                    <a:pt x="276" y="1281"/>
                  </a:lnTo>
                  <a:lnTo>
                    <a:pt x="268" y="1273"/>
                  </a:lnTo>
                  <a:lnTo>
                    <a:pt x="259" y="1273"/>
                  </a:lnTo>
                  <a:lnTo>
                    <a:pt x="226" y="1189"/>
                  </a:lnTo>
                  <a:lnTo>
                    <a:pt x="226" y="1155"/>
                  </a:lnTo>
                  <a:lnTo>
                    <a:pt x="234" y="1096"/>
                  </a:lnTo>
                  <a:lnTo>
                    <a:pt x="251" y="1003"/>
                  </a:lnTo>
                  <a:lnTo>
                    <a:pt x="268" y="860"/>
                  </a:lnTo>
                  <a:lnTo>
                    <a:pt x="284" y="683"/>
                  </a:lnTo>
                  <a:lnTo>
                    <a:pt x="276" y="565"/>
                  </a:lnTo>
                  <a:lnTo>
                    <a:pt x="251" y="489"/>
                  </a:lnTo>
                  <a:lnTo>
                    <a:pt x="217" y="531"/>
                  </a:lnTo>
                  <a:lnTo>
                    <a:pt x="176" y="590"/>
                  </a:lnTo>
                  <a:lnTo>
                    <a:pt x="117" y="658"/>
                  </a:lnTo>
                  <a:lnTo>
                    <a:pt x="67" y="708"/>
                  </a:lnTo>
                  <a:lnTo>
                    <a:pt x="17" y="733"/>
                  </a:lnTo>
                  <a:lnTo>
                    <a:pt x="0" y="733"/>
                  </a:lnTo>
                  <a:lnTo>
                    <a:pt x="0" y="717"/>
                  </a:lnTo>
                  <a:lnTo>
                    <a:pt x="17" y="700"/>
                  </a:lnTo>
                  <a:lnTo>
                    <a:pt x="117" y="565"/>
                  </a:lnTo>
                  <a:lnTo>
                    <a:pt x="201" y="438"/>
                  </a:lnTo>
                  <a:lnTo>
                    <a:pt x="276" y="320"/>
                  </a:lnTo>
                  <a:lnTo>
                    <a:pt x="326" y="219"/>
                  </a:lnTo>
                  <a:lnTo>
                    <a:pt x="360" y="144"/>
                  </a:lnTo>
                  <a:lnTo>
                    <a:pt x="368" y="85"/>
                  </a:lnTo>
                  <a:lnTo>
                    <a:pt x="368" y="59"/>
                  </a:lnTo>
                  <a:lnTo>
                    <a:pt x="360" y="42"/>
                  </a:lnTo>
                  <a:lnTo>
                    <a:pt x="360" y="26"/>
                  </a:lnTo>
                  <a:lnTo>
                    <a:pt x="351" y="17"/>
                  </a:lnTo>
                  <a:close/>
                  <a:moveTo>
                    <a:pt x="585" y="995"/>
                  </a:moveTo>
                  <a:lnTo>
                    <a:pt x="585" y="1113"/>
                  </a:lnTo>
                  <a:lnTo>
                    <a:pt x="577" y="1180"/>
                  </a:lnTo>
                  <a:lnTo>
                    <a:pt x="560" y="1214"/>
                  </a:lnTo>
                  <a:lnTo>
                    <a:pt x="544" y="1222"/>
                  </a:lnTo>
                  <a:lnTo>
                    <a:pt x="527" y="1214"/>
                  </a:lnTo>
                  <a:lnTo>
                    <a:pt x="519" y="1205"/>
                  </a:lnTo>
                  <a:lnTo>
                    <a:pt x="502" y="1180"/>
                  </a:lnTo>
                  <a:lnTo>
                    <a:pt x="485" y="1130"/>
                  </a:lnTo>
                  <a:lnTo>
                    <a:pt x="485" y="1062"/>
                  </a:lnTo>
                  <a:lnTo>
                    <a:pt x="502" y="1003"/>
                  </a:lnTo>
                  <a:lnTo>
                    <a:pt x="519" y="919"/>
                  </a:lnTo>
                  <a:lnTo>
                    <a:pt x="527" y="792"/>
                  </a:lnTo>
                  <a:lnTo>
                    <a:pt x="535" y="632"/>
                  </a:lnTo>
                  <a:lnTo>
                    <a:pt x="527" y="422"/>
                  </a:lnTo>
                  <a:lnTo>
                    <a:pt x="527" y="413"/>
                  </a:lnTo>
                  <a:lnTo>
                    <a:pt x="519" y="354"/>
                  </a:lnTo>
                  <a:lnTo>
                    <a:pt x="502" y="295"/>
                  </a:lnTo>
                  <a:lnTo>
                    <a:pt x="485" y="253"/>
                  </a:lnTo>
                  <a:lnTo>
                    <a:pt x="485" y="219"/>
                  </a:lnTo>
                  <a:lnTo>
                    <a:pt x="510" y="219"/>
                  </a:lnTo>
                  <a:lnTo>
                    <a:pt x="560" y="236"/>
                  </a:lnTo>
                  <a:lnTo>
                    <a:pt x="577" y="253"/>
                  </a:lnTo>
                  <a:lnTo>
                    <a:pt x="661" y="219"/>
                  </a:lnTo>
                  <a:lnTo>
                    <a:pt x="719" y="194"/>
                  </a:lnTo>
                  <a:lnTo>
                    <a:pt x="753" y="186"/>
                  </a:lnTo>
                  <a:lnTo>
                    <a:pt x="795" y="194"/>
                  </a:lnTo>
                  <a:lnTo>
                    <a:pt x="845" y="228"/>
                  </a:lnTo>
                  <a:lnTo>
                    <a:pt x="862" y="245"/>
                  </a:lnTo>
                  <a:lnTo>
                    <a:pt x="845" y="278"/>
                  </a:lnTo>
                  <a:lnTo>
                    <a:pt x="836" y="312"/>
                  </a:lnTo>
                  <a:lnTo>
                    <a:pt x="828" y="379"/>
                  </a:lnTo>
                  <a:lnTo>
                    <a:pt x="820" y="481"/>
                  </a:lnTo>
                  <a:lnTo>
                    <a:pt x="820" y="531"/>
                  </a:lnTo>
                  <a:lnTo>
                    <a:pt x="811" y="556"/>
                  </a:lnTo>
                  <a:lnTo>
                    <a:pt x="811" y="582"/>
                  </a:lnTo>
                  <a:lnTo>
                    <a:pt x="803" y="599"/>
                  </a:lnTo>
                  <a:lnTo>
                    <a:pt x="769" y="615"/>
                  </a:lnTo>
                  <a:lnTo>
                    <a:pt x="761" y="615"/>
                  </a:lnTo>
                  <a:lnTo>
                    <a:pt x="728" y="582"/>
                  </a:lnTo>
                  <a:lnTo>
                    <a:pt x="661" y="590"/>
                  </a:lnTo>
                  <a:lnTo>
                    <a:pt x="594" y="607"/>
                  </a:lnTo>
                  <a:lnTo>
                    <a:pt x="594" y="615"/>
                  </a:lnTo>
                  <a:lnTo>
                    <a:pt x="585" y="658"/>
                  </a:lnTo>
                  <a:lnTo>
                    <a:pt x="585" y="995"/>
                  </a:lnTo>
                  <a:close/>
                  <a:moveTo>
                    <a:pt x="728" y="253"/>
                  </a:moveTo>
                  <a:lnTo>
                    <a:pt x="711" y="253"/>
                  </a:lnTo>
                  <a:lnTo>
                    <a:pt x="686" y="261"/>
                  </a:lnTo>
                  <a:lnTo>
                    <a:pt x="644" y="270"/>
                  </a:lnTo>
                  <a:lnTo>
                    <a:pt x="602" y="287"/>
                  </a:lnTo>
                  <a:lnTo>
                    <a:pt x="602" y="320"/>
                  </a:lnTo>
                  <a:lnTo>
                    <a:pt x="594" y="329"/>
                  </a:lnTo>
                  <a:lnTo>
                    <a:pt x="594" y="396"/>
                  </a:lnTo>
                  <a:lnTo>
                    <a:pt x="619" y="388"/>
                  </a:lnTo>
                  <a:lnTo>
                    <a:pt x="636" y="379"/>
                  </a:lnTo>
                  <a:lnTo>
                    <a:pt x="694" y="379"/>
                  </a:lnTo>
                  <a:lnTo>
                    <a:pt x="711" y="396"/>
                  </a:lnTo>
                  <a:lnTo>
                    <a:pt x="711" y="405"/>
                  </a:lnTo>
                  <a:lnTo>
                    <a:pt x="694" y="413"/>
                  </a:lnTo>
                  <a:lnTo>
                    <a:pt x="644" y="422"/>
                  </a:lnTo>
                  <a:lnTo>
                    <a:pt x="594" y="438"/>
                  </a:lnTo>
                  <a:lnTo>
                    <a:pt x="594" y="573"/>
                  </a:lnTo>
                  <a:lnTo>
                    <a:pt x="686" y="548"/>
                  </a:lnTo>
                  <a:lnTo>
                    <a:pt x="736" y="531"/>
                  </a:lnTo>
                  <a:lnTo>
                    <a:pt x="744" y="531"/>
                  </a:lnTo>
                  <a:lnTo>
                    <a:pt x="744" y="430"/>
                  </a:lnTo>
                  <a:lnTo>
                    <a:pt x="753" y="304"/>
                  </a:lnTo>
                  <a:lnTo>
                    <a:pt x="753" y="287"/>
                  </a:lnTo>
                  <a:lnTo>
                    <a:pt x="744" y="261"/>
                  </a:lnTo>
                  <a:lnTo>
                    <a:pt x="736" y="253"/>
                  </a:lnTo>
                  <a:lnTo>
                    <a:pt x="728" y="253"/>
                  </a:lnTo>
                  <a:close/>
                  <a:moveTo>
                    <a:pt x="945" y="455"/>
                  </a:moveTo>
                  <a:lnTo>
                    <a:pt x="945" y="278"/>
                  </a:lnTo>
                  <a:lnTo>
                    <a:pt x="928" y="211"/>
                  </a:lnTo>
                  <a:lnTo>
                    <a:pt x="920" y="169"/>
                  </a:lnTo>
                  <a:lnTo>
                    <a:pt x="912" y="144"/>
                  </a:lnTo>
                  <a:lnTo>
                    <a:pt x="903" y="127"/>
                  </a:lnTo>
                  <a:lnTo>
                    <a:pt x="912" y="127"/>
                  </a:lnTo>
                  <a:lnTo>
                    <a:pt x="920" y="118"/>
                  </a:lnTo>
                  <a:lnTo>
                    <a:pt x="928" y="118"/>
                  </a:lnTo>
                  <a:lnTo>
                    <a:pt x="962" y="135"/>
                  </a:lnTo>
                  <a:lnTo>
                    <a:pt x="979" y="152"/>
                  </a:lnTo>
                  <a:lnTo>
                    <a:pt x="1071" y="135"/>
                  </a:lnTo>
                  <a:lnTo>
                    <a:pt x="1129" y="118"/>
                  </a:lnTo>
                  <a:lnTo>
                    <a:pt x="1196" y="85"/>
                  </a:lnTo>
                  <a:lnTo>
                    <a:pt x="1213" y="85"/>
                  </a:lnTo>
                  <a:lnTo>
                    <a:pt x="1255" y="93"/>
                  </a:lnTo>
                  <a:lnTo>
                    <a:pt x="1296" y="110"/>
                  </a:lnTo>
                  <a:lnTo>
                    <a:pt x="1338" y="135"/>
                  </a:lnTo>
                  <a:lnTo>
                    <a:pt x="1355" y="160"/>
                  </a:lnTo>
                  <a:lnTo>
                    <a:pt x="1338" y="194"/>
                  </a:lnTo>
                  <a:lnTo>
                    <a:pt x="1330" y="219"/>
                  </a:lnTo>
                  <a:lnTo>
                    <a:pt x="1322" y="261"/>
                  </a:lnTo>
                  <a:lnTo>
                    <a:pt x="1322" y="573"/>
                  </a:lnTo>
                  <a:lnTo>
                    <a:pt x="1330" y="750"/>
                  </a:lnTo>
                  <a:lnTo>
                    <a:pt x="1330" y="894"/>
                  </a:lnTo>
                  <a:lnTo>
                    <a:pt x="1338" y="1003"/>
                  </a:lnTo>
                  <a:lnTo>
                    <a:pt x="1338" y="1130"/>
                  </a:lnTo>
                  <a:lnTo>
                    <a:pt x="1347" y="1163"/>
                  </a:lnTo>
                  <a:lnTo>
                    <a:pt x="1347" y="1180"/>
                  </a:lnTo>
                  <a:lnTo>
                    <a:pt x="1338" y="1239"/>
                  </a:lnTo>
                  <a:lnTo>
                    <a:pt x="1313" y="1298"/>
                  </a:lnTo>
                  <a:lnTo>
                    <a:pt x="1288" y="1340"/>
                  </a:lnTo>
                  <a:lnTo>
                    <a:pt x="1263" y="1357"/>
                  </a:lnTo>
                  <a:lnTo>
                    <a:pt x="1246" y="1357"/>
                  </a:lnTo>
                  <a:lnTo>
                    <a:pt x="1221" y="1340"/>
                  </a:lnTo>
                  <a:lnTo>
                    <a:pt x="1138" y="1256"/>
                  </a:lnTo>
                  <a:lnTo>
                    <a:pt x="1062" y="1189"/>
                  </a:lnTo>
                  <a:lnTo>
                    <a:pt x="1071" y="1180"/>
                  </a:lnTo>
                  <a:lnTo>
                    <a:pt x="1104" y="1189"/>
                  </a:lnTo>
                  <a:lnTo>
                    <a:pt x="1154" y="1197"/>
                  </a:lnTo>
                  <a:lnTo>
                    <a:pt x="1221" y="1197"/>
                  </a:lnTo>
                  <a:lnTo>
                    <a:pt x="1238" y="1130"/>
                  </a:lnTo>
                  <a:lnTo>
                    <a:pt x="1238" y="1003"/>
                  </a:lnTo>
                  <a:lnTo>
                    <a:pt x="1246" y="818"/>
                  </a:lnTo>
                  <a:lnTo>
                    <a:pt x="1246" y="666"/>
                  </a:lnTo>
                  <a:lnTo>
                    <a:pt x="1238" y="497"/>
                  </a:lnTo>
                  <a:lnTo>
                    <a:pt x="1146" y="506"/>
                  </a:lnTo>
                  <a:lnTo>
                    <a:pt x="1037" y="514"/>
                  </a:lnTo>
                  <a:lnTo>
                    <a:pt x="1020" y="514"/>
                  </a:lnTo>
                  <a:lnTo>
                    <a:pt x="1020" y="531"/>
                  </a:lnTo>
                  <a:lnTo>
                    <a:pt x="1012" y="556"/>
                  </a:lnTo>
                  <a:lnTo>
                    <a:pt x="1004" y="565"/>
                  </a:lnTo>
                  <a:lnTo>
                    <a:pt x="987" y="565"/>
                  </a:lnTo>
                  <a:lnTo>
                    <a:pt x="979" y="556"/>
                  </a:lnTo>
                  <a:lnTo>
                    <a:pt x="970" y="540"/>
                  </a:lnTo>
                  <a:lnTo>
                    <a:pt x="954" y="523"/>
                  </a:lnTo>
                  <a:lnTo>
                    <a:pt x="945" y="489"/>
                  </a:lnTo>
                  <a:lnTo>
                    <a:pt x="945" y="455"/>
                  </a:lnTo>
                  <a:close/>
                  <a:moveTo>
                    <a:pt x="1238" y="455"/>
                  </a:moveTo>
                  <a:lnTo>
                    <a:pt x="1238" y="236"/>
                  </a:lnTo>
                  <a:lnTo>
                    <a:pt x="1230" y="211"/>
                  </a:lnTo>
                  <a:lnTo>
                    <a:pt x="1230" y="194"/>
                  </a:lnTo>
                  <a:lnTo>
                    <a:pt x="1204" y="169"/>
                  </a:lnTo>
                  <a:lnTo>
                    <a:pt x="1188" y="160"/>
                  </a:lnTo>
                  <a:lnTo>
                    <a:pt x="1171" y="169"/>
                  </a:lnTo>
                  <a:lnTo>
                    <a:pt x="1071" y="186"/>
                  </a:lnTo>
                  <a:lnTo>
                    <a:pt x="1012" y="203"/>
                  </a:lnTo>
                  <a:lnTo>
                    <a:pt x="1012" y="320"/>
                  </a:lnTo>
                  <a:lnTo>
                    <a:pt x="1054" y="295"/>
                  </a:lnTo>
                  <a:lnTo>
                    <a:pt x="1087" y="287"/>
                  </a:lnTo>
                  <a:lnTo>
                    <a:pt x="1129" y="278"/>
                  </a:lnTo>
                  <a:lnTo>
                    <a:pt x="1146" y="287"/>
                  </a:lnTo>
                  <a:lnTo>
                    <a:pt x="1171" y="295"/>
                  </a:lnTo>
                  <a:lnTo>
                    <a:pt x="1188" y="304"/>
                  </a:lnTo>
                  <a:lnTo>
                    <a:pt x="1188" y="320"/>
                  </a:lnTo>
                  <a:lnTo>
                    <a:pt x="1154" y="329"/>
                  </a:lnTo>
                  <a:lnTo>
                    <a:pt x="1104" y="337"/>
                  </a:lnTo>
                  <a:lnTo>
                    <a:pt x="1029" y="354"/>
                  </a:lnTo>
                  <a:lnTo>
                    <a:pt x="1012" y="354"/>
                  </a:lnTo>
                  <a:lnTo>
                    <a:pt x="1012" y="438"/>
                  </a:lnTo>
                  <a:lnTo>
                    <a:pt x="1020" y="481"/>
                  </a:lnTo>
                  <a:lnTo>
                    <a:pt x="1104" y="464"/>
                  </a:lnTo>
                  <a:lnTo>
                    <a:pt x="1171" y="447"/>
                  </a:lnTo>
                  <a:lnTo>
                    <a:pt x="1221" y="447"/>
                  </a:lnTo>
                  <a:lnTo>
                    <a:pt x="1230" y="455"/>
                  </a:lnTo>
                  <a:lnTo>
                    <a:pt x="1238" y="4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39" name="Freeform 643"/>
            <p:cNvSpPr>
              <a:spLocks noEditPoints="1"/>
            </p:cNvSpPr>
            <p:nvPr/>
          </p:nvSpPr>
          <p:spPr bwMode="auto">
            <a:xfrm>
              <a:off x="10668" y="3534"/>
              <a:ext cx="1196" cy="1373"/>
            </a:xfrm>
            <a:custGeom>
              <a:avLst/>
              <a:gdLst/>
              <a:ahLst/>
              <a:cxnLst>
                <a:cxn ang="0">
                  <a:pos x="16" y="539"/>
                </a:cxn>
                <a:cxn ang="0">
                  <a:pos x="8" y="480"/>
                </a:cxn>
                <a:cxn ang="0">
                  <a:pos x="209" y="227"/>
                </a:cxn>
                <a:cxn ang="0">
                  <a:pos x="209" y="101"/>
                </a:cxn>
                <a:cxn ang="0">
                  <a:pos x="284" y="101"/>
                </a:cxn>
                <a:cxn ang="0">
                  <a:pos x="368" y="134"/>
                </a:cxn>
                <a:cxn ang="0">
                  <a:pos x="318" y="236"/>
                </a:cxn>
                <a:cxn ang="0">
                  <a:pos x="225" y="480"/>
                </a:cxn>
                <a:cxn ang="0">
                  <a:pos x="376" y="429"/>
                </a:cxn>
                <a:cxn ang="0">
                  <a:pos x="476" y="539"/>
                </a:cxn>
                <a:cxn ang="0">
                  <a:pos x="435" y="1002"/>
                </a:cxn>
                <a:cxn ang="0">
                  <a:pos x="359" y="1154"/>
                </a:cxn>
                <a:cxn ang="0">
                  <a:pos x="150" y="1061"/>
                </a:cxn>
                <a:cxn ang="0">
                  <a:pos x="100" y="1120"/>
                </a:cxn>
                <a:cxn ang="0">
                  <a:pos x="33" y="1061"/>
                </a:cxn>
                <a:cxn ang="0">
                  <a:pos x="50" y="859"/>
                </a:cxn>
                <a:cxn ang="0">
                  <a:pos x="142" y="556"/>
                </a:cxn>
                <a:cxn ang="0">
                  <a:pos x="150" y="733"/>
                </a:cxn>
                <a:cxn ang="0">
                  <a:pos x="292" y="716"/>
                </a:cxn>
                <a:cxn ang="0">
                  <a:pos x="309" y="750"/>
                </a:cxn>
                <a:cxn ang="0">
                  <a:pos x="125" y="1019"/>
                </a:cxn>
                <a:cxn ang="0">
                  <a:pos x="301" y="994"/>
                </a:cxn>
                <a:cxn ang="0">
                  <a:pos x="343" y="969"/>
                </a:cxn>
                <a:cxn ang="0">
                  <a:pos x="359" y="564"/>
                </a:cxn>
                <a:cxn ang="0">
                  <a:pos x="334" y="514"/>
                </a:cxn>
                <a:cxn ang="0">
                  <a:pos x="752" y="8"/>
                </a:cxn>
                <a:cxn ang="0">
                  <a:pos x="903" y="59"/>
                </a:cxn>
                <a:cxn ang="0">
                  <a:pos x="895" y="143"/>
                </a:cxn>
                <a:cxn ang="0">
                  <a:pos x="844" y="236"/>
                </a:cxn>
                <a:cxn ang="0">
                  <a:pos x="861" y="429"/>
                </a:cxn>
                <a:cxn ang="0">
                  <a:pos x="987" y="396"/>
                </a:cxn>
                <a:cxn ang="0">
                  <a:pos x="1179" y="455"/>
                </a:cxn>
                <a:cxn ang="0">
                  <a:pos x="1171" y="514"/>
                </a:cxn>
                <a:cxn ang="0">
                  <a:pos x="1129" y="817"/>
                </a:cxn>
                <a:cxn ang="0">
                  <a:pos x="995" y="1306"/>
                </a:cxn>
                <a:cxn ang="0">
                  <a:pos x="853" y="1340"/>
                </a:cxn>
                <a:cxn ang="0">
                  <a:pos x="727" y="1171"/>
                </a:cxn>
                <a:cxn ang="0">
                  <a:pos x="895" y="1213"/>
                </a:cxn>
                <a:cxn ang="0">
                  <a:pos x="1020" y="834"/>
                </a:cxn>
                <a:cxn ang="0">
                  <a:pos x="1003" y="488"/>
                </a:cxn>
                <a:cxn ang="0">
                  <a:pos x="828" y="497"/>
                </a:cxn>
                <a:cxn ang="0">
                  <a:pos x="677" y="497"/>
                </a:cxn>
                <a:cxn ang="0">
                  <a:pos x="510" y="657"/>
                </a:cxn>
                <a:cxn ang="0">
                  <a:pos x="594" y="514"/>
                </a:cxn>
                <a:cxn ang="0">
                  <a:pos x="761" y="168"/>
                </a:cxn>
                <a:cxn ang="0">
                  <a:pos x="761" y="42"/>
                </a:cxn>
                <a:cxn ang="0">
                  <a:pos x="736" y="927"/>
                </a:cxn>
                <a:cxn ang="0">
                  <a:pos x="619" y="792"/>
                </a:cxn>
                <a:cxn ang="0">
                  <a:pos x="627" y="724"/>
                </a:cxn>
                <a:cxn ang="0">
                  <a:pos x="794" y="876"/>
                </a:cxn>
                <a:cxn ang="0">
                  <a:pos x="761" y="927"/>
                </a:cxn>
              </a:cxnLst>
              <a:rect l="0" t="0" r="r" b="b"/>
              <a:pathLst>
                <a:path w="1196" h="1373">
                  <a:moveTo>
                    <a:pt x="58" y="766"/>
                  </a:moveTo>
                  <a:lnTo>
                    <a:pt x="50" y="665"/>
                  </a:lnTo>
                  <a:lnTo>
                    <a:pt x="33" y="589"/>
                  </a:lnTo>
                  <a:lnTo>
                    <a:pt x="16" y="539"/>
                  </a:lnTo>
                  <a:lnTo>
                    <a:pt x="8" y="505"/>
                  </a:lnTo>
                  <a:lnTo>
                    <a:pt x="0" y="497"/>
                  </a:lnTo>
                  <a:lnTo>
                    <a:pt x="0" y="488"/>
                  </a:lnTo>
                  <a:lnTo>
                    <a:pt x="8" y="480"/>
                  </a:lnTo>
                  <a:lnTo>
                    <a:pt x="41" y="480"/>
                  </a:lnTo>
                  <a:lnTo>
                    <a:pt x="92" y="505"/>
                  </a:lnTo>
                  <a:lnTo>
                    <a:pt x="167" y="337"/>
                  </a:lnTo>
                  <a:lnTo>
                    <a:pt x="209" y="227"/>
                  </a:lnTo>
                  <a:lnTo>
                    <a:pt x="217" y="160"/>
                  </a:lnTo>
                  <a:lnTo>
                    <a:pt x="217" y="126"/>
                  </a:lnTo>
                  <a:lnTo>
                    <a:pt x="209" y="118"/>
                  </a:lnTo>
                  <a:lnTo>
                    <a:pt x="209" y="101"/>
                  </a:lnTo>
                  <a:lnTo>
                    <a:pt x="217" y="101"/>
                  </a:lnTo>
                  <a:lnTo>
                    <a:pt x="234" y="92"/>
                  </a:lnTo>
                  <a:lnTo>
                    <a:pt x="259" y="92"/>
                  </a:lnTo>
                  <a:lnTo>
                    <a:pt x="284" y="101"/>
                  </a:lnTo>
                  <a:lnTo>
                    <a:pt x="309" y="101"/>
                  </a:lnTo>
                  <a:lnTo>
                    <a:pt x="334" y="109"/>
                  </a:lnTo>
                  <a:lnTo>
                    <a:pt x="351" y="118"/>
                  </a:lnTo>
                  <a:lnTo>
                    <a:pt x="368" y="134"/>
                  </a:lnTo>
                  <a:lnTo>
                    <a:pt x="376" y="151"/>
                  </a:lnTo>
                  <a:lnTo>
                    <a:pt x="368" y="168"/>
                  </a:lnTo>
                  <a:lnTo>
                    <a:pt x="343" y="193"/>
                  </a:lnTo>
                  <a:lnTo>
                    <a:pt x="318" y="236"/>
                  </a:lnTo>
                  <a:lnTo>
                    <a:pt x="267" y="294"/>
                  </a:lnTo>
                  <a:lnTo>
                    <a:pt x="200" y="387"/>
                  </a:lnTo>
                  <a:lnTo>
                    <a:pt x="117" y="505"/>
                  </a:lnTo>
                  <a:lnTo>
                    <a:pt x="225" y="480"/>
                  </a:lnTo>
                  <a:lnTo>
                    <a:pt x="292" y="455"/>
                  </a:lnTo>
                  <a:lnTo>
                    <a:pt x="334" y="438"/>
                  </a:lnTo>
                  <a:lnTo>
                    <a:pt x="368" y="429"/>
                  </a:lnTo>
                  <a:lnTo>
                    <a:pt x="376" y="429"/>
                  </a:lnTo>
                  <a:lnTo>
                    <a:pt x="460" y="471"/>
                  </a:lnTo>
                  <a:lnTo>
                    <a:pt x="485" y="488"/>
                  </a:lnTo>
                  <a:lnTo>
                    <a:pt x="493" y="514"/>
                  </a:lnTo>
                  <a:lnTo>
                    <a:pt x="476" y="539"/>
                  </a:lnTo>
                  <a:lnTo>
                    <a:pt x="460" y="573"/>
                  </a:lnTo>
                  <a:lnTo>
                    <a:pt x="443" y="640"/>
                  </a:lnTo>
                  <a:lnTo>
                    <a:pt x="443" y="876"/>
                  </a:lnTo>
                  <a:lnTo>
                    <a:pt x="435" y="1002"/>
                  </a:lnTo>
                  <a:lnTo>
                    <a:pt x="401" y="1112"/>
                  </a:lnTo>
                  <a:lnTo>
                    <a:pt x="384" y="1146"/>
                  </a:lnTo>
                  <a:lnTo>
                    <a:pt x="376" y="1154"/>
                  </a:lnTo>
                  <a:lnTo>
                    <a:pt x="359" y="1154"/>
                  </a:lnTo>
                  <a:lnTo>
                    <a:pt x="343" y="1137"/>
                  </a:lnTo>
                  <a:lnTo>
                    <a:pt x="292" y="1045"/>
                  </a:lnTo>
                  <a:lnTo>
                    <a:pt x="200" y="1053"/>
                  </a:lnTo>
                  <a:lnTo>
                    <a:pt x="150" y="1061"/>
                  </a:lnTo>
                  <a:lnTo>
                    <a:pt x="133" y="1070"/>
                  </a:lnTo>
                  <a:lnTo>
                    <a:pt x="117" y="1070"/>
                  </a:lnTo>
                  <a:lnTo>
                    <a:pt x="108" y="1104"/>
                  </a:lnTo>
                  <a:lnTo>
                    <a:pt x="100" y="1120"/>
                  </a:lnTo>
                  <a:lnTo>
                    <a:pt x="83" y="1129"/>
                  </a:lnTo>
                  <a:lnTo>
                    <a:pt x="75" y="1129"/>
                  </a:lnTo>
                  <a:lnTo>
                    <a:pt x="58" y="1112"/>
                  </a:lnTo>
                  <a:lnTo>
                    <a:pt x="33" y="1061"/>
                  </a:lnTo>
                  <a:lnTo>
                    <a:pt x="33" y="994"/>
                  </a:lnTo>
                  <a:lnTo>
                    <a:pt x="41" y="960"/>
                  </a:lnTo>
                  <a:lnTo>
                    <a:pt x="50" y="918"/>
                  </a:lnTo>
                  <a:lnTo>
                    <a:pt x="50" y="859"/>
                  </a:lnTo>
                  <a:lnTo>
                    <a:pt x="58" y="766"/>
                  </a:lnTo>
                  <a:close/>
                  <a:moveTo>
                    <a:pt x="318" y="505"/>
                  </a:moveTo>
                  <a:lnTo>
                    <a:pt x="209" y="539"/>
                  </a:lnTo>
                  <a:lnTo>
                    <a:pt x="142" y="556"/>
                  </a:lnTo>
                  <a:lnTo>
                    <a:pt x="117" y="564"/>
                  </a:lnTo>
                  <a:lnTo>
                    <a:pt x="117" y="741"/>
                  </a:lnTo>
                  <a:lnTo>
                    <a:pt x="133" y="733"/>
                  </a:lnTo>
                  <a:lnTo>
                    <a:pt x="150" y="733"/>
                  </a:lnTo>
                  <a:lnTo>
                    <a:pt x="192" y="716"/>
                  </a:lnTo>
                  <a:lnTo>
                    <a:pt x="225" y="707"/>
                  </a:lnTo>
                  <a:lnTo>
                    <a:pt x="276" y="707"/>
                  </a:lnTo>
                  <a:lnTo>
                    <a:pt x="292" y="716"/>
                  </a:lnTo>
                  <a:lnTo>
                    <a:pt x="301" y="724"/>
                  </a:lnTo>
                  <a:lnTo>
                    <a:pt x="318" y="733"/>
                  </a:lnTo>
                  <a:lnTo>
                    <a:pt x="318" y="741"/>
                  </a:lnTo>
                  <a:lnTo>
                    <a:pt x="309" y="750"/>
                  </a:lnTo>
                  <a:lnTo>
                    <a:pt x="125" y="783"/>
                  </a:lnTo>
                  <a:lnTo>
                    <a:pt x="117" y="783"/>
                  </a:lnTo>
                  <a:lnTo>
                    <a:pt x="125" y="783"/>
                  </a:lnTo>
                  <a:lnTo>
                    <a:pt x="125" y="1019"/>
                  </a:lnTo>
                  <a:lnTo>
                    <a:pt x="192" y="1002"/>
                  </a:lnTo>
                  <a:lnTo>
                    <a:pt x="242" y="986"/>
                  </a:lnTo>
                  <a:lnTo>
                    <a:pt x="284" y="986"/>
                  </a:lnTo>
                  <a:lnTo>
                    <a:pt x="301" y="994"/>
                  </a:lnTo>
                  <a:lnTo>
                    <a:pt x="309" y="994"/>
                  </a:lnTo>
                  <a:lnTo>
                    <a:pt x="326" y="1002"/>
                  </a:lnTo>
                  <a:lnTo>
                    <a:pt x="334" y="1002"/>
                  </a:lnTo>
                  <a:lnTo>
                    <a:pt x="343" y="969"/>
                  </a:lnTo>
                  <a:lnTo>
                    <a:pt x="359" y="893"/>
                  </a:lnTo>
                  <a:lnTo>
                    <a:pt x="368" y="792"/>
                  </a:lnTo>
                  <a:lnTo>
                    <a:pt x="368" y="623"/>
                  </a:lnTo>
                  <a:lnTo>
                    <a:pt x="359" y="564"/>
                  </a:lnTo>
                  <a:lnTo>
                    <a:pt x="359" y="539"/>
                  </a:lnTo>
                  <a:lnTo>
                    <a:pt x="351" y="522"/>
                  </a:lnTo>
                  <a:lnTo>
                    <a:pt x="351" y="514"/>
                  </a:lnTo>
                  <a:lnTo>
                    <a:pt x="334" y="514"/>
                  </a:lnTo>
                  <a:lnTo>
                    <a:pt x="326" y="505"/>
                  </a:lnTo>
                  <a:lnTo>
                    <a:pt x="318" y="505"/>
                  </a:lnTo>
                  <a:close/>
                  <a:moveTo>
                    <a:pt x="752" y="16"/>
                  </a:moveTo>
                  <a:lnTo>
                    <a:pt x="752" y="8"/>
                  </a:lnTo>
                  <a:lnTo>
                    <a:pt x="761" y="0"/>
                  </a:lnTo>
                  <a:lnTo>
                    <a:pt x="803" y="0"/>
                  </a:lnTo>
                  <a:lnTo>
                    <a:pt x="828" y="8"/>
                  </a:lnTo>
                  <a:lnTo>
                    <a:pt x="903" y="59"/>
                  </a:lnTo>
                  <a:lnTo>
                    <a:pt x="911" y="75"/>
                  </a:lnTo>
                  <a:lnTo>
                    <a:pt x="920" y="101"/>
                  </a:lnTo>
                  <a:lnTo>
                    <a:pt x="911" y="118"/>
                  </a:lnTo>
                  <a:lnTo>
                    <a:pt x="895" y="143"/>
                  </a:lnTo>
                  <a:lnTo>
                    <a:pt x="886" y="160"/>
                  </a:lnTo>
                  <a:lnTo>
                    <a:pt x="870" y="177"/>
                  </a:lnTo>
                  <a:lnTo>
                    <a:pt x="861" y="202"/>
                  </a:lnTo>
                  <a:lnTo>
                    <a:pt x="844" y="236"/>
                  </a:lnTo>
                  <a:lnTo>
                    <a:pt x="811" y="294"/>
                  </a:lnTo>
                  <a:lnTo>
                    <a:pt x="694" y="471"/>
                  </a:lnTo>
                  <a:lnTo>
                    <a:pt x="803" y="446"/>
                  </a:lnTo>
                  <a:lnTo>
                    <a:pt x="861" y="429"/>
                  </a:lnTo>
                  <a:lnTo>
                    <a:pt x="895" y="421"/>
                  </a:lnTo>
                  <a:lnTo>
                    <a:pt x="911" y="421"/>
                  </a:lnTo>
                  <a:lnTo>
                    <a:pt x="953" y="404"/>
                  </a:lnTo>
                  <a:lnTo>
                    <a:pt x="987" y="396"/>
                  </a:lnTo>
                  <a:lnTo>
                    <a:pt x="1037" y="396"/>
                  </a:lnTo>
                  <a:lnTo>
                    <a:pt x="1079" y="404"/>
                  </a:lnTo>
                  <a:lnTo>
                    <a:pt x="1137" y="429"/>
                  </a:lnTo>
                  <a:lnTo>
                    <a:pt x="1179" y="455"/>
                  </a:lnTo>
                  <a:lnTo>
                    <a:pt x="1196" y="480"/>
                  </a:lnTo>
                  <a:lnTo>
                    <a:pt x="1196" y="488"/>
                  </a:lnTo>
                  <a:lnTo>
                    <a:pt x="1187" y="505"/>
                  </a:lnTo>
                  <a:lnTo>
                    <a:pt x="1171" y="514"/>
                  </a:lnTo>
                  <a:lnTo>
                    <a:pt x="1162" y="530"/>
                  </a:lnTo>
                  <a:lnTo>
                    <a:pt x="1146" y="581"/>
                  </a:lnTo>
                  <a:lnTo>
                    <a:pt x="1146" y="606"/>
                  </a:lnTo>
                  <a:lnTo>
                    <a:pt x="1129" y="817"/>
                  </a:lnTo>
                  <a:lnTo>
                    <a:pt x="1104" y="994"/>
                  </a:lnTo>
                  <a:lnTo>
                    <a:pt x="1079" y="1129"/>
                  </a:lnTo>
                  <a:lnTo>
                    <a:pt x="1045" y="1222"/>
                  </a:lnTo>
                  <a:lnTo>
                    <a:pt x="995" y="1306"/>
                  </a:lnTo>
                  <a:lnTo>
                    <a:pt x="953" y="1356"/>
                  </a:lnTo>
                  <a:lnTo>
                    <a:pt x="895" y="1373"/>
                  </a:lnTo>
                  <a:lnTo>
                    <a:pt x="886" y="1373"/>
                  </a:lnTo>
                  <a:lnTo>
                    <a:pt x="853" y="1340"/>
                  </a:lnTo>
                  <a:lnTo>
                    <a:pt x="811" y="1272"/>
                  </a:lnTo>
                  <a:lnTo>
                    <a:pt x="769" y="1222"/>
                  </a:lnTo>
                  <a:lnTo>
                    <a:pt x="736" y="1188"/>
                  </a:lnTo>
                  <a:lnTo>
                    <a:pt x="727" y="1171"/>
                  </a:lnTo>
                  <a:lnTo>
                    <a:pt x="744" y="1171"/>
                  </a:lnTo>
                  <a:lnTo>
                    <a:pt x="769" y="1179"/>
                  </a:lnTo>
                  <a:lnTo>
                    <a:pt x="811" y="1196"/>
                  </a:lnTo>
                  <a:lnTo>
                    <a:pt x="895" y="1213"/>
                  </a:lnTo>
                  <a:lnTo>
                    <a:pt x="936" y="1188"/>
                  </a:lnTo>
                  <a:lnTo>
                    <a:pt x="970" y="1104"/>
                  </a:lnTo>
                  <a:lnTo>
                    <a:pt x="1003" y="986"/>
                  </a:lnTo>
                  <a:lnTo>
                    <a:pt x="1020" y="834"/>
                  </a:lnTo>
                  <a:lnTo>
                    <a:pt x="1028" y="657"/>
                  </a:lnTo>
                  <a:lnTo>
                    <a:pt x="1028" y="564"/>
                  </a:lnTo>
                  <a:lnTo>
                    <a:pt x="1020" y="505"/>
                  </a:lnTo>
                  <a:lnTo>
                    <a:pt x="1003" y="488"/>
                  </a:lnTo>
                  <a:lnTo>
                    <a:pt x="978" y="480"/>
                  </a:lnTo>
                  <a:lnTo>
                    <a:pt x="945" y="480"/>
                  </a:lnTo>
                  <a:lnTo>
                    <a:pt x="895" y="488"/>
                  </a:lnTo>
                  <a:lnTo>
                    <a:pt x="828" y="497"/>
                  </a:lnTo>
                  <a:lnTo>
                    <a:pt x="769" y="505"/>
                  </a:lnTo>
                  <a:lnTo>
                    <a:pt x="736" y="514"/>
                  </a:lnTo>
                  <a:lnTo>
                    <a:pt x="702" y="505"/>
                  </a:lnTo>
                  <a:lnTo>
                    <a:pt x="677" y="497"/>
                  </a:lnTo>
                  <a:lnTo>
                    <a:pt x="610" y="581"/>
                  </a:lnTo>
                  <a:lnTo>
                    <a:pt x="560" y="632"/>
                  </a:lnTo>
                  <a:lnTo>
                    <a:pt x="527" y="657"/>
                  </a:lnTo>
                  <a:lnTo>
                    <a:pt x="510" y="657"/>
                  </a:lnTo>
                  <a:lnTo>
                    <a:pt x="510" y="648"/>
                  </a:lnTo>
                  <a:lnTo>
                    <a:pt x="518" y="623"/>
                  </a:lnTo>
                  <a:lnTo>
                    <a:pt x="552" y="581"/>
                  </a:lnTo>
                  <a:lnTo>
                    <a:pt x="594" y="514"/>
                  </a:lnTo>
                  <a:lnTo>
                    <a:pt x="635" y="429"/>
                  </a:lnTo>
                  <a:lnTo>
                    <a:pt x="686" y="337"/>
                  </a:lnTo>
                  <a:lnTo>
                    <a:pt x="727" y="252"/>
                  </a:lnTo>
                  <a:lnTo>
                    <a:pt x="761" y="168"/>
                  </a:lnTo>
                  <a:lnTo>
                    <a:pt x="769" y="92"/>
                  </a:lnTo>
                  <a:lnTo>
                    <a:pt x="769" y="67"/>
                  </a:lnTo>
                  <a:lnTo>
                    <a:pt x="761" y="50"/>
                  </a:lnTo>
                  <a:lnTo>
                    <a:pt x="761" y="42"/>
                  </a:lnTo>
                  <a:lnTo>
                    <a:pt x="752" y="25"/>
                  </a:lnTo>
                  <a:lnTo>
                    <a:pt x="752" y="16"/>
                  </a:lnTo>
                  <a:close/>
                  <a:moveTo>
                    <a:pt x="761" y="927"/>
                  </a:moveTo>
                  <a:lnTo>
                    <a:pt x="736" y="927"/>
                  </a:lnTo>
                  <a:lnTo>
                    <a:pt x="719" y="918"/>
                  </a:lnTo>
                  <a:lnTo>
                    <a:pt x="711" y="901"/>
                  </a:lnTo>
                  <a:lnTo>
                    <a:pt x="652" y="834"/>
                  </a:lnTo>
                  <a:lnTo>
                    <a:pt x="619" y="792"/>
                  </a:lnTo>
                  <a:lnTo>
                    <a:pt x="577" y="750"/>
                  </a:lnTo>
                  <a:lnTo>
                    <a:pt x="594" y="716"/>
                  </a:lnTo>
                  <a:lnTo>
                    <a:pt x="619" y="716"/>
                  </a:lnTo>
                  <a:lnTo>
                    <a:pt x="627" y="724"/>
                  </a:lnTo>
                  <a:lnTo>
                    <a:pt x="711" y="758"/>
                  </a:lnTo>
                  <a:lnTo>
                    <a:pt x="761" y="800"/>
                  </a:lnTo>
                  <a:lnTo>
                    <a:pt x="786" y="834"/>
                  </a:lnTo>
                  <a:lnTo>
                    <a:pt x="794" y="876"/>
                  </a:lnTo>
                  <a:lnTo>
                    <a:pt x="794" y="901"/>
                  </a:lnTo>
                  <a:lnTo>
                    <a:pt x="786" y="918"/>
                  </a:lnTo>
                  <a:lnTo>
                    <a:pt x="769" y="927"/>
                  </a:lnTo>
                  <a:lnTo>
                    <a:pt x="761" y="9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40" name="Freeform 644"/>
            <p:cNvSpPr>
              <a:spLocks/>
            </p:cNvSpPr>
            <p:nvPr/>
          </p:nvSpPr>
          <p:spPr bwMode="auto">
            <a:xfrm>
              <a:off x="12106" y="4166"/>
              <a:ext cx="736" cy="1036"/>
            </a:xfrm>
            <a:custGeom>
              <a:avLst/>
              <a:gdLst/>
              <a:ahLst/>
              <a:cxnLst>
                <a:cxn ang="0">
                  <a:pos x="728" y="75"/>
                </a:cxn>
                <a:cxn ang="0">
                  <a:pos x="736" y="59"/>
                </a:cxn>
                <a:cxn ang="0">
                  <a:pos x="703" y="16"/>
                </a:cxn>
                <a:cxn ang="0">
                  <a:pos x="661" y="25"/>
                </a:cxn>
                <a:cxn ang="0">
                  <a:pos x="628" y="50"/>
                </a:cxn>
                <a:cxn ang="0">
                  <a:pos x="619" y="75"/>
                </a:cxn>
                <a:cxn ang="0">
                  <a:pos x="611" y="118"/>
                </a:cxn>
                <a:cxn ang="0">
                  <a:pos x="594" y="202"/>
                </a:cxn>
                <a:cxn ang="0">
                  <a:pos x="502" y="556"/>
                </a:cxn>
                <a:cxn ang="0">
                  <a:pos x="452" y="632"/>
                </a:cxn>
                <a:cxn ang="0">
                  <a:pos x="327" y="691"/>
                </a:cxn>
                <a:cxn ang="0">
                  <a:pos x="268" y="674"/>
                </a:cxn>
                <a:cxn ang="0">
                  <a:pos x="235" y="632"/>
                </a:cxn>
                <a:cxn ang="0">
                  <a:pos x="226" y="581"/>
                </a:cxn>
                <a:cxn ang="0">
                  <a:pos x="235" y="472"/>
                </a:cxn>
                <a:cxn ang="0">
                  <a:pos x="310" y="244"/>
                </a:cxn>
                <a:cxn ang="0">
                  <a:pos x="335" y="160"/>
                </a:cxn>
                <a:cxn ang="0">
                  <a:pos x="318" y="59"/>
                </a:cxn>
                <a:cxn ang="0">
                  <a:pos x="276" y="16"/>
                </a:cxn>
                <a:cxn ang="0">
                  <a:pos x="209" y="0"/>
                </a:cxn>
                <a:cxn ang="0">
                  <a:pos x="84" y="59"/>
                </a:cxn>
                <a:cxn ang="0">
                  <a:pos x="17" y="177"/>
                </a:cxn>
                <a:cxn ang="0">
                  <a:pos x="0" y="252"/>
                </a:cxn>
                <a:cxn ang="0">
                  <a:pos x="25" y="261"/>
                </a:cxn>
                <a:cxn ang="0">
                  <a:pos x="34" y="244"/>
                </a:cxn>
                <a:cxn ang="0">
                  <a:pos x="76" y="134"/>
                </a:cxn>
                <a:cxn ang="0">
                  <a:pos x="159" y="42"/>
                </a:cxn>
                <a:cxn ang="0">
                  <a:pos x="218" y="33"/>
                </a:cxn>
                <a:cxn ang="0">
                  <a:pos x="243" y="84"/>
                </a:cxn>
                <a:cxn ang="0">
                  <a:pos x="218" y="193"/>
                </a:cxn>
                <a:cxn ang="0">
                  <a:pos x="143" y="396"/>
                </a:cxn>
                <a:cxn ang="0">
                  <a:pos x="126" y="531"/>
                </a:cxn>
                <a:cxn ang="0">
                  <a:pos x="168" y="665"/>
                </a:cxn>
                <a:cxn ang="0">
                  <a:pos x="260" y="716"/>
                </a:cxn>
                <a:cxn ang="0">
                  <a:pos x="402" y="708"/>
                </a:cxn>
                <a:cxn ang="0">
                  <a:pos x="460" y="733"/>
                </a:cxn>
                <a:cxn ang="0">
                  <a:pos x="377" y="901"/>
                </a:cxn>
                <a:cxn ang="0">
                  <a:pos x="268" y="986"/>
                </a:cxn>
                <a:cxn ang="0">
                  <a:pos x="168" y="1002"/>
                </a:cxn>
                <a:cxn ang="0">
                  <a:pos x="109" y="977"/>
                </a:cxn>
                <a:cxn ang="0">
                  <a:pos x="76" y="935"/>
                </a:cxn>
                <a:cxn ang="0">
                  <a:pos x="151" y="918"/>
                </a:cxn>
                <a:cxn ang="0">
                  <a:pos x="176" y="825"/>
                </a:cxn>
                <a:cxn ang="0">
                  <a:pos x="143" y="800"/>
                </a:cxn>
                <a:cxn ang="0">
                  <a:pos x="101" y="792"/>
                </a:cxn>
                <a:cxn ang="0">
                  <a:pos x="51" y="825"/>
                </a:cxn>
                <a:cxn ang="0">
                  <a:pos x="34" y="868"/>
                </a:cxn>
                <a:cxn ang="0">
                  <a:pos x="51" y="969"/>
                </a:cxn>
                <a:cxn ang="0">
                  <a:pos x="201" y="1036"/>
                </a:cxn>
                <a:cxn ang="0">
                  <a:pos x="435" y="943"/>
                </a:cxn>
                <a:cxn ang="0">
                  <a:pos x="577" y="708"/>
                </a:cxn>
              </a:cxnLst>
              <a:rect l="0" t="0" r="r" b="b"/>
              <a:pathLst>
                <a:path w="736" h="1036">
                  <a:moveTo>
                    <a:pt x="728" y="92"/>
                  </a:moveTo>
                  <a:lnTo>
                    <a:pt x="728" y="75"/>
                  </a:lnTo>
                  <a:lnTo>
                    <a:pt x="736" y="67"/>
                  </a:lnTo>
                  <a:lnTo>
                    <a:pt x="736" y="59"/>
                  </a:lnTo>
                  <a:lnTo>
                    <a:pt x="720" y="25"/>
                  </a:lnTo>
                  <a:lnTo>
                    <a:pt x="703" y="16"/>
                  </a:lnTo>
                  <a:lnTo>
                    <a:pt x="669" y="16"/>
                  </a:lnTo>
                  <a:lnTo>
                    <a:pt x="661" y="25"/>
                  </a:lnTo>
                  <a:lnTo>
                    <a:pt x="644" y="33"/>
                  </a:lnTo>
                  <a:lnTo>
                    <a:pt x="628" y="50"/>
                  </a:lnTo>
                  <a:lnTo>
                    <a:pt x="628" y="59"/>
                  </a:lnTo>
                  <a:lnTo>
                    <a:pt x="619" y="75"/>
                  </a:lnTo>
                  <a:lnTo>
                    <a:pt x="619" y="92"/>
                  </a:lnTo>
                  <a:lnTo>
                    <a:pt x="611" y="118"/>
                  </a:lnTo>
                  <a:lnTo>
                    <a:pt x="611" y="134"/>
                  </a:lnTo>
                  <a:lnTo>
                    <a:pt x="594" y="202"/>
                  </a:lnTo>
                  <a:lnTo>
                    <a:pt x="577" y="261"/>
                  </a:lnTo>
                  <a:lnTo>
                    <a:pt x="502" y="556"/>
                  </a:lnTo>
                  <a:lnTo>
                    <a:pt x="485" y="590"/>
                  </a:lnTo>
                  <a:lnTo>
                    <a:pt x="452" y="632"/>
                  </a:lnTo>
                  <a:lnTo>
                    <a:pt x="393" y="674"/>
                  </a:lnTo>
                  <a:lnTo>
                    <a:pt x="327" y="691"/>
                  </a:lnTo>
                  <a:lnTo>
                    <a:pt x="293" y="682"/>
                  </a:lnTo>
                  <a:lnTo>
                    <a:pt x="268" y="674"/>
                  </a:lnTo>
                  <a:lnTo>
                    <a:pt x="251" y="657"/>
                  </a:lnTo>
                  <a:lnTo>
                    <a:pt x="235" y="632"/>
                  </a:lnTo>
                  <a:lnTo>
                    <a:pt x="235" y="615"/>
                  </a:lnTo>
                  <a:lnTo>
                    <a:pt x="226" y="581"/>
                  </a:lnTo>
                  <a:lnTo>
                    <a:pt x="226" y="556"/>
                  </a:lnTo>
                  <a:lnTo>
                    <a:pt x="235" y="472"/>
                  </a:lnTo>
                  <a:lnTo>
                    <a:pt x="260" y="370"/>
                  </a:lnTo>
                  <a:lnTo>
                    <a:pt x="310" y="244"/>
                  </a:lnTo>
                  <a:lnTo>
                    <a:pt x="318" y="210"/>
                  </a:lnTo>
                  <a:lnTo>
                    <a:pt x="335" y="160"/>
                  </a:lnTo>
                  <a:lnTo>
                    <a:pt x="335" y="92"/>
                  </a:lnTo>
                  <a:lnTo>
                    <a:pt x="318" y="59"/>
                  </a:lnTo>
                  <a:lnTo>
                    <a:pt x="301" y="33"/>
                  </a:lnTo>
                  <a:lnTo>
                    <a:pt x="276" y="16"/>
                  </a:lnTo>
                  <a:lnTo>
                    <a:pt x="243" y="0"/>
                  </a:lnTo>
                  <a:lnTo>
                    <a:pt x="209" y="0"/>
                  </a:lnTo>
                  <a:lnTo>
                    <a:pt x="143" y="16"/>
                  </a:lnTo>
                  <a:lnTo>
                    <a:pt x="84" y="59"/>
                  </a:lnTo>
                  <a:lnTo>
                    <a:pt x="42" y="118"/>
                  </a:lnTo>
                  <a:lnTo>
                    <a:pt x="17" y="177"/>
                  </a:lnTo>
                  <a:lnTo>
                    <a:pt x="0" y="219"/>
                  </a:lnTo>
                  <a:lnTo>
                    <a:pt x="0" y="252"/>
                  </a:lnTo>
                  <a:lnTo>
                    <a:pt x="9" y="261"/>
                  </a:lnTo>
                  <a:lnTo>
                    <a:pt x="25" y="261"/>
                  </a:lnTo>
                  <a:lnTo>
                    <a:pt x="34" y="252"/>
                  </a:lnTo>
                  <a:lnTo>
                    <a:pt x="34" y="244"/>
                  </a:lnTo>
                  <a:lnTo>
                    <a:pt x="42" y="227"/>
                  </a:lnTo>
                  <a:lnTo>
                    <a:pt x="76" y="134"/>
                  </a:lnTo>
                  <a:lnTo>
                    <a:pt x="117" y="75"/>
                  </a:lnTo>
                  <a:lnTo>
                    <a:pt x="159" y="42"/>
                  </a:lnTo>
                  <a:lnTo>
                    <a:pt x="201" y="33"/>
                  </a:lnTo>
                  <a:lnTo>
                    <a:pt x="218" y="33"/>
                  </a:lnTo>
                  <a:lnTo>
                    <a:pt x="243" y="59"/>
                  </a:lnTo>
                  <a:lnTo>
                    <a:pt x="243" y="84"/>
                  </a:lnTo>
                  <a:lnTo>
                    <a:pt x="235" y="126"/>
                  </a:lnTo>
                  <a:lnTo>
                    <a:pt x="218" y="193"/>
                  </a:lnTo>
                  <a:lnTo>
                    <a:pt x="176" y="311"/>
                  </a:lnTo>
                  <a:lnTo>
                    <a:pt x="143" y="396"/>
                  </a:lnTo>
                  <a:lnTo>
                    <a:pt x="126" y="472"/>
                  </a:lnTo>
                  <a:lnTo>
                    <a:pt x="126" y="531"/>
                  </a:lnTo>
                  <a:lnTo>
                    <a:pt x="134" y="606"/>
                  </a:lnTo>
                  <a:lnTo>
                    <a:pt x="168" y="665"/>
                  </a:lnTo>
                  <a:lnTo>
                    <a:pt x="209" y="699"/>
                  </a:lnTo>
                  <a:lnTo>
                    <a:pt x="260" y="716"/>
                  </a:lnTo>
                  <a:lnTo>
                    <a:pt x="318" y="724"/>
                  </a:lnTo>
                  <a:lnTo>
                    <a:pt x="402" y="708"/>
                  </a:lnTo>
                  <a:lnTo>
                    <a:pt x="477" y="657"/>
                  </a:lnTo>
                  <a:lnTo>
                    <a:pt x="460" y="733"/>
                  </a:lnTo>
                  <a:lnTo>
                    <a:pt x="427" y="817"/>
                  </a:lnTo>
                  <a:lnTo>
                    <a:pt x="377" y="901"/>
                  </a:lnTo>
                  <a:lnTo>
                    <a:pt x="327" y="952"/>
                  </a:lnTo>
                  <a:lnTo>
                    <a:pt x="268" y="986"/>
                  </a:lnTo>
                  <a:lnTo>
                    <a:pt x="201" y="1002"/>
                  </a:lnTo>
                  <a:lnTo>
                    <a:pt x="168" y="1002"/>
                  </a:lnTo>
                  <a:lnTo>
                    <a:pt x="134" y="986"/>
                  </a:lnTo>
                  <a:lnTo>
                    <a:pt x="109" y="977"/>
                  </a:lnTo>
                  <a:lnTo>
                    <a:pt x="92" y="960"/>
                  </a:lnTo>
                  <a:lnTo>
                    <a:pt x="76" y="935"/>
                  </a:lnTo>
                  <a:lnTo>
                    <a:pt x="101" y="935"/>
                  </a:lnTo>
                  <a:lnTo>
                    <a:pt x="151" y="918"/>
                  </a:lnTo>
                  <a:lnTo>
                    <a:pt x="176" y="868"/>
                  </a:lnTo>
                  <a:lnTo>
                    <a:pt x="176" y="825"/>
                  </a:lnTo>
                  <a:lnTo>
                    <a:pt x="151" y="800"/>
                  </a:lnTo>
                  <a:lnTo>
                    <a:pt x="143" y="800"/>
                  </a:lnTo>
                  <a:lnTo>
                    <a:pt x="126" y="792"/>
                  </a:lnTo>
                  <a:lnTo>
                    <a:pt x="101" y="792"/>
                  </a:lnTo>
                  <a:lnTo>
                    <a:pt x="67" y="809"/>
                  </a:lnTo>
                  <a:lnTo>
                    <a:pt x="51" y="825"/>
                  </a:lnTo>
                  <a:lnTo>
                    <a:pt x="42" y="842"/>
                  </a:lnTo>
                  <a:lnTo>
                    <a:pt x="34" y="868"/>
                  </a:lnTo>
                  <a:lnTo>
                    <a:pt x="34" y="901"/>
                  </a:lnTo>
                  <a:lnTo>
                    <a:pt x="51" y="969"/>
                  </a:lnTo>
                  <a:lnTo>
                    <a:pt x="109" y="1019"/>
                  </a:lnTo>
                  <a:lnTo>
                    <a:pt x="201" y="1036"/>
                  </a:lnTo>
                  <a:lnTo>
                    <a:pt x="318" y="1011"/>
                  </a:lnTo>
                  <a:lnTo>
                    <a:pt x="435" y="943"/>
                  </a:lnTo>
                  <a:lnTo>
                    <a:pt x="519" y="834"/>
                  </a:lnTo>
                  <a:lnTo>
                    <a:pt x="577" y="708"/>
                  </a:lnTo>
                  <a:lnTo>
                    <a:pt x="728" y="9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41" name="Freeform 645"/>
            <p:cNvSpPr>
              <a:spLocks noEditPoints="1"/>
            </p:cNvSpPr>
            <p:nvPr/>
          </p:nvSpPr>
          <p:spPr bwMode="auto">
            <a:xfrm>
              <a:off x="12976" y="3534"/>
              <a:ext cx="1355" cy="1390"/>
            </a:xfrm>
            <a:custGeom>
              <a:avLst/>
              <a:gdLst/>
              <a:ahLst/>
              <a:cxnLst>
                <a:cxn ang="0">
                  <a:pos x="870" y="168"/>
                </a:cxn>
                <a:cxn ang="0">
                  <a:pos x="686" y="59"/>
                </a:cxn>
                <a:cxn ang="0">
                  <a:pos x="653" y="16"/>
                </a:cxn>
                <a:cxn ang="0">
                  <a:pos x="853" y="59"/>
                </a:cxn>
                <a:cxn ang="0">
                  <a:pos x="1129" y="227"/>
                </a:cxn>
                <a:cxn ang="0">
                  <a:pos x="1154" y="278"/>
                </a:cxn>
                <a:cxn ang="0">
                  <a:pos x="1012" y="303"/>
                </a:cxn>
                <a:cxn ang="0">
                  <a:pos x="519" y="362"/>
                </a:cxn>
                <a:cxn ang="0">
                  <a:pos x="418" y="581"/>
                </a:cxn>
                <a:cxn ang="0">
                  <a:pos x="226" y="1163"/>
                </a:cxn>
                <a:cxn ang="0">
                  <a:pos x="9" y="1390"/>
                </a:cxn>
                <a:cxn ang="0">
                  <a:pos x="42" y="1306"/>
                </a:cxn>
                <a:cxn ang="0">
                  <a:pos x="268" y="876"/>
                </a:cxn>
                <a:cxn ang="0">
                  <a:pos x="335" y="320"/>
                </a:cxn>
                <a:cxn ang="0">
                  <a:pos x="360" y="244"/>
                </a:cxn>
                <a:cxn ang="0">
                  <a:pos x="435" y="294"/>
                </a:cxn>
                <a:cxn ang="0">
                  <a:pos x="912" y="244"/>
                </a:cxn>
                <a:cxn ang="0">
                  <a:pos x="494" y="851"/>
                </a:cxn>
                <a:cxn ang="0">
                  <a:pos x="385" y="910"/>
                </a:cxn>
                <a:cxn ang="0">
                  <a:pos x="527" y="665"/>
                </a:cxn>
                <a:cxn ang="0">
                  <a:pos x="536" y="522"/>
                </a:cxn>
                <a:cxn ang="0">
                  <a:pos x="653" y="573"/>
                </a:cxn>
                <a:cxn ang="0">
                  <a:pos x="569" y="741"/>
                </a:cxn>
                <a:cxn ang="0">
                  <a:pos x="694" y="834"/>
                </a:cxn>
                <a:cxn ang="0">
                  <a:pos x="669" y="884"/>
                </a:cxn>
                <a:cxn ang="0">
                  <a:pos x="1255" y="884"/>
                </a:cxn>
                <a:cxn ang="0">
                  <a:pos x="1029" y="750"/>
                </a:cxn>
                <a:cxn ang="0">
                  <a:pos x="920" y="859"/>
                </a:cxn>
                <a:cxn ang="0">
                  <a:pos x="929" y="792"/>
                </a:cxn>
                <a:cxn ang="0">
                  <a:pos x="1029" y="547"/>
                </a:cxn>
                <a:cxn ang="0">
                  <a:pos x="1029" y="455"/>
                </a:cxn>
                <a:cxn ang="0">
                  <a:pos x="1146" y="497"/>
                </a:cxn>
                <a:cxn ang="0">
                  <a:pos x="1046" y="724"/>
                </a:cxn>
                <a:cxn ang="0">
                  <a:pos x="1255" y="876"/>
                </a:cxn>
                <a:cxn ang="0">
                  <a:pos x="678" y="1011"/>
                </a:cxn>
                <a:cxn ang="0">
                  <a:pos x="761" y="480"/>
                </a:cxn>
                <a:cxn ang="0">
                  <a:pos x="786" y="404"/>
                </a:cxn>
                <a:cxn ang="0">
                  <a:pos x="878" y="480"/>
                </a:cxn>
                <a:cxn ang="0">
                  <a:pos x="862" y="800"/>
                </a:cxn>
                <a:cxn ang="0">
                  <a:pos x="1012" y="952"/>
                </a:cxn>
                <a:cxn ang="0">
                  <a:pos x="1062" y="1011"/>
                </a:cxn>
                <a:cxn ang="0">
                  <a:pos x="853" y="1247"/>
                </a:cxn>
                <a:cxn ang="0">
                  <a:pos x="1171" y="1196"/>
                </a:cxn>
                <a:cxn ang="0">
                  <a:pos x="1338" y="1264"/>
                </a:cxn>
                <a:cxn ang="0">
                  <a:pos x="1330" y="1314"/>
                </a:cxn>
                <a:cxn ang="0">
                  <a:pos x="686" y="1323"/>
                </a:cxn>
                <a:cxn ang="0">
                  <a:pos x="377" y="1365"/>
                </a:cxn>
                <a:cxn ang="0">
                  <a:pos x="310" y="1297"/>
                </a:cxn>
                <a:cxn ang="0">
                  <a:pos x="770" y="1247"/>
                </a:cxn>
                <a:cxn ang="0">
                  <a:pos x="653" y="1078"/>
                </a:cxn>
                <a:cxn ang="0">
                  <a:pos x="561" y="1028"/>
                </a:cxn>
              </a:cxnLst>
              <a:rect l="0" t="0" r="r" b="b"/>
              <a:pathLst>
                <a:path w="1355" h="1390">
                  <a:moveTo>
                    <a:pt x="895" y="126"/>
                  </a:moveTo>
                  <a:lnTo>
                    <a:pt x="895" y="134"/>
                  </a:lnTo>
                  <a:lnTo>
                    <a:pt x="887" y="151"/>
                  </a:lnTo>
                  <a:lnTo>
                    <a:pt x="870" y="168"/>
                  </a:lnTo>
                  <a:lnTo>
                    <a:pt x="853" y="168"/>
                  </a:lnTo>
                  <a:lnTo>
                    <a:pt x="778" y="134"/>
                  </a:lnTo>
                  <a:lnTo>
                    <a:pt x="694" y="67"/>
                  </a:lnTo>
                  <a:lnTo>
                    <a:pt x="686" y="59"/>
                  </a:lnTo>
                  <a:lnTo>
                    <a:pt x="669" y="50"/>
                  </a:lnTo>
                  <a:lnTo>
                    <a:pt x="661" y="33"/>
                  </a:lnTo>
                  <a:lnTo>
                    <a:pt x="661" y="25"/>
                  </a:lnTo>
                  <a:lnTo>
                    <a:pt x="653" y="16"/>
                  </a:lnTo>
                  <a:lnTo>
                    <a:pt x="669" y="0"/>
                  </a:lnTo>
                  <a:lnTo>
                    <a:pt x="711" y="0"/>
                  </a:lnTo>
                  <a:lnTo>
                    <a:pt x="803" y="25"/>
                  </a:lnTo>
                  <a:lnTo>
                    <a:pt x="853" y="59"/>
                  </a:lnTo>
                  <a:lnTo>
                    <a:pt x="887" y="92"/>
                  </a:lnTo>
                  <a:lnTo>
                    <a:pt x="895" y="126"/>
                  </a:lnTo>
                  <a:close/>
                  <a:moveTo>
                    <a:pt x="1079" y="210"/>
                  </a:moveTo>
                  <a:lnTo>
                    <a:pt x="1129" y="227"/>
                  </a:lnTo>
                  <a:lnTo>
                    <a:pt x="1146" y="236"/>
                  </a:lnTo>
                  <a:lnTo>
                    <a:pt x="1163" y="252"/>
                  </a:lnTo>
                  <a:lnTo>
                    <a:pt x="1163" y="261"/>
                  </a:lnTo>
                  <a:lnTo>
                    <a:pt x="1154" y="278"/>
                  </a:lnTo>
                  <a:lnTo>
                    <a:pt x="1146" y="286"/>
                  </a:lnTo>
                  <a:lnTo>
                    <a:pt x="1113" y="286"/>
                  </a:lnTo>
                  <a:lnTo>
                    <a:pt x="1079" y="294"/>
                  </a:lnTo>
                  <a:lnTo>
                    <a:pt x="1012" y="303"/>
                  </a:lnTo>
                  <a:lnTo>
                    <a:pt x="920" y="320"/>
                  </a:lnTo>
                  <a:lnTo>
                    <a:pt x="786" y="337"/>
                  </a:lnTo>
                  <a:lnTo>
                    <a:pt x="611" y="362"/>
                  </a:lnTo>
                  <a:lnTo>
                    <a:pt x="519" y="362"/>
                  </a:lnTo>
                  <a:lnTo>
                    <a:pt x="460" y="353"/>
                  </a:lnTo>
                  <a:lnTo>
                    <a:pt x="452" y="362"/>
                  </a:lnTo>
                  <a:lnTo>
                    <a:pt x="435" y="455"/>
                  </a:lnTo>
                  <a:lnTo>
                    <a:pt x="418" y="581"/>
                  </a:lnTo>
                  <a:lnTo>
                    <a:pt x="385" y="733"/>
                  </a:lnTo>
                  <a:lnTo>
                    <a:pt x="335" y="910"/>
                  </a:lnTo>
                  <a:lnTo>
                    <a:pt x="259" y="1095"/>
                  </a:lnTo>
                  <a:lnTo>
                    <a:pt x="226" y="1163"/>
                  </a:lnTo>
                  <a:lnTo>
                    <a:pt x="159" y="1255"/>
                  </a:lnTo>
                  <a:lnTo>
                    <a:pt x="101" y="1331"/>
                  </a:lnTo>
                  <a:lnTo>
                    <a:pt x="50" y="1382"/>
                  </a:lnTo>
                  <a:lnTo>
                    <a:pt x="9" y="1390"/>
                  </a:lnTo>
                  <a:lnTo>
                    <a:pt x="0" y="1390"/>
                  </a:lnTo>
                  <a:lnTo>
                    <a:pt x="0" y="1382"/>
                  </a:lnTo>
                  <a:lnTo>
                    <a:pt x="9" y="1356"/>
                  </a:lnTo>
                  <a:lnTo>
                    <a:pt x="42" y="1306"/>
                  </a:lnTo>
                  <a:lnTo>
                    <a:pt x="92" y="1238"/>
                  </a:lnTo>
                  <a:lnTo>
                    <a:pt x="151" y="1146"/>
                  </a:lnTo>
                  <a:lnTo>
                    <a:pt x="209" y="1028"/>
                  </a:lnTo>
                  <a:lnTo>
                    <a:pt x="268" y="876"/>
                  </a:lnTo>
                  <a:lnTo>
                    <a:pt x="310" y="699"/>
                  </a:lnTo>
                  <a:lnTo>
                    <a:pt x="343" y="488"/>
                  </a:lnTo>
                  <a:lnTo>
                    <a:pt x="343" y="396"/>
                  </a:lnTo>
                  <a:lnTo>
                    <a:pt x="335" y="320"/>
                  </a:lnTo>
                  <a:lnTo>
                    <a:pt x="326" y="286"/>
                  </a:lnTo>
                  <a:lnTo>
                    <a:pt x="318" y="261"/>
                  </a:lnTo>
                  <a:lnTo>
                    <a:pt x="335" y="244"/>
                  </a:lnTo>
                  <a:lnTo>
                    <a:pt x="360" y="244"/>
                  </a:lnTo>
                  <a:lnTo>
                    <a:pt x="385" y="252"/>
                  </a:lnTo>
                  <a:lnTo>
                    <a:pt x="402" y="269"/>
                  </a:lnTo>
                  <a:lnTo>
                    <a:pt x="418" y="278"/>
                  </a:lnTo>
                  <a:lnTo>
                    <a:pt x="435" y="294"/>
                  </a:lnTo>
                  <a:lnTo>
                    <a:pt x="452" y="303"/>
                  </a:lnTo>
                  <a:lnTo>
                    <a:pt x="636" y="294"/>
                  </a:lnTo>
                  <a:lnTo>
                    <a:pt x="786" y="269"/>
                  </a:lnTo>
                  <a:lnTo>
                    <a:pt x="912" y="244"/>
                  </a:lnTo>
                  <a:lnTo>
                    <a:pt x="1004" y="219"/>
                  </a:lnTo>
                  <a:lnTo>
                    <a:pt x="1079" y="210"/>
                  </a:lnTo>
                  <a:close/>
                  <a:moveTo>
                    <a:pt x="552" y="775"/>
                  </a:moveTo>
                  <a:lnTo>
                    <a:pt x="494" y="851"/>
                  </a:lnTo>
                  <a:lnTo>
                    <a:pt x="444" y="893"/>
                  </a:lnTo>
                  <a:lnTo>
                    <a:pt x="402" y="918"/>
                  </a:lnTo>
                  <a:lnTo>
                    <a:pt x="385" y="918"/>
                  </a:lnTo>
                  <a:lnTo>
                    <a:pt x="385" y="910"/>
                  </a:lnTo>
                  <a:lnTo>
                    <a:pt x="410" y="868"/>
                  </a:lnTo>
                  <a:lnTo>
                    <a:pt x="435" y="834"/>
                  </a:lnTo>
                  <a:lnTo>
                    <a:pt x="494" y="750"/>
                  </a:lnTo>
                  <a:lnTo>
                    <a:pt x="527" y="665"/>
                  </a:lnTo>
                  <a:lnTo>
                    <a:pt x="536" y="589"/>
                  </a:lnTo>
                  <a:lnTo>
                    <a:pt x="536" y="547"/>
                  </a:lnTo>
                  <a:lnTo>
                    <a:pt x="527" y="539"/>
                  </a:lnTo>
                  <a:lnTo>
                    <a:pt x="536" y="522"/>
                  </a:lnTo>
                  <a:lnTo>
                    <a:pt x="577" y="522"/>
                  </a:lnTo>
                  <a:lnTo>
                    <a:pt x="602" y="530"/>
                  </a:lnTo>
                  <a:lnTo>
                    <a:pt x="636" y="556"/>
                  </a:lnTo>
                  <a:lnTo>
                    <a:pt x="653" y="573"/>
                  </a:lnTo>
                  <a:lnTo>
                    <a:pt x="644" y="589"/>
                  </a:lnTo>
                  <a:lnTo>
                    <a:pt x="628" y="632"/>
                  </a:lnTo>
                  <a:lnTo>
                    <a:pt x="594" y="699"/>
                  </a:lnTo>
                  <a:lnTo>
                    <a:pt x="569" y="741"/>
                  </a:lnTo>
                  <a:lnTo>
                    <a:pt x="619" y="766"/>
                  </a:lnTo>
                  <a:lnTo>
                    <a:pt x="661" y="783"/>
                  </a:lnTo>
                  <a:lnTo>
                    <a:pt x="686" y="809"/>
                  </a:lnTo>
                  <a:lnTo>
                    <a:pt x="694" y="834"/>
                  </a:lnTo>
                  <a:lnTo>
                    <a:pt x="694" y="884"/>
                  </a:lnTo>
                  <a:lnTo>
                    <a:pt x="686" y="893"/>
                  </a:lnTo>
                  <a:lnTo>
                    <a:pt x="678" y="893"/>
                  </a:lnTo>
                  <a:lnTo>
                    <a:pt x="669" y="884"/>
                  </a:lnTo>
                  <a:lnTo>
                    <a:pt x="653" y="876"/>
                  </a:lnTo>
                  <a:lnTo>
                    <a:pt x="552" y="775"/>
                  </a:lnTo>
                  <a:close/>
                  <a:moveTo>
                    <a:pt x="1255" y="876"/>
                  </a:moveTo>
                  <a:lnTo>
                    <a:pt x="1255" y="884"/>
                  </a:lnTo>
                  <a:lnTo>
                    <a:pt x="1246" y="901"/>
                  </a:lnTo>
                  <a:lnTo>
                    <a:pt x="1238" y="901"/>
                  </a:lnTo>
                  <a:lnTo>
                    <a:pt x="1196" y="876"/>
                  </a:lnTo>
                  <a:lnTo>
                    <a:pt x="1029" y="750"/>
                  </a:lnTo>
                  <a:lnTo>
                    <a:pt x="996" y="792"/>
                  </a:lnTo>
                  <a:lnTo>
                    <a:pt x="962" y="825"/>
                  </a:lnTo>
                  <a:lnTo>
                    <a:pt x="937" y="842"/>
                  </a:lnTo>
                  <a:lnTo>
                    <a:pt x="920" y="859"/>
                  </a:lnTo>
                  <a:lnTo>
                    <a:pt x="904" y="859"/>
                  </a:lnTo>
                  <a:lnTo>
                    <a:pt x="904" y="842"/>
                  </a:lnTo>
                  <a:lnTo>
                    <a:pt x="920" y="817"/>
                  </a:lnTo>
                  <a:lnTo>
                    <a:pt x="929" y="792"/>
                  </a:lnTo>
                  <a:lnTo>
                    <a:pt x="945" y="775"/>
                  </a:lnTo>
                  <a:lnTo>
                    <a:pt x="954" y="775"/>
                  </a:lnTo>
                  <a:lnTo>
                    <a:pt x="1012" y="648"/>
                  </a:lnTo>
                  <a:lnTo>
                    <a:pt x="1029" y="547"/>
                  </a:lnTo>
                  <a:lnTo>
                    <a:pt x="1029" y="522"/>
                  </a:lnTo>
                  <a:lnTo>
                    <a:pt x="1021" y="497"/>
                  </a:lnTo>
                  <a:lnTo>
                    <a:pt x="1021" y="455"/>
                  </a:lnTo>
                  <a:lnTo>
                    <a:pt x="1029" y="455"/>
                  </a:lnTo>
                  <a:lnTo>
                    <a:pt x="1046" y="446"/>
                  </a:lnTo>
                  <a:lnTo>
                    <a:pt x="1096" y="463"/>
                  </a:lnTo>
                  <a:lnTo>
                    <a:pt x="1138" y="480"/>
                  </a:lnTo>
                  <a:lnTo>
                    <a:pt x="1146" y="497"/>
                  </a:lnTo>
                  <a:lnTo>
                    <a:pt x="1154" y="505"/>
                  </a:lnTo>
                  <a:lnTo>
                    <a:pt x="1113" y="589"/>
                  </a:lnTo>
                  <a:lnTo>
                    <a:pt x="1088" y="657"/>
                  </a:lnTo>
                  <a:lnTo>
                    <a:pt x="1046" y="724"/>
                  </a:lnTo>
                  <a:lnTo>
                    <a:pt x="1121" y="741"/>
                  </a:lnTo>
                  <a:lnTo>
                    <a:pt x="1188" y="775"/>
                  </a:lnTo>
                  <a:lnTo>
                    <a:pt x="1238" y="817"/>
                  </a:lnTo>
                  <a:lnTo>
                    <a:pt x="1255" y="876"/>
                  </a:lnTo>
                  <a:close/>
                  <a:moveTo>
                    <a:pt x="561" y="1028"/>
                  </a:moveTo>
                  <a:lnTo>
                    <a:pt x="577" y="1019"/>
                  </a:lnTo>
                  <a:lnTo>
                    <a:pt x="611" y="1019"/>
                  </a:lnTo>
                  <a:lnTo>
                    <a:pt x="678" y="1011"/>
                  </a:lnTo>
                  <a:lnTo>
                    <a:pt x="778" y="994"/>
                  </a:lnTo>
                  <a:lnTo>
                    <a:pt x="778" y="623"/>
                  </a:lnTo>
                  <a:lnTo>
                    <a:pt x="770" y="539"/>
                  </a:lnTo>
                  <a:lnTo>
                    <a:pt x="761" y="480"/>
                  </a:lnTo>
                  <a:lnTo>
                    <a:pt x="745" y="446"/>
                  </a:lnTo>
                  <a:lnTo>
                    <a:pt x="745" y="421"/>
                  </a:lnTo>
                  <a:lnTo>
                    <a:pt x="761" y="404"/>
                  </a:lnTo>
                  <a:lnTo>
                    <a:pt x="786" y="404"/>
                  </a:lnTo>
                  <a:lnTo>
                    <a:pt x="803" y="412"/>
                  </a:lnTo>
                  <a:lnTo>
                    <a:pt x="820" y="429"/>
                  </a:lnTo>
                  <a:lnTo>
                    <a:pt x="845" y="446"/>
                  </a:lnTo>
                  <a:lnTo>
                    <a:pt x="878" y="480"/>
                  </a:lnTo>
                  <a:lnTo>
                    <a:pt x="878" y="514"/>
                  </a:lnTo>
                  <a:lnTo>
                    <a:pt x="870" y="539"/>
                  </a:lnTo>
                  <a:lnTo>
                    <a:pt x="870" y="674"/>
                  </a:lnTo>
                  <a:lnTo>
                    <a:pt x="862" y="800"/>
                  </a:lnTo>
                  <a:lnTo>
                    <a:pt x="862" y="977"/>
                  </a:lnTo>
                  <a:lnTo>
                    <a:pt x="904" y="960"/>
                  </a:lnTo>
                  <a:lnTo>
                    <a:pt x="945" y="952"/>
                  </a:lnTo>
                  <a:lnTo>
                    <a:pt x="1012" y="952"/>
                  </a:lnTo>
                  <a:lnTo>
                    <a:pt x="1037" y="960"/>
                  </a:lnTo>
                  <a:lnTo>
                    <a:pt x="1062" y="977"/>
                  </a:lnTo>
                  <a:lnTo>
                    <a:pt x="1071" y="986"/>
                  </a:lnTo>
                  <a:lnTo>
                    <a:pt x="1062" y="1011"/>
                  </a:lnTo>
                  <a:lnTo>
                    <a:pt x="1021" y="1028"/>
                  </a:lnTo>
                  <a:lnTo>
                    <a:pt x="954" y="1036"/>
                  </a:lnTo>
                  <a:lnTo>
                    <a:pt x="853" y="1053"/>
                  </a:lnTo>
                  <a:lnTo>
                    <a:pt x="853" y="1247"/>
                  </a:lnTo>
                  <a:lnTo>
                    <a:pt x="987" y="1230"/>
                  </a:lnTo>
                  <a:lnTo>
                    <a:pt x="1079" y="1213"/>
                  </a:lnTo>
                  <a:lnTo>
                    <a:pt x="1138" y="1205"/>
                  </a:lnTo>
                  <a:lnTo>
                    <a:pt x="1171" y="1196"/>
                  </a:lnTo>
                  <a:lnTo>
                    <a:pt x="1196" y="1196"/>
                  </a:lnTo>
                  <a:lnTo>
                    <a:pt x="1246" y="1205"/>
                  </a:lnTo>
                  <a:lnTo>
                    <a:pt x="1297" y="1230"/>
                  </a:lnTo>
                  <a:lnTo>
                    <a:pt x="1338" y="1264"/>
                  </a:lnTo>
                  <a:lnTo>
                    <a:pt x="1355" y="1289"/>
                  </a:lnTo>
                  <a:lnTo>
                    <a:pt x="1355" y="1297"/>
                  </a:lnTo>
                  <a:lnTo>
                    <a:pt x="1347" y="1306"/>
                  </a:lnTo>
                  <a:lnTo>
                    <a:pt x="1330" y="1314"/>
                  </a:lnTo>
                  <a:lnTo>
                    <a:pt x="1305" y="1314"/>
                  </a:lnTo>
                  <a:lnTo>
                    <a:pt x="1012" y="1306"/>
                  </a:lnTo>
                  <a:lnTo>
                    <a:pt x="828" y="1314"/>
                  </a:lnTo>
                  <a:lnTo>
                    <a:pt x="686" y="1323"/>
                  </a:lnTo>
                  <a:lnTo>
                    <a:pt x="577" y="1340"/>
                  </a:lnTo>
                  <a:lnTo>
                    <a:pt x="502" y="1348"/>
                  </a:lnTo>
                  <a:lnTo>
                    <a:pt x="444" y="1365"/>
                  </a:lnTo>
                  <a:lnTo>
                    <a:pt x="377" y="1365"/>
                  </a:lnTo>
                  <a:lnTo>
                    <a:pt x="352" y="1348"/>
                  </a:lnTo>
                  <a:lnTo>
                    <a:pt x="335" y="1340"/>
                  </a:lnTo>
                  <a:lnTo>
                    <a:pt x="310" y="1314"/>
                  </a:lnTo>
                  <a:lnTo>
                    <a:pt x="310" y="1297"/>
                  </a:lnTo>
                  <a:lnTo>
                    <a:pt x="318" y="1289"/>
                  </a:lnTo>
                  <a:lnTo>
                    <a:pt x="326" y="1289"/>
                  </a:lnTo>
                  <a:lnTo>
                    <a:pt x="561" y="1272"/>
                  </a:lnTo>
                  <a:lnTo>
                    <a:pt x="770" y="1247"/>
                  </a:lnTo>
                  <a:lnTo>
                    <a:pt x="778" y="1070"/>
                  </a:lnTo>
                  <a:lnTo>
                    <a:pt x="770" y="1070"/>
                  </a:lnTo>
                  <a:lnTo>
                    <a:pt x="728" y="1078"/>
                  </a:lnTo>
                  <a:lnTo>
                    <a:pt x="653" y="1078"/>
                  </a:lnTo>
                  <a:lnTo>
                    <a:pt x="619" y="1070"/>
                  </a:lnTo>
                  <a:lnTo>
                    <a:pt x="569" y="1045"/>
                  </a:lnTo>
                  <a:lnTo>
                    <a:pt x="569" y="1036"/>
                  </a:lnTo>
                  <a:lnTo>
                    <a:pt x="561" y="10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42" name="Freeform 646"/>
            <p:cNvSpPr>
              <a:spLocks noEditPoints="1"/>
            </p:cNvSpPr>
            <p:nvPr/>
          </p:nvSpPr>
          <p:spPr bwMode="auto">
            <a:xfrm>
              <a:off x="14624" y="3559"/>
              <a:ext cx="1405" cy="1416"/>
            </a:xfrm>
            <a:custGeom>
              <a:avLst/>
              <a:gdLst/>
              <a:ahLst/>
              <a:cxnLst>
                <a:cxn ang="0">
                  <a:pos x="50" y="977"/>
                </a:cxn>
                <a:cxn ang="0">
                  <a:pos x="318" y="480"/>
                </a:cxn>
                <a:cxn ang="0">
                  <a:pos x="42" y="497"/>
                </a:cxn>
                <a:cxn ang="0">
                  <a:pos x="150" y="446"/>
                </a:cxn>
                <a:cxn ang="0">
                  <a:pos x="293" y="42"/>
                </a:cxn>
                <a:cxn ang="0">
                  <a:pos x="376" y="25"/>
                </a:cxn>
                <a:cxn ang="0">
                  <a:pos x="460" y="84"/>
                </a:cxn>
                <a:cxn ang="0">
                  <a:pos x="460" y="371"/>
                </a:cxn>
                <a:cxn ang="0">
                  <a:pos x="426" y="455"/>
                </a:cxn>
                <a:cxn ang="0">
                  <a:pos x="544" y="682"/>
                </a:cxn>
                <a:cxn ang="0">
                  <a:pos x="502" y="741"/>
                </a:cxn>
                <a:cxn ang="0">
                  <a:pos x="393" y="1036"/>
                </a:cxn>
                <a:cxn ang="0">
                  <a:pos x="351" y="1331"/>
                </a:cxn>
                <a:cxn ang="0">
                  <a:pos x="284" y="1163"/>
                </a:cxn>
                <a:cxn ang="0">
                  <a:pos x="343" y="623"/>
                </a:cxn>
                <a:cxn ang="0">
                  <a:pos x="33" y="1045"/>
                </a:cxn>
                <a:cxn ang="0">
                  <a:pos x="652" y="152"/>
                </a:cxn>
                <a:cxn ang="0">
                  <a:pos x="811" y="109"/>
                </a:cxn>
                <a:cxn ang="0">
                  <a:pos x="1154" y="25"/>
                </a:cxn>
                <a:cxn ang="0">
                  <a:pos x="1146" y="101"/>
                </a:cxn>
                <a:cxn ang="0">
                  <a:pos x="1045" y="143"/>
                </a:cxn>
                <a:cxn ang="0">
                  <a:pos x="1045" y="253"/>
                </a:cxn>
                <a:cxn ang="0">
                  <a:pos x="1204" y="227"/>
                </a:cxn>
                <a:cxn ang="0">
                  <a:pos x="1313" y="345"/>
                </a:cxn>
                <a:cxn ang="0">
                  <a:pos x="1146" y="607"/>
                </a:cxn>
                <a:cxn ang="0">
                  <a:pos x="861" y="573"/>
                </a:cxn>
                <a:cxn ang="0">
                  <a:pos x="677" y="623"/>
                </a:cxn>
                <a:cxn ang="0">
                  <a:pos x="569" y="387"/>
                </a:cxn>
                <a:cxn ang="0">
                  <a:pos x="610" y="337"/>
                </a:cxn>
                <a:cxn ang="0">
                  <a:pos x="744" y="211"/>
                </a:cxn>
                <a:cxn ang="0">
                  <a:pos x="1121" y="480"/>
                </a:cxn>
                <a:cxn ang="0">
                  <a:pos x="1071" y="295"/>
                </a:cxn>
                <a:cxn ang="0">
                  <a:pos x="1037" y="497"/>
                </a:cxn>
                <a:cxn ang="0">
                  <a:pos x="895" y="522"/>
                </a:cxn>
                <a:cxn ang="0">
                  <a:pos x="845" y="430"/>
                </a:cxn>
                <a:cxn ang="0">
                  <a:pos x="652" y="396"/>
                </a:cxn>
                <a:cxn ang="0">
                  <a:pos x="870" y="160"/>
                </a:cxn>
                <a:cxn ang="0">
                  <a:pos x="845" y="219"/>
                </a:cxn>
                <a:cxn ang="0">
                  <a:pos x="962" y="152"/>
                </a:cxn>
                <a:cxn ang="0">
                  <a:pos x="711" y="716"/>
                </a:cxn>
                <a:cxn ang="0">
                  <a:pos x="1071" y="649"/>
                </a:cxn>
                <a:cxn ang="0">
                  <a:pos x="1071" y="699"/>
                </a:cxn>
                <a:cxn ang="0">
                  <a:pos x="719" y="758"/>
                </a:cxn>
                <a:cxn ang="0">
                  <a:pos x="527" y="961"/>
                </a:cxn>
                <a:cxn ang="0">
                  <a:pos x="719" y="868"/>
                </a:cxn>
                <a:cxn ang="0">
                  <a:pos x="1213" y="767"/>
                </a:cxn>
                <a:cxn ang="0">
                  <a:pos x="1355" y="784"/>
                </a:cxn>
                <a:cxn ang="0">
                  <a:pos x="1330" y="859"/>
                </a:cxn>
                <a:cxn ang="0">
                  <a:pos x="962" y="918"/>
                </a:cxn>
                <a:cxn ang="0">
                  <a:pos x="970" y="1197"/>
                </a:cxn>
                <a:cxn ang="0">
                  <a:pos x="887" y="1407"/>
                </a:cxn>
                <a:cxn ang="0">
                  <a:pos x="753" y="1222"/>
                </a:cxn>
                <a:cxn ang="0">
                  <a:pos x="861" y="1239"/>
                </a:cxn>
                <a:cxn ang="0">
                  <a:pos x="861" y="902"/>
                </a:cxn>
                <a:cxn ang="0">
                  <a:pos x="686" y="1053"/>
                </a:cxn>
                <a:cxn ang="0">
                  <a:pos x="560" y="1272"/>
                </a:cxn>
                <a:cxn ang="0">
                  <a:pos x="535" y="1213"/>
                </a:cxn>
                <a:cxn ang="0">
                  <a:pos x="652" y="1020"/>
                </a:cxn>
                <a:cxn ang="0">
                  <a:pos x="1296" y="1239"/>
                </a:cxn>
                <a:cxn ang="0">
                  <a:pos x="1087" y="1020"/>
                </a:cxn>
                <a:cxn ang="0">
                  <a:pos x="1330" y="1138"/>
                </a:cxn>
                <a:cxn ang="0">
                  <a:pos x="1313" y="1239"/>
                </a:cxn>
              </a:cxnLst>
              <a:rect l="0" t="0" r="r" b="b"/>
              <a:pathLst>
                <a:path w="1405" h="1416">
                  <a:moveTo>
                    <a:pt x="8" y="1062"/>
                  </a:moveTo>
                  <a:lnTo>
                    <a:pt x="0" y="1062"/>
                  </a:lnTo>
                  <a:lnTo>
                    <a:pt x="0" y="1053"/>
                  </a:lnTo>
                  <a:lnTo>
                    <a:pt x="8" y="1028"/>
                  </a:lnTo>
                  <a:lnTo>
                    <a:pt x="50" y="977"/>
                  </a:lnTo>
                  <a:lnTo>
                    <a:pt x="100" y="902"/>
                  </a:lnTo>
                  <a:lnTo>
                    <a:pt x="159" y="809"/>
                  </a:lnTo>
                  <a:lnTo>
                    <a:pt x="217" y="708"/>
                  </a:lnTo>
                  <a:lnTo>
                    <a:pt x="276" y="590"/>
                  </a:lnTo>
                  <a:lnTo>
                    <a:pt x="318" y="480"/>
                  </a:lnTo>
                  <a:lnTo>
                    <a:pt x="251" y="497"/>
                  </a:lnTo>
                  <a:lnTo>
                    <a:pt x="192" y="514"/>
                  </a:lnTo>
                  <a:lnTo>
                    <a:pt x="125" y="522"/>
                  </a:lnTo>
                  <a:lnTo>
                    <a:pt x="58" y="505"/>
                  </a:lnTo>
                  <a:lnTo>
                    <a:pt x="42" y="497"/>
                  </a:lnTo>
                  <a:lnTo>
                    <a:pt x="33" y="489"/>
                  </a:lnTo>
                  <a:lnTo>
                    <a:pt x="42" y="480"/>
                  </a:lnTo>
                  <a:lnTo>
                    <a:pt x="58" y="472"/>
                  </a:lnTo>
                  <a:lnTo>
                    <a:pt x="100" y="463"/>
                  </a:lnTo>
                  <a:lnTo>
                    <a:pt x="150" y="446"/>
                  </a:lnTo>
                  <a:lnTo>
                    <a:pt x="234" y="430"/>
                  </a:lnTo>
                  <a:lnTo>
                    <a:pt x="351" y="387"/>
                  </a:lnTo>
                  <a:lnTo>
                    <a:pt x="351" y="202"/>
                  </a:lnTo>
                  <a:lnTo>
                    <a:pt x="334" y="126"/>
                  </a:lnTo>
                  <a:lnTo>
                    <a:pt x="293" y="42"/>
                  </a:lnTo>
                  <a:lnTo>
                    <a:pt x="293" y="17"/>
                  </a:lnTo>
                  <a:lnTo>
                    <a:pt x="309" y="0"/>
                  </a:lnTo>
                  <a:lnTo>
                    <a:pt x="343" y="0"/>
                  </a:lnTo>
                  <a:lnTo>
                    <a:pt x="360" y="17"/>
                  </a:lnTo>
                  <a:lnTo>
                    <a:pt x="376" y="25"/>
                  </a:lnTo>
                  <a:lnTo>
                    <a:pt x="401" y="42"/>
                  </a:lnTo>
                  <a:lnTo>
                    <a:pt x="418" y="50"/>
                  </a:lnTo>
                  <a:lnTo>
                    <a:pt x="435" y="67"/>
                  </a:lnTo>
                  <a:lnTo>
                    <a:pt x="452" y="76"/>
                  </a:lnTo>
                  <a:lnTo>
                    <a:pt x="460" y="84"/>
                  </a:lnTo>
                  <a:lnTo>
                    <a:pt x="460" y="109"/>
                  </a:lnTo>
                  <a:lnTo>
                    <a:pt x="443" y="126"/>
                  </a:lnTo>
                  <a:lnTo>
                    <a:pt x="426" y="236"/>
                  </a:lnTo>
                  <a:lnTo>
                    <a:pt x="410" y="371"/>
                  </a:lnTo>
                  <a:lnTo>
                    <a:pt x="460" y="371"/>
                  </a:lnTo>
                  <a:lnTo>
                    <a:pt x="510" y="396"/>
                  </a:lnTo>
                  <a:lnTo>
                    <a:pt x="510" y="413"/>
                  </a:lnTo>
                  <a:lnTo>
                    <a:pt x="493" y="430"/>
                  </a:lnTo>
                  <a:lnTo>
                    <a:pt x="443" y="446"/>
                  </a:lnTo>
                  <a:lnTo>
                    <a:pt x="426" y="455"/>
                  </a:lnTo>
                  <a:lnTo>
                    <a:pt x="410" y="455"/>
                  </a:lnTo>
                  <a:lnTo>
                    <a:pt x="401" y="615"/>
                  </a:lnTo>
                  <a:lnTo>
                    <a:pt x="468" y="632"/>
                  </a:lnTo>
                  <a:lnTo>
                    <a:pt x="510" y="649"/>
                  </a:lnTo>
                  <a:lnTo>
                    <a:pt x="544" y="682"/>
                  </a:lnTo>
                  <a:lnTo>
                    <a:pt x="552" y="725"/>
                  </a:lnTo>
                  <a:lnTo>
                    <a:pt x="552" y="750"/>
                  </a:lnTo>
                  <a:lnTo>
                    <a:pt x="544" y="758"/>
                  </a:lnTo>
                  <a:lnTo>
                    <a:pt x="518" y="758"/>
                  </a:lnTo>
                  <a:lnTo>
                    <a:pt x="502" y="741"/>
                  </a:lnTo>
                  <a:lnTo>
                    <a:pt x="477" y="725"/>
                  </a:lnTo>
                  <a:lnTo>
                    <a:pt x="418" y="666"/>
                  </a:lnTo>
                  <a:lnTo>
                    <a:pt x="401" y="657"/>
                  </a:lnTo>
                  <a:lnTo>
                    <a:pt x="401" y="876"/>
                  </a:lnTo>
                  <a:lnTo>
                    <a:pt x="393" y="1036"/>
                  </a:lnTo>
                  <a:lnTo>
                    <a:pt x="393" y="1247"/>
                  </a:lnTo>
                  <a:lnTo>
                    <a:pt x="385" y="1281"/>
                  </a:lnTo>
                  <a:lnTo>
                    <a:pt x="376" y="1298"/>
                  </a:lnTo>
                  <a:lnTo>
                    <a:pt x="360" y="1315"/>
                  </a:lnTo>
                  <a:lnTo>
                    <a:pt x="351" y="1331"/>
                  </a:lnTo>
                  <a:lnTo>
                    <a:pt x="343" y="1340"/>
                  </a:lnTo>
                  <a:lnTo>
                    <a:pt x="309" y="1306"/>
                  </a:lnTo>
                  <a:lnTo>
                    <a:pt x="293" y="1247"/>
                  </a:lnTo>
                  <a:lnTo>
                    <a:pt x="284" y="1188"/>
                  </a:lnTo>
                  <a:lnTo>
                    <a:pt x="284" y="1163"/>
                  </a:lnTo>
                  <a:lnTo>
                    <a:pt x="293" y="1146"/>
                  </a:lnTo>
                  <a:lnTo>
                    <a:pt x="318" y="1036"/>
                  </a:lnTo>
                  <a:lnTo>
                    <a:pt x="334" y="851"/>
                  </a:lnTo>
                  <a:lnTo>
                    <a:pt x="334" y="750"/>
                  </a:lnTo>
                  <a:lnTo>
                    <a:pt x="343" y="623"/>
                  </a:lnTo>
                  <a:lnTo>
                    <a:pt x="276" y="741"/>
                  </a:lnTo>
                  <a:lnTo>
                    <a:pt x="209" y="851"/>
                  </a:lnTo>
                  <a:lnTo>
                    <a:pt x="134" y="935"/>
                  </a:lnTo>
                  <a:lnTo>
                    <a:pt x="75" y="1003"/>
                  </a:lnTo>
                  <a:lnTo>
                    <a:pt x="33" y="1045"/>
                  </a:lnTo>
                  <a:lnTo>
                    <a:pt x="8" y="1062"/>
                  </a:lnTo>
                  <a:close/>
                  <a:moveTo>
                    <a:pt x="728" y="177"/>
                  </a:moveTo>
                  <a:lnTo>
                    <a:pt x="694" y="168"/>
                  </a:lnTo>
                  <a:lnTo>
                    <a:pt x="669" y="160"/>
                  </a:lnTo>
                  <a:lnTo>
                    <a:pt x="652" y="152"/>
                  </a:lnTo>
                  <a:lnTo>
                    <a:pt x="644" y="135"/>
                  </a:lnTo>
                  <a:lnTo>
                    <a:pt x="652" y="135"/>
                  </a:lnTo>
                  <a:lnTo>
                    <a:pt x="661" y="126"/>
                  </a:lnTo>
                  <a:lnTo>
                    <a:pt x="677" y="126"/>
                  </a:lnTo>
                  <a:lnTo>
                    <a:pt x="811" y="109"/>
                  </a:lnTo>
                  <a:lnTo>
                    <a:pt x="912" y="84"/>
                  </a:lnTo>
                  <a:lnTo>
                    <a:pt x="987" y="59"/>
                  </a:lnTo>
                  <a:lnTo>
                    <a:pt x="1045" y="42"/>
                  </a:lnTo>
                  <a:lnTo>
                    <a:pt x="1087" y="25"/>
                  </a:lnTo>
                  <a:lnTo>
                    <a:pt x="1154" y="25"/>
                  </a:lnTo>
                  <a:lnTo>
                    <a:pt x="1179" y="34"/>
                  </a:lnTo>
                  <a:lnTo>
                    <a:pt x="1196" y="42"/>
                  </a:lnTo>
                  <a:lnTo>
                    <a:pt x="1204" y="59"/>
                  </a:lnTo>
                  <a:lnTo>
                    <a:pt x="1196" y="84"/>
                  </a:lnTo>
                  <a:lnTo>
                    <a:pt x="1146" y="101"/>
                  </a:lnTo>
                  <a:lnTo>
                    <a:pt x="1087" y="109"/>
                  </a:lnTo>
                  <a:lnTo>
                    <a:pt x="1020" y="126"/>
                  </a:lnTo>
                  <a:lnTo>
                    <a:pt x="1029" y="135"/>
                  </a:lnTo>
                  <a:lnTo>
                    <a:pt x="1037" y="135"/>
                  </a:lnTo>
                  <a:lnTo>
                    <a:pt x="1045" y="143"/>
                  </a:lnTo>
                  <a:lnTo>
                    <a:pt x="1062" y="152"/>
                  </a:lnTo>
                  <a:lnTo>
                    <a:pt x="1079" y="185"/>
                  </a:lnTo>
                  <a:lnTo>
                    <a:pt x="1071" y="194"/>
                  </a:lnTo>
                  <a:lnTo>
                    <a:pt x="1054" y="227"/>
                  </a:lnTo>
                  <a:lnTo>
                    <a:pt x="1045" y="253"/>
                  </a:lnTo>
                  <a:lnTo>
                    <a:pt x="1121" y="236"/>
                  </a:lnTo>
                  <a:lnTo>
                    <a:pt x="1163" y="227"/>
                  </a:lnTo>
                  <a:lnTo>
                    <a:pt x="1179" y="227"/>
                  </a:lnTo>
                  <a:lnTo>
                    <a:pt x="1188" y="219"/>
                  </a:lnTo>
                  <a:lnTo>
                    <a:pt x="1204" y="227"/>
                  </a:lnTo>
                  <a:lnTo>
                    <a:pt x="1229" y="236"/>
                  </a:lnTo>
                  <a:lnTo>
                    <a:pt x="1288" y="278"/>
                  </a:lnTo>
                  <a:lnTo>
                    <a:pt x="1313" y="312"/>
                  </a:lnTo>
                  <a:lnTo>
                    <a:pt x="1321" y="328"/>
                  </a:lnTo>
                  <a:lnTo>
                    <a:pt x="1313" y="345"/>
                  </a:lnTo>
                  <a:lnTo>
                    <a:pt x="1296" y="362"/>
                  </a:lnTo>
                  <a:lnTo>
                    <a:pt x="1271" y="396"/>
                  </a:lnTo>
                  <a:lnTo>
                    <a:pt x="1204" y="531"/>
                  </a:lnTo>
                  <a:lnTo>
                    <a:pt x="1179" y="573"/>
                  </a:lnTo>
                  <a:lnTo>
                    <a:pt x="1146" y="607"/>
                  </a:lnTo>
                  <a:lnTo>
                    <a:pt x="1112" y="590"/>
                  </a:lnTo>
                  <a:lnTo>
                    <a:pt x="1096" y="564"/>
                  </a:lnTo>
                  <a:lnTo>
                    <a:pt x="1087" y="539"/>
                  </a:lnTo>
                  <a:lnTo>
                    <a:pt x="953" y="556"/>
                  </a:lnTo>
                  <a:lnTo>
                    <a:pt x="861" y="573"/>
                  </a:lnTo>
                  <a:lnTo>
                    <a:pt x="795" y="590"/>
                  </a:lnTo>
                  <a:lnTo>
                    <a:pt x="744" y="598"/>
                  </a:lnTo>
                  <a:lnTo>
                    <a:pt x="702" y="607"/>
                  </a:lnTo>
                  <a:lnTo>
                    <a:pt x="702" y="623"/>
                  </a:lnTo>
                  <a:lnTo>
                    <a:pt x="677" y="623"/>
                  </a:lnTo>
                  <a:lnTo>
                    <a:pt x="652" y="598"/>
                  </a:lnTo>
                  <a:lnTo>
                    <a:pt x="644" y="581"/>
                  </a:lnTo>
                  <a:lnTo>
                    <a:pt x="636" y="556"/>
                  </a:lnTo>
                  <a:lnTo>
                    <a:pt x="594" y="446"/>
                  </a:lnTo>
                  <a:lnTo>
                    <a:pt x="569" y="387"/>
                  </a:lnTo>
                  <a:lnTo>
                    <a:pt x="544" y="354"/>
                  </a:lnTo>
                  <a:lnTo>
                    <a:pt x="544" y="337"/>
                  </a:lnTo>
                  <a:lnTo>
                    <a:pt x="552" y="328"/>
                  </a:lnTo>
                  <a:lnTo>
                    <a:pt x="585" y="328"/>
                  </a:lnTo>
                  <a:lnTo>
                    <a:pt x="610" y="337"/>
                  </a:lnTo>
                  <a:lnTo>
                    <a:pt x="636" y="337"/>
                  </a:lnTo>
                  <a:lnTo>
                    <a:pt x="778" y="312"/>
                  </a:lnTo>
                  <a:lnTo>
                    <a:pt x="769" y="269"/>
                  </a:lnTo>
                  <a:lnTo>
                    <a:pt x="753" y="236"/>
                  </a:lnTo>
                  <a:lnTo>
                    <a:pt x="744" y="211"/>
                  </a:lnTo>
                  <a:lnTo>
                    <a:pt x="736" y="194"/>
                  </a:lnTo>
                  <a:lnTo>
                    <a:pt x="728" y="185"/>
                  </a:lnTo>
                  <a:lnTo>
                    <a:pt x="728" y="177"/>
                  </a:lnTo>
                  <a:close/>
                  <a:moveTo>
                    <a:pt x="1104" y="497"/>
                  </a:moveTo>
                  <a:lnTo>
                    <a:pt x="1121" y="480"/>
                  </a:lnTo>
                  <a:lnTo>
                    <a:pt x="1171" y="379"/>
                  </a:lnTo>
                  <a:lnTo>
                    <a:pt x="1179" y="337"/>
                  </a:lnTo>
                  <a:lnTo>
                    <a:pt x="1179" y="303"/>
                  </a:lnTo>
                  <a:lnTo>
                    <a:pt x="1154" y="295"/>
                  </a:lnTo>
                  <a:lnTo>
                    <a:pt x="1071" y="295"/>
                  </a:lnTo>
                  <a:lnTo>
                    <a:pt x="1037" y="303"/>
                  </a:lnTo>
                  <a:lnTo>
                    <a:pt x="995" y="505"/>
                  </a:lnTo>
                  <a:lnTo>
                    <a:pt x="1004" y="505"/>
                  </a:lnTo>
                  <a:lnTo>
                    <a:pt x="1004" y="497"/>
                  </a:lnTo>
                  <a:lnTo>
                    <a:pt x="1037" y="497"/>
                  </a:lnTo>
                  <a:lnTo>
                    <a:pt x="1071" y="489"/>
                  </a:lnTo>
                  <a:lnTo>
                    <a:pt x="1087" y="497"/>
                  </a:lnTo>
                  <a:lnTo>
                    <a:pt x="1104" y="497"/>
                  </a:lnTo>
                  <a:close/>
                  <a:moveTo>
                    <a:pt x="853" y="539"/>
                  </a:moveTo>
                  <a:lnTo>
                    <a:pt x="895" y="522"/>
                  </a:lnTo>
                  <a:lnTo>
                    <a:pt x="945" y="514"/>
                  </a:lnTo>
                  <a:lnTo>
                    <a:pt x="962" y="320"/>
                  </a:lnTo>
                  <a:lnTo>
                    <a:pt x="903" y="337"/>
                  </a:lnTo>
                  <a:lnTo>
                    <a:pt x="845" y="345"/>
                  </a:lnTo>
                  <a:lnTo>
                    <a:pt x="845" y="430"/>
                  </a:lnTo>
                  <a:lnTo>
                    <a:pt x="853" y="539"/>
                  </a:lnTo>
                  <a:close/>
                  <a:moveTo>
                    <a:pt x="702" y="564"/>
                  </a:moveTo>
                  <a:lnTo>
                    <a:pt x="803" y="548"/>
                  </a:lnTo>
                  <a:lnTo>
                    <a:pt x="778" y="362"/>
                  </a:lnTo>
                  <a:lnTo>
                    <a:pt x="652" y="396"/>
                  </a:lnTo>
                  <a:lnTo>
                    <a:pt x="677" y="480"/>
                  </a:lnTo>
                  <a:lnTo>
                    <a:pt x="694" y="539"/>
                  </a:lnTo>
                  <a:lnTo>
                    <a:pt x="702" y="564"/>
                  </a:lnTo>
                  <a:close/>
                  <a:moveTo>
                    <a:pt x="962" y="135"/>
                  </a:moveTo>
                  <a:lnTo>
                    <a:pt x="870" y="160"/>
                  </a:lnTo>
                  <a:lnTo>
                    <a:pt x="811" y="168"/>
                  </a:lnTo>
                  <a:lnTo>
                    <a:pt x="786" y="177"/>
                  </a:lnTo>
                  <a:lnTo>
                    <a:pt x="811" y="194"/>
                  </a:lnTo>
                  <a:lnTo>
                    <a:pt x="828" y="202"/>
                  </a:lnTo>
                  <a:lnTo>
                    <a:pt x="845" y="219"/>
                  </a:lnTo>
                  <a:lnTo>
                    <a:pt x="845" y="295"/>
                  </a:lnTo>
                  <a:lnTo>
                    <a:pt x="912" y="286"/>
                  </a:lnTo>
                  <a:lnTo>
                    <a:pt x="970" y="269"/>
                  </a:lnTo>
                  <a:lnTo>
                    <a:pt x="970" y="168"/>
                  </a:lnTo>
                  <a:lnTo>
                    <a:pt x="962" y="152"/>
                  </a:lnTo>
                  <a:lnTo>
                    <a:pt x="962" y="135"/>
                  </a:lnTo>
                  <a:close/>
                  <a:moveTo>
                    <a:pt x="677" y="733"/>
                  </a:moveTo>
                  <a:lnTo>
                    <a:pt x="677" y="725"/>
                  </a:lnTo>
                  <a:lnTo>
                    <a:pt x="686" y="716"/>
                  </a:lnTo>
                  <a:lnTo>
                    <a:pt x="711" y="716"/>
                  </a:lnTo>
                  <a:lnTo>
                    <a:pt x="861" y="682"/>
                  </a:lnTo>
                  <a:lnTo>
                    <a:pt x="970" y="657"/>
                  </a:lnTo>
                  <a:lnTo>
                    <a:pt x="1045" y="640"/>
                  </a:lnTo>
                  <a:lnTo>
                    <a:pt x="1054" y="640"/>
                  </a:lnTo>
                  <a:lnTo>
                    <a:pt x="1071" y="649"/>
                  </a:lnTo>
                  <a:lnTo>
                    <a:pt x="1096" y="657"/>
                  </a:lnTo>
                  <a:lnTo>
                    <a:pt x="1104" y="674"/>
                  </a:lnTo>
                  <a:lnTo>
                    <a:pt x="1104" y="682"/>
                  </a:lnTo>
                  <a:lnTo>
                    <a:pt x="1096" y="691"/>
                  </a:lnTo>
                  <a:lnTo>
                    <a:pt x="1071" y="699"/>
                  </a:lnTo>
                  <a:lnTo>
                    <a:pt x="1012" y="716"/>
                  </a:lnTo>
                  <a:lnTo>
                    <a:pt x="937" y="733"/>
                  </a:lnTo>
                  <a:lnTo>
                    <a:pt x="803" y="767"/>
                  </a:lnTo>
                  <a:lnTo>
                    <a:pt x="753" y="767"/>
                  </a:lnTo>
                  <a:lnTo>
                    <a:pt x="719" y="758"/>
                  </a:lnTo>
                  <a:lnTo>
                    <a:pt x="694" y="750"/>
                  </a:lnTo>
                  <a:lnTo>
                    <a:pt x="677" y="733"/>
                  </a:lnTo>
                  <a:close/>
                  <a:moveTo>
                    <a:pt x="577" y="969"/>
                  </a:moveTo>
                  <a:lnTo>
                    <a:pt x="552" y="969"/>
                  </a:lnTo>
                  <a:lnTo>
                    <a:pt x="527" y="961"/>
                  </a:lnTo>
                  <a:lnTo>
                    <a:pt x="502" y="935"/>
                  </a:lnTo>
                  <a:lnTo>
                    <a:pt x="493" y="918"/>
                  </a:lnTo>
                  <a:lnTo>
                    <a:pt x="502" y="910"/>
                  </a:lnTo>
                  <a:lnTo>
                    <a:pt x="510" y="910"/>
                  </a:lnTo>
                  <a:lnTo>
                    <a:pt x="719" y="868"/>
                  </a:lnTo>
                  <a:lnTo>
                    <a:pt x="887" y="843"/>
                  </a:lnTo>
                  <a:lnTo>
                    <a:pt x="1012" y="817"/>
                  </a:lnTo>
                  <a:lnTo>
                    <a:pt x="1104" y="792"/>
                  </a:lnTo>
                  <a:lnTo>
                    <a:pt x="1171" y="784"/>
                  </a:lnTo>
                  <a:lnTo>
                    <a:pt x="1213" y="767"/>
                  </a:lnTo>
                  <a:lnTo>
                    <a:pt x="1246" y="767"/>
                  </a:lnTo>
                  <a:lnTo>
                    <a:pt x="1263" y="758"/>
                  </a:lnTo>
                  <a:lnTo>
                    <a:pt x="1296" y="758"/>
                  </a:lnTo>
                  <a:lnTo>
                    <a:pt x="1330" y="775"/>
                  </a:lnTo>
                  <a:lnTo>
                    <a:pt x="1355" y="784"/>
                  </a:lnTo>
                  <a:lnTo>
                    <a:pt x="1380" y="800"/>
                  </a:lnTo>
                  <a:lnTo>
                    <a:pt x="1397" y="817"/>
                  </a:lnTo>
                  <a:lnTo>
                    <a:pt x="1405" y="834"/>
                  </a:lnTo>
                  <a:lnTo>
                    <a:pt x="1388" y="851"/>
                  </a:lnTo>
                  <a:lnTo>
                    <a:pt x="1330" y="859"/>
                  </a:lnTo>
                  <a:lnTo>
                    <a:pt x="1255" y="868"/>
                  </a:lnTo>
                  <a:lnTo>
                    <a:pt x="1154" y="868"/>
                  </a:lnTo>
                  <a:lnTo>
                    <a:pt x="1045" y="876"/>
                  </a:lnTo>
                  <a:lnTo>
                    <a:pt x="928" y="893"/>
                  </a:lnTo>
                  <a:lnTo>
                    <a:pt x="962" y="918"/>
                  </a:lnTo>
                  <a:lnTo>
                    <a:pt x="970" y="944"/>
                  </a:lnTo>
                  <a:lnTo>
                    <a:pt x="979" y="977"/>
                  </a:lnTo>
                  <a:lnTo>
                    <a:pt x="979" y="1003"/>
                  </a:lnTo>
                  <a:lnTo>
                    <a:pt x="970" y="1011"/>
                  </a:lnTo>
                  <a:lnTo>
                    <a:pt x="970" y="1197"/>
                  </a:lnTo>
                  <a:lnTo>
                    <a:pt x="962" y="1281"/>
                  </a:lnTo>
                  <a:lnTo>
                    <a:pt x="945" y="1348"/>
                  </a:lnTo>
                  <a:lnTo>
                    <a:pt x="920" y="1399"/>
                  </a:lnTo>
                  <a:lnTo>
                    <a:pt x="903" y="1416"/>
                  </a:lnTo>
                  <a:lnTo>
                    <a:pt x="887" y="1407"/>
                  </a:lnTo>
                  <a:lnTo>
                    <a:pt x="870" y="1390"/>
                  </a:lnTo>
                  <a:lnTo>
                    <a:pt x="853" y="1365"/>
                  </a:lnTo>
                  <a:lnTo>
                    <a:pt x="803" y="1298"/>
                  </a:lnTo>
                  <a:lnTo>
                    <a:pt x="753" y="1247"/>
                  </a:lnTo>
                  <a:lnTo>
                    <a:pt x="753" y="1222"/>
                  </a:lnTo>
                  <a:lnTo>
                    <a:pt x="769" y="1222"/>
                  </a:lnTo>
                  <a:lnTo>
                    <a:pt x="803" y="1230"/>
                  </a:lnTo>
                  <a:lnTo>
                    <a:pt x="828" y="1230"/>
                  </a:lnTo>
                  <a:lnTo>
                    <a:pt x="845" y="1239"/>
                  </a:lnTo>
                  <a:lnTo>
                    <a:pt x="861" y="1239"/>
                  </a:lnTo>
                  <a:lnTo>
                    <a:pt x="870" y="1230"/>
                  </a:lnTo>
                  <a:lnTo>
                    <a:pt x="878" y="1213"/>
                  </a:lnTo>
                  <a:lnTo>
                    <a:pt x="878" y="1003"/>
                  </a:lnTo>
                  <a:lnTo>
                    <a:pt x="870" y="935"/>
                  </a:lnTo>
                  <a:lnTo>
                    <a:pt x="861" y="902"/>
                  </a:lnTo>
                  <a:lnTo>
                    <a:pt x="744" y="927"/>
                  </a:lnTo>
                  <a:lnTo>
                    <a:pt x="661" y="944"/>
                  </a:lnTo>
                  <a:lnTo>
                    <a:pt x="619" y="961"/>
                  </a:lnTo>
                  <a:lnTo>
                    <a:pt x="577" y="969"/>
                  </a:lnTo>
                  <a:close/>
                  <a:moveTo>
                    <a:pt x="686" y="1053"/>
                  </a:moveTo>
                  <a:lnTo>
                    <a:pt x="677" y="1138"/>
                  </a:lnTo>
                  <a:lnTo>
                    <a:pt x="652" y="1205"/>
                  </a:lnTo>
                  <a:lnTo>
                    <a:pt x="610" y="1256"/>
                  </a:lnTo>
                  <a:lnTo>
                    <a:pt x="569" y="1272"/>
                  </a:lnTo>
                  <a:lnTo>
                    <a:pt x="560" y="1272"/>
                  </a:lnTo>
                  <a:lnTo>
                    <a:pt x="552" y="1256"/>
                  </a:lnTo>
                  <a:lnTo>
                    <a:pt x="544" y="1247"/>
                  </a:lnTo>
                  <a:lnTo>
                    <a:pt x="544" y="1230"/>
                  </a:lnTo>
                  <a:lnTo>
                    <a:pt x="535" y="1222"/>
                  </a:lnTo>
                  <a:lnTo>
                    <a:pt x="535" y="1213"/>
                  </a:lnTo>
                  <a:lnTo>
                    <a:pt x="544" y="1188"/>
                  </a:lnTo>
                  <a:lnTo>
                    <a:pt x="560" y="1163"/>
                  </a:lnTo>
                  <a:lnTo>
                    <a:pt x="610" y="1095"/>
                  </a:lnTo>
                  <a:lnTo>
                    <a:pt x="636" y="1045"/>
                  </a:lnTo>
                  <a:lnTo>
                    <a:pt x="652" y="1020"/>
                  </a:lnTo>
                  <a:lnTo>
                    <a:pt x="669" y="1011"/>
                  </a:lnTo>
                  <a:lnTo>
                    <a:pt x="686" y="1028"/>
                  </a:lnTo>
                  <a:lnTo>
                    <a:pt x="686" y="1053"/>
                  </a:lnTo>
                  <a:close/>
                  <a:moveTo>
                    <a:pt x="1313" y="1239"/>
                  </a:moveTo>
                  <a:lnTo>
                    <a:pt x="1296" y="1239"/>
                  </a:lnTo>
                  <a:lnTo>
                    <a:pt x="1196" y="1138"/>
                  </a:lnTo>
                  <a:lnTo>
                    <a:pt x="1154" y="1087"/>
                  </a:lnTo>
                  <a:lnTo>
                    <a:pt x="1121" y="1053"/>
                  </a:lnTo>
                  <a:lnTo>
                    <a:pt x="1096" y="1036"/>
                  </a:lnTo>
                  <a:lnTo>
                    <a:pt x="1087" y="1020"/>
                  </a:lnTo>
                  <a:lnTo>
                    <a:pt x="1087" y="994"/>
                  </a:lnTo>
                  <a:lnTo>
                    <a:pt x="1104" y="994"/>
                  </a:lnTo>
                  <a:lnTo>
                    <a:pt x="1221" y="1036"/>
                  </a:lnTo>
                  <a:lnTo>
                    <a:pt x="1296" y="1087"/>
                  </a:lnTo>
                  <a:lnTo>
                    <a:pt x="1330" y="1138"/>
                  </a:lnTo>
                  <a:lnTo>
                    <a:pt x="1347" y="1197"/>
                  </a:lnTo>
                  <a:lnTo>
                    <a:pt x="1338" y="1213"/>
                  </a:lnTo>
                  <a:lnTo>
                    <a:pt x="1338" y="1230"/>
                  </a:lnTo>
                  <a:lnTo>
                    <a:pt x="1321" y="1239"/>
                  </a:lnTo>
                  <a:lnTo>
                    <a:pt x="1313" y="12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43" name="Freeform 647"/>
            <p:cNvSpPr>
              <a:spLocks noEditPoints="1"/>
            </p:cNvSpPr>
            <p:nvPr/>
          </p:nvSpPr>
          <p:spPr bwMode="auto">
            <a:xfrm>
              <a:off x="16464" y="3584"/>
              <a:ext cx="1121" cy="1273"/>
            </a:xfrm>
            <a:custGeom>
              <a:avLst/>
              <a:gdLst/>
              <a:ahLst/>
              <a:cxnLst>
                <a:cxn ang="0">
                  <a:pos x="970" y="371"/>
                </a:cxn>
                <a:cxn ang="0">
                  <a:pos x="1062" y="421"/>
                </a:cxn>
                <a:cxn ang="0">
                  <a:pos x="1121" y="480"/>
                </a:cxn>
                <a:cxn ang="0">
                  <a:pos x="1096" y="523"/>
                </a:cxn>
                <a:cxn ang="0">
                  <a:pos x="1054" y="624"/>
                </a:cxn>
                <a:cxn ang="0">
                  <a:pos x="1029" y="792"/>
                </a:cxn>
                <a:cxn ang="0">
                  <a:pos x="995" y="1020"/>
                </a:cxn>
                <a:cxn ang="0">
                  <a:pos x="937" y="1197"/>
                </a:cxn>
                <a:cxn ang="0">
                  <a:pos x="878" y="1273"/>
                </a:cxn>
                <a:cxn ang="0">
                  <a:pos x="853" y="1256"/>
                </a:cxn>
                <a:cxn ang="0">
                  <a:pos x="778" y="1096"/>
                </a:cxn>
                <a:cxn ang="0">
                  <a:pos x="376" y="1129"/>
                </a:cxn>
                <a:cxn ang="0">
                  <a:pos x="234" y="1180"/>
                </a:cxn>
                <a:cxn ang="0">
                  <a:pos x="209" y="1214"/>
                </a:cxn>
                <a:cxn ang="0">
                  <a:pos x="151" y="1155"/>
                </a:cxn>
                <a:cxn ang="0">
                  <a:pos x="117" y="1028"/>
                </a:cxn>
                <a:cxn ang="0">
                  <a:pos x="84" y="708"/>
                </a:cxn>
                <a:cxn ang="0">
                  <a:pos x="17" y="497"/>
                </a:cxn>
                <a:cxn ang="0">
                  <a:pos x="0" y="472"/>
                </a:cxn>
                <a:cxn ang="0">
                  <a:pos x="25" y="455"/>
                </a:cxn>
                <a:cxn ang="0">
                  <a:pos x="109" y="489"/>
                </a:cxn>
                <a:cxn ang="0">
                  <a:pos x="477" y="464"/>
                </a:cxn>
                <a:cxn ang="0">
                  <a:pos x="452" y="135"/>
                </a:cxn>
                <a:cxn ang="0">
                  <a:pos x="402" y="42"/>
                </a:cxn>
                <a:cxn ang="0">
                  <a:pos x="410" y="9"/>
                </a:cxn>
                <a:cxn ang="0">
                  <a:pos x="435" y="0"/>
                </a:cxn>
                <a:cxn ang="0">
                  <a:pos x="535" y="25"/>
                </a:cxn>
                <a:cxn ang="0">
                  <a:pos x="602" y="93"/>
                </a:cxn>
                <a:cxn ang="0">
                  <a:pos x="586" y="194"/>
                </a:cxn>
                <a:cxn ang="0">
                  <a:pos x="560" y="447"/>
                </a:cxn>
                <a:cxn ang="0">
                  <a:pos x="820" y="388"/>
                </a:cxn>
                <a:cxn ang="0">
                  <a:pos x="928" y="362"/>
                </a:cxn>
                <a:cxn ang="0">
                  <a:pos x="820" y="1045"/>
                </a:cxn>
                <a:cxn ang="0">
                  <a:pos x="845" y="1054"/>
                </a:cxn>
                <a:cxn ang="0">
                  <a:pos x="887" y="969"/>
                </a:cxn>
                <a:cxn ang="0">
                  <a:pos x="912" y="784"/>
                </a:cxn>
                <a:cxn ang="0">
                  <a:pos x="928" y="598"/>
                </a:cxn>
                <a:cxn ang="0">
                  <a:pos x="928" y="514"/>
                </a:cxn>
                <a:cxn ang="0">
                  <a:pos x="903" y="480"/>
                </a:cxn>
                <a:cxn ang="0">
                  <a:pos x="803" y="472"/>
                </a:cxn>
                <a:cxn ang="0">
                  <a:pos x="644" y="497"/>
                </a:cxn>
                <a:cxn ang="0">
                  <a:pos x="552" y="750"/>
                </a:cxn>
                <a:cxn ang="0">
                  <a:pos x="611" y="733"/>
                </a:cxn>
                <a:cxn ang="0">
                  <a:pos x="719" y="725"/>
                </a:cxn>
                <a:cxn ang="0">
                  <a:pos x="761" y="742"/>
                </a:cxn>
                <a:cxn ang="0">
                  <a:pos x="778" y="767"/>
                </a:cxn>
                <a:cxn ang="0">
                  <a:pos x="744" y="784"/>
                </a:cxn>
                <a:cxn ang="0">
                  <a:pos x="552" y="809"/>
                </a:cxn>
                <a:cxn ang="0">
                  <a:pos x="669" y="1020"/>
                </a:cxn>
                <a:cxn ang="0">
                  <a:pos x="786" y="1028"/>
                </a:cxn>
                <a:cxn ang="0">
                  <a:pos x="368" y="843"/>
                </a:cxn>
                <a:cxn ang="0">
                  <a:pos x="326" y="834"/>
                </a:cxn>
                <a:cxn ang="0">
                  <a:pos x="293" y="809"/>
                </a:cxn>
                <a:cxn ang="0">
                  <a:pos x="301" y="792"/>
                </a:cxn>
                <a:cxn ang="0">
                  <a:pos x="385" y="775"/>
                </a:cxn>
                <a:cxn ang="0">
                  <a:pos x="477" y="523"/>
                </a:cxn>
                <a:cxn ang="0">
                  <a:pos x="184" y="565"/>
                </a:cxn>
                <a:cxn ang="0">
                  <a:pos x="176" y="624"/>
                </a:cxn>
                <a:cxn ang="0">
                  <a:pos x="201" y="851"/>
                </a:cxn>
                <a:cxn ang="0">
                  <a:pos x="234" y="1087"/>
                </a:cxn>
                <a:cxn ang="0">
                  <a:pos x="468" y="1062"/>
                </a:cxn>
                <a:cxn ang="0">
                  <a:pos x="443" y="834"/>
                </a:cxn>
                <a:cxn ang="0">
                  <a:pos x="393" y="843"/>
                </a:cxn>
              </a:cxnLst>
              <a:rect l="0" t="0" r="r" b="b"/>
              <a:pathLst>
                <a:path w="1121" h="1273">
                  <a:moveTo>
                    <a:pt x="928" y="362"/>
                  </a:moveTo>
                  <a:lnTo>
                    <a:pt x="970" y="371"/>
                  </a:lnTo>
                  <a:lnTo>
                    <a:pt x="1020" y="396"/>
                  </a:lnTo>
                  <a:lnTo>
                    <a:pt x="1062" y="421"/>
                  </a:lnTo>
                  <a:lnTo>
                    <a:pt x="1104" y="455"/>
                  </a:lnTo>
                  <a:lnTo>
                    <a:pt x="1121" y="480"/>
                  </a:lnTo>
                  <a:lnTo>
                    <a:pt x="1112" y="497"/>
                  </a:lnTo>
                  <a:lnTo>
                    <a:pt x="1096" y="523"/>
                  </a:lnTo>
                  <a:lnTo>
                    <a:pt x="1071" y="573"/>
                  </a:lnTo>
                  <a:lnTo>
                    <a:pt x="1054" y="624"/>
                  </a:lnTo>
                  <a:lnTo>
                    <a:pt x="1037" y="700"/>
                  </a:lnTo>
                  <a:lnTo>
                    <a:pt x="1029" y="792"/>
                  </a:lnTo>
                  <a:lnTo>
                    <a:pt x="1012" y="910"/>
                  </a:lnTo>
                  <a:lnTo>
                    <a:pt x="995" y="1020"/>
                  </a:lnTo>
                  <a:lnTo>
                    <a:pt x="970" y="1113"/>
                  </a:lnTo>
                  <a:lnTo>
                    <a:pt x="937" y="1197"/>
                  </a:lnTo>
                  <a:lnTo>
                    <a:pt x="912" y="1247"/>
                  </a:lnTo>
                  <a:lnTo>
                    <a:pt x="878" y="1273"/>
                  </a:lnTo>
                  <a:lnTo>
                    <a:pt x="862" y="1264"/>
                  </a:lnTo>
                  <a:lnTo>
                    <a:pt x="853" y="1256"/>
                  </a:lnTo>
                  <a:lnTo>
                    <a:pt x="845" y="1239"/>
                  </a:lnTo>
                  <a:lnTo>
                    <a:pt x="778" y="1096"/>
                  </a:lnTo>
                  <a:lnTo>
                    <a:pt x="560" y="1113"/>
                  </a:lnTo>
                  <a:lnTo>
                    <a:pt x="376" y="1129"/>
                  </a:lnTo>
                  <a:lnTo>
                    <a:pt x="234" y="1155"/>
                  </a:lnTo>
                  <a:lnTo>
                    <a:pt x="234" y="1180"/>
                  </a:lnTo>
                  <a:lnTo>
                    <a:pt x="226" y="1197"/>
                  </a:lnTo>
                  <a:lnTo>
                    <a:pt x="209" y="1214"/>
                  </a:lnTo>
                  <a:lnTo>
                    <a:pt x="184" y="1197"/>
                  </a:lnTo>
                  <a:lnTo>
                    <a:pt x="151" y="1155"/>
                  </a:lnTo>
                  <a:lnTo>
                    <a:pt x="126" y="1104"/>
                  </a:lnTo>
                  <a:lnTo>
                    <a:pt x="117" y="1028"/>
                  </a:lnTo>
                  <a:lnTo>
                    <a:pt x="109" y="851"/>
                  </a:lnTo>
                  <a:lnTo>
                    <a:pt x="84" y="708"/>
                  </a:lnTo>
                  <a:lnTo>
                    <a:pt x="59" y="590"/>
                  </a:lnTo>
                  <a:lnTo>
                    <a:pt x="17" y="497"/>
                  </a:lnTo>
                  <a:lnTo>
                    <a:pt x="8" y="480"/>
                  </a:lnTo>
                  <a:lnTo>
                    <a:pt x="0" y="472"/>
                  </a:lnTo>
                  <a:lnTo>
                    <a:pt x="17" y="455"/>
                  </a:lnTo>
                  <a:lnTo>
                    <a:pt x="25" y="455"/>
                  </a:lnTo>
                  <a:lnTo>
                    <a:pt x="75" y="472"/>
                  </a:lnTo>
                  <a:lnTo>
                    <a:pt x="109" y="489"/>
                  </a:lnTo>
                  <a:lnTo>
                    <a:pt x="310" y="480"/>
                  </a:lnTo>
                  <a:lnTo>
                    <a:pt x="477" y="464"/>
                  </a:lnTo>
                  <a:lnTo>
                    <a:pt x="468" y="202"/>
                  </a:lnTo>
                  <a:lnTo>
                    <a:pt x="452" y="135"/>
                  </a:lnTo>
                  <a:lnTo>
                    <a:pt x="410" y="59"/>
                  </a:lnTo>
                  <a:lnTo>
                    <a:pt x="402" y="42"/>
                  </a:lnTo>
                  <a:lnTo>
                    <a:pt x="402" y="25"/>
                  </a:lnTo>
                  <a:lnTo>
                    <a:pt x="410" y="9"/>
                  </a:lnTo>
                  <a:lnTo>
                    <a:pt x="418" y="0"/>
                  </a:lnTo>
                  <a:lnTo>
                    <a:pt x="435" y="0"/>
                  </a:lnTo>
                  <a:lnTo>
                    <a:pt x="477" y="9"/>
                  </a:lnTo>
                  <a:lnTo>
                    <a:pt x="535" y="25"/>
                  </a:lnTo>
                  <a:lnTo>
                    <a:pt x="577" y="59"/>
                  </a:lnTo>
                  <a:lnTo>
                    <a:pt x="602" y="93"/>
                  </a:lnTo>
                  <a:lnTo>
                    <a:pt x="594" y="118"/>
                  </a:lnTo>
                  <a:lnTo>
                    <a:pt x="586" y="194"/>
                  </a:lnTo>
                  <a:lnTo>
                    <a:pt x="569" y="303"/>
                  </a:lnTo>
                  <a:lnTo>
                    <a:pt x="560" y="447"/>
                  </a:lnTo>
                  <a:lnTo>
                    <a:pt x="711" y="413"/>
                  </a:lnTo>
                  <a:lnTo>
                    <a:pt x="820" y="388"/>
                  </a:lnTo>
                  <a:lnTo>
                    <a:pt x="887" y="371"/>
                  </a:lnTo>
                  <a:lnTo>
                    <a:pt x="928" y="362"/>
                  </a:lnTo>
                  <a:close/>
                  <a:moveTo>
                    <a:pt x="795" y="1028"/>
                  </a:moveTo>
                  <a:lnTo>
                    <a:pt x="820" y="1045"/>
                  </a:lnTo>
                  <a:lnTo>
                    <a:pt x="836" y="1054"/>
                  </a:lnTo>
                  <a:lnTo>
                    <a:pt x="845" y="1054"/>
                  </a:lnTo>
                  <a:lnTo>
                    <a:pt x="862" y="1028"/>
                  </a:lnTo>
                  <a:lnTo>
                    <a:pt x="887" y="969"/>
                  </a:lnTo>
                  <a:lnTo>
                    <a:pt x="903" y="885"/>
                  </a:lnTo>
                  <a:lnTo>
                    <a:pt x="912" y="784"/>
                  </a:lnTo>
                  <a:lnTo>
                    <a:pt x="928" y="683"/>
                  </a:lnTo>
                  <a:lnTo>
                    <a:pt x="928" y="598"/>
                  </a:lnTo>
                  <a:lnTo>
                    <a:pt x="937" y="539"/>
                  </a:lnTo>
                  <a:lnTo>
                    <a:pt x="928" y="514"/>
                  </a:lnTo>
                  <a:lnTo>
                    <a:pt x="920" y="497"/>
                  </a:lnTo>
                  <a:lnTo>
                    <a:pt x="903" y="480"/>
                  </a:lnTo>
                  <a:lnTo>
                    <a:pt x="887" y="472"/>
                  </a:lnTo>
                  <a:lnTo>
                    <a:pt x="803" y="472"/>
                  </a:lnTo>
                  <a:lnTo>
                    <a:pt x="736" y="480"/>
                  </a:lnTo>
                  <a:lnTo>
                    <a:pt x="644" y="497"/>
                  </a:lnTo>
                  <a:lnTo>
                    <a:pt x="560" y="506"/>
                  </a:lnTo>
                  <a:lnTo>
                    <a:pt x="552" y="750"/>
                  </a:lnTo>
                  <a:lnTo>
                    <a:pt x="560" y="750"/>
                  </a:lnTo>
                  <a:lnTo>
                    <a:pt x="611" y="733"/>
                  </a:lnTo>
                  <a:lnTo>
                    <a:pt x="652" y="725"/>
                  </a:lnTo>
                  <a:lnTo>
                    <a:pt x="719" y="725"/>
                  </a:lnTo>
                  <a:lnTo>
                    <a:pt x="744" y="733"/>
                  </a:lnTo>
                  <a:lnTo>
                    <a:pt x="761" y="742"/>
                  </a:lnTo>
                  <a:lnTo>
                    <a:pt x="770" y="759"/>
                  </a:lnTo>
                  <a:lnTo>
                    <a:pt x="778" y="767"/>
                  </a:lnTo>
                  <a:lnTo>
                    <a:pt x="761" y="784"/>
                  </a:lnTo>
                  <a:lnTo>
                    <a:pt x="744" y="784"/>
                  </a:lnTo>
                  <a:lnTo>
                    <a:pt x="627" y="801"/>
                  </a:lnTo>
                  <a:lnTo>
                    <a:pt x="552" y="809"/>
                  </a:lnTo>
                  <a:lnTo>
                    <a:pt x="544" y="1045"/>
                  </a:lnTo>
                  <a:lnTo>
                    <a:pt x="669" y="1020"/>
                  </a:lnTo>
                  <a:lnTo>
                    <a:pt x="778" y="1020"/>
                  </a:lnTo>
                  <a:lnTo>
                    <a:pt x="786" y="1028"/>
                  </a:lnTo>
                  <a:lnTo>
                    <a:pt x="795" y="1028"/>
                  </a:lnTo>
                  <a:close/>
                  <a:moveTo>
                    <a:pt x="368" y="843"/>
                  </a:moveTo>
                  <a:lnTo>
                    <a:pt x="343" y="843"/>
                  </a:lnTo>
                  <a:lnTo>
                    <a:pt x="326" y="834"/>
                  </a:lnTo>
                  <a:lnTo>
                    <a:pt x="310" y="818"/>
                  </a:lnTo>
                  <a:lnTo>
                    <a:pt x="293" y="809"/>
                  </a:lnTo>
                  <a:lnTo>
                    <a:pt x="293" y="792"/>
                  </a:lnTo>
                  <a:lnTo>
                    <a:pt x="301" y="792"/>
                  </a:lnTo>
                  <a:lnTo>
                    <a:pt x="326" y="784"/>
                  </a:lnTo>
                  <a:lnTo>
                    <a:pt x="385" y="775"/>
                  </a:lnTo>
                  <a:lnTo>
                    <a:pt x="477" y="767"/>
                  </a:lnTo>
                  <a:lnTo>
                    <a:pt x="477" y="523"/>
                  </a:lnTo>
                  <a:lnTo>
                    <a:pt x="318" y="539"/>
                  </a:lnTo>
                  <a:lnTo>
                    <a:pt x="184" y="565"/>
                  </a:lnTo>
                  <a:lnTo>
                    <a:pt x="167" y="565"/>
                  </a:lnTo>
                  <a:lnTo>
                    <a:pt x="176" y="624"/>
                  </a:lnTo>
                  <a:lnTo>
                    <a:pt x="184" y="716"/>
                  </a:lnTo>
                  <a:lnTo>
                    <a:pt x="201" y="851"/>
                  </a:lnTo>
                  <a:lnTo>
                    <a:pt x="218" y="1020"/>
                  </a:lnTo>
                  <a:lnTo>
                    <a:pt x="234" y="1087"/>
                  </a:lnTo>
                  <a:lnTo>
                    <a:pt x="343" y="1079"/>
                  </a:lnTo>
                  <a:lnTo>
                    <a:pt x="468" y="1062"/>
                  </a:lnTo>
                  <a:lnTo>
                    <a:pt x="477" y="826"/>
                  </a:lnTo>
                  <a:lnTo>
                    <a:pt x="443" y="834"/>
                  </a:lnTo>
                  <a:lnTo>
                    <a:pt x="418" y="834"/>
                  </a:lnTo>
                  <a:lnTo>
                    <a:pt x="393" y="843"/>
                  </a:lnTo>
                  <a:lnTo>
                    <a:pt x="368" y="8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44" name="Freeform 648"/>
            <p:cNvSpPr>
              <a:spLocks/>
            </p:cNvSpPr>
            <p:nvPr/>
          </p:nvSpPr>
          <p:spPr bwMode="auto">
            <a:xfrm>
              <a:off x="17995" y="3609"/>
              <a:ext cx="1388" cy="1206"/>
            </a:xfrm>
            <a:custGeom>
              <a:avLst/>
              <a:gdLst/>
              <a:ahLst/>
              <a:cxnLst>
                <a:cxn ang="0">
                  <a:pos x="1029" y="413"/>
                </a:cxn>
                <a:cxn ang="0">
                  <a:pos x="1112" y="447"/>
                </a:cxn>
                <a:cxn ang="0">
                  <a:pos x="1104" y="481"/>
                </a:cxn>
                <a:cxn ang="0">
                  <a:pos x="1012" y="514"/>
                </a:cxn>
                <a:cxn ang="0">
                  <a:pos x="736" y="548"/>
                </a:cxn>
                <a:cxn ang="0">
                  <a:pos x="677" y="1045"/>
                </a:cxn>
                <a:cxn ang="0">
                  <a:pos x="987" y="1020"/>
                </a:cxn>
                <a:cxn ang="0">
                  <a:pos x="1146" y="995"/>
                </a:cxn>
                <a:cxn ang="0">
                  <a:pos x="1204" y="986"/>
                </a:cxn>
                <a:cxn ang="0">
                  <a:pos x="1254" y="995"/>
                </a:cxn>
                <a:cxn ang="0">
                  <a:pos x="1371" y="1079"/>
                </a:cxn>
                <a:cxn ang="0">
                  <a:pos x="1380" y="1113"/>
                </a:cxn>
                <a:cxn ang="0">
                  <a:pos x="1363" y="1130"/>
                </a:cxn>
                <a:cxn ang="0">
                  <a:pos x="1229" y="1121"/>
                </a:cxn>
                <a:cxn ang="0">
                  <a:pos x="1003" y="1104"/>
                </a:cxn>
                <a:cxn ang="0">
                  <a:pos x="694" y="1121"/>
                </a:cxn>
                <a:cxn ang="0">
                  <a:pos x="393" y="1155"/>
                </a:cxn>
                <a:cxn ang="0">
                  <a:pos x="234" y="1180"/>
                </a:cxn>
                <a:cxn ang="0">
                  <a:pos x="159" y="1197"/>
                </a:cxn>
                <a:cxn ang="0">
                  <a:pos x="67" y="1189"/>
                </a:cxn>
                <a:cxn ang="0">
                  <a:pos x="0" y="1121"/>
                </a:cxn>
                <a:cxn ang="0">
                  <a:pos x="16" y="1096"/>
                </a:cxn>
                <a:cxn ang="0">
                  <a:pos x="284" y="1088"/>
                </a:cxn>
                <a:cxn ang="0">
                  <a:pos x="451" y="1071"/>
                </a:cxn>
                <a:cxn ang="0">
                  <a:pos x="585" y="278"/>
                </a:cxn>
                <a:cxn ang="0">
                  <a:pos x="568" y="118"/>
                </a:cxn>
                <a:cxn ang="0">
                  <a:pos x="535" y="51"/>
                </a:cxn>
                <a:cxn ang="0">
                  <a:pos x="543" y="17"/>
                </a:cxn>
                <a:cxn ang="0">
                  <a:pos x="627" y="9"/>
                </a:cxn>
                <a:cxn ang="0">
                  <a:pos x="719" y="76"/>
                </a:cxn>
                <a:cxn ang="0">
                  <a:pos x="736" y="127"/>
                </a:cxn>
                <a:cxn ang="0">
                  <a:pos x="719" y="203"/>
                </a:cxn>
                <a:cxn ang="0">
                  <a:pos x="694" y="489"/>
                </a:cxn>
                <a:cxn ang="0">
                  <a:pos x="870" y="455"/>
                </a:cxn>
                <a:cxn ang="0">
                  <a:pos x="945" y="422"/>
                </a:cxn>
                <a:cxn ang="0">
                  <a:pos x="1003" y="413"/>
                </a:cxn>
              </a:cxnLst>
              <a:rect l="0" t="0" r="r" b="b"/>
              <a:pathLst>
                <a:path w="1388" h="1206">
                  <a:moveTo>
                    <a:pt x="1003" y="413"/>
                  </a:moveTo>
                  <a:lnTo>
                    <a:pt x="1029" y="413"/>
                  </a:lnTo>
                  <a:lnTo>
                    <a:pt x="1104" y="439"/>
                  </a:lnTo>
                  <a:lnTo>
                    <a:pt x="1112" y="447"/>
                  </a:lnTo>
                  <a:lnTo>
                    <a:pt x="1112" y="464"/>
                  </a:lnTo>
                  <a:lnTo>
                    <a:pt x="1104" y="481"/>
                  </a:lnTo>
                  <a:lnTo>
                    <a:pt x="1070" y="489"/>
                  </a:lnTo>
                  <a:lnTo>
                    <a:pt x="1012" y="514"/>
                  </a:lnTo>
                  <a:lnTo>
                    <a:pt x="844" y="548"/>
                  </a:lnTo>
                  <a:lnTo>
                    <a:pt x="736" y="548"/>
                  </a:lnTo>
                  <a:lnTo>
                    <a:pt x="694" y="540"/>
                  </a:lnTo>
                  <a:lnTo>
                    <a:pt x="677" y="1045"/>
                  </a:lnTo>
                  <a:lnTo>
                    <a:pt x="853" y="1029"/>
                  </a:lnTo>
                  <a:lnTo>
                    <a:pt x="987" y="1020"/>
                  </a:lnTo>
                  <a:lnTo>
                    <a:pt x="1079" y="1003"/>
                  </a:lnTo>
                  <a:lnTo>
                    <a:pt x="1146" y="995"/>
                  </a:lnTo>
                  <a:lnTo>
                    <a:pt x="1179" y="995"/>
                  </a:lnTo>
                  <a:lnTo>
                    <a:pt x="1204" y="986"/>
                  </a:lnTo>
                  <a:lnTo>
                    <a:pt x="1221" y="986"/>
                  </a:lnTo>
                  <a:lnTo>
                    <a:pt x="1254" y="995"/>
                  </a:lnTo>
                  <a:lnTo>
                    <a:pt x="1338" y="1045"/>
                  </a:lnTo>
                  <a:lnTo>
                    <a:pt x="1371" y="1079"/>
                  </a:lnTo>
                  <a:lnTo>
                    <a:pt x="1388" y="1104"/>
                  </a:lnTo>
                  <a:lnTo>
                    <a:pt x="1380" y="1113"/>
                  </a:lnTo>
                  <a:lnTo>
                    <a:pt x="1380" y="1121"/>
                  </a:lnTo>
                  <a:lnTo>
                    <a:pt x="1363" y="1130"/>
                  </a:lnTo>
                  <a:lnTo>
                    <a:pt x="1313" y="1130"/>
                  </a:lnTo>
                  <a:lnTo>
                    <a:pt x="1229" y="1121"/>
                  </a:lnTo>
                  <a:lnTo>
                    <a:pt x="1129" y="1113"/>
                  </a:lnTo>
                  <a:lnTo>
                    <a:pt x="1003" y="1104"/>
                  </a:lnTo>
                  <a:lnTo>
                    <a:pt x="920" y="1104"/>
                  </a:lnTo>
                  <a:lnTo>
                    <a:pt x="694" y="1121"/>
                  </a:lnTo>
                  <a:lnTo>
                    <a:pt x="518" y="1138"/>
                  </a:lnTo>
                  <a:lnTo>
                    <a:pt x="393" y="1155"/>
                  </a:lnTo>
                  <a:lnTo>
                    <a:pt x="301" y="1172"/>
                  </a:lnTo>
                  <a:lnTo>
                    <a:pt x="234" y="1180"/>
                  </a:lnTo>
                  <a:lnTo>
                    <a:pt x="192" y="1197"/>
                  </a:lnTo>
                  <a:lnTo>
                    <a:pt x="159" y="1197"/>
                  </a:lnTo>
                  <a:lnTo>
                    <a:pt x="134" y="1206"/>
                  </a:lnTo>
                  <a:lnTo>
                    <a:pt x="67" y="1189"/>
                  </a:lnTo>
                  <a:lnTo>
                    <a:pt x="16" y="1155"/>
                  </a:lnTo>
                  <a:lnTo>
                    <a:pt x="0" y="1121"/>
                  </a:lnTo>
                  <a:lnTo>
                    <a:pt x="0" y="1113"/>
                  </a:lnTo>
                  <a:lnTo>
                    <a:pt x="16" y="1096"/>
                  </a:lnTo>
                  <a:lnTo>
                    <a:pt x="217" y="1096"/>
                  </a:lnTo>
                  <a:lnTo>
                    <a:pt x="284" y="1088"/>
                  </a:lnTo>
                  <a:lnTo>
                    <a:pt x="359" y="1079"/>
                  </a:lnTo>
                  <a:lnTo>
                    <a:pt x="451" y="1071"/>
                  </a:lnTo>
                  <a:lnTo>
                    <a:pt x="585" y="1054"/>
                  </a:lnTo>
                  <a:lnTo>
                    <a:pt x="585" y="278"/>
                  </a:lnTo>
                  <a:lnTo>
                    <a:pt x="577" y="186"/>
                  </a:lnTo>
                  <a:lnTo>
                    <a:pt x="568" y="118"/>
                  </a:lnTo>
                  <a:lnTo>
                    <a:pt x="552" y="76"/>
                  </a:lnTo>
                  <a:lnTo>
                    <a:pt x="535" y="51"/>
                  </a:lnTo>
                  <a:lnTo>
                    <a:pt x="535" y="34"/>
                  </a:lnTo>
                  <a:lnTo>
                    <a:pt x="543" y="17"/>
                  </a:lnTo>
                  <a:lnTo>
                    <a:pt x="585" y="0"/>
                  </a:lnTo>
                  <a:lnTo>
                    <a:pt x="627" y="9"/>
                  </a:lnTo>
                  <a:lnTo>
                    <a:pt x="677" y="43"/>
                  </a:lnTo>
                  <a:lnTo>
                    <a:pt x="719" y="76"/>
                  </a:lnTo>
                  <a:lnTo>
                    <a:pt x="736" y="110"/>
                  </a:lnTo>
                  <a:lnTo>
                    <a:pt x="736" y="127"/>
                  </a:lnTo>
                  <a:lnTo>
                    <a:pt x="727" y="144"/>
                  </a:lnTo>
                  <a:lnTo>
                    <a:pt x="719" y="203"/>
                  </a:lnTo>
                  <a:lnTo>
                    <a:pt x="711" y="312"/>
                  </a:lnTo>
                  <a:lnTo>
                    <a:pt x="694" y="489"/>
                  </a:lnTo>
                  <a:lnTo>
                    <a:pt x="803" y="472"/>
                  </a:lnTo>
                  <a:lnTo>
                    <a:pt x="870" y="455"/>
                  </a:lnTo>
                  <a:lnTo>
                    <a:pt x="911" y="439"/>
                  </a:lnTo>
                  <a:lnTo>
                    <a:pt x="945" y="422"/>
                  </a:lnTo>
                  <a:lnTo>
                    <a:pt x="970" y="413"/>
                  </a:lnTo>
                  <a:lnTo>
                    <a:pt x="1003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45" name="Freeform 649"/>
            <p:cNvSpPr>
              <a:spLocks noEditPoints="1"/>
            </p:cNvSpPr>
            <p:nvPr/>
          </p:nvSpPr>
          <p:spPr bwMode="auto">
            <a:xfrm>
              <a:off x="19668" y="3584"/>
              <a:ext cx="1187" cy="1340"/>
            </a:xfrm>
            <a:custGeom>
              <a:avLst/>
              <a:gdLst/>
              <a:ahLst/>
              <a:cxnLst>
                <a:cxn ang="0">
                  <a:pos x="167" y="784"/>
                </a:cxn>
                <a:cxn ang="0">
                  <a:pos x="351" y="624"/>
                </a:cxn>
                <a:cxn ang="0">
                  <a:pos x="150" y="641"/>
                </a:cxn>
                <a:cxn ang="0">
                  <a:pos x="83" y="548"/>
                </a:cxn>
                <a:cxn ang="0">
                  <a:pos x="292" y="320"/>
                </a:cxn>
                <a:cxn ang="0">
                  <a:pos x="301" y="228"/>
                </a:cxn>
                <a:cxn ang="0">
                  <a:pos x="150" y="211"/>
                </a:cxn>
                <a:cxn ang="0">
                  <a:pos x="167" y="177"/>
                </a:cxn>
                <a:cxn ang="0">
                  <a:pos x="527" y="93"/>
                </a:cxn>
                <a:cxn ang="0">
                  <a:pos x="635" y="93"/>
                </a:cxn>
                <a:cxn ang="0">
                  <a:pos x="652" y="143"/>
                </a:cxn>
                <a:cxn ang="0">
                  <a:pos x="384" y="211"/>
                </a:cxn>
                <a:cxn ang="0">
                  <a:pos x="443" y="278"/>
                </a:cxn>
                <a:cxn ang="0">
                  <a:pos x="234" y="514"/>
                </a:cxn>
                <a:cxn ang="0">
                  <a:pos x="560" y="447"/>
                </a:cxn>
                <a:cxn ang="0">
                  <a:pos x="518" y="354"/>
                </a:cxn>
                <a:cxn ang="0">
                  <a:pos x="635" y="413"/>
                </a:cxn>
                <a:cxn ang="0">
                  <a:pos x="660" y="556"/>
                </a:cxn>
                <a:cxn ang="0">
                  <a:pos x="593" y="514"/>
                </a:cxn>
                <a:cxn ang="0">
                  <a:pos x="393" y="539"/>
                </a:cxn>
                <a:cxn ang="0">
                  <a:pos x="443" y="716"/>
                </a:cxn>
                <a:cxn ang="0">
                  <a:pos x="585" y="700"/>
                </a:cxn>
                <a:cxn ang="0">
                  <a:pos x="610" y="742"/>
                </a:cxn>
                <a:cxn ang="0">
                  <a:pos x="434" y="969"/>
                </a:cxn>
                <a:cxn ang="0">
                  <a:pos x="660" y="944"/>
                </a:cxn>
                <a:cxn ang="0">
                  <a:pos x="552" y="995"/>
                </a:cxn>
                <a:cxn ang="0">
                  <a:pos x="175" y="1155"/>
                </a:cxn>
                <a:cxn ang="0">
                  <a:pos x="75" y="1155"/>
                </a:cxn>
                <a:cxn ang="0">
                  <a:pos x="0" y="1096"/>
                </a:cxn>
                <a:cxn ang="0">
                  <a:pos x="125" y="1045"/>
                </a:cxn>
                <a:cxn ang="0">
                  <a:pos x="359" y="809"/>
                </a:cxn>
                <a:cxn ang="0">
                  <a:pos x="761" y="303"/>
                </a:cxn>
                <a:cxn ang="0">
                  <a:pos x="828" y="287"/>
                </a:cxn>
                <a:cxn ang="0">
                  <a:pos x="886" y="346"/>
                </a:cxn>
                <a:cxn ang="0">
                  <a:pos x="869" y="464"/>
                </a:cxn>
                <a:cxn ang="0">
                  <a:pos x="828" y="877"/>
                </a:cxn>
                <a:cxn ang="0">
                  <a:pos x="769" y="809"/>
                </a:cxn>
                <a:cxn ang="0">
                  <a:pos x="786" y="421"/>
                </a:cxn>
                <a:cxn ang="0">
                  <a:pos x="1079" y="9"/>
                </a:cxn>
                <a:cxn ang="0">
                  <a:pos x="1187" y="110"/>
                </a:cxn>
                <a:cxn ang="0">
                  <a:pos x="1154" y="362"/>
                </a:cxn>
                <a:cxn ang="0">
                  <a:pos x="1162" y="952"/>
                </a:cxn>
                <a:cxn ang="0">
                  <a:pos x="1145" y="1290"/>
                </a:cxn>
                <a:cxn ang="0">
                  <a:pos x="1037" y="1281"/>
                </a:cxn>
                <a:cxn ang="0">
                  <a:pos x="869" y="1096"/>
                </a:cxn>
                <a:cxn ang="0">
                  <a:pos x="1012" y="1129"/>
                </a:cxn>
                <a:cxn ang="0">
                  <a:pos x="1062" y="160"/>
                </a:cxn>
                <a:cxn ang="0">
                  <a:pos x="1003" y="25"/>
                </a:cxn>
                <a:cxn ang="0">
                  <a:pos x="1037" y="0"/>
                </a:cxn>
              </a:cxnLst>
              <a:rect l="0" t="0" r="r" b="b"/>
              <a:pathLst>
                <a:path w="1187" h="1340">
                  <a:moveTo>
                    <a:pt x="267" y="818"/>
                  </a:moveTo>
                  <a:lnTo>
                    <a:pt x="234" y="818"/>
                  </a:lnTo>
                  <a:lnTo>
                    <a:pt x="184" y="801"/>
                  </a:lnTo>
                  <a:lnTo>
                    <a:pt x="167" y="784"/>
                  </a:lnTo>
                  <a:lnTo>
                    <a:pt x="192" y="775"/>
                  </a:lnTo>
                  <a:lnTo>
                    <a:pt x="259" y="759"/>
                  </a:lnTo>
                  <a:lnTo>
                    <a:pt x="359" y="742"/>
                  </a:lnTo>
                  <a:lnTo>
                    <a:pt x="351" y="624"/>
                  </a:lnTo>
                  <a:lnTo>
                    <a:pt x="334" y="556"/>
                  </a:lnTo>
                  <a:lnTo>
                    <a:pt x="242" y="590"/>
                  </a:lnTo>
                  <a:lnTo>
                    <a:pt x="184" y="624"/>
                  </a:lnTo>
                  <a:lnTo>
                    <a:pt x="150" y="641"/>
                  </a:lnTo>
                  <a:lnTo>
                    <a:pt x="125" y="632"/>
                  </a:lnTo>
                  <a:lnTo>
                    <a:pt x="100" y="607"/>
                  </a:lnTo>
                  <a:lnTo>
                    <a:pt x="83" y="573"/>
                  </a:lnTo>
                  <a:lnTo>
                    <a:pt x="83" y="548"/>
                  </a:lnTo>
                  <a:lnTo>
                    <a:pt x="100" y="539"/>
                  </a:lnTo>
                  <a:lnTo>
                    <a:pt x="184" y="472"/>
                  </a:lnTo>
                  <a:lnTo>
                    <a:pt x="242" y="396"/>
                  </a:lnTo>
                  <a:lnTo>
                    <a:pt x="292" y="320"/>
                  </a:lnTo>
                  <a:lnTo>
                    <a:pt x="309" y="253"/>
                  </a:lnTo>
                  <a:lnTo>
                    <a:pt x="309" y="244"/>
                  </a:lnTo>
                  <a:lnTo>
                    <a:pt x="301" y="236"/>
                  </a:lnTo>
                  <a:lnTo>
                    <a:pt x="301" y="228"/>
                  </a:lnTo>
                  <a:lnTo>
                    <a:pt x="276" y="228"/>
                  </a:lnTo>
                  <a:lnTo>
                    <a:pt x="242" y="236"/>
                  </a:lnTo>
                  <a:lnTo>
                    <a:pt x="175" y="219"/>
                  </a:lnTo>
                  <a:lnTo>
                    <a:pt x="150" y="211"/>
                  </a:lnTo>
                  <a:lnTo>
                    <a:pt x="133" y="202"/>
                  </a:lnTo>
                  <a:lnTo>
                    <a:pt x="133" y="186"/>
                  </a:lnTo>
                  <a:lnTo>
                    <a:pt x="142" y="177"/>
                  </a:lnTo>
                  <a:lnTo>
                    <a:pt x="167" y="177"/>
                  </a:lnTo>
                  <a:lnTo>
                    <a:pt x="317" y="143"/>
                  </a:lnTo>
                  <a:lnTo>
                    <a:pt x="418" y="127"/>
                  </a:lnTo>
                  <a:lnTo>
                    <a:pt x="485" y="101"/>
                  </a:lnTo>
                  <a:lnTo>
                    <a:pt x="527" y="93"/>
                  </a:lnTo>
                  <a:lnTo>
                    <a:pt x="560" y="84"/>
                  </a:lnTo>
                  <a:lnTo>
                    <a:pt x="602" y="84"/>
                  </a:lnTo>
                  <a:lnTo>
                    <a:pt x="619" y="93"/>
                  </a:lnTo>
                  <a:lnTo>
                    <a:pt x="635" y="93"/>
                  </a:lnTo>
                  <a:lnTo>
                    <a:pt x="652" y="101"/>
                  </a:lnTo>
                  <a:lnTo>
                    <a:pt x="660" y="110"/>
                  </a:lnTo>
                  <a:lnTo>
                    <a:pt x="660" y="127"/>
                  </a:lnTo>
                  <a:lnTo>
                    <a:pt x="652" y="143"/>
                  </a:lnTo>
                  <a:lnTo>
                    <a:pt x="627" y="152"/>
                  </a:lnTo>
                  <a:lnTo>
                    <a:pt x="577" y="160"/>
                  </a:lnTo>
                  <a:lnTo>
                    <a:pt x="493" y="186"/>
                  </a:lnTo>
                  <a:lnTo>
                    <a:pt x="384" y="211"/>
                  </a:lnTo>
                  <a:lnTo>
                    <a:pt x="401" y="228"/>
                  </a:lnTo>
                  <a:lnTo>
                    <a:pt x="426" y="236"/>
                  </a:lnTo>
                  <a:lnTo>
                    <a:pt x="443" y="270"/>
                  </a:lnTo>
                  <a:lnTo>
                    <a:pt x="443" y="278"/>
                  </a:lnTo>
                  <a:lnTo>
                    <a:pt x="393" y="329"/>
                  </a:lnTo>
                  <a:lnTo>
                    <a:pt x="334" y="396"/>
                  </a:lnTo>
                  <a:lnTo>
                    <a:pt x="242" y="506"/>
                  </a:lnTo>
                  <a:lnTo>
                    <a:pt x="234" y="514"/>
                  </a:lnTo>
                  <a:lnTo>
                    <a:pt x="234" y="523"/>
                  </a:lnTo>
                  <a:lnTo>
                    <a:pt x="259" y="514"/>
                  </a:lnTo>
                  <a:lnTo>
                    <a:pt x="426" y="472"/>
                  </a:lnTo>
                  <a:lnTo>
                    <a:pt x="560" y="447"/>
                  </a:lnTo>
                  <a:lnTo>
                    <a:pt x="543" y="413"/>
                  </a:lnTo>
                  <a:lnTo>
                    <a:pt x="527" y="388"/>
                  </a:lnTo>
                  <a:lnTo>
                    <a:pt x="518" y="371"/>
                  </a:lnTo>
                  <a:lnTo>
                    <a:pt x="518" y="354"/>
                  </a:lnTo>
                  <a:lnTo>
                    <a:pt x="527" y="346"/>
                  </a:lnTo>
                  <a:lnTo>
                    <a:pt x="552" y="354"/>
                  </a:lnTo>
                  <a:lnTo>
                    <a:pt x="585" y="379"/>
                  </a:lnTo>
                  <a:lnTo>
                    <a:pt x="635" y="413"/>
                  </a:lnTo>
                  <a:lnTo>
                    <a:pt x="669" y="455"/>
                  </a:lnTo>
                  <a:lnTo>
                    <a:pt x="677" y="489"/>
                  </a:lnTo>
                  <a:lnTo>
                    <a:pt x="677" y="523"/>
                  </a:lnTo>
                  <a:lnTo>
                    <a:pt x="660" y="556"/>
                  </a:lnTo>
                  <a:lnTo>
                    <a:pt x="652" y="565"/>
                  </a:lnTo>
                  <a:lnTo>
                    <a:pt x="635" y="565"/>
                  </a:lnTo>
                  <a:lnTo>
                    <a:pt x="610" y="539"/>
                  </a:lnTo>
                  <a:lnTo>
                    <a:pt x="593" y="514"/>
                  </a:lnTo>
                  <a:lnTo>
                    <a:pt x="577" y="480"/>
                  </a:lnTo>
                  <a:lnTo>
                    <a:pt x="535" y="497"/>
                  </a:lnTo>
                  <a:lnTo>
                    <a:pt x="468" y="514"/>
                  </a:lnTo>
                  <a:lnTo>
                    <a:pt x="393" y="539"/>
                  </a:lnTo>
                  <a:lnTo>
                    <a:pt x="418" y="556"/>
                  </a:lnTo>
                  <a:lnTo>
                    <a:pt x="434" y="565"/>
                  </a:lnTo>
                  <a:lnTo>
                    <a:pt x="443" y="582"/>
                  </a:lnTo>
                  <a:lnTo>
                    <a:pt x="443" y="716"/>
                  </a:lnTo>
                  <a:lnTo>
                    <a:pt x="485" y="700"/>
                  </a:lnTo>
                  <a:lnTo>
                    <a:pt x="527" y="691"/>
                  </a:lnTo>
                  <a:lnTo>
                    <a:pt x="560" y="691"/>
                  </a:lnTo>
                  <a:lnTo>
                    <a:pt x="585" y="700"/>
                  </a:lnTo>
                  <a:lnTo>
                    <a:pt x="602" y="700"/>
                  </a:lnTo>
                  <a:lnTo>
                    <a:pt x="619" y="716"/>
                  </a:lnTo>
                  <a:lnTo>
                    <a:pt x="619" y="725"/>
                  </a:lnTo>
                  <a:lnTo>
                    <a:pt x="610" y="742"/>
                  </a:lnTo>
                  <a:lnTo>
                    <a:pt x="593" y="750"/>
                  </a:lnTo>
                  <a:lnTo>
                    <a:pt x="535" y="759"/>
                  </a:lnTo>
                  <a:lnTo>
                    <a:pt x="434" y="784"/>
                  </a:lnTo>
                  <a:lnTo>
                    <a:pt x="434" y="969"/>
                  </a:lnTo>
                  <a:lnTo>
                    <a:pt x="652" y="910"/>
                  </a:lnTo>
                  <a:lnTo>
                    <a:pt x="677" y="910"/>
                  </a:lnTo>
                  <a:lnTo>
                    <a:pt x="677" y="936"/>
                  </a:lnTo>
                  <a:lnTo>
                    <a:pt x="660" y="944"/>
                  </a:lnTo>
                  <a:lnTo>
                    <a:pt x="652" y="952"/>
                  </a:lnTo>
                  <a:lnTo>
                    <a:pt x="627" y="961"/>
                  </a:lnTo>
                  <a:lnTo>
                    <a:pt x="593" y="978"/>
                  </a:lnTo>
                  <a:lnTo>
                    <a:pt x="552" y="995"/>
                  </a:lnTo>
                  <a:lnTo>
                    <a:pt x="409" y="1054"/>
                  </a:lnTo>
                  <a:lnTo>
                    <a:pt x="301" y="1096"/>
                  </a:lnTo>
                  <a:lnTo>
                    <a:pt x="225" y="1129"/>
                  </a:lnTo>
                  <a:lnTo>
                    <a:pt x="175" y="1155"/>
                  </a:lnTo>
                  <a:lnTo>
                    <a:pt x="150" y="1172"/>
                  </a:lnTo>
                  <a:lnTo>
                    <a:pt x="133" y="1180"/>
                  </a:lnTo>
                  <a:lnTo>
                    <a:pt x="108" y="1180"/>
                  </a:lnTo>
                  <a:lnTo>
                    <a:pt x="75" y="1155"/>
                  </a:lnTo>
                  <a:lnTo>
                    <a:pt x="50" y="1138"/>
                  </a:lnTo>
                  <a:lnTo>
                    <a:pt x="25" y="1129"/>
                  </a:lnTo>
                  <a:lnTo>
                    <a:pt x="16" y="1113"/>
                  </a:lnTo>
                  <a:lnTo>
                    <a:pt x="0" y="1096"/>
                  </a:lnTo>
                  <a:lnTo>
                    <a:pt x="0" y="1070"/>
                  </a:lnTo>
                  <a:lnTo>
                    <a:pt x="16" y="1054"/>
                  </a:lnTo>
                  <a:lnTo>
                    <a:pt x="92" y="1054"/>
                  </a:lnTo>
                  <a:lnTo>
                    <a:pt x="125" y="1045"/>
                  </a:lnTo>
                  <a:lnTo>
                    <a:pt x="175" y="1037"/>
                  </a:lnTo>
                  <a:lnTo>
                    <a:pt x="242" y="1020"/>
                  </a:lnTo>
                  <a:lnTo>
                    <a:pt x="359" y="986"/>
                  </a:lnTo>
                  <a:lnTo>
                    <a:pt x="359" y="809"/>
                  </a:lnTo>
                  <a:lnTo>
                    <a:pt x="326" y="809"/>
                  </a:lnTo>
                  <a:lnTo>
                    <a:pt x="309" y="818"/>
                  </a:lnTo>
                  <a:lnTo>
                    <a:pt x="267" y="818"/>
                  </a:lnTo>
                  <a:close/>
                  <a:moveTo>
                    <a:pt x="761" y="303"/>
                  </a:moveTo>
                  <a:lnTo>
                    <a:pt x="761" y="287"/>
                  </a:lnTo>
                  <a:lnTo>
                    <a:pt x="769" y="278"/>
                  </a:lnTo>
                  <a:lnTo>
                    <a:pt x="811" y="278"/>
                  </a:lnTo>
                  <a:lnTo>
                    <a:pt x="828" y="287"/>
                  </a:lnTo>
                  <a:lnTo>
                    <a:pt x="853" y="303"/>
                  </a:lnTo>
                  <a:lnTo>
                    <a:pt x="869" y="320"/>
                  </a:lnTo>
                  <a:lnTo>
                    <a:pt x="878" y="337"/>
                  </a:lnTo>
                  <a:lnTo>
                    <a:pt x="886" y="346"/>
                  </a:lnTo>
                  <a:lnTo>
                    <a:pt x="886" y="354"/>
                  </a:lnTo>
                  <a:lnTo>
                    <a:pt x="878" y="371"/>
                  </a:lnTo>
                  <a:lnTo>
                    <a:pt x="878" y="405"/>
                  </a:lnTo>
                  <a:lnTo>
                    <a:pt x="869" y="464"/>
                  </a:lnTo>
                  <a:lnTo>
                    <a:pt x="869" y="691"/>
                  </a:lnTo>
                  <a:lnTo>
                    <a:pt x="861" y="801"/>
                  </a:lnTo>
                  <a:lnTo>
                    <a:pt x="836" y="868"/>
                  </a:lnTo>
                  <a:lnTo>
                    <a:pt x="828" y="877"/>
                  </a:lnTo>
                  <a:lnTo>
                    <a:pt x="819" y="877"/>
                  </a:lnTo>
                  <a:lnTo>
                    <a:pt x="803" y="868"/>
                  </a:lnTo>
                  <a:lnTo>
                    <a:pt x="786" y="834"/>
                  </a:lnTo>
                  <a:lnTo>
                    <a:pt x="769" y="809"/>
                  </a:lnTo>
                  <a:lnTo>
                    <a:pt x="769" y="742"/>
                  </a:lnTo>
                  <a:lnTo>
                    <a:pt x="777" y="683"/>
                  </a:lnTo>
                  <a:lnTo>
                    <a:pt x="786" y="598"/>
                  </a:lnTo>
                  <a:lnTo>
                    <a:pt x="786" y="421"/>
                  </a:lnTo>
                  <a:lnTo>
                    <a:pt x="761" y="320"/>
                  </a:lnTo>
                  <a:lnTo>
                    <a:pt x="761" y="303"/>
                  </a:lnTo>
                  <a:close/>
                  <a:moveTo>
                    <a:pt x="1037" y="0"/>
                  </a:moveTo>
                  <a:lnTo>
                    <a:pt x="1079" y="9"/>
                  </a:lnTo>
                  <a:lnTo>
                    <a:pt x="1129" y="25"/>
                  </a:lnTo>
                  <a:lnTo>
                    <a:pt x="1171" y="59"/>
                  </a:lnTo>
                  <a:lnTo>
                    <a:pt x="1187" y="93"/>
                  </a:lnTo>
                  <a:lnTo>
                    <a:pt x="1187" y="110"/>
                  </a:lnTo>
                  <a:lnTo>
                    <a:pt x="1179" y="135"/>
                  </a:lnTo>
                  <a:lnTo>
                    <a:pt x="1171" y="177"/>
                  </a:lnTo>
                  <a:lnTo>
                    <a:pt x="1154" y="253"/>
                  </a:lnTo>
                  <a:lnTo>
                    <a:pt x="1154" y="362"/>
                  </a:lnTo>
                  <a:lnTo>
                    <a:pt x="1145" y="506"/>
                  </a:lnTo>
                  <a:lnTo>
                    <a:pt x="1145" y="674"/>
                  </a:lnTo>
                  <a:lnTo>
                    <a:pt x="1154" y="826"/>
                  </a:lnTo>
                  <a:lnTo>
                    <a:pt x="1162" y="952"/>
                  </a:lnTo>
                  <a:lnTo>
                    <a:pt x="1171" y="1054"/>
                  </a:lnTo>
                  <a:lnTo>
                    <a:pt x="1171" y="1104"/>
                  </a:lnTo>
                  <a:lnTo>
                    <a:pt x="1162" y="1205"/>
                  </a:lnTo>
                  <a:lnTo>
                    <a:pt x="1145" y="1290"/>
                  </a:lnTo>
                  <a:lnTo>
                    <a:pt x="1095" y="1340"/>
                  </a:lnTo>
                  <a:lnTo>
                    <a:pt x="1079" y="1340"/>
                  </a:lnTo>
                  <a:lnTo>
                    <a:pt x="1045" y="1306"/>
                  </a:lnTo>
                  <a:lnTo>
                    <a:pt x="1037" y="1281"/>
                  </a:lnTo>
                  <a:lnTo>
                    <a:pt x="987" y="1222"/>
                  </a:lnTo>
                  <a:lnTo>
                    <a:pt x="936" y="1172"/>
                  </a:lnTo>
                  <a:lnTo>
                    <a:pt x="886" y="1129"/>
                  </a:lnTo>
                  <a:lnTo>
                    <a:pt x="869" y="1096"/>
                  </a:lnTo>
                  <a:lnTo>
                    <a:pt x="903" y="1096"/>
                  </a:lnTo>
                  <a:lnTo>
                    <a:pt x="920" y="1104"/>
                  </a:lnTo>
                  <a:lnTo>
                    <a:pt x="961" y="1113"/>
                  </a:lnTo>
                  <a:lnTo>
                    <a:pt x="1012" y="1129"/>
                  </a:lnTo>
                  <a:lnTo>
                    <a:pt x="1028" y="1129"/>
                  </a:lnTo>
                  <a:lnTo>
                    <a:pt x="1045" y="1121"/>
                  </a:lnTo>
                  <a:lnTo>
                    <a:pt x="1062" y="1104"/>
                  </a:lnTo>
                  <a:lnTo>
                    <a:pt x="1062" y="160"/>
                  </a:lnTo>
                  <a:lnTo>
                    <a:pt x="1053" y="110"/>
                  </a:lnTo>
                  <a:lnTo>
                    <a:pt x="1028" y="68"/>
                  </a:lnTo>
                  <a:lnTo>
                    <a:pt x="1012" y="42"/>
                  </a:lnTo>
                  <a:lnTo>
                    <a:pt x="1003" y="25"/>
                  </a:lnTo>
                  <a:lnTo>
                    <a:pt x="1003" y="9"/>
                  </a:lnTo>
                  <a:lnTo>
                    <a:pt x="1020" y="9"/>
                  </a:lnTo>
                  <a:lnTo>
                    <a:pt x="1028" y="0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46" name="Freeform 650"/>
            <p:cNvSpPr>
              <a:spLocks/>
            </p:cNvSpPr>
            <p:nvPr/>
          </p:nvSpPr>
          <p:spPr bwMode="auto">
            <a:xfrm>
              <a:off x="21315" y="3635"/>
              <a:ext cx="1355" cy="1272"/>
            </a:xfrm>
            <a:custGeom>
              <a:avLst/>
              <a:gdLst/>
              <a:ahLst/>
              <a:cxnLst>
                <a:cxn ang="0">
                  <a:pos x="653" y="1264"/>
                </a:cxn>
                <a:cxn ang="0">
                  <a:pos x="569" y="1087"/>
                </a:cxn>
                <a:cxn ang="0">
                  <a:pos x="586" y="1011"/>
                </a:cxn>
                <a:cxn ang="0">
                  <a:pos x="611" y="792"/>
                </a:cxn>
                <a:cxn ang="0">
                  <a:pos x="619" y="286"/>
                </a:cxn>
                <a:cxn ang="0">
                  <a:pos x="603" y="160"/>
                </a:cxn>
                <a:cxn ang="0">
                  <a:pos x="335" y="202"/>
                </a:cxn>
                <a:cxn ang="0">
                  <a:pos x="201" y="236"/>
                </a:cxn>
                <a:cxn ang="0">
                  <a:pos x="134" y="252"/>
                </a:cxn>
                <a:cxn ang="0">
                  <a:pos x="76" y="236"/>
                </a:cxn>
                <a:cxn ang="0">
                  <a:pos x="9" y="185"/>
                </a:cxn>
                <a:cxn ang="0">
                  <a:pos x="0" y="151"/>
                </a:cxn>
                <a:cxn ang="0">
                  <a:pos x="84" y="143"/>
                </a:cxn>
                <a:cxn ang="0">
                  <a:pos x="226" y="126"/>
                </a:cxn>
                <a:cxn ang="0">
                  <a:pos x="427" y="101"/>
                </a:cxn>
                <a:cxn ang="0">
                  <a:pos x="753" y="67"/>
                </a:cxn>
                <a:cxn ang="0">
                  <a:pos x="1079" y="25"/>
                </a:cxn>
                <a:cxn ang="0">
                  <a:pos x="1163" y="0"/>
                </a:cxn>
                <a:cxn ang="0">
                  <a:pos x="1230" y="8"/>
                </a:cxn>
                <a:cxn ang="0">
                  <a:pos x="1330" y="76"/>
                </a:cxn>
                <a:cxn ang="0">
                  <a:pos x="1355" y="126"/>
                </a:cxn>
                <a:cxn ang="0">
                  <a:pos x="1330" y="143"/>
                </a:cxn>
                <a:cxn ang="0">
                  <a:pos x="1272" y="135"/>
                </a:cxn>
                <a:cxn ang="0">
                  <a:pos x="1037" y="126"/>
                </a:cxn>
                <a:cxn ang="0">
                  <a:pos x="695" y="151"/>
                </a:cxn>
                <a:cxn ang="0">
                  <a:pos x="720" y="219"/>
                </a:cxn>
                <a:cxn ang="0">
                  <a:pos x="711" y="413"/>
                </a:cxn>
                <a:cxn ang="0">
                  <a:pos x="820" y="438"/>
                </a:cxn>
                <a:cxn ang="0">
                  <a:pos x="1004" y="514"/>
                </a:cxn>
                <a:cxn ang="0">
                  <a:pos x="1088" y="640"/>
                </a:cxn>
                <a:cxn ang="0">
                  <a:pos x="1054" y="682"/>
                </a:cxn>
                <a:cxn ang="0">
                  <a:pos x="996" y="649"/>
                </a:cxn>
                <a:cxn ang="0">
                  <a:pos x="770" y="488"/>
                </a:cxn>
                <a:cxn ang="0">
                  <a:pos x="720" y="455"/>
                </a:cxn>
                <a:cxn ang="0">
                  <a:pos x="703" y="868"/>
                </a:cxn>
                <a:cxn ang="0">
                  <a:pos x="711" y="1078"/>
                </a:cxn>
                <a:cxn ang="0">
                  <a:pos x="695" y="1239"/>
                </a:cxn>
                <a:cxn ang="0">
                  <a:pos x="661" y="1272"/>
                </a:cxn>
              </a:cxnLst>
              <a:rect l="0" t="0" r="r" b="b"/>
              <a:pathLst>
                <a:path w="1355" h="1272">
                  <a:moveTo>
                    <a:pt x="661" y="1272"/>
                  </a:moveTo>
                  <a:lnTo>
                    <a:pt x="653" y="1264"/>
                  </a:lnTo>
                  <a:lnTo>
                    <a:pt x="594" y="1171"/>
                  </a:lnTo>
                  <a:lnTo>
                    <a:pt x="569" y="1087"/>
                  </a:lnTo>
                  <a:lnTo>
                    <a:pt x="577" y="1062"/>
                  </a:lnTo>
                  <a:lnTo>
                    <a:pt x="586" y="1011"/>
                  </a:lnTo>
                  <a:lnTo>
                    <a:pt x="594" y="918"/>
                  </a:lnTo>
                  <a:lnTo>
                    <a:pt x="611" y="792"/>
                  </a:lnTo>
                  <a:lnTo>
                    <a:pt x="619" y="623"/>
                  </a:lnTo>
                  <a:lnTo>
                    <a:pt x="619" y="286"/>
                  </a:lnTo>
                  <a:lnTo>
                    <a:pt x="611" y="210"/>
                  </a:lnTo>
                  <a:lnTo>
                    <a:pt x="603" y="160"/>
                  </a:lnTo>
                  <a:lnTo>
                    <a:pt x="444" y="177"/>
                  </a:lnTo>
                  <a:lnTo>
                    <a:pt x="335" y="202"/>
                  </a:lnTo>
                  <a:lnTo>
                    <a:pt x="251" y="219"/>
                  </a:lnTo>
                  <a:lnTo>
                    <a:pt x="201" y="236"/>
                  </a:lnTo>
                  <a:lnTo>
                    <a:pt x="159" y="244"/>
                  </a:lnTo>
                  <a:lnTo>
                    <a:pt x="134" y="252"/>
                  </a:lnTo>
                  <a:lnTo>
                    <a:pt x="109" y="244"/>
                  </a:lnTo>
                  <a:lnTo>
                    <a:pt x="76" y="236"/>
                  </a:lnTo>
                  <a:lnTo>
                    <a:pt x="25" y="202"/>
                  </a:lnTo>
                  <a:lnTo>
                    <a:pt x="9" y="185"/>
                  </a:lnTo>
                  <a:lnTo>
                    <a:pt x="0" y="168"/>
                  </a:lnTo>
                  <a:lnTo>
                    <a:pt x="0" y="151"/>
                  </a:lnTo>
                  <a:lnTo>
                    <a:pt x="9" y="143"/>
                  </a:lnTo>
                  <a:lnTo>
                    <a:pt x="84" y="143"/>
                  </a:lnTo>
                  <a:lnTo>
                    <a:pt x="151" y="135"/>
                  </a:lnTo>
                  <a:lnTo>
                    <a:pt x="226" y="126"/>
                  </a:lnTo>
                  <a:lnTo>
                    <a:pt x="318" y="118"/>
                  </a:lnTo>
                  <a:lnTo>
                    <a:pt x="427" y="101"/>
                  </a:lnTo>
                  <a:lnTo>
                    <a:pt x="577" y="84"/>
                  </a:lnTo>
                  <a:lnTo>
                    <a:pt x="753" y="67"/>
                  </a:lnTo>
                  <a:lnTo>
                    <a:pt x="979" y="42"/>
                  </a:lnTo>
                  <a:lnTo>
                    <a:pt x="1079" y="25"/>
                  </a:lnTo>
                  <a:lnTo>
                    <a:pt x="1129" y="8"/>
                  </a:lnTo>
                  <a:lnTo>
                    <a:pt x="1163" y="0"/>
                  </a:lnTo>
                  <a:lnTo>
                    <a:pt x="1188" y="0"/>
                  </a:lnTo>
                  <a:lnTo>
                    <a:pt x="1230" y="8"/>
                  </a:lnTo>
                  <a:lnTo>
                    <a:pt x="1288" y="42"/>
                  </a:lnTo>
                  <a:lnTo>
                    <a:pt x="1330" y="76"/>
                  </a:lnTo>
                  <a:lnTo>
                    <a:pt x="1355" y="109"/>
                  </a:lnTo>
                  <a:lnTo>
                    <a:pt x="1355" y="126"/>
                  </a:lnTo>
                  <a:lnTo>
                    <a:pt x="1347" y="135"/>
                  </a:lnTo>
                  <a:lnTo>
                    <a:pt x="1330" y="143"/>
                  </a:lnTo>
                  <a:lnTo>
                    <a:pt x="1322" y="143"/>
                  </a:lnTo>
                  <a:lnTo>
                    <a:pt x="1272" y="135"/>
                  </a:lnTo>
                  <a:lnTo>
                    <a:pt x="1180" y="126"/>
                  </a:lnTo>
                  <a:lnTo>
                    <a:pt x="1037" y="126"/>
                  </a:lnTo>
                  <a:lnTo>
                    <a:pt x="870" y="135"/>
                  </a:lnTo>
                  <a:lnTo>
                    <a:pt x="695" y="151"/>
                  </a:lnTo>
                  <a:lnTo>
                    <a:pt x="720" y="177"/>
                  </a:lnTo>
                  <a:lnTo>
                    <a:pt x="720" y="219"/>
                  </a:lnTo>
                  <a:lnTo>
                    <a:pt x="711" y="252"/>
                  </a:lnTo>
                  <a:lnTo>
                    <a:pt x="711" y="413"/>
                  </a:lnTo>
                  <a:lnTo>
                    <a:pt x="720" y="413"/>
                  </a:lnTo>
                  <a:lnTo>
                    <a:pt x="820" y="438"/>
                  </a:lnTo>
                  <a:lnTo>
                    <a:pt x="920" y="472"/>
                  </a:lnTo>
                  <a:lnTo>
                    <a:pt x="1004" y="514"/>
                  </a:lnTo>
                  <a:lnTo>
                    <a:pt x="1063" y="573"/>
                  </a:lnTo>
                  <a:lnTo>
                    <a:pt x="1088" y="640"/>
                  </a:lnTo>
                  <a:lnTo>
                    <a:pt x="1071" y="674"/>
                  </a:lnTo>
                  <a:lnTo>
                    <a:pt x="1054" y="682"/>
                  </a:lnTo>
                  <a:lnTo>
                    <a:pt x="1021" y="665"/>
                  </a:lnTo>
                  <a:lnTo>
                    <a:pt x="996" y="649"/>
                  </a:lnTo>
                  <a:lnTo>
                    <a:pt x="895" y="573"/>
                  </a:lnTo>
                  <a:lnTo>
                    <a:pt x="770" y="488"/>
                  </a:lnTo>
                  <a:lnTo>
                    <a:pt x="736" y="472"/>
                  </a:lnTo>
                  <a:lnTo>
                    <a:pt x="720" y="455"/>
                  </a:lnTo>
                  <a:lnTo>
                    <a:pt x="703" y="446"/>
                  </a:lnTo>
                  <a:lnTo>
                    <a:pt x="703" y="868"/>
                  </a:lnTo>
                  <a:lnTo>
                    <a:pt x="711" y="1003"/>
                  </a:lnTo>
                  <a:lnTo>
                    <a:pt x="711" y="1078"/>
                  </a:lnTo>
                  <a:lnTo>
                    <a:pt x="703" y="1180"/>
                  </a:lnTo>
                  <a:lnTo>
                    <a:pt x="695" y="1239"/>
                  </a:lnTo>
                  <a:lnTo>
                    <a:pt x="678" y="1264"/>
                  </a:lnTo>
                  <a:lnTo>
                    <a:pt x="661" y="127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47" name="Freeform 651"/>
            <p:cNvSpPr>
              <a:spLocks noEditPoints="1"/>
            </p:cNvSpPr>
            <p:nvPr/>
          </p:nvSpPr>
          <p:spPr bwMode="auto">
            <a:xfrm>
              <a:off x="22888" y="3550"/>
              <a:ext cx="1464" cy="1425"/>
            </a:xfrm>
            <a:custGeom>
              <a:avLst/>
              <a:gdLst/>
              <a:ahLst/>
              <a:cxnLst>
                <a:cxn ang="0">
                  <a:pos x="125" y="498"/>
                </a:cxn>
                <a:cxn ang="0">
                  <a:pos x="201" y="464"/>
                </a:cxn>
                <a:cxn ang="0">
                  <a:pos x="368" y="102"/>
                </a:cxn>
                <a:cxn ang="0">
                  <a:pos x="334" y="9"/>
                </a:cxn>
                <a:cxn ang="0">
                  <a:pos x="451" y="34"/>
                </a:cxn>
                <a:cxn ang="0">
                  <a:pos x="477" y="110"/>
                </a:cxn>
                <a:cxn ang="0">
                  <a:pos x="493" y="380"/>
                </a:cxn>
                <a:cxn ang="0">
                  <a:pos x="577" y="405"/>
                </a:cxn>
                <a:cxn ang="0">
                  <a:pos x="510" y="447"/>
                </a:cxn>
                <a:cxn ang="0">
                  <a:pos x="443" y="683"/>
                </a:cxn>
                <a:cxn ang="0">
                  <a:pos x="535" y="624"/>
                </a:cxn>
                <a:cxn ang="0">
                  <a:pos x="468" y="708"/>
                </a:cxn>
                <a:cxn ang="0">
                  <a:pos x="435" y="1273"/>
                </a:cxn>
                <a:cxn ang="0">
                  <a:pos x="368" y="1332"/>
                </a:cxn>
                <a:cxn ang="0">
                  <a:pos x="267" y="1189"/>
                </a:cxn>
                <a:cxn ang="0">
                  <a:pos x="226" y="1130"/>
                </a:cxn>
                <a:cxn ang="0">
                  <a:pos x="343" y="1147"/>
                </a:cxn>
                <a:cxn ang="0">
                  <a:pos x="368" y="793"/>
                </a:cxn>
                <a:cxn ang="0">
                  <a:pos x="75" y="1029"/>
                </a:cxn>
                <a:cxn ang="0">
                  <a:pos x="0" y="970"/>
                </a:cxn>
                <a:cxn ang="0">
                  <a:pos x="109" y="902"/>
                </a:cxn>
                <a:cxn ang="0">
                  <a:pos x="301" y="506"/>
                </a:cxn>
                <a:cxn ang="0">
                  <a:pos x="945" y="801"/>
                </a:cxn>
                <a:cxn ang="0">
                  <a:pos x="845" y="877"/>
                </a:cxn>
                <a:cxn ang="0">
                  <a:pos x="702" y="1239"/>
                </a:cxn>
                <a:cxn ang="0">
                  <a:pos x="543" y="1307"/>
                </a:cxn>
                <a:cxn ang="0">
                  <a:pos x="627" y="1214"/>
                </a:cxn>
                <a:cxn ang="0">
                  <a:pos x="686" y="961"/>
                </a:cxn>
                <a:cxn ang="0">
                  <a:pos x="510" y="978"/>
                </a:cxn>
                <a:cxn ang="0">
                  <a:pos x="502" y="944"/>
                </a:cxn>
                <a:cxn ang="0">
                  <a:pos x="644" y="894"/>
                </a:cxn>
                <a:cxn ang="0">
                  <a:pos x="686" y="734"/>
                </a:cxn>
                <a:cxn ang="0">
                  <a:pos x="569" y="725"/>
                </a:cxn>
                <a:cxn ang="0">
                  <a:pos x="778" y="658"/>
                </a:cxn>
                <a:cxn ang="0">
                  <a:pos x="577" y="531"/>
                </a:cxn>
                <a:cxn ang="0">
                  <a:pos x="727" y="472"/>
                </a:cxn>
                <a:cxn ang="0">
                  <a:pos x="719" y="220"/>
                </a:cxn>
                <a:cxn ang="0">
                  <a:pos x="786" y="194"/>
                </a:cxn>
                <a:cxn ang="0">
                  <a:pos x="861" y="346"/>
                </a:cxn>
                <a:cxn ang="0">
                  <a:pos x="878" y="809"/>
                </a:cxn>
                <a:cxn ang="0">
                  <a:pos x="1062" y="1425"/>
                </a:cxn>
                <a:cxn ang="0">
                  <a:pos x="995" y="1222"/>
                </a:cxn>
                <a:cxn ang="0">
                  <a:pos x="1029" y="978"/>
                </a:cxn>
                <a:cxn ang="0">
                  <a:pos x="1020" y="169"/>
                </a:cxn>
                <a:cxn ang="0">
                  <a:pos x="970" y="34"/>
                </a:cxn>
                <a:cxn ang="0">
                  <a:pos x="1004" y="0"/>
                </a:cxn>
                <a:cxn ang="0">
                  <a:pos x="1146" y="85"/>
                </a:cxn>
                <a:cxn ang="0">
                  <a:pos x="1137" y="144"/>
                </a:cxn>
                <a:cxn ang="0">
                  <a:pos x="1221" y="354"/>
                </a:cxn>
                <a:cxn ang="0">
                  <a:pos x="1372" y="371"/>
                </a:cxn>
                <a:cxn ang="0">
                  <a:pos x="1363" y="413"/>
                </a:cxn>
                <a:cxn ang="0">
                  <a:pos x="1112" y="641"/>
                </a:cxn>
                <a:cxn ang="0">
                  <a:pos x="1338" y="616"/>
                </a:cxn>
                <a:cxn ang="0">
                  <a:pos x="1363" y="666"/>
                </a:cxn>
                <a:cxn ang="0">
                  <a:pos x="1121" y="691"/>
                </a:cxn>
                <a:cxn ang="0">
                  <a:pos x="1313" y="843"/>
                </a:cxn>
                <a:cxn ang="0">
                  <a:pos x="1447" y="868"/>
                </a:cxn>
                <a:cxn ang="0">
                  <a:pos x="1422" y="911"/>
                </a:cxn>
                <a:cxn ang="0">
                  <a:pos x="1112" y="936"/>
                </a:cxn>
                <a:cxn ang="0">
                  <a:pos x="1087" y="1408"/>
                </a:cxn>
              </a:cxnLst>
              <a:rect l="0" t="0" r="r" b="b"/>
              <a:pathLst>
                <a:path w="1464" h="1425">
                  <a:moveTo>
                    <a:pt x="217" y="523"/>
                  </a:moveTo>
                  <a:lnTo>
                    <a:pt x="192" y="523"/>
                  </a:lnTo>
                  <a:lnTo>
                    <a:pt x="142" y="506"/>
                  </a:lnTo>
                  <a:lnTo>
                    <a:pt x="125" y="498"/>
                  </a:lnTo>
                  <a:lnTo>
                    <a:pt x="125" y="489"/>
                  </a:lnTo>
                  <a:lnTo>
                    <a:pt x="134" y="481"/>
                  </a:lnTo>
                  <a:lnTo>
                    <a:pt x="159" y="472"/>
                  </a:lnTo>
                  <a:lnTo>
                    <a:pt x="201" y="464"/>
                  </a:lnTo>
                  <a:lnTo>
                    <a:pt x="276" y="447"/>
                  </a:lnTo>
                  <a:lnTo>
                    <a:pt x="376" y="413"/>
                  </a:lnTo>
                  <a:lnTo>
                    <a:pt x="376" y="135"/>
                  </a:lnTo>
                  <a:lnTo>
                    <a:pt x="368" y="102"/>
                  </a:lnTo>
                  <a:lnTo>
                    <a:pt x="359" y="76"/>
                  </a:lnTo>
                  <a:lnTo>
                    <a:pt x="343" y="43"/>
                  </a:lnTo>
                  <a:lnTo>
                    <a:pt x="334" y="34"/>
                  </a:lnTo>
                  <a:lnTo>
                    <a:pt x="334" y="9"/>
                  </a:lnTo>
                  <a:lnTo>
                    <a:pt x="343" y="0"/>
                  </a:lnTo>
                  <a:lnTo>
                    <a:pt x="376" y="0"/>
                  </a:lnTo>
                  <a:lnTo>
                    <a:pt x="426" y="17"/>
                  </a:lnTo>
                  <a:lnTo>
                    <a:pt x="451" y="34"/>
                  </a:lnTo>
                  <a:lnTo>
                    <a:pt x="468" y="43"/>
                  </a:lnTo>
                  <a:lnTo>
                    <a:pt x="485" y="59"/>
                  </a:lnTo>
                  <a:lnTo>
                    <a:pt x="485" y="85"/>
                  </a:lnTo>
                  <a:lnTo>
                    <a:pt x="477" y="110"/>
                  </a:lnTo>
                  <a:lnTo>
                    <a:pt x="468" y="161"/>
                  </a:lnTo>
                  <a:lnTo>
                    <a:pt x="460" y="253"/>
                  </a:lnTo>
                  <a:lnTo>
                    <a:pt x="451" y="388"/>
                  </a:lnTo>
                  <a:lnTo>
                    <a:pt x="493" y="380"/>
                  </a:lnTo>
                  <a:lnTo>
                    <a:pt x="518" y="380"/>
                  </a:lnTo>
                  <a:lnTo>
                    <a:pt x="543" y="388"/>
                  </a:lnTo>
                  <a:lnTo>
                    <a:pt x="560" y="388"/>
                  </a:lnTo>
                  <a:lnTo>
                    <a:pt x="577" y="405"/>
                  </a:lnTo>
                  <a:lnTo>
                    <a:pt x="577" y="422"/>
                  </a:lnTo>
                  <a:lnTo>
                    <a:pt x="569" y="430"/>
                  </a:lnTo>
                  <a:lnTo>
                    <a:pt x="535" y="447"/>
                  </a:lnTo>
                  <a:lnTo>
                    <a:pt x="510" y="447"/>
                  </a:lnTo>
                  <a:lnTo>
                    <a:pt x="493" y="455"/>
                  </a:lnTo>
                  <a:lnTo>
                    <a:pt x="468" y="464"/>
                  </a:lnTo>
                  <a:lnTo>
                    <a:pt x="451" y="472"/>
                  </a:lnTo>
                  <a:lnTo>
                    <a:pt x="443" y="683"/>
                  </a:lnTo>
                  <a:lnTo>
                    <a:pt x="477" y="658"/>
                  </a:lnTo>
                  <a:lnTo>
                    <a:pt x="502" y="641"/>
                  </a:lnTo>
                  <a:lnTo>
                    <a:pt x="527" y="632"/>
                  </a:lnTo>
                  <a:lnTo>
                    <a:pt x="535" y="624"/>
                  </a:lnTo>
                  <a:lnTo>
                    <a:pt x="543" y="624"/>
                  </a:lnTo>
                  <a:lnTo>
                    <a:pt x="543" y="641"/>
                  </a:lnTo>
                  <a:lnTo>
                    <a:pt x="493" y="691"/>
                  </a:lnTo>
                  <a:lnTo>
                    <a:pt x="468" y="708"/>
                  </a:lnTo>
                  <a:lnTo>
                    <a:pt x="443" y="734"/>
                  </a:lnTo>
                  <a:lnTo>
                    <a:pt x="460" y="1104"/>
                  </a:lnTo>
                  <a:lnTo>
                    <a:pt x="451" y="1206"/>
                  </a:lnTo>
                  <a:lnTo>
                    <a:pt x="435" y="1273"/>
                  </a:lnTo>
                  <a:lnTo>
                    <a:pt x="418" y="1315"/>
                  </a:lnTo>
                  <a:lnTo>
                    <a:pt x="393" y="1332"/>
                  </a:lnTo>
                  <a:lnTo>
                    <a:pt x="385" y="1340"/>
                  </a:lnTo>
                  <a:lnTo>
                    <a:pt x="368" y="1332"/>
                  </a:lnTo>
                  <a:lnTo>
                    <a:pt x="351" y="1315"/>
                  </a:lnTo>
                  <a:lnTo>
                    <a:pt x="343" y="1281"/>
                  </a:lnTo>
                  <a:lnTo>
                    <a:pt x="309" y="1239"/>
                  </a:lnTo>
                  <a:lnTo>
                    <a:pt x="267" y="1189"/>
                  </a:lnTo>
                  <a:lnTo>
                    <a:pt x="226" y="1155"/>
                  </a:lnTo>
                  <a:lnTo>
                    <a:pt x="209" y="1130"/>
                  </a:lnTo>
                  <a:lnTo>
                    <a:pt x="217" y="1121"/>
                  </a:lnTo>
                  <a:lnTo>
                    <a:pt x="226" y="1130"/>
                  </a:lnTo>
                  <a:lnTo>
                    <a:pt x="242" y="1130"/>
                  </a:lnTo>
                  <a:lnTo>
                    <a:pt x="267" y="1138"/>
                  </a:lnTo>
                  <a:lnTo>
                    <a:pt x="301" y="1147"/>
                  </a:lnTo>
                  <a:lnTo>
                    <a:pt x="343" y="1147"/>
                  </a:lnTo>
                  <a:lnTo>
                    <a:pt x="359" y="1130"/>
                  </a:lnTo>
                  <a:lnTo>
                    <a:pt x="359" y="1113"/>
                  </a:lnTo>
                  <a:lnTo>
                    <a:pt x="368" y="1096"/>
                  </a:lnTo>
                  <a:lnTo>
                    <a:pt x="368" y="793"/>
                  </a:lnTo>
                  <a:lnTo>
                    <a:pt x="234" y="911"/>
                  </a:lnTo>
                  <a:lnTo>
                    <a:pt x="125" y="1020"/>
                  </a:lnTo>
                  <a:lnTo>
                    <a:pt x="92" y="1037"/>
                  </a:lnTo>
                  <a:lnTo>
                    <a:pt x="75" y="1029"/>
                  </a:lnTo>
                  <a:lnTo>
                    <a:pt x="50" y="1020"/>
                  </a:lnTo>
                  <a:lnTo>
                    <a:pt x="33" y="1012"/>
                  </a:lnTo>
                  <a:lnTo>
                    <a:pt x="8" y="986"/>
                  </a:lnTo>
                  <a:lnTo>
                    <a:pt x="0" y="970"/>
                  </a:lnTo>
                  <a:lnTo>
                    <a:pt x="25" y="944"/>
                  </a:lnTo>
                  <a:lnTo>
                    <a:pt x="50" y="936"/>
                  </a:lnTo>
                  <a:lnTo>
                    <a:pt x="75" y="919"/>
                  </a:lnTo>
                  <a:lnTo>
                    <a:pt x="109" y="902"/>
                  </a:lnTo>
                  <a:lnTo>
                    <a:pt x="368" y="725"/>
                  </a:lnTo>
                  <a:lnTo>
                    <a:pt x="376" y="599"/>
                  </a:lnTo>
                  <a:lnTo>
                    <a:pt x="376" y="489"/>
                  </a:lnTo>
                  <a:lnTo>
                    <a:pt x="301" y="506"/>
                  </a:lnTo>
                  <a:lnTo>
                    <a:pt x="259" y="523"/>
                  </a:lnTo>
                  <a:lnTo>
                    <a:pt x="217" y="523"/>
                  </a:lnTo>
                  <a:close/>
                  <a:moveTo>
                    <a:pt x="945" y="793"/>
                  </a:moveTo>
                  <a:lnTo>
                    <a:pt x="945" y="801"/>
                  </a:lnTo>
                  <a:lnTo>
                    <a:pt x="920" y="826"/>
                  </a:lnTo>
                  <a:lnTo>
                    <a:pt x="903" y="835"/>
                  </a:lnTo>
                  <a:lnTo>
                    <a:pt x="878" y="852"/>
                  </a:lnTo>
                  <a:lnTo>
                    <a:pt x="845" y="877"/>
                  </a:lnTo>
                  <a:lnTo>
                    <a:pt x="828" y="1012"/>
                  </a:lnTo>
                  <a:lnTo>
                    <a:pt x="794" y="1113"/>
                  </a:lnTo>
                  <a:lnTo>
                    <a:pt x="753" y="1189"/>
                  </a:lnTo>
                  <a:lnTo>
                    <a:pt x="702" y="1239"/>
                  </a:lnTo>
                  <a:lnTo>
                    <a:pt x="652" y="1273"/>
                  </a:lnTo>
                  <a:lnTo>
                    <a:pt x="610" y="1290"/>
                  </a:lnTo>
                  <a:lnTo>
                    <a:pt x="585" y="1307"/>
                  </a:lnTo>
                  <a:lnTo>
                    <a:pt x="543" y="1307"/>
                  </a:lnTo>
                  <a:lnTo>
                    <a:pt x="535" y="1298"/>
                  </a:lnTo>
                  <a:lnTo>
                    <a:pt x="552" y="1281"/>
                  </a:lnTo>
                  <a:lnTo>
                    <a:pt x="585" y="1256"/>
                  </a:lnTo>
                  <a:lnTo>
                    <a:pt x="627" y="1214"/>
                  </a:lnTo>
                  <a:lnTo>
                    <a:pt x="677" y="1147"/>
                  </a:lnTo>
                  <a:lnTo>
                    <a:pt x="727" y="1054"/>
                  </a:lnTo>
                  <a:lnTo>
                    <a:pt x="761" y="919"/>
                  </a:lnTo>
                  <a:lnTo>
                    <a:pt x="686" y="961"/>
                  </a:lnTo>
                  <a:lnTo>
                    <a:pt x="610" y="1012"/>
                  </a:lnTo>
                  <a:lnTo>
                    <a:pt x="594" y="1020"/>
                  </a:lnTo>
                  <a:lnTo>
                    <a:pt x="560" y="1012"/>
                  </a:lnTo>
                  <a:lnTo>
                    <a:pt x="510" y="978"/>
                  </a:lnTo>
                  <a:lnTo>
                    <a:pt x="502" y="970"/>
                  </a:lnTo>
                  <a:lnTo>
                    <a:pt x="493" y="953"/>
                  </a:lnTo>
                  <a:lnTo>
                    <a:pt x="493" y="944"/>
                  </a:lnTo>
                  <a:lnTo>
                    <a:pt x="502" y="944"/>
                  </a:lnTo>
                  <a:lnTo>
                    <a:pt x="502" y="936"/>
                  </a:lnTo>
                  <a:lnTo>
                    <a:pt x="518" y="936"/>
                  </a:lnTo>
                  <a:lnTo>
                    <a:pt x="560" y="919"/>
                  </a:lnTo>
                  <a:lnTo>
                    <a:pt x="644" y="894"/>
                  </a:lnTo>
                  <a:lnTo>
                    <a:pt x="769" y="852"/>
                  </a:lnTo>
                  <a:lnTo>
                    <a:pt x="769" y="767"/>
                  </a:lnTo>
                  <a:lnTo>
                    <a:pt x="778" y="725"/>
                  </a:lnTo>
                  <a:lnTo>
                    <a:pt x="686" y="734"/>
                  </a:lnTo>
                  <a:lnTo>
                    <a:pt x="619" y="742"/>
                  </a:lnTo>
                  <a:lnTo>
                    <a:pt x="585" y="750"/>
                  </a:lnTo>
                  <a:lnTo>
                    <a:pt x="569" y="734"/>
                  </a:lnTo>
                  <a:lnTo>
                    <a:pt x="569" y="725"/>
                  </a:lnTo>
                  <a:lnTo>
                    <a:pt x="577" y="717"/>
                  </a:lnTo>
                  <a:lnTo>
                    <a:pt x="669" y="683"/>
                  </a:lnTo>
                  <a:lnTo>
                    <a:pt x="769" y="658"/>
                  </a:lnTo>
                  <a:lnTo>
                    <a:pt x="778" y="658"/>
                  </a:lnTo>
                  <a:lnTo>
                    <a:pt x="778" y="531"/>
                  </a:lnTo>
                  <a:lnTo>
                    <a:pt x="661" y="540"/>
                  </a:lnTo>
                  <a:lnTo>
                    <a:pt x="585" y="540"/>
                  </a:lnTo>
                  <a:lnTo>
                    <a:pt x="577" y="531"/>
                  </a:lnTo>
                  <a:lnTo>
                    <a:pt x="577" y="514"/>
                  </a:lnTo>
                  <a:lnTo>
                    <a:pt x="585" y="514"/>
                  </a:lnTo>
                  <a:lnTo>
                    <a:pt x="669" y="489"/>
                  </a:lnTo>
                  <a:lnTo>
                    <a:pt x="727" y="472"/>
                  </a:lnTo>
                  <a:lnTo>
                    <a:pt x="769" y="472"/>
                  </a:lnTo>
                  <a:lnTo>
                    <a:pt x="761" y="363"/>
                  </a:lnTo>
                  <a:lnTo>
                    <a:pt x="744" y="278"/>
                  </a:lnTo>
                  <a:lnTo>
                    <a:pt x="719" y="220"/>
                  </a:lnTo>
                  <a:lnTo>
                    <a:pt x="711" y="203"/>
                  </a:lnTo>
                  <a:lnTo>
                    <a:pt x="727" y="186"/>
                  </a:lnTo>
                  <a:lnTo>
                    <a:pt x="744" y="186"/>
                  </a:lnTo>
                  <a:lnTo>
                    <a:pt x="786" y="194"/>
                  </a:lnTo>
                  <a:lnTo>
                    <a:pt x="836" y="211"/>
                  </a:lnTo>
                  <a:lnTo>
                    <a:pt x="878" y="236"/>
                  </a:lnTo>
                  <a:lnTo>
                    <a:pt x="878" y="270"/>
                  </a:lnTo>
                  <a:lnTo>
                    <a:pt x="861" y="346"/>
                  </a:lnTo>
                  <a:lnTo>
                    <a:pt x="853" y="464"/>
                  </a:lnTo>
                  <a:lnTo>
                    <a:pt x="845" y="624"/>
                  </a:lnTo>
                  <a:lnTo>
                    <a:pt x="845" y="826"/>
                  </a:lnTo>
                  <a:lnTo>
                    <a:pt x="878" y="809"/>
                  </a:lnTo>
                  <a:lnTo>
                    <a:pt x="903" y="801"/>
                  </a:lnTo>
                  <a:lnTo>
                    <a:pt x="920" y="793"/>
                  </a:lnTo>
                  <a:lnTo>
                    <a:pt x="945" y="793"/>
                  </a:lnTo>
                  <a:close/>
                  <a:moveTo>
                    <a:pt x="1062" y="1425"/>
                  </a:moveTo>
                  <a:lnTo>
                    <a:pt x="1037" y="1408"/>
                  </a:lnTo>
                  <a:lnTo>
                    <a:pt x="1012" y="1357"/>
                  </a:lnTo>
                  <a:lnTo>
                    <a:pt x="995" y="1298"/>
                  </a:lnTo>
                  <a:lnTo>
                    <a:pt x="995" y="1222"/>
                  </a:lnTo>
                  <a:lnTo>
                    <a:pt x="1004" y="1197"/>
                  </a:lnTo>
                  <a:lnTo>
                    <a:pt x="1012" y="1147"/>
                  </a:lnTo>
                  <a:lnTo>
                    <a:pt x="1020" y="1079"/>
                  </a:lnTo>
                  <a:lnTo>
                    <a:pt x="1029" y="978"/>
                  </a:lnTo>
                  <a:lnTo>
                    <a:pt x="1037" y="835"/>
                  </a:lnTo>
                  <a:lnTo>
                    <a:pt x="1037" y="329"/>
                  </a:lnTo>
                  <a:lnTo>
                    <a:pt x="1029" y="236"/>
                  </a:lnTo>
                  <a:lnTo>
                    <a:pt x="1020" y="169"/>
                  </a:lnTo>
                  <a:lnTo>
                    <a:pt x="1012" y="118"/>
                  </a:lnTo>
                  <a:lnTo>
                    <a:pt x="995" y="85"/>
                  </a:lnTo>
                  <a:lnTo>
                    <a:pt x="970" y="51"/>
                  </a:lnTo>
                  <a:lnTo>
                    <a:pt x="970" y="34"/>
                  </a:lnTo>
                  <a:lnTo>
                    <a:pt x="962" y="26"/>
                  </a:lnTo>
                  <a:lnTo>
                    <a:pt x="970" y="9"/>
                  </a:lnTo>
                  <a:lnTo>
                    <a:pt x="987" y="0"/>
                  </a:lnTo>
                  <a:lnTo>
                    <a:pt x="1004" y="0"/>
                  </a:lnTo>
                  <a:lnTo>
                    <a:pt x="1037" y="9"/>
                  </a:lnTo>
                  <a:lnTo>
                    <a:pt x="1087" y="43"/>
                  </a:lnTo>
                  <a:lnTo>
                    <a:pt x="1129" y="68"/>
                  </a:lnTo>
                  <a:lnTo>
                    <a:pt x="1146" y="85"/>
                  </a:lnTo>
                  <a:lnTo>
                    <a:pt x="1146" y="93"/>
                  </a:lnTo>
                  <a:lnTo>
                    <a:pt x="1154" y="102"/>
                  </a:lnTo>
                  <a:lnTo>
                    <a:pt x="1146" y="118"/>
                  </a:lnTo>
                  <a:lnTo>
                    <a:pt x="1137" y="144"/>
                  </a:lnTo>
                  <a:lnTo>
                    <a:pt x="1129" y="203"/>
                  </a:lnTo>
                  <a:lnTo>
                    <a:pt x="1112" y="278"/>
                  </a:lnTo>
                  <a:lnTo>
                    <a:pt x="1112" y="388"/>
                  </a:lnTo>
                  <a:lnTo>
                    <a:pt x="1221" y="354"/>
                  </a:lnTo>
                  <a:lnTo>
                    <a:pt x="1305" y="346"/>
                  </a:lnTo>
                  <a:lnTo>
                    <a:pt x="1330" y="346"/>
                  </a:lnTo>
                  <a:lnTo>
                    <a:pt x="1355" y="354"/>
                  </a:lnTo>
                  <a:lnTo>
                    <a:pt x="1372" y="371"/>
                  </a:lnTo>
                  <a:lnTo>
                    <a:pt x="1388" y="380"/>
                  </a:lnTo>
                  <a:lnTo>
                    <a:pt x="1388" y="405"/>
                  </a:lnTo>
                  <a:lnTo>
                    <a:pt x="1380" y="405"/>
                  </a:lnTo>
                  <a:lnTo>
                    <a:pt x="1363" y="413"/>
                  </a:lnTo>
                  <a:lnTo>
                    <a:pt x="1229" y="430"/>
                  </a:lnTo>
                  <a:lnTo>
                    <a:pt x="1146" y="439"/>
                  </a:lnTo>
                  <a:lnTo>
                    <a:pt x="1112" y="439"/>
                  </a:lnTo>
                  <a:lnTo>
                    <a:pt x="1112" y="641"/>
                  </a:lnTo>
                  <a:lnTo>
                    <a:pt x="1213" y="616"/>
                  </a:lnTo>
                  <a:lnTo>
                    <a:pt x="1288" y="607"/>
                  </a:lnTo>
                  <a:lnTo>
                    <a:pt x="1313" y="607"/>
                  </a:lnTo>
                  <a:lnTo>
                    <a:pt x="1338" y="616"/>
                  </a:lnTo>
                  <a:lnTo>
                    <a:pt x="1355" y="624"/>
                  </a:lnTo>
                  <a:lnTo>
                    <a:pt x="1372" y="641"/>
                  </a:lnTo>
                  <a:lnTo>
                    <a:pt x="1372" y="658"/>
                  </a:lnTo>
                  <a:lnTo>
                    <a:pt x="1363" y="666"/>
                  </a:lnTo>
                  <a:lnTo>
                    <a:pt x="1338" y="666"/>
                  </a:lnTo>
                  <a:lnTo>
                    <a:pt x="1296" y="675"/>
                  </a:lnTo>
                  <a:lnTo>
                    <a:pt x="1229" y="683"/>
                  </a:lnTo>
                  <a:lnTo>
                    <a:pt x="1121" y="691"/>
                  </a:lnTo>
                  <a:lnTo>
                    <a:pt x="1112" y="691"/>
                  </a:lnTo>
                  <a:lnTo>
                    <a:pt x="1112" y="885"/>
                  </a:lnTo>
                  <a:lnTo>
                    <a:pt x="1229" y="860"/>
                  </a:lnTo>
                  <a:lnTo>
                    <a:pt x="1313" y="843"/>
                  </a:lnTo>
                  <a:lnTo>
                    <a:pt x="1372" y="835"/>
                  </a:lnTo>
                  <a:lnTo>
                    <a:pt x="1405" y="843"/>
                  </a:lnTo>
                  <a:lnTo>
                    <a:pt x="1430" y="852"/>
                  </a:lnTo>
                  <a:lnTo>
                    <a:pt x="1447" y="868"/>
                  </a:lnTo>
                  <a:lnTo>
                    <a:pt x="1464" y="877"/>
                  </a:lnTo>
                  <a:lnTo>
                    <a:pt x="1464" y="902"/>
                  </a:lnTo>
                  <a:lnTo>
                    <a:pt x="1455" y="911"/>
                  </a:lnTo>
                  <a:lnTo>
                    <a:pt x="1422" y="911"/>
                  </a:lnTo>
                  <a:lnTo>
                    <a:pt x="1372" y="919"/>
                  </a:lnTo>
                  <a:lnTo>
                    <a:pt x="1280" y="919"/>
                  </a:lnTo>
                  <a:lnTo>
                    <a:pt x="1154" y="936"/>
                  </a:lnTo>
                  <a:lnTo>
                    <a:pt x="1112" y="936"/>
                  </a:lnTo>
                  <a:lnTo>
                    <a:pt x="1112" y="1332"/>
                  </a:lnTo>
                  <a:lnTo>
                    <a:pt x="1104" y="1366"/>
                  </a:lnTo>
                  <a:lnTo>
                    <a:pt x="1096" y="1391"/>
                  </a:lnTo>
                  <a:lnTo>
                    <a:pt x="1087" y="1408"/>
                  </a:lnTo>
                  <a:lnTo>
                    <a:pt x="1079" y="1416"/>
                  </a:lnTo>
                  <a:lnTo>
                    <a:pt x="1062" y="14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48" name="Freeform 652"/>
            <p:cNvSpPr>
              <a:spLocks noEditPoints="1"/>
            </p:cNvSpPr>
            <p:nvPr/>
          </p:nvSpPr>
          <p:spPr bwMode="auto">
            <a:xfrm>
              <a:off x="24561" y="3609"/>
              <a:ext cx="1455" cy="1281"/>
            </a:xfrm>
            <a:custGeom>
              <a:avLst/>
              <a:gdLst/>
              <a:ahLst/>
              <a:cxnLst>
                <a:cxn ang="0">
                  <a:pos x="276" y="649"/>
                </a:cxn>
                <a:cxn ang="0">
                  <a:pos x="108" y="632"/>
                </a:cxn>
                <a:cxn ang="0">
                  <a:pos x="16" y="582"/>
                </a:cxn>
                <a:cxn ang="0">
                  <a:pos x="16" y="523"/>
                </a:cxn>
                <a:cxn ang="0">
                  <a:pos x="125" y="523"/>
                </a:cxn>
                <a:cxn ang="0">
                  <a:pos x="368" y="228"/>
                </a:cxn>
                <a:cxn ang="0">
                  <a:pos x="351" y="26"/>
                </a:cxn>
                <a:cxn ang="0">
                  <a:pos x="418" y="9"/>
                </a:cxn>
                <a:cxn ang="0">
                  <a:pos x="518" y="118"/>
                </a:cxn>
                <a:cxn ang="0">
                  <a:pos x="468" y="228"/>
                </a:cxn>
                <a:cxn ang="0">
                  <a:pos x="535" y="464"/>
                </a:cxn>
                <a:cxn ang="0">
                  <a:pos x="577" y="371"/>
                </a:cxn>
                <a:cxn ang="0">
                  <a:pos x="652" y="472"/>
                </a:cxn>
                <a:cxn ang="0">
                  <a:pos x="502" y="868"/>
                </a:cxn>
                <a:cxn ang="0">
                  <a:pos x="635" y="1045"/>
                </a:cxn>
                <a:cxn ang="0">
                  <a:pos x="610" y="1079"/>
                </a:cxn>
                <a:cxn ang="0">
                  <a:pos x="343" y="1045"/>
                </a:cxn>
                <a:cxn ang="0">
                  <a:pos x="125" y="1113"/>
                </a:cxn>
                <a:cxn ang="0">
                  <a:pos x="251" y="1029"/>
                </a:cxn>
                <a:cxn ang="0">
                  <a:pos x="276" y="801"/>
                </a:cxn>
                <a:cxn ang="0">
                  <a:pos x="376" y="548"/>
                </a:cxn>
                <a:cxn ang="0">
                  <a:pos x="326" y="776"/>
                </a:cxn>
                <a:cxn ang="0">
                  <a:pos x="435" y="835"/>
                </a:cxn>
                <a:cxn ang="0">
                  <a:pos x="535" y="506"/>
                </a:cxn>
                <a:cxn ang="0">
                  <a:pos x="895" y="1256"/>
                </a:cxn>
                <a:cxn ang="0">
                  <a:pos x="786" y="1138"/>
                </a:cxn>
                <a:cxn ang="0">
                  <a:pos x="878" y="1138"/>
                </a:cxn>
                <a:cxn ang="0">
                  <a:pos x="962" y="1104"/>
                </a:cxn>
                <a:cxn ang="0">
                  <a:pos x="987" y="658"/>
                </a:cxn>
                <a:cxn ang="0">
                  <a:pos x="677" y="700"/>
                </a:cxn>
                <a:cxn ang="0">
                  <a:pos x="635" y="649"/>
                </a:cxn>
                <a:cxn ang="0">
                  <a:pos x="978" y="599"/>
                </a:cxn>
                <a:cxn ang="0">
                  <a:pos x="886" y="405"/>
                </a:cxn>
                <a:cxn ang="0">
                  <a:pos x="962" y="405"/>
                </a:cxn>
                <a:cxn ang="0">
                  <a:pos x="1095" y="219"/>
                </a:cxn>
                <a:cxn ang="0">
                  <a:pos x="1012" y="194"/>
                </a:cxn>
                <a:cxn ang="0">
                  <a:pos x="744" y="287"/>
                </a:cxn>
                <a:cxn ang="0">
                  <a:pos x="694" y="211"/>
                </a:cxn>
                <a:cxn ang="0">
                  <a:pos x="844" y="194"/>
                </a:cxn>
                <a:cxn ang="0">
                  <a:pos x="1120" y="102"/>
                </a:cxn>
                <a:cxn ang="0">
                  <a:pos x="1279" y="219"/>
                </a:cxn>
                <a:cxn ang="0">
                  <a:pos x="1162" y="287"/>
                </a:cxn>
                <a:cxn ang="0">
                  <a:pos x="1070" y="582"/>
                </a:cxn>
                <a:cxn ang="0">
                  <a:pos x="1288" y="540"/>
                </a:cxn>
                <a:cxn ang="0">
                  <a:pos x="1455" y="607"/>
                </a:cxn>
                <a:cxn ang="0">
                  <a:pos x="1079" y="649"/>
                </a:cxn>
                <a:cxn ang="0">
                  <a:pos x="1070" y="1130"/>
                </a:cxn>
                <a:cxn ang="0">
                  <a:pos x="945" y="1281"/>
                </a:cxn>
              </a:cxnLst>
              <a:rect l="0" t="0" r="r" b="b"/>
              <a:pathLst>
                <a:path w="1455" h="1281">
                  <a:moveTo>
                    <a:pt x="242" y="750"/>
                  </a:moveTo>
                  <a:lnTo>
                    <a:pt x="242" y="734"/>
                  </a:lnTo>
                  <a:lnTo>
                    <a:pt x="251" y="725"/>
                  </a:lnTo>
                  <a:lnTo>
                    <a:pt x="276" y="649"/>
                  </a:lnTo>
                  <a:lnTo>
                    <a:pt x="301" y="565"/>
                  </a:lnTo>
                  <a:lnTo>
                    <a:pt x="200" y="590"/>
                  </a:lnTo>
                  <a:lnTo>
                    <a:pt x="142" y="616"/>
                  </a:lnTo>
                  <a:lnTo>
                    <a:pt x="108" y="632"/>
                  </a:lnTo>
                  <a:lnTo>
                    <a:pt x="83" y="632"/>
                  </a:lnTo>
                  <a:lnTo>
                    <a:pt x="58" y="616"/>
                  </a:lnTo>
                  <a:lnTo>
                    <a:pt x="33" y="590"/>
                  </a:lnTo>
                  <a:lnTo>
                    <a:pt x="16" y="582"/>
                  </a:lnTo>
                  <a:lnTo>
                    <a:pt x="8" y="565"/>
                  </a:lnTo>
                  <a:lnTo>
                    <a:pt x="0" y="557"/>
                  </a:lnTo>
                  <a:lnTo>
                    <a:pt x="0" y="540"/>
                  </a:lnTo>
                  <a:lnTo>
                    <a:pt x="16" y="523"/>
                  </a:lnTo>
                  <a:lnTo>
                    <a:pt x="25" y="523"/>
                  </a:lnTo>
                  <a:lnTo>
                    <a:pt x="58" y="531"/>
                  </a:lnTo>
                  <a:lnTo>
                    <a:pt x="92" y="531"/>
                  </a:lnTo>
                  <a:lnTo>
                    <a:pt x="125" y="523"/>
                  </a:lnTo>
                  <a:lnTo>
                    <a:pt x="200" y="514"/>
                  </a:lnTo>
                  <a:lnTo>
                    <a:pt x="317" y="498"/>
                  </a:lnTo>
                  <a:lnTo>
                    <a:pt x="351" y="346"/>
                  </a:lnTo>
                  <a:lnTo>
                    <a:pt x="368" y="228"/>
                  </a:lnTo>
                  <a:lnTo>
                    <a:pt x="376" y="135"/>
                  </a:lnTo>
                  <a:lnTo>
                    <a:pt x="376" y="93"/>
                  </a:lnTo>
                  <a:lnTo>
                    <a:pt x="368" y="59"/>
                  </a:lnTo>
                  <a:lnTo>
                    <a:pt x="351" y="26"/>
                  </a:lnTo>
                  <a:lnTo>
                    <a:pt x="351" y="17"/>
                  </a:lnTo>
                  <a:lnTo>
                    <a:pt x="368" y="0"/>
                  </a:lnTo>
                  <a:lnTo>
                    <a:pt x="384" y="0"/>
                  </a:lnTo>
                  <a:lnTo>
                    <a:pt x="418" y="9"/>
                  </a:lnTo>
                  <a:lnTo>
                    <a:pt x="460" y="34"/>
                  </a:lnTo>
                  <a:lnTo>
                    <a:pt x="502" y="68"/>
                  </a:lnTo>
                  <a:lnTo>
                    <a:pt x="518" y="102"/>
                  </a:lnTo>
                  <a:lnTo>
                    <a:pt x="518" y="118"/>
                  </a:lnTo>
                  <a:lnTo>
                    <a:pt x="502" y="135"/>
                  </a:lnTo>
                  <a:lnTo>
                    <a:pt x="485" y="161"/>
                  </a:lnTo>
                  <a:lnTo>
                    <a:pt x="476" y="186"/>
                  </a:lnTo>
                  <a:lnTo>
                    <a:pt x="468" y="228"/>
                  </a:lnTo>
                  <a:lnTo>
                    <a:pt x="451" y="287"/>
                  </a:lnTo>
                  <a:lnTo>
                    <a:pt x="426" y="371"/>
                  </a:lnTo>
                  <a:lnTo>
                    <a:pt x="393" y="489"/>
                  </a:lnTo>
                  <a:lnTo>
                    <a:pt x="535" y="464"/>
                  </a:lnTo>
                  <a:lnTo>
                    <a:pt x="535" y="430"/>
                  </a:lnTo>
                  <a:lnTo>
                    <a:pt x="527" y="396"/>
                  </a:lnTo>
                  <a:lnTo>
                    <a:pt x="527" y="371"/>
                  </a:lnTo>
                  <a:lnTo>
                    <a:pt x="577" y="371"/>
                  </a:lnTo>
                  <a:lnTo>
                    <a:pt x="594" y="380"/>
                  </a:lnTo>
                  <a:lnTo>
                    <a:pt x="619" y="396"/>
                  </a:lnTo>
                  <a:lnTo>
                    <a:pt x="660" y="439"/>
                  </a:lnTo>
                  <a:lnTo>
                    <a:pt x="652" y="472"/>
                  </a:lnTo>
                  <a:lnTo>
                    <a:pt x="627" y="514"/>
                  </a:lnTo>
                  <a:lnTo>
                    <a:pt x="610" y="590"/>
                  </a:lnTo>
                  <a:lnTo>
                    <a:pt x="552" y="759"/>
                  </a:lnTo>
                  <a:lnTo>
                    <a:pt x="502" y="868"/>
                  </a:lnTo>
                  <a:lnTo>
                    <a:pt x="577" y="919"/>
                  </a:lnTo>
                  <a:lnTo>
                    <a:pt x="619" y="961"/>
                  </a:lnTo>
                  <a:lnTo>
                    <a:pt x="635" y="995"/>
                  </a:lnTo>
                  <a:lnTo>
                    <a:pt x="635" y="1045"/>
                  </a:lnTo>
                  <a:lnTo>
                    <a:pt x="627" y="1062"/>
                  </a:lnTo>
                  <a:lnTo>
                    <a:pt x="627" y="1071"/>
                  </a:lnTo>
                  <a:lnTo>
                    <a:pt x="619" y="1079"/>
                  </a:lnTo>
                  <a:lnTo>
                    <a:pt x="610" y="1079"/>
                  </a:lnTo>
                  <a:lnTo>
                    <a:pt x="594" y="1062"/>
                  </a:lnTo>
                  <a:lnTo>
                    <a:pt x="535" y="1020"/>
                  </a:lnTo>
                  <a:lnTo>
                    <a:pt x="451" y="944"/>
                  </a:lnTo>
                  <a:lnTo>
                    <a:pt x="343" y="1045"/>
                  </a:lnTo>
                  <a:lnTo>
                    <a:pt x="242" y="1096"/>
                  </a:lnTo>
                  <a:lnTo>
                    <a:pt x="150" y="1121"/>
                  </a:lnTo>
                  <a:lnTo>
                    <a:pt x="133" y="1121"/>
                  </a:lnTo>
                  <a:lnTo>
                    <a:pt x="125" y="1113"/>
                  </a:lnTo>
                  <a:lnTo>
                    <a:pt x="133" y="1113"/>
                  </a:lnTo>
                  <a:lnTo>
                    <a:pt x="133" y="1104"/>
                  </a:lnTo>
                  <a:lnTo>
                    <a:pt x="142" y="1104"/>
                  </a:lnTo>
                  <a:lnTo>
                    <a:pt x="251" y="1029"/>
                  </a:lnTo>
                  <a:lnTo>
                    <a:pt x="334" y="953"/>
                  </a:lnTo>
                  <a:lnTo>
                    <a:pt x="393" y="894"/>
                  </a:lnTo>
                  <a:lnTo>
                    <a:pt x="326" y="835"/>
                  </a:lnTo>
                  <a:lnTo>
                    <a:pt x="276" y="801"/>
                  </a:lnTo>
                  <a:lnTo>
                    <a:pt x="251" y="776"/>
                  </a:lnTo>
                  <a:lnTo>
                    <a:pt x="242" y="750"/>
                  </a:lnTo>
                  <a:close/>
                  <a:moveTo>
                    <a:pt x="535" y="506"/>
                  </a:moveTo>
                  <a:lnTo>
                    <a:pt x="376" y="548"/>
                  </a:lnTo>
                  <a:lnTo>
                    <a:pt x="309" y="734"/>
                  </a:lnTo>
                  <a:lnTo>
                    <a:pt x="309" y="750"/>
                  </a:lnTo>
                  <a:lnTo>
                    <a:pt x="317" y="759"/>
                  </a:lnTo>
                  <a:lnTo>
                    <a:pt x="326" y="776"/>
                  </a:lnTo>
                  <a:lnTo>
                    <a:pt x="343" y="784"/>
                  </a:lnTo>
                  <a:lnTo>
                    <a:pt x="368" y="793"/>
                  </a:lnTo>
                  <a:lnTo>
                    <a:pt x="401" y="809"/>
                  </a:lnTo>
                  <a:lnTo>
                    <a:pt x="435" y="835"/>
                  </a:lnTo>
                  <a:lnTo>
                    <a:pt x="485" y="717"/>
                  </a:lnTo>
                  <a:lnTo>
                    <a:pt x="518" y="616"/>
                  </a:lnTo>
                  <a:lnTo>
                    <a:pt x="527" y="548"/>
                  </a:lnTo>
                  <a:lnTo>
                    <a:pt x="535" y="506"/>
                  </a:lnTo>
                  <a:close/>
                  <a:moveTo>
                    <a:pt x="936" y="1281"/>
                  </a:moveTo>
                  <a:lnTo>
                    <a:pt x="928" y="1281"/>
                  </a:lnTo>
                  <a:lnTo>
                    <a:pt x="911" y="1273"/>
                  </a:lnTo>
                  <a:lnTo>
                    <a:pt x="895" y="1256"/>
                  </a:lnTo>
                  <a:lnTo>
                    <a:pt x="886" y="1239"/>
                  </a:lnTo>
                  <a:lnTo>
                    <a:pt x="811" y="1163"/>
                  </a:lnTo>
                  <a:lnTo>
                    <a:pt x="794" y="1155"/>
                  </a:lnTo>
                  <a:lnTo>
                    <a:pt x="786" y="1138"/>
                  </a:lnTo>
                  <a:lnTo>
                    <a:pt x="778" y="1130"/>
                  </a:lnTo>
                  <a:lnTo>
                    <a:pt x="778" y="1113"/>
                  </a:lnTo>
                  <a:lnTo>
                    <a:pt x="786" y="1113"/>
                  </a:lnTo>
                  <a:lnTo>
                    <a:pt x="878" y="1138"/>
                  </a:lnTo>
                  <a:lnTo>
                    <a:pt x="903" y="1138"/>
                  </a:lnTo>
                  <a:lnTo>
                    <a:pt x="928" y="1130"/>
                  </a:lnTo>
                  <a:lnTo>
                    <a:pt x="945" y="1121"/>
                  </a:lnTo>
                  <a:lnTo>
                    <a:pt x="962" y="1104"/>
                  </a:lnTo>
                  <a:lnTo>
                    <a:pt x="995" y="986"/>
                  </a:lnTo>
                  <a:lnTo>
                    <a:pt x="1003" y="860"/>
                  </a:lnTo>
                  <a:lnTo>
                    <a:pt x="1003" y="759"/>
                  </a:lnTo>
                  <a:lnTo>
                    <a:pt x="987" y="658"/>
                  </a:lnTo>
                  <a:lnTo>
                    <a:pt x="844" y="675"/>
                  </a:lnTo>
                  <a:lnTo>
                    <a:pt x="761" y="700"/>
                  </a:lnTo>
                  <a:lnTo>
                    <a:pt x="711" y="708"/>
                  </a:lnTo>
                  <a:lnTo>
                    <a:pt x="677" y="700"/>
                  </a:lnTo>
                  <a:lnTo>
                    <a:pt x="652" y="691"/>
                  </a:lnTo>
                  <a:lnTo>
                    <a:pt x="619" y="658"/>
                  </a:lnTo>
                  <a:lnTo>
                    <a:pt x="619" y="649"/>
                  </a:lnTo>
                  <a:lnTo>
                    <a:pt x="635" y="649"/>
                  </a:lnTo>
                  <a:lnTo>
                    <a:pt x="660" y="641"/>
                  </a:lnTo>
                  <a:lnTo>
                    <a:pt x="727" y="632"/>
                  </a:lnTo>
                  <a:lnTo>
                    <a:pt x="828" y="616"/>
                  </a:lnTo>
                  <a:lnTo>
                    <a:pt x="978" y="599"/>
                  </a:lnTo>
                  <a:lnTo>
                    <a:pt x="962" y="523"/>
                  </a:lnTo>
                  <a:lnTo>
                    <a:pt x="936" y="464"/>
                  </a:lnTo>
                  <a:lnTo>
                    <a:pt x="895" y="422"/>
                  </a:lnTo>
                  <a:lnTo>
                    <a:pt x="886" y="405"/>
                  </a:lnTo>
                  <a:lnTo>
                    <a:pt x="886" y="396"/>
                  </a:lnTo>
                  <a:lnTo>
                    <a:pt x="895" y="388"/>
                  </a:lnTo>
                  <a:lnTo>
                    <a:pt x="928" y="388"/>
                  </a:lnTo>
                  <a:lnTo>
                    <a:pt x="962" y="405"/>
                  </a:lnTo>
                  <a:lnTo>
                    <a:pt x="1003" y="346"/>
                  </a:lnTo>
                  <a:lnTo>
                    <a:pt x="1028" y="304"/>
                  </a:lnTo>
                  <a:lnTo>
                    <a:pt x="1062" y="270"/>
                  </a:lnTo>
                  <a:lnTo>
                    <a:pt x="1095" y="219"/>
                  </a:lnTo>
                  <a:lnTo>
                    <a:pt x="1095" y="194"/>
                  </a:lnTo>
                  <a:lnTo>
                    <a:pt x="1079" y="186"/>
                  </a:lnTo>
                  <a:lnTo>
                    <a:pt x="1070" y="186"/>
                  </a:lnTo>
                  <a:lnTo>
                    <a:pt x="1012" y="194"/>
                  </a:lnTo>
                  <a:lnTo>
                    <a:pt x="878" y="262"/>
                  </a:lnTo>
                  <a:lnTo>
                    <a:pt x="819" y="287"/>
                  </a:lnTo>
                  <a:lnTo>
                    <a:pt x="778" y="295"/>
                  </a:lnTo>
                  <a:lnTo>
                    <a:pt x="744" y="287"/>
                  </a:lnTo>
                  <a:lnTo>
                    <a:pt x="719" y="278"/>
                  </a:lnTo>
                  <a:lnTo>
                    <a:pt x="686" y="245"/>
                  </a:lnTo>
                  <a:lnTo>
                    <a:pt x="677" y="228"/>
                  </a:lnTo>
                  <a:lnTo>
                    <a:pt x="694" y="211"/>
                  </a:lnTo>
                  <a:lnTo>
                    <a:pt x="752" y="211"/>
                  </a:lnTo>
                  <a:lnTo>
                    <a:pt x="786" y="203"/>
                  </a:lnTo>
                  <a:lnTo>
                    <a:pt x="819" y="203"/>
                  </a:lnTo>
                  <a:lnTo>
                    <a:pt x="844" y="194"/>
                  </a:lnTo>
                  <a:lnTo>
                    <a:pt x="953" y="161"/>
                  </a:lnTo>
                  <a:lnTo>
                    <a:pt x="1028" y="135"/>
                  </a:lnTo>
                  <a:lnTo>
                    <a:pt x="1070" y="118"/>
                  </a:lnTo>
                  <a:lnTo>
                    <a:pt x="1120" y="102"/>
                  </a:lnTo>
                  <a:lnTo>
                    <a:pt x="1162" y="118"/>
                  </a:lnTo>
                  <a:lnTo>
                    <a:pt x="1212" y="144"/>
                  </a:lnTo>
                  <a:lnTo>
                    <a:pt x="1254" y="177"/>
                  </a:lnTo>
                  <a:lnTo>
                    <a:pt x="1279" y="219"/>
                  </a:lnTo>
                  <a:lnTo>
                    <a:pt x="1279" y="228"/>
                  </a:lnTo>
                  <a:lnTo>
                    <a:pt x="1271" y="236"/>
                  </a:lnTo>
                  <a:lnTo>
                    <a:pt x="1246" y="245"/>
                  </a:lnTo>
                  <a:lnTo>
                    <a:pt x="1162" y="287"/>
                  </a:lnTo>
                  <a:lnTo>
                    <a:pt x="1087" y="337"/>
                  </a:lnTo>
                  <a:lnTo>
                    <a:pt x="987" y="413"/>
                  </a:lnTo>
                  <a:lnTo>
                    <a:pt x="1028" y="472"/>
                  </a:lnTo>
                  <a:lnTo>
                    <a:pt x="1070" y="582"/>
                  </a:lnTo>
                  <a:lnTo>
                    <a:pt x="1095" y="573"/>
                  </a:lnTo>
                  <a:lnTo>
                    <a:pt x="1154" y="565"/>
                  </a:lnTo>
                  <a:lnTo>
                    <a:pt x="1229" y="548"/>
                  </a:lnTo>
                  <a:lnTo>
                    <a:pt x="1288" y="540"/>
                  </a:lnTo>
                  <a:lnTo>
                    <a:pt x="1321" y="540"/>
                  </a:lnTo>
                  <a:lnTo>
                    <a:pt x="1388" y="548"/>
                  </a:lnTo>
                  <a:lnTo>
                    <a:pt x="1438" y="582"/>
                  </a:lnTo>
                  <a:lnTo>
                    <a:pt x="1455" y="607"/>
                  </a:lnTo>
                  <a:lnTo>
                    <a:pt x="1455" y="616"/>
                  </a:lnTo>
                  <a:lnTo>
                    <a:pt x="1438" y="632"/>
                  </a:lnTo>
                  <a:lnTo>
                    <a:pt x="1221" y="632"/>
                  </a:lnTo>
                  <a:lnTo>
                    <a:pt x="1079" y="649"/>
                  </a:lnTo>
                  <a:lnTo>
                    <a:pt x="1095" y="784"/>
                  </a:lnTo>
                  <a:lnTo>
                    <a:pt x="1095" y="911"/>
                  </a:lnTo>
                  <a:lnTo>
                    <a:pt x="1087" y="1037"/>
                  </a:lnTo>
                  <a:lnTo>
                    <a:pt x="1070" y="1130"/>
                  </a:lnTo>
                  <a:lnTo>
                    <a:pt x="1037" y="1197"/>
                  </a:lnTo>
                  <a:lnTo>
                    <a:pt x="1003" y="1239"/>
                  </a:lnTo>
                  <a:lnTo>
                    <a:pt x="970" y="1265"/>
                  </a:lnTo>
                  <a:lnTo>
                    <a:pt x="945" y="1281"/>
                  </a:lnTo>
                  <a:lnTo>
                    <a:pt x="936" y="12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49" name="Freeform 653"/>
            <p:cNvSpPr>
              <a:spLocks noEditPoints="1"/>
            </p:cNvSpPr>
            <p:nvPr/>
          </p:nvSpPr>
          <p:spPr bwMode="auto">
            <a:xfrm>
              <a:off x="26752" y="4064"/>
              <a:ext cx="393" cy="397"/>
            </a:xfrm>
            <a:custGeom>
              <a:avLst/>
              <a:gdLst/>
              <a:ahLst/>
              <a:cxnLst>
                <a:cxn ang="0">
                  <a:pos x="393" y="203"/>
                </a:cxn>
                <a:cxn ang="0">
                  <a:pos x="376" y="279"/>
                </a:cxn>
                <a:cxn ang="0">
                  <a:pos x="335" y="338"/>
                </a:cxn>
                <a:cxn ang="0">
                  <a:pos x="268" y="380"/>
                </a:cxn>
                <a:cxn ang="0">
                  <a:pos x="201" y="397"/>
                </a:cxn>
                <a:cxn ang="0">
                  <a:pos x="117" y="380"/>
                </a:cxn>
                <a:cxn ang="0">
                  <a:pos x="50" y="329"/>
                </a:cxn>
                <a:cxn ang="0">
                  <a:pos x="17" y="270"/>
                </a:cxn>
                <a:cxn ang="0">
                  <a:pos x="0" y="203"/>
                </a:cxn>
                <a:cxn ang="0">
                  <a:pos x="17" y="127"/>
                </a:cxn>
                <a:cxn ang="0">
                  <a:pos x="59" y="59"/>
                </a:cxn>
                <a:cxn ang="0">
                  <a:pos x="117" y="17"/>
                </a:cxn>
                <a:cxn ang="0">
                  <a:pos x="201" y="0"/>
                </a:cxn>
                <a:cxn ang="0">
                  <a:pos x="276" y="17"/>
                </a:cxn>
                <a:cxn ang="0">
                  <a:pos x="335" y="59"/>
                </a:cxn>
                <a:cxn ang="0">
                  <a:pos x="376" y="127"/>
                </a:cxn>
                <a:cxn ang="0">
                  <a:pos x="393" y="203"/>
                </a:cxn>
                <a:cxn ang="0">
                  <a:pos x="201" y="338"/>
                </a:cxn>
                <a:cxn ang="0">
                  <a:pos x="268" y="321"/>
                </a:cxn>
                <a:cxn ang="0">
                  <a:pos x="318" y="270"/>
                </a:cxn>
                <a:cxn ang="0">
                  <a:pos x="335" y="203"/>
                </a:cxn>
                <a:cxn ang="0">
                  <a:pos x="318" y="144"/>
                </a:cxn>
                <a:cxn ang="0">
                  <a:pos x="293" y="93"/>
                </a:cxn>
                <a:cxn ang="0">
                  <a:pos x="243" y="68"/>
                </a:cxn>
                <a:cxn ang="0">
                  <a:pos x="201" y="59"/>
                </a:cxn>
                <a:cxn ang="0">
                  <a:pos x="126" y="76"/>
                </a:cxn>
                <a:cxn ang="0">
                  <a:pos x="75" y="127"/>
                </a:cxn>
                <a:cxn ang="0">
                  <a:pos x="59" y="203"/>
                </a:cxn>
                <a:cxn ang="0">
                  <a:pos x="67" y="253"/>
                </a:cxn>
                <a:cxn ang="0">
                  <a:pos x="92" y="295"/>
                </a:cxn>
                <a:cxn ang="0">
                  <a:pos x="142" y="329"/>
                </a:cxn>
                <a:cxn ang="0">
                  <a:pos x="201" y="338"/>
                </a:cxn>
              </a:cxnLst>
              <a:rect l="0" t="0" r="r" b="b"/>
              <a:pathLst>
                <a:path w="393" h="397">
                  <a:moveTo>
                    <a:pt x="393" y="203"/>
                  </a:moveTo>
                  <a:lnTo>
                    <a:pt x="376" y="279"/>
                  </a:lnTo>
                  <a:lnTo>
                    <a:pt x="335" y="338"/>
                  </a:lnTo>
                  <a:lnTo>
                    <a:pt x="268" y="380"/>
                  </a:lnTo>
                  <a:lnTo>
                    <a:pt x="201" y="397"/>
                  </a:lnTo>
                  <a:lnTo>
                    <a:pt x="117" y="380"/>
                  </a:lnTo>
                  <a:lnTo>
                    <a:pt x="50" y="329"/>
                  </a:lnTo>
                  <a:lnTo>
                    <a:pt x="17" y="270"/>
                  </a:lnTo>
                  <a:lnTo>
                    <a:pt x="0" y="203"/>
                  </a:lnTo>
                  <a:lnTo>
                    <a:pt x="17" y="127"/>
                  </a:lnTo>
                  <a:lnTo>
                    <a:pt x="59" y="59"/>
                  </a:lnTo>
                  <a:lnTo>
                    <a:pt x="117" y="17"/>
                  </a:lnTo>
                  <a:lnTo>
                    <a:pt x="201" y="0"/>
                  </a:lnTo>
                  <a:lnTo>
                    <a:pt x="276" y="17"/>
                  </a:lnTo>
                  <a:lnTo>
                    <a:pt x="335" y="59"/>
                  </a:lnTo>
                  <a:lnTo>
                    <a:pt x="376" y="127"/>
                  </a:lnTo>
                  <a:lnTo>
                    <a:pt x="393" y="203"/>
                  </a:lnTo>
                  <a:close/>
                  <a:moveTo>
                    <a:pt x="201" y="338"/>
                  </a:moveTo>
                  <a:lnTo>
                    <a:pt x="268" y="321"/>
                  </a:lnTo>
                  <a:lnTo>
                    <a:pt x="318" y="270"/>
                  </a:lnTo>
                  <a:lnTo>
                    <a:pt x="335" y="203"/>
                  </a:lnTo>
                  <a:lnTo>
                    <a:pt x="318" y="144"/>
                  </a:lnTo>
                  <a:lnTo>
                    <a:pt x="293" y="93"/>
                  </a:lnTo>
                  <a:lnTo>
                    <a:pt x="243" y="68"/>
                  </a:lnTo>
                  <a:lnTo>
                    <a:pt x="201" y="59"/>
                  </a:lnTo>
                  <a:lnTo>
                    <a:pt x="126" y="76"/>
                  </a:lnTo>
                  <a:lnTo>
                    <a:pt x="75" y="127"/>
                  </a:lnTo>
                  <a:lnTo>
                    <a:pt x="59" y="203"/>
                  </a:lnTo>
                  <a:lnTo>
                    <a:pt x="67" y="253"/>
                  </a:lnTo>
                  <a:lnTo>
                    <a:pt x="92" y="295"/>
                  </a:lnTo>
                  <a:lnTo>
                    <a:pt x="142" y="329"/>
                  </a:lnTo>
                  <a:lnTo>
                    <a:pt x="201" y="3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50" name="Freeform 654"/>
            <p:cNvSpPr>
              <a:spLocks noEditPoints="1"/>
            </p:cNvSpPr>
            <p:nvPr/>
          </p:nvSpPr>
          <p:spPr bwMode="auto">
            <a:xfrm>
              <a:off x="647" y="5489"/>
              <a:ext cx="1414" cy="1348"/>
            </a:xfrm>
            <a:custGeom>
              <a:avLst/>
              <a:gdLst/>
              <a:ahLst/>
              <a:cxnLst>
                <a:cxn ang="0">
                  <a:pos x="870" y="118"/>
                </a:cxn>
                <a:cxn ang="0">
                  <a:pos x="803" y="0"/>
                </a:cxn>
                <a:cxn ang="0">
                  <a:pos x="929" y="42"/>
                </a:cxn>
                <a:cxn ang="0">
                  <a:pos x="761" y="286"/>
                </a:cxn>
                <a:cxn ang="0">
                  <a:pos x="1079" y="219"/>
                </a:cxn>
                <a:cxn ang="0">
                  <a:pos x="1171" y="219"/>
                </a:cxn>
                <a:cxn ang="0">
                  <a:pos x="1012" y="312"/>
                </a:cxn>
                <a:cxn ang="0">
                  <a:pos x="653" y="387"/>
                </a:cxn>
                <a:cxn ang="0">
                  <a:pos x="536" y="337"/>
                </a:cxn>
                <a:cxn ang="0">
                  <a:pos x="678" y="497"/>
                </a:cxn>
                <a:cxn ang="0">
                  <a:pos x="812" y="455"/>
                </a:cxn>
                <a:cxn ang="0">
                  <a:pos x="1021" y="421"/>
                </a:cxn>
                <a:cxn ang="0">
                  <a:pos x="1004" y="463"/>
                </a:cxn>
                <a:cxn ang="0">
                  <a:pos x="728" y="522"/>
                </a:cxn>
                <a:cxn ang="0">
                  <a:pos x="711" y="640"/>
                </a:cxn>
                <a:cxn ang="0">
                  <a:pos x="820" y="607"/>
                </a:cxn>
                <a:cxn ang="0">
                  <a:pos x="987" y="564"/>
                </a:cxn>
                <a:cxn ang="0">
                  <a:pos x="1012" y="623"/>
                </a:cxn>
                <a:cxn ang="0">
                  <a:pos x="770" y="674"/>
                </a:cxn>
                <a:cxn ang="0">
                  <a:pos x="996" y="708"/>
                </a:cxn>
                <a:cxn ang="0">
                  <a:pos x="1146" y="792"/>
                </a:cxn>
                <a:cxn ang="0">
                  <a:pos x="1046" y="960"/>
                </a:cxn>
                <a:cxn ang="0">
                  <a:pos x="1071" y="1011"/>
                </a:cxn>
                <a:cxn ang="0">
                  <a:pos x="828" y="1045"/>
                </a:cxn>
                <a:cxn ang="0">
                  <a:pos x="761" y="1104"/>
                </a:cxn>
                <a:cxn ang="0">
                  <a:pos x="720" y="1070"/>
                </a:cxn>
                <a:cxn ang="0">
                  <a:pos x="611" y="800"/>
                </a:cxn>
                <a:cxn ang="0">
                  <a:pos x="686" y="792"/>
                </a:cxn>
                <a:cxn ang="0">
                  <a:pos x="971" y="716"/>
                </a:cxn>
                <a:cxn ang="0">
                  <a:pos x="996" y="800"/>
                </a:cxn>
                <a:cxn ang="0">
                  <a:pos x="828" y="817"/>
                </a:cxn>
                <a:cxn ang="0">
                  <a:pos x="761" y="1003"/>
                </a:cxn>
                <a:cxn ang="0">
                  <a:pos x="402" y="286"/>
                </a:cxn>
                <a:cxn ang="0">
                  <a:pos x="243" y="151"/>
                </a:cxn>
                <a:cxn ang="0">
                  <a:pos x="218" y="92"/>
                </a:cxn>
                <a:cxn ang="0">
                  <a:pos x="285" y="92"/>
                </a:cxn>
                <a:cxn ang="0">
                  <a:pos x="418" y="160"/>
                </a:cxn>
                <a:cxn ang="0">
                  <a:pos x="435" y="261"/>
                </a:cxn>
                <a:cxn ang="0">
                  <a:pos x="260" y="665"/>
                </a:cxn>
                <a:cxn ang="0">
                  <a:pos x="268" y="564"/>
                </a:cxn>
                <a:cxn ang="0">
                  <a:pos x="84" y="581"/>
                </a:cxn>
                <a:cxn ang="0">
                  <a:pos x="34" y="548"/>
                </a:cxn>
                <a:cxn ang="0">
                  <a:pos x="218" y="480"/>
                </a:cxn>
                <a:cxn ang="0">
                  <a:pos x="318" y="455"/>
                </a:cxn>
                <a:cxn ang="0">
                  <a:pos x="418" y="522"/>
                </a:cxn>
                <a:cxn ang="0">
                  <a:pos x="352" y="640"/>
                </a:cxn>
                <a:cxn ang="0">
                  <a:pos x="352" y="826"/>
                </a:cxn>
                <a:cxn ang="0">
                  <a:pos x="352" y="994"/>
                </a:cxn>
                <a:cxn ang="0">
                  <a:pos x="544" y="1087"/>
                </a:cxn>
                <a:cxn ang="0">
                  <a:pos x="1096" y="1196"/>
                </a:cxn>
                <a:cxn ang="0">
                  <a:pos x="1397" y="1230"/>
                </a:cxn>
                <a:cxn ang="0">
                  <a:pos x="1079" y="1348"/>
                </a:cxn>
                <a:cxn ang="0">
                  <a:pos x="703" y="1213"/>
                </a:cxn>
                <a:cxn ang="0">
                  <a:pos x="293" y="1070"/>
                </a:cxn>
                <a:cxn ang="0">
                  <a:pos x="126" y="1137"/>
                </a:cxn>
                <a:cxn ang="0">
                  <a:pos x="34" y="1121"/>
                </a:cxn>
                <a:cxn ang="0">
                  <a:pos x="17" y="1070"/>
                </a:cxn>
                <a:cxn ang="0">
                  <a:pos x="276" y="1019"/>
                </a:cxn>
                <a:cxn ang="0">
                  <a:pos x="293" y="885"/>
                </a:cxn>
              </a:cxnLst>
              <a:rect l="0" t="0" r="r" b="b"/>
              <a:pathLst>
                <a:path w="1414" h="1348">
                  <a:moveTo>
                    <a:pt x="971" y="143"/>
                  </a:moveTo>
                  <a:lnTo>
                    <a:pt x="945" y="160"/>
                  </a:lnTo>
                  <a:lnTo>
                    <a:pt x="904" y="143"/>
                  </a:lnTo>
                  <a:lnTo>
                    <a:pt x="870" y="118"/>
                  </a:lnTo>
                  <a:lnTo>
                    <a:pt x="837" y="84"/>
                  </a:lnTo>
                  <a:lnTo>
                    <a:pt x="803" y="42"/>
                  </a:lnTo>
                  <a:lnTo>
                    <a:pt x="795" y="17"/>
                  </a:lnTo>
                  <a:lnTo>
                    <a:pt x="803" y="0"/>
                  </a:lnTo>
                  <a:lnTo>
                    <a:pt x="845" y="0"/>
                  </a:lnTo>
                  <a:lnTo>
                    <a:pt x="853" y="8"/>
                  </a:lnTo>
                  <a:lnTo>
                    <a:pt x="870" y="8"/>
                  </a:lnTo>
                  <a:lnTo>
                    <a:pt x="929" y="42"/>
                  </a:lnTo>
                  <a:lnTo>
                    <a:pt x="971" y="84"/>
                  </a:lnTo>
                  <a:lnTo>
                    <a:pt x="971" y="143"/>
                  </a:lnTo>
                  <a:close/>
                  <a:moveTo>
                    <a:pt x="577" y="320"/>
                  </a:moveTo>
                  <a:lnTo>
                    <a:pt x="761" y="286"/>
                  </a:lnTo>
                  <a:lnTo>
                    <a:pt x="895" y="261"/>
                  </a:lnTo>
                  <a:lnTo>
                    <a:pt x="979" y="244"/>
                  </a:lnTo>
                  <a:lnTo>
                    <a:pt x="1037" y="227"/>
                  </a:lnTo>
                  <a:lnTo>
                    <a:pt x="1079" y="219"/>
                  </a:lnTo>
                  <a:lnTo>
                    <a:pt x="1096" y="219"/>
                  </a:lnTo>
                  <a:lnTo>
                    <a:pt x="1113" y="210"/>
                  </a:lnTo>
                  <a:lnTo>
                    <a:pt x="1138" y="210"/>
                  </a:lnTo>
                  <a:lnTo>
                    <a:pt x="1171" y="219"/>
                  </a:lnTo>
                  <a:lnTo>
                    <a:pt x="1221" y="236"/>
                  </a:lnTo>
                  <a:lnTo>
                    <a:pt x="1238" y="269"/>
                  </a:lnTo>
                  <a:lnTo>
                    <a:pt x="1205" y="286"/>
                  </a:lnTo>
                  <a:lnTo>
                    <a:pt x="1012" y="312"/>
                  </a:lnTo>
                  <a:lnTo>
                    <a:pt x="870" y="337"/>
                  </a:lnTo>
                  <a:lnTo>
                    <a:pt x="770" y="362"/>
                  </a:lnTo>
                  <a:lnTo>
                    <a:pt x="695" y="371"/>
                  </a:lnTo>
                  <a:lnTo>
                    <a:pt x="653" y="387"/>
                  </a:lnTo>
                  <a:lnTo>
                    <a:pt x="602" y="387"/>
                  </a:lnTo>
                  <a:lnTo>
                    <a:pt x="586" y="379"/>
                  </a:lnTo>
                  <a:lnTo>
                    <a:pt x="561" y="362"/>
                  </a:lnTo>
                  <a:lnTo>
                    <a:pt x="536" y="337"/>
                  </a:lnTo>
                  <a:lnTo>
                    <a:pt x="536" y="328"/>
                  </a:lnTo>
                  <a:lnTo>
                    <a:pt x="544" y="320"/>
                  </a:lnTo>
                  <a:lnTo>
                    <a:pt x="577" y="320"/>
                  </a:lnTo>
                  <a:close/>
                  <a:moveTo>
                    <a:pt x="678" y="497"/>
                  </a:moveTo>
                  <a:lnTo>
                    <a:pt x="678" y="489"/>
                  </a:lnTo>
                  <a:lnTo>
                    <a:pt x="695" y="480"/>
                  </a:lnTo>
                  <a:lnTo>
                    <a:pt x="711" y="480"/>
                  </a:lnTo>
                  <a:lnTo>
                    <a:pt x="812" y="455"/>
                  </a:lnTo>
                  <a:lnTo>
                    <a:pt x="879" y="430"/>
                  </a:lnTo>
                  <a:lnTo>
                    <a:pt x="920" y="413"/>
                  </a:lnTo>
                  <a:lnTo>
                    <a:pt x="1004" y="413"/>
                  </a:lnTo>
                  <a:lnTo>
                    <a:pt x="1021" y="421"/>
                  </a:lnTo>
                  <a:lnTo>
                    <a:pt x="1029" y="430"/>
                  </a:lnTo>
                  <a:lnTo>
                    <a:pt x="1029" y="455"/>
                  </a:lnTo>
                  <a:lnTo>
                    <a:pt x="1021" y="463"/>
                  </a:lnTo>
                  <a:lnTo>
                    <a:pt x="1004" y="463"/>
                  </a:lnTo>
                  <a:lnTo>
                    <a:pt x="979" y="472"/>
                  </a:lnTo>
                  <a:lnTo>
                    <a:pt x="828" y="514"/>
                  </a:lnTo>
                  <a:lnTo>
                    <a:pt x="795" y="522"/>
                  </a:lnTo>
                  <a:lnTo>
                    <a:pt x="728" y="522"/>
                  </a:lnTo>
                  <a:lnTo>
                    <a:pt x="703" y="514"/>
                  </a:lnTo>
                  <a:lnTo>
                    <a:pt x="686" y="505"/>
                  </a:lnTo>
                  <a:lnTo>
                    <a:pt x="678" y="497"/>
                  </a:lnTo>
                  <a:close/>
                  <a:moveTo>
                    <a:pt x="711" y="640"/>
                  </a:moveTo>
                  <a:lnTo>
                    <a:pt x="711" y="632"/>
                  </a:lnTo>
                  <a:lnTo>
                    <a:pt x="720" y="632"/>
                  </a:lnTo>
                  <a:lnTo>
                    <a:pt x="736" y="623"/>
                  </a:lnTo>
                  <a:lnTo>
                    <a:pt x="820" y="607"/>
                  </a:lnTo>
                  <a:lnTo>
                    <a:pt x="887" y="590"/>
                  </a:lnTo>
                  <a:lnTo>
                    <a:pt x="929" y="573"/>
                  </a:lnTo>
                  <a:lnTo>
                    <a:pt x="979" y="564"/>
                  </a:lnTo>
                  <a:lnTo>
                    <a:pt x="987" y="564"/>
                  </a:lnTo>
                  <a:lnTo>
                    <a:pt x="1037" y="590"/>
                  </a:lnTo>
                  <a:lnTo>
                    <a:pt x="1037" y="615"/>
                  </a:lnTo>
                  <a:lnTo>
                    <a:pt x="1021" y="623"/>
                  </a:lnTo>
                  <a:lnTo>
                    <a:pt x="1012" y="623"/>
                  </a:lnTo>
                  <a:lnTo>
                    <a:pt x="996" y="632"/>
                  </a:lnTo>
                  <a:lnTo>
                    <a:pt x="870" y="665"/>
                  </a:lnTo>
                  <a:lnTo>
                    <a:pt x="828" y="674"/>
                  </a:lnTo>
                  <a:lnTo>
                    <a:pt x="770" y="674"/>
                  </a:lnTo>
                  <a:lnTo>
                    <a:pt x="745" y="665"/>
                  </a:lnTo>
                  <a:lnTo>
                    <a:pt x="711" y="649"/>
                  </a:lnTo>
                  <a:lnTo>
                    <a:pt x="711" y="640"/>
                  </a:lnTo>
                  <a:close/>
                  <a:moveTo>
                    <a:pt x="996" y="708"/>
                  </a:moveTo>
                  <a:lnTo>
                    <a:pt x="1046" y="716"/>
                  </a:lnTo>
                  <a:lnTo>
                    <a:pt x="1096" y="741"/>
                  </a:lnTo>
                  <a:lnTo>
                    <a:pt x="1129" y="767"/>
                  </a:lnTo>
                  <a:lnTo>
                    <a:pt x="1146" y="792"/>
                  </a:lnTo>
                  <a:lnTo>
                    <a:pt x="1138" y="817"/>
                  </a:lnTo>
                  <a:lnTo>
                    <a:pt x="1104" y="851"/>
                  </a:lnTo>
                  <a:lnTo>
                    <a:pt x="1079" y="893"/>
                  </a:lnTo>
                  <a:lnTo>
                    <a:pt x="1046" y="960"/>
                  </a:lnTo>
                  <a:lnTo>
                    <a:pt x="1063" y="977"/>
                  </a:lnTo>
                  <a:lnTo>
                    <a:pt x="1079" y="986"/>
                  </a:lnTo>
                  <a:lnTo>
                    <a:pt x="1079" y="1003"/>
                  </a:lnTo>
                  <a:lnTo>
                    <a:pt x="1071" y="1011"/>
                  </a:lnTo>
                  <a:lnTo>
                    <a:pt x="1063" y="1011"/>
                  </a:lnTo>
                  <a:lnTo>
                    <a:pt x="945" y="1028"/>
                  </a:lnTo>
                  <a:lnTo>
                    <a:pt x="870" y="1036"/>
                  </a:lnTo>
                  <a:lnTo>
                    <a:pt x="828" y="1045"/>
                  </a:lnTo>
                  <a:lnTo>
                    <a:pt x="803" y="1053"/>
                  </a:lnTo>
                  <a:lnTo>
                    <a:pt x="770" y="1053"/>
                  </a:lnTo>
                  <a:lnTo>
                    <a:pt x="770" y="1095"/>
                  </a:lnTo>
                  <a:lnTo>
                    <a:pt x="761" y="1104"/>
                  </a:lnTo>
                  <a:lnTo>
                    <a:pt x="753" y="1104"/>
                  </a:lnTo>
                  <a:lnTo>
                    <a:pt x="745" y="1095"/>
                  </a:lnTo>
                  <a:lnTo>
                    <a:pt x="728" y="1087"/>
                  </a:lnTo>
                  <a:lnTo>
                    <a:pt x="720" y="1070"/>
                  </a:lnTo>
                  <a:lnTo>
                    <a:pt x="711" y="1045"/>
                  </a:lnTo>
                  <a:lnTo>
                    <a:pt x="703" y="1028"/>
                  </a:lnTo>
                  <a:lnTo>
                    <a:pt x="669" y="918"/>
                  </a:lnTo>
                  <a:lnTo>
                    <a:pt x="611" y="800"/>
                  </a:lnTo>
                  <a:lnTo>
                    <a:pt x="628" y="783"/>
                  </a:lnTo>
                  <a:lnTo>
                    <a:pt x="669" y="783"/>
                  </a:lnTo>
                  <a:lnTo>
                    <a:pt x="678" y="792"/>
                  </a:lnTo>
                  <a:lnTo>
                    <a:pt x="686" y="792"/>
                  </a:lnTo>
                  <a:lnTo>
                    <a:pt x="803" y="767"/>
                  </a:lnTo>
                  <a:lnTo>
                    <a:pt x="879" y="741"/>
                  </a:lnTo>
                  <a:lnTo>
                    <a:pt x="937" y="724"/>
                  </a:lnTo>
                  <a:lnTo>
                    <a:pt x="971" y="716"/>
                  </a:lnTo>
                  <a:lnTo>
                    <a:pt x="996" y="708"/>
                  </a:lnTo>
                  <a:close/>
                  <a:moveTo>
                    <a:pt x="962" y="952"/>
                  </a:moveTo>
                  <a:lnTo>
                    <a:pt x="996" y="834"/>
                  </a:lnTo>
                  <a:lnTo>
                    <a:pt x="996" y="800"/>
                  </a:lnTo>
                  <a:lnTo>
                    <a:pt x="987" y="792"/>
                  </a:lnTo>
                  <a:lnTo>
                    <a:pt x="971" y="783"/>
                  </a:lnTo>
                  <a:lnTo>
                    <a:pt x="954" y="792"/>
                  </a:lnTo>
                  <a:lnTo>
                    <a:pt x="828" y="817"/>
                  </a:lnTo>
                  <a:lnTo>
                    <a:pt x="753" y="834"/>
                  </a:lnTo>
                  <a:lnTo>
                    <a:pt x="720" y="842"/>
                  </a:lnTo>
                  <a:lnTo>
                    <a:pt x="736" y="901"/>
                  </a:lnTo>
                  <a:lnTo>
                    <a:pt x="761" y="1003"/>
                  </a:lnTo>
                  <a:lnTo>
                    <a:pt x="853" y="977"/>
                  </a:lnTo>
                  <a:lnTo>
                    <a:pt x="962" y="952"/>
                  </a:lnTo>
                  <a:close/>
                  <a:moveTo>
                    <a:pt x="410" y="286"/>
                  </a:moveTo>
                  <a:lnTo>
                    <a:pt x="402" y="286"/>
                  </a:lnTo>
                  <a:lnTo>
                    <a:pt x="377" y="278"/>
                  </a:lnTo>
                  <a:lnTo>
                    <a:pt x="360" y="261"/>
                  </a:lnTo>
                  <a:lnTo>
                    <a:pt x="268" y="177"/>
                  </a:lnTo>
                  <a:lnTo>
                    <a:pt x="243" y="151"/>
                  </a:lnTo>
                  <a:lnTo>
                    <a:pt x="218" y="135"/>
                  </a:lnTo>
                  <a:lnTo>
                    <a:pt x="209" y="118"/>
                  </a:lnTo>
                  <a:lnTo>
                    <a:pt x="209" y="101"/>
                  </a:lnTo>
                  <a:lnTo>
                    <a:pt x="218" y="92"/>
                  </a:lnTo>
                  <a:lnTo>
                    <a:pt x="226" y="92"/>
                  </a:lnTo>
                  <a:lnTo>
                    <a:pt x="234" y="84"/>
                  </a:lnTo>
                  <a:lnTo>
                    <a:pt x="260" y="84"/>
                  </a:lnTo>
                  <a:lnTo>
                    <a:pt x="285" y="92"/>
                  </a:lnTo>
                  <a:lnTo>
                    <a:pt x="368" y="126"/>
                  </a:lnTo>
                  <a:lnTo>
                    <a:pt x="377" y="126"/>
                  </a:lnTo>
                  <a:lnTo>
                    <a:pt x="393" y="135"/>
                  </a:lnTo>
                  <a:lnTo>
                    <a:pt x="418" y="160"/>
                  </a:lnTo>
                  <a:lnTo>
                    <a:pt x="427" y="177"/>
                  </a:lnTo>
                  <a:lnTo>
                    <a:pt x="435" y="202"/>
                  </a:lnTo>
                  <a:lnTo>
                    <a:pt x="444" y="236"/>
                  </a:lnTo>
                  <a:lnTo>
                    <a:pt x="435" y="261"/>
                  </a:lnTo>
                  <a:lnTo>
                    <a:pt x="410" y="286"/>
                  </a:lnTo>
                  <a:close/>
                  <a:moveTo>
                    <a:pt x="234" y="741"/>
                  </a:moveTo>
                  <a:lnTo>
                    <a:pt x="243" y="699"/>
                  </a:lnTo>
                  <a:lnTo>
                    <a:pt x="260" y="665"/>
                  </a:lnTo>
                  <a:lnTo>
                    <a:pt x="276" y="640"/>
                  </a:lnTo>
                  <a:lnTo>
                    <a:pt x="285" y="607"/>
                  </a:lnTo>
                  <a:lnTo>
                    <a:pt x="276" y="581"/>
                  </a:lnTo>
                  <a:lnTo>
                    <a:pt x="268" y="564"/>
                  </a:lnTo>
                  <a:lnTo>
                    <a:pt x="243" y="556"/>
                  </a:lnTo>
                  <a:lnTo>
                    <a:pt x="209" y="564"/>
                  </a:lnTo>
                  <a:lnTo>
                    <a:pt x="159" y="573"/>
                  </a:lnTo>
                  <a:lnTo>
                    <a:pt x="84" y="581"/>
                  </a:lnTo>
                  <a:lnTo>
                    <a:pt x="42" y="581"/>
                  </a:lnTo>
                  <a:lnTo>
                    <a:pt x="25" y="564"/>
                  </a:lnTo>
                  <a:lnTo>
                    <a:pt x="25" y="556"/>
                  </a:lnTo>
                  <a:lnTo>
                    <a:pt x="34" y="548"/>
                  </a:lnTo>
                  <a:lnTo>
                    <a:pt x="42" y="548"/>
                  </a:lnTo>
                  <a:lnTo>
                    <a:pt x="101" y="539"/>
                  </a:lnTo>
                  <a:lnTo>
                    <a:pt x="159" y="514"/>
                  </a:lnTo>
                  <a:lnTo>
                    <a:pt x="218" y="480"/>
                  </a:lnTo>
                  <a:lnTo>
                    <a:pt x="268" y="455"/>
                  </a:lnTo>
                  <a:lnTo>
                    <a:pt x="293" y="446"/>
                  </a:lnTo>
                  <a:lnTo>
                    <a:pt x="301" y="446"/>
                  </a:lnTo>
                  <a:lnTo>
                    <a:pt x="318" y="455"/>
                  </a:lnTo>
                  <a:lnTo>
                    <a:pt x="343" y="463"/>
                  </a:lnTo>
                  <a:lnTo>
                    <a:pt x="360" y="480"/>
                  </a:lnTo>
                  <a:lnTo>
                    <a:pt x="385" y="489"/>
                  </a:lnTo>
                  <a:lnTo>
                    <a:pt x="418" y="522"/>
                  </a:lnTo>
                  <a:lnTo>
                    <a:pt x="418" y="539"/>
                  </a:lnTo>
                  <a:lnTo>
                    <a:pt x="410" y="556"/>
                  </a:lnTo>
                  <a:lnTo>
                    <a:pt x="385" y="590"/>
                  </a:lnTo>
                  <a:lnTo>
                    <a:pt x="352" y="640"/>
                  </a:lnTo>
                  <a:lnTo>
                    <a:pt x="326" y="691"/>
                  </a:lnTo>
                  <a:lnTo>
                    <a:pt x="310" y="758"/>
                  </a:lnTo>
                  <a:lnTo>
                    <a:pt x="326" y="800"/>
                  </a:lnTo>
                  <a:lnTo>
                    <a:pt x="352" y="826"/>
                  </a:lnTo>
                  <a:lnTo>
                    <a:pt x="377" y="868"/>
                  </a:lnTo>
                  <a:lnTo>
                    <a:pt x="385" y="910"/>
                  </a:lnTo>
                  <a:lnTo>
                    <a:pt x="385" y="944"/>
                  </a:lnTo>
                  <a:lnTo>
                    <a:pt x="352" y="994"/>
                  </a:lnTo>
                  <a:lnTo>
                    <a:pt x="326" y="1019"/>
                  </a:lnTo>
                  <a:lnTo>
                    <a:pt x="393" y="1036"/>
                  </a:lnTo>
                  <a:lnTo>
                    <a:pt x="460" y="1062"/>
                  </a:lnTo>
                  <a:lnTo>
                    <a:pt x="544" y="1087"/>
                  </a:lnTo>
                  <a:lnTo>
                    <a:pt x="644" y="1121"/>
                  </a:lnTo>
                  <a:lnTo>
                    <a:pt x="761" y="1154"/>
                  </a:lnTo>
                  <a:lnTo>
                    <a:pt x="912" y="1180"/>
                  </a:lnTo>
                  <a:lnTo>
                    <a:pt x="1096" y="1196"/>
                  </a:lnTo>
                  <a:lnTo>
                    <a:pt x="1322" y="1205"/>
                  </a:lnTo>
                  <a:lnTo>
                    <a:pt x="1414" y="1205"/>
                  </a:lnTo>
                  <a:lnTo>
                    <a:pt x="1414" y="1213"/>
                  </a:lnTo>
                  <a:lnTo>
                    <a:pt x="1397" y="1230"/>
                  </a:lnTo>
                  <a:lnTo>
                    <a:pt x="1347" y="1255"/>
                  </a:lnTo>
                  <a:lnTo>
                    <a:pt x="1196" y="1323"/>
                  </a:lnTo>
                  <a:lnTo>
                    <a:pt x="1129" y="1340"/>
                  </a:lnTo>
                  <a:lnTo>
                    <a:pt x="1079" y="1348"/>
                  </a:lnTo>
                  <a:lnTo>
                    <a:pt x="1012" y="1340"/>
                  </a:lnTo>
                  <a:lnTo>
                    <a:pt x="920" y="1306"/>
                  </a:lnTo>
                  <a:lnTo>
                    <a:pt x="820" y="1264"/>
                  </a:lnTo>
                  <a:lnTo>
                    <a:pt x="703" y="1213"/>
                  </a:lnTo>
                  <a:lnTo>
                    <a:pt x="485" y="1112"/>
                  </a:lnTo>
                  <a:lnTo>
                    <a:pt x="385" y="1087"/>
                  </a:lnTo>
                  <a:lnTo>
                    <a:pt x="301" y="1070"/>
                  </a:lnTo>
                  <a:lnTo>
                    <a:pt x="293" y="1070"/>
                  </a:lnTo>
                  <a:lnTo>
                    <a:pt x="226" y="1078"/>
                  </a:lnTo>
                  <a:lnTo>
                    <a:pt x="176" y="1095"/>
                  </a:lnTo>
                  <a:lnTo>
                    <a:pt x="151" y="1121"/>
                  </a:lnTo>
                  <a:lnTo>
                    <a:pt x="126" y="1137"/>
                  </a:lnTo>
                  <a:lnTo>
                    <a:pt x="92" y="1146"/>
                  </a:lnTo>
                  <a:lnTo>
                    <a:pt x="76" y="1137"/>
                  </a:lnTo>
                  <a:lnTo>
                    <a:pt x="50" y="1129"/>
                  </a:lnTo>
                  <a:lnTo>
                    <a:pt x="34" y="1121"/>
                  </a:lnTo>
                  <a:lnTo>
                    <a:pt x="0" y="1087"/>
                  </a:lnTo>
                  <a:lnTo>
                    <a:pt x="0" y="1078"/>
                  </a:lnTo>
                  <a:lnTo>
                    <a:pt x="9" y="1070"/>
                  </a:lnTo>
                  <a:lnTo>
                    <a:pt x="17" y="1070"/>
                  </a:lnTo>
                  <a:lnTo>
                    <a:pt x="84" y="1053"/>
                  </a:lnTo>
                  <a:lnTo>
                    <a:pt x="142" y="1036"/>
                  </a:lnTo>
                  <a:lnTo>
                    <a:pt x="201" y="1028"/>
                  </a:lnTo>
                  <a:lnTo>
                    <a:pt x="276" y="1019"/>
                  </a:lnTo>
                  <a:lnTo>
                    <a:pt x="293" y="1019"/>
                  </a:lnTo>
                  <a:lnTo>
                    <a:pt x="310" y="952"/>
                  </a:lnTo>
                  <a:lnTo>
                    <a:pt x="310" y="944"/>
                  </a:lnTo>
                  <a:lnTo>
                    <a:pt x="293" y="885"/>
                  </a:lnTo>
                  <a:lnTo>
                    <a:pt x="268" y="834"/>
                  </a:lnTo>
                  <a:lnTo>
                    <a:pt x="243" y="792"/>
                  </a:lnTo>
                  <a:lnTo>
                    <a:pt x="234" y="7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51" name="Freeform 655"/>
            <p:cNvSpPr>
              <a:spLocks/>
            </p:cNvSpPr>
            <p:nvPr/>
          </p:nvSpPr>
          <p:spPr bwMode="auto">
            <a:xfrm>
              <a:off x="2270" y="6053"/>
              <a:ext cx="1338" cy="236"/>
            </a:xfrm>
            <a:custGeom>
              <a:avLst/>
              <a:gdLst/>
              <a:ahLst/>
              <a:cxnLst>
                <a:cxn ang="0">
                  <a:pos x="1338" y="127"/>
                </a:cxn>
                <a:cxn ang="0">
                  <a:pos x="1338" y="135"/>
                </a:cxn>
                <a:cxn ang="0">
                  <a:pos x="1313" y="160"/>
                </a:cxn>
                <a:cxn ang="0">
                  <a:pos x="1288" y="160"/>
                </a:cxn>
                <a:cxn ang="0">
                  <a:pos x="1255" y="152"/>
                </a:cxn>
                <a:cxn ang="0">
                  <a:pos x="1179" y="144"/>
                </a:cxn>
                <a:cxn ang="0">
                  <a:pos x="1079" y="135"/>
                </a:cxn>
                <a:cxn ang="0">
                  <a:pos x="887" y="135"/>
                </a:cxn>
                <a:cxn ang="0">
                  <a:pos x="677" y="152"/>
                </a:cxn>
                <a:cxn ang="0">
                  <a:pos x="510" y="169"/>
                </a:cxn>
                <a:cxn ang="0">
                  <a:pos x="393" y="186"/>
                </a:cxn>
                <a:cxn ang="0">
                  <a:pos x="301" y="203"/>
                </a:cxn>
                <a:cxn ang="0">
                  <a:pos x="243" y="219"/>
                </a:cxn>
                <a:cxn ang="0">
                  <a:pos x="201" y="228"/>
                </a:cxn>
                <a:cxn ang="0">
                  <a:pos x="167" y="236"/>
                </a:cxn>
                <a:cxn ang="0">
                  <a:pos x="150" y="236"/>
                </a:cxn>
                <a:cxn ang="0">
                  <a:pos x="100" y="228"/>
                </a:cxn>
                <a:cxn ang="0">
                  <a:pos x="50" y="203"/>
                </a:cxn>
                <a:cxn ang="0">
                  <a:pos x="17" y="177"/>
                </a:cxn>
                <a:cxn ang="0">
                  <a:pos x="0" y="144"/>
                </a:cxn>
                <a:cxn ang="0">
                  <a:pos x="0" y="135"/>
                </a:cxn>
                <a:cxn ang="0">
                  <a:pos x="17" y="118"/>
                </a:cxn>
                <a:cxn ang="0">
                  <a:pos x="117" y="118"/>
                </a:cxn>
                <a:cxn ang="0">
                  <a:pos x="184" y="110"/>
                </a:cxn>
                <a:cxn ang="0">
                  <a:pos x="268" y="101"/>
                </a:cxn>
                <a:cxn ang="0">
                  <a:pos x="376" y="93"/>
                </a:cxn>
                <a:cxn ang="0">
                  <a:pos x="519" y="76"/>
                </a:cxn>
                <a:cxn ang="0">
                  <a:pos x="703" y="59"/>
                </a:cxn>
                <a:cxn ang="0">
                  <a:pos x="945" y="34"/>
                </a:cxn>
                <a:cxn ang="0">
                  <a:pos x="1045" y="17"/>
                </a:cxn>
                <a:cxn ang="0">
                  <a:pos x="1104" y="9"/>
                </a:cxn>
                <a:cxn ang="0">
                  <a:pos x="1154" y="0"/>
                </a:cxn>
                <a:cxn ang="0">
                  <a:pos x="1188" y="9"/>
                </a:cxn>
                <a:cxn ang="0">
                  <a:pos x="1238" y="34"/>
                </a:cxn>
                <a:cxn ang="0">
                  <a:pos x="1321" y="101"/>
                </a:cxn>
                <a:cxn ang="0">
                  <a:pos x="1338" y="127"/>
                </a:cxn>
              </a:cxnLst>
              <a:rect l="0" t="0" r="r" b="b"/>
              <a:pathLst>
                <a:path w="1338" h="236">
                  <a:moveTo>
                    <a:pt x="1338" y="127"/>
                  </a:moveTo>
                  <a:lnTo>
                    <a:pt x="1338" y="135"/>
                  </a:lnTo>
                  <a:lnTo>
                    <a:pt x="1313" y="160"/>
                  </a:lnTo>
                  <a:lnTo>
                    <a:pt x="1288" y="160"/>
                  </a:lnTo>
                  <a:lnTo>
                    <a:pt x="1255" y="152"/>
                  </a:lnTo>
                  <a:lnTo>
                    <a:pt x="1179" y="144"/>
                  </a:lnTo>
                  <a:lnTo>
                    <a:pt x="1079" y="135"/>
                  </a:lnTo>
                  <a:lnTo>
                    <a:pt x="887" y="135"/>
                  </a:lnTo>
                  <a:lnTo>
                    <a:pt x="677" y="152"/>
                  </a:lnTo>
                  <a:lnTo>
                    <a:pt x="510" y="169"/>
                  </a:lnTo>
                  <a:lnTo>
                    <a:pt x="393" y="186"/>
                  </a:lnTo>
                  <a:lnTo>
                    <a:pt x="301" y="203"/>
                  </a:lnTo>
                  <a:lnTo>
                    <a:pt x="243" y="219"/>
                  </a:lnTo>
                  <a:lnTo>
                    <a:pt x="201" y="228"/>
                  </a:lnTo>
                  <a:lnTo>
                    <a:pt x="167" y="236"/>
                  </a:lnTo>
                  <a:lnTo>
                    <a:pt x="150" y="236"/>
                  </a:lnTo>
                  <a:lnTo>
                    <a:pt x="100" y="228"/>
                  </a:lnTo>
                  <a:lnTo>
                    <a:pt x="50" y="203"/>
                  </a:lnTo>
                  <a:lnTo>
                    <a:pt x="17" y="177"/>
                  </a:lnTo>
                  <a:lnTo>
                    <a:pt x="0" y="144"/>
                  </a:lnTo>
                  <a:lnTo>
                    <a:pt x="0" y="135"/>
                  </a:lnTo>
                  <a:lnTo>
                    <a:pt x="17" y="118"/>
                  </a:lnTo>
                  <a:lnTo>
                    <a:pt x="117" y="118"/>
                  </a:lnTo>
                  <a:lnTo>
                    <a:pt x="184" y="110"/>
                  </a:lnTo>
                  <a:lnTo>
                    <a:pt x="268" y="101"/>
                  </a:lnTo>
                  <a:lnTo>
                    <a:pt x="376" y="93"/>
                  </a:lnTo>
                  <a:lnTo>
                    <a:pt x="519" y="76"/>
                  </a:lnTo>
                  <a:lnTo>
                    <a:pt x="703" y="59"/>
                  </a:lnTo>
                  <a:lnTo>
                    <a:pt x="945" y="34"/>
                  </a:lnTo>
                  <a:lnTo>
                    <a:pt x="1045" y="17"/>
                  </a:lnTo>
                  <a:lnTo>
                    <a:pt x="1104" y="9"/>
                  </a:lnTo>
                  <a:lnTo>
                    <a:pt x="1154" y="0"/>
                  </a:lnTo>
                  <a:lnTo>
                    <a:pt x="1188" y="9"/>
                  </a:lnTo>
                  <a:lnTo>
                    <a:pt x="1238" y="34"/>
                  </a:lnTo>
                  <a:lnTo>
                    <a:pt x="1321" y="101"/>
                  </a:lnTo>
                  <a:lnTo>
                    <a:pt x="1338" y="1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52" name="Freeform 656"/>
            <p:cNvSpPr>
              <a:spLocks noEditPoints="1"/>
            </p:cNvSpPr>
            <p:nvPr/>
          </p:nvSpPr>
          <p:spPr bwMode="auto">
            <a:xfrm>
              <a:off x="3901" y="5438"/>
              <a:ext cx="1280" cy="1509"/>
            </a:xfrm>
            <a:custGeom>
              <a:avLst/>
              <a:gdLst/>
              <a:ahLst/>
              <a:cxnLst>
                <a:cxn ang="0">
                  <a:pos x="17" y="658"/>
                </a:cxn>
                <a:cxn ang="0">
                  <a:pos x="17" y="607"/>
                </a:cxn>
                <a:cxn ang="0">
                  <a:pos x="301" y="312"/>
                </a:cxn>
                <a:cxn ang="0">
                  <a:pos x="268" y="219"/>
                </a:cxn>
                <a:cxn ang="0">
                  <a:pos x="360" y="228"/>
                </a:cxn>
                <a:cxn ang="0">
                  <a:pos x="427" y="447"/>
                </a:cxn>
                <a:cxn ang="0">
                  <a:pos x="594" y="413"/>
                </a:cxn>
                <a:cxn ang="0">
                  <a:pos x="569" y="68"/>
                </a:cxn>
                <a:cxn ang="0">
                  <a:pos x="552" y="9"/>
                </a:cxn>
                <a:cxn ang="0">
                  <a:pos x="652" y="17"/>
                </a:cxn>
                <a:cxn ang="0">
                  <a:pos x="711" y="101"/>
                </a:cxn>
                <a:cxn ang="0">
                  <a:pos x="778" y="202"/>
                </a:cxn>
                <a:cxn ang="0">
                  <a:pos x="995" y="169"/>
                </a:cxn>
                <a:cxn ang="0">
                  <a:pos x="1037" y="211"/>
                </a:cxn>
                <a:cxn ang="0">
                  <a:pos x="945" y="245"/>
                </a:cxn>
                <a:cxn ang="0">
                  <a:pos x="736" y="278"/>
                </a:cxn>
                <a:cxn ang="0">
                  <a:pos x="661" y="514"/>
                </a:cxn>
                <a:cxn ang="0">
                  <a:pos x="1230" y="455"/>
                </a:cxn>
                <a:cxn ang="0">
                  <a:pos x="1280" y="514"/>
                </a:cxn>
                <a:cxn ang="0">
                  <a:pos x="1004" y="548"/>
                </a:cxn>
                <a:cxn ang="0">
                  <a:pos x="644" y="573"/>
                </a:cxn>
                <a:cxn ang="0">
                  <a:pos x="694" y="607"/>
                </a:cxn>
                <a:cxn ang="0">
                  <a:pos x="694" y="708"/>
                </a:cxn>
                <a:cxn ang="0">
                  <a:pos x="669" y="1037"/>
                </a:cxn>
                <a:cxn ang="0">
                  <a:pos x="627" y="1079"/>
                </a:cxn>
                <a:cxn ang="0">
                  <a:pos x="594" y="1020"/>
                </a:cxn>
                <a:cxn ang="0">
                  <a:pos x="594" y="902"/>
                </a:cxn>
                <a:cxn ang="0">
                  <a:pos x="594" y="683"/>
                </a:cxn>
                <a:cxn ang="0">
                  <a:pos x="577" y="582"/>
                </a:cxn>
                <a:cxn ang="0">
                  <a:pos x="209" y="658"/>
                </a:cxn>
                <a:cxn ang="0">
                  <a:pos x="393" y="792"/>
                </a:cxn>
                <a:cxn ang="0">
                  <a:pos x="326" y="1011"/>
                </a:cxn>
                <a:cxn ang="0">
                  <a:pos x="259" y="1045"/>
                </a:cxn>
                <a:cxn ang="0">
                  <a:pos x="234" y="995"/>
                </a:cxn>
                <a:cxn ang="0">
                  <a:pos x="293" y="834"/>
                </a:cxn>
                <a:cxn ang="0">
                  <a:pos x="351" y="725"/>
                </a:cxn>
                <a:cxn ang="0">
                  <a:pos x="385" y="742"/>
                </a:cxn>
                <a:cxn ang="0">
                  <a:pos x="1071" y="742"/>
                </a:cxn>
                <a:cxn ang="0">
                  <a:pos x="995" y="860"/>
                </a:cxn>
                <a:cxn ang="0">
                  <a:pos x="636" y="1298"/>
                </a:cxn>
                <a:cxn ang="0">
                  <a:pos x="309" y="1475"/>
                </a:cxn>
                <a:cxn ang="0">
                  <a:pos x="167" y="1509"/>
                </a:cxn>
                <a:cxn ang="0">
                  <a:pos x="176" y="1475"/>
                </a:cxn>
                <a:cxn ang="0">
                  <a:pos x="284" y="1416"/>
                </a:cxn>
                <a:cxn ang="0">
                  <a:pos x="694" y="1113"/>
                </a:cxn>
                <a:cxn ang="0">
                  <a:pos x="920" y="666"/>
                </a:cxn>
                <a:cxn ang="0">
                  <a:pos x="962" y="632"/>
                </a:cxn>
                <a:cxn ang="0">
                  <a:pos x="1020" y="674"/>
                </a:cxn>
                <a:cxn ang="0">
                  <a:pos x="1071" y="733"/>
                </a:cxn>
              </a:cxnLst>
              <a:rect l="0" t="0" r="r" b="b"/>
              <a:pathLst>
                <a:path w="1280" h="1509">
                  <a:moveTo>
                    <a:pt x="100" y="683"/>
                  </a:moveTo>
                  <a:lnTo>
                    <a:pt x="67" y="674"/>
                  </a:lnTo>
                  <a:lnTo>
                    <a:pt x="17" y="658"/>
                  </a:lnTo>
                  <a:lnTo>
                    <a:pt x="0" y="641"/>
                  </a:lnTo>
                  <a:lnTo>
                    <a:pt x="0" y="615"/>
                  </a:lnTo>
                  <a:lnTo>
                    <a:pt x="17" y="607"/>
                  </a:lnTo>
                  <a:lnTo>
                    <a:pt x="368" y="556"/>
                  </a:lnTo>
                  <a:lnTo>
                    <a:pt x="335" y="413"/>
                  </a:lnTo>
                  <a:lnTo>
                    <a:pt x="301" y="312"/>
                  </a:lnTo>
                  <a:lnTo>
                    <a:pt x="276" y="253"/>
                  </a:lnTo>
                  <a:lnTo>
                    <a:pt x="268" y="236"/>
                  </a:lnTo>
                  <a:lnTo>
                    <a:pt x="268" y="219"/>
                  </a:lnTo>
                  <a:lnTo>
                    <a:pt x="276" y="211"/>
                  </a:lnTo>
                  <a:lnTo>
                    <a:pt x="318" y="211"/>
                  </a:lnTo>
                  <a:lnTo>
                    <a:pt x="360" y="228"/>
                  </a:lnTo>
                  <a:lnTo>
                    <a:pt x="401" y="261"/>
                  </a:lnTo>
                  <a:lnTo>
                    <a:pt x="427" y="304"/>
                  </a:lnTo>
                  <a:lnTo>
                    <a:pt x="427" y="447"/>
                  </a:lnTo>
                  <a:lnTo>
                    <a:pt x="435" y="548"/>
                  </a:lnTo>
                  <a:lnTo>
                    <a:pt x="594" y="523"/>
                  </a:lnTo>
                  <a:lnTo>
                    <a:pt x="594" y="413"/>
                  </a:lnTo>
                  <a:lnTo>
                    <a:pt x="585" y="110"/>
                  </a:lnTo>
                  <a:lnTo>
                    <a:pt x="577" y="93"/>
                  </a:lnTo>
                  <a:lnTo>
                    <a:pt x="569" y="68"/>
                  </a:lnTo>
                  <a:lnTo>
                    <a:pt x="552" y="42"/>
                  </a:lnTo>
                  <a:lnTo>
                    <a:pt x="544" y="25"/>
                  </a:lnTo>
                  <a:lnTo>
                    <a:pt x="552" y="9"/>
                  </a:lnTo>
                  <a:lnTo>
                    <a:pt x="552" y="0"/>
                  </a:lnTo>
                  <a:lnTo>
                    <a:pt x="611" y="0"/>
                  </a:lnTo>
                  <a:lnTo>
                    <a:pt x="652" y="17"/>
                  </a:lnTo>
                  <a:lnTo>
                    <a:pt x="694" y="42"/>
                  </a:lnTo>
                  <a:lnTo>
                    <a:pt x="719" y="68"/>
                  </a:lnTo>
                  <a:lnTo>
                    <a:pt x="711" y="101"/>
                  </a:lnTo>
                  <a:lnTo>
                    <a:pt x="694" y="152"/>
                  </a:lnTo>
                  <a:lnTo>
                    <a:pt x="686" y="219"/>
                  </a:lnTo>
                  <a:lnTo>
                    <a:pt x="778" y="202"/>
                  </a:lnTo>
                  <a:lnTo>
                    <a:pt x="945" y="160"/>
                  </a:lnTo>
                  <a:lnTo>
                    <a:pt x="970" y="160"/>
                  </a:lnTo>
                  <a:lnTo>
                    <a:pt x="995" y="169"/>
                  </a:lnTo>
                  <a:lnTo>
                    <a:pt x="1020" y="186"/>
                  </a:lnTo>
                  <a:lnTo>
                    <a:pt x="1029" y="194"/>
                  </a:lnTo>
                  <a:lnTo>
                    <a:pt x="1037" y="211"/>
                  </a:lnTo>
                  <a:lnTo>
                    <a:pt x="1029" y="228"/>
                  </a:lnTo>
                  <a:lnTo>
                    <a:pt x="1004" y="236"/>
                  </a:lnTo>
                  <a:lnTo>
                    <a:pt x="945" y="245"/>
                  </a:lnTo>
                  <a:lnTo>
                    <a:pt x="878" y="261"/>
                  </a:lnTo>
                  <a:lnTo>
                    <a:pt x="803" y="270"/>
                  </a:lnTo>
                  <a:lnTo>
                    <a:pt x="736" y="278"/>
                  </a:lnTo>
                  <a:lnTo>
                    <a:pt x="711" y="278"/>
                  </a:lnTo>
                  <a:lnTo>
                    <a:pt x="686" y="270"/>
                  </a:lnTo>
                  <a:lnTo>
                    <a:pt x="661" y="514"/>
                  </a:lnTo>
                  <a:lnTo>
                    <a:pt x="1121" y="422"/>
                  </a:lnTo>
                  <a:lnTo>
                    <a:pt x="1179" y="430"/>
                  </a:lnTo>
                  <a:lnTo>
                    <a:pt x="1230" y="455"/>
                  </a:lnTo>
                  <a:lnTo>
                    <a:pt x="1263" y="481"/>
                  </a:lnTo>
                  <a:lnTo>
                    <a:pt x="1280" y="506"/>
                  </a:lnTo>
                  <a:lnTo>
                    <a:pt x="1280" y="514"/>
                  </a:lnTo>
                  <a:lnTo>
                    <a:pt x="1271" y="531"/>
                  </a:lnTo>
                  <a:lnTo>
                    <a:pt x="1230" y="531"/>
                  </a:lnTo>
                  <a:lnTo>
                    <a:pt x="1004" y="548"/>
                  </a:lnTo>
                  <a:lnTo>
                    <a:pt x="836" y="556"/>
                  </a:lnTo>
                  <a:lnTo>
                    <a:pt x="711" y="565"/>
                  </a:lnTo>
                  <a:lnTo>
                    <a:pt x="644" y="573"/>
                  </a:lnTo>
                  <a:lnTo>
                    <a:pt x="669" y="590"/>
                  </a:lnTo>
                  <a:lnTo>
                    <a:pt x="686" y="599"/>
                  </a:lnTo>
                  <a:lnTo>
                    <a:pt x="694" y="607"/>
                  </a:lnTo>
                  <a:lnTo>
                    <a:pt x="703" y="624"/>
                  </a:lnTo>
                  <a:lnTo>
                    <a:pt x="703" y="658"/>
                  </a:lnTo>
                  <a:lnTo>
                    <a:pt x="694" y="708"/>
                  </a:lnTo>
                  <a:lnTo>
                    <a:pt x="686" y="784"/>
                  </a:lnTo>
                  <a:lnTo>
                    <a:pt x="686" y="995"/>
                  </a:lnTo>
                  <a:lnTo>
                    <a:pt x="669" y="1037"/>
                  </a:lnTo>
                  <a:lnTo>
                    <a:pt x="652" y="1070"/>
                  </a:lnTo>
                  <a:lnTo>
                    <a:pt x="636" y="1079"/>
                  </a:lnTo>
                  <a:lnTo>
                    <a:pt x="627" y="1079"/>
                  </a:lnTo>
                  <a:lnTo>
                    <a:pt x="611" y="1062"/>
                  </a:lnTo>
                  <a:lnTo>
                    <a:pt x="602" y="1045"/>
                  </a:lnTo>
                  <a:lnTo>
                    <a:pt x="594" y="1020"/>
                  </a:lnTo>
                  <a:lnTo>
                    <a:pt x="585" y="1003"/>
                  </a:lnTo>
                  <a:lnTo>
                    <a:pt x="585" y="961"/>
                  </a:lnTo>
                  <a:lnTo>
                    <a:pt x="594" y="902"/>
                  </a:lnTo>
                  <a:lnTo>
                    <a:pt x="602" y="834"/>
                  </a:lnTo>
                  <a:lnTo>
                    <a:pt x="602" y="759"/>
                  </a:lnTo>
                  <a:lnTo>
                    <a:pt x="594" y="683"/>
                  </a:lnTo>
                  <a:lnTo>
                    <a:pt x="585" y="632"/>
                  </a:lnTo>
                  <a:lnTo>
                    <a:pt x="577" y="599"/>
                  </a:lnTo>
                  <a:lnTo>
                    <a:pt x="577" y="582"/>
                  </a:lnTo>
                  <a:lnTo>
                    <a:pt x="427" y="607"/>
                  </a:lnTo>
                  <a:lnTo>
                    <a:pt x="301" y="632"/>
                  </a:lnTo>
                  <a:lnTo>
                    <a:pt x="209" y="658"/>
                  </a:lnTo>
                  <a:lnTo>
                    <a:pt x="134" y="674"/>
                  </a:lnTo>
                  <a:lnTo>
                    <a:pt x="100" y="683"/>
                  </a:lnTo>
                  <a:close/>
                  <a:moveTo>
                    <a:pt x="393" y="792"/>
                  </a:moveTo>
                  <a:lnTo>
                    <a:pt x="385" y="885"/>
                  </a:lnTo>
                  <a:lnTo>
                    <a:pt x="360" y="961"/>
                  </a:lnTo>
                  <a:lnTo>
                    <a:pt x="326" y="1011"/>
                  </a:lnTo>
                  <a:lnTo>
                    <a:pt x="301" y="1037"/>
                  </a:lnTo>
                  <a:lnTo>
                    <a:pt x="268" y="1045"/>
                  </a:lnTo>
                  <a:lnTo>
                    <a:pt x="259" y="1045"/>
                  </a:lnTo>
                  <a:lnTo>
                    <a:pt x="243" y="1028"/>
                  </a:lnTo>
                  <a:lnTo>
                    <a:pt x="243" y="1011"/>
                  </a:lnTo>
                  <a:lnTo>
                    <a:pt x="234" y="995"/>
                  </a:lnTo>
                  <a:lnTo>
                    <a:pt x="234" y="936"/>
                  </a:lnTo>
                  <a:lnTo>
                    <a:pt x="251" y="910"/>
                  </a:lnTo>
                  <a:lnTo>
                    <a:pt x="293" y="834"/>
                  </a:lnTo>
                  <a:lnTo>
                    <a:pt x="326" y="784"/>
                  </a:lnTo>
                  <a:lnTo>
                    <a:pt x="343" y="750"/>
                  </a:lnTo>
                  <a:lnTo>
                    <a:pt x="351" y="725"/>
                  </a:lnTo>
                  <a:lnTo>
                    <a:pt x="368" y="716"/>
                  </a:lnTo>
                  <a:lnTo>
                    <a:pt x="376" y="725"/>
                  </a:lnTo>
                  <a:lnTo>
                    <a:pt x="385" y="742"/>
                  </a:lnTo>
                  <a:lnTo>
                    <a:pt x="393" y="767"/>
                  </a:lnTo>
                  <a:lnTo>
                    <a:pt x="393" y="792"/>
                  </a:lnTo>
                  <a:close/>
                  <a:moveTo>
                    <a:pt x="1071" y="742"/>
                  </a:moveTo>
                  <a:lnTo>
                    <a:pt x="1071" y="759"/>
                  </a:lnTo>
                  <a:lnTo>
                    <a:pt x="1062" y="775"/>
                  </a:lnTo>
                  <a:lnTo>
                    <a:pt x="995" y="860"/>
                  </a:lnTo>
                  <a:lnTo>
                    <a:pt x="845" y="1079"/>
                  </a:lnTo>
                  <a:lnTo>
                    <a:pt x="744" y="1197"/>
                  </a:lnTo>
                  <a:lnTo>
                    <a:pt x="636" y="1298"/>
                  </a:lnTo>
                  <a:lnTo>
                    <a:pt x="502" y="1382"/>
                  </a:lnTo>
                  <a:lnTo>
                    <a:pt x="401" y="1433"/>
                  </a:lnTo>
                  <a:lnTo>
                    <a:pt x="309" y="1475"/>
                  </a:lnTo>
                  <a:lnTo>
                    <a:pt x="226" y="1500"/>
                  </a:lnTo>
                  <a:lnTo>
                    <a:pt x="184" y="1509"/>
                  </a:lnTo>
                  <a:lnTo>
                    <a:pt x="167" y="1509"/>
                  </a:lnTo>
                  <a:lnTo>
                    <a:pt x="159" y="1500"/>
                  </a:lnTo>
                  <a:lnTo>
                    <a:pt x="159" y="1492"/>
                  </a:lnTo>
                  <a:lnTo>
                    <a:pt x="176" y="1475"/>
                  </a:lnTo>
                  <a:lnTo>
                    <a:pt x="184" y="1475"/>
                  </a:lnTo>
                  <a:lnTo>
                    <a:pt x="192" y="1467"/>
                  </a:lnTo>
                  <a:lnTo>
                    <a:pt x="284" y="1416"/>
                  </a:lnTo>
                  <a:lnTo>
                    <a:pt x="401" y="1340"/>
                  </a:lnTo>
                  <a:lnTo>
                    <a:pt x="535" y="1247"/>
                  </a:lnTo>
                  <a:lnTo>
                    <a:pt x="694" y="1113"/>
                  </a:lnTo>
                  <a:lnTo>
                    <a:pt x="811" y="969"/>
                  </a:lnTo>
                  <a:lnTo>
                    <a:pt x="887" y="818"/>
                  </a:lnTo>
                  <a:lnTo>
                    <a:pt x="920" y="666"/>
                  </a:lnTo>
                  <a:lnTo>
                    <a:pt x="920" y="649"/>
                  </a:lnTo>
                  <a:lnTo>
                    <a:pt x="953" y="632"/>
                  </a:lnTo>
                  <a:lnTo>
                    <a:pt x="962" y="632"/>
                  </a:lnTo>
                  <a:lnTo>
                    <a:pt x="979" y="649"/>
                  </a:lnTo>
                  <a:lnTo>
                    <a:pt x="1004" y="658"/>
                  </a:lnTo>
                  <a:lnTo>
                    <a:pt x="1020" y="674"/>
                  </a:lnTo>
                  <a:lnTo>
                    <a:pt x="1046" y="691"/>
                  </a:lnTo>
                  <a:lnTo>
                    <a:pt x="1054" y="716"/>
                  </a:lnTo>
                  <a:lnTo>
                    <a:pt x="1071" y="733"/>
                  </a:lnTo>
                  <a:lnTo>
                    <a:pt x="1071" y="7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53" name="Freeform 657"/>
            <p:cNvSpPr>
              <a:spLocks noEditPoints="1"/>
            </p:cNvSpPr>
            <p:nvPr/>
          </p:nvSpPr>
          <p:spPr bwMode="auto">
            <a:xfrm>
              <a:off x="5482" y="5598"/>
              <a:ext cx="1171" cy="1121"/>
            </a:xfrm>
            <a:custGeom>
              <a:avLst/>
              <a:gdLst/>
              <a:ahLst/>
              <a:cxnLst>
                <a:cxn ang="0">
                  <a:pos x="410" y="573"/>
                </a:cxn>
                <a:cxn ang="0">
                  <a:pos x="385" y="540"/>
                </a:cxn>
                <a:cxn ang="0">
                  <a:pos x="359" y="489"/>
                </a:cxn>
                <a:cxn ang="0">
                  <a:pos x="326" y="304"/>
                </a:cxn>
                <a:cxn ang="0">
                  <a:pos x="276" y="144"/>
                </a:cxn>
                <a:cxn ang="0">
                  <a:pos x="267" y="93"/>
                </a:cxn>
                <a:cxn ang="0">
                  <a:pos x="326" y="101"/>
                </a:cxn>
                <a:cxn ang="0">
                  <a:pos x="518" y="76"/>
                </a:cxn>
                <a:cxn ang="0">
                  <a:pos x="736" y="34"/>
                </a:cxn>
                <a:cxn ang="0">
                  <a:pos x="836" y="0"/>
                </a:cxn>
                <a:cxn ang="0">
                  <a:pos x="912" y="9"/>
                </a:cxn>
                <a:cxn ang="0">
                  <a:pos x="1037" y="85"/>
                </a:cxn>
                <a:cxn ang="0">
                  <a:pos x="1045" y="144"/>
                </a:cxn>
                <a:cxn ang="0">
                  <a:pos x="1004" y="177"/>
                </a:cxn>
                <a:cxn ang="0">
                  <a:pos x="945" y="287"/>
                </a:cxn>
                <a:cxn ang="0">
                  <a:pos x="928" y="422"/>
                </a:cxn>
                <a:cxn ang="0">
                  <a:pos x="945" y="455"/>
                </a:cxn>
                <a:cxn ang="0">
                  <a:pos x="753" y="481"/>
                </a:cxn>
                <a:cxn ang="0">
                  <a:pos x="543" y="506"/>
                </a:cxn>
                <a:cxn ang="0">
                  <a:pos x="460" y="523"/>
                </a:cxn>
                <a:cxn ang="0">
                  <a:pos x="443" y="540"/>
                </a:cxn>
                <a:cxn ang="0">
                  <a:pos x="435" y="565"/>
                </a:cxn>
                <a:cxn ang="0">
                  <a:pos x="418" y="573"/>
                </a:cxn>
                <a:cxn ang="0">
                  <a:pos x="786" y="101"/>
                </a:cxn>
                <a:cxn ang="0">
                  <a:pos x="418" y="346"/>
                </a:cxn>
                <a:cxn ang="0">
                  <a:pos x="610" y="439"/>
                </a:cxn>
                <a:cxn ang="0">
                  <a:pos x="820" y="321"/>
                </a:cxn>
                <a:cxn ang="0">
                  <a:pos x="853" y="194"/>
                </a:cxn>
                <a:cxn ang="0">
                  <a:pos x="861" y="144"/>
                </a:cxn>
                <a:cxn ang="0">
                  <a:pos x="828" y="101"/>
                </a:cxn>
                <a:cxn ang="0">
                  <a:pos x="393" y="674"/>
                </a:cxn>
                <a:cxn ang="0">
                  <a:pos x="460" y="683"/>
                </a:cxn>
                <a:cxn ang="0">
                  <a:pos x="510" y="717"/>
                </a:cxn>
                <a:cxn ang="0">
                  <a:pos x="510" y="750"/>
                </a:cxn>
                <a:cxn ang="0">
                  <a:pos x="376" y="902"/>
                </a:cxn>
                <a:cxn ang="0">
                  <a:pos x="201" y="1054"/>
                </a:cxn>
                <a:cxn ang="0">
                  <a:pos x="8" y="1121"/>
                </a:cxn>
                <a:cxn ang="0">
                  <a:pos x="0" y="1113"/>
                </a:cxn>
                <a:cxn ang="0">
                  <a:pos x="142" y="995"/>
                </a:cxn>
                <a:cxn ang="0">
                  <a:pos x="293" y="826"/>
                </a:cxn>
                <a:cxn ang="0">
                  <a:pos x="351" y="733"/>
                </a:cxn>
                <a:cxn ang="0">
                  <a:pos x="368" y="683"/>
                </a:cxn>
                <a:cxn ang="0">
                  <a:pos x="393" y="674"/>
                </a:cxn>
                <a:cxn ang="0">
                  <a:pos x="1104" y="1096"/>
                </a:cxn>
                <a:cxn ang="0">
                  <a:pos x="1029" y="1037"/>
                </a:cxn>
                <a:cxn ang="0">
                  <a:pos x="753" y="691"/>
                </a:cxn>
                <a:cxn ang="0">
                  <a:pos x="769" y="658"/>
                </a:cxn>
                <a:cxn ang="0">
                  <a:pos x="861" y="708"/>
                </a:cxn>
                <a:cxn ang="0">
                  <a:pos x="1004" y="801"/>
                </a:cxn>
                <a:cxn ang="0">
                  <a:pos x="1104" y="877"/>
                </a:cxn>
                <a:cxn ang="0">
                  <a:pos x="1171" y="1045"/>
                </a:cxn>
                <a:cxn ang="0">
                  <a:pos x="1162" y="1079"/>
                </a:cxn>
                <a:cxn ang="0">
                  <a:pos x="1129" y="1096"/>
                </a:cxn>
              </a:cxnLst>
              <a:rect l="0" t="0" r="r" b="b"/>
              <a:pathLst>
                <a:path w="1171" h="1121">
                  <a:moveTo>
                    <a:pt x="418" y="573"/>
                  </a:moveTo>
                  <a:lnTo>
                    <a:pt x="410" y="573"/>
                  </a:lnTo>
                  <a:lnTo>
                    <a:pt x="401" y="556"/>
                  </a:lnTo>
                  <a:lnTo>
                    <a:pt x="385" y="540"/>
                  </a:lnTo>
                  <a:lnTo>
                    <a:pt x="368" y="514"/>
                  </a:lnTo>
                  <a:lnTo>
                    <a:pt x="359" y="489"/>
                  </a:lnTo>
                  <a:lnTo>
                    <a:pt x="351" y="447"/>
                  </a:lnTo>
                  <a:lnTo>
                    <a:pt x="326" y="304"/>
                  </a:lnTo>
                  <a:lnTo>
                    <a:pt x="293" y="203"/>
                  </a:lnTo>
                  <a:lnTo>
                    <a:pt x="276" y="144"/>
                  </a:lnTo>
                  <a:lnTo>
                    <a:pt x="259" y="110"/>
                  </a:lnTo>
                  <a:lnTo>
                    <a:pt x="267" y="93"/>
                  </a:lnTo>
                  <a:lnTo>
                    <a:pt x="309" y="93"/>
                  </a:lnTo>
                  <a:lnTo>
                    <a:pt x="326" y="101"/>
                  </a:lnTo>
                  <a:lnTo>
                    <a:pt x="359" y="101"/>
                  </a:lnTo>
                  <a:lnTo>
                    <a:pt x="518" y="76"/>
                  </a:lnTo>
                  <a:lnTo>
                    <a:pt x="644" y="59"/>
                  </a:lnTo>
                  <a:lnTo>
                    <a:pt x="736" y="34"/>
                  </a:lnTo>
                  <a:lnTo>
                    <a:pt x="794" y="17"/>
                  </a:lnTo>
                  <a:lnTo>
                    <a:pt x="836" y="0"/>
                  </a:lnTo>
                  <a:lnTo>
                    <a:pt x="861" y="0"/>
                  </a:lnTo>
                  <a:lnTo>
                    <a:pt x="912" y="9"/>
                  </a:lnTo>
                  <a:lnTo>
                    <a:pt x="962" y="34"/>
                  </a:lnTo>
                  <a:lnTo>
                    <a:pt x="1037" y="85"/>
                  </a:lnTo>
                  <a:lnTo>
                    <a:pt x="1045" y="101"/>
                  </a:lnTo>
                  <a:lnTo>
                    <a:pt x="1045" y="144"/>
                  </a:lnTo>
                  <a:lnTo>
                    <a:pt x="1029" y="160"/>
                  </a:lnTo>
                  <a:lnTo>
                    <a:pt x="1004" y="177"/>
                  </a:lnTo>
                  <a:lnTo>
                    <a:pt x="978" y="219"/>
                  </a:lnTo>
                  <a:lnTo>
                    <a:pt x="945" y="287"/>
                  </a:lnTo>
                  <a:lnTo>
                    <a:pt x="903" y="405"/>
                  </a:lnTo>
                  <a:lnTo>
                    <a:pt x="928" y="422"/>
                  </a:lnTo>
                  <a:lnTo>
                    <a:pt x="945" y="439"/>
                  </a:lnTo>
                  <a:lnTo>
                    <a:pt x="945" y="455"/>
                  </a:lnTo>
                  <a:lnTo>
                    <a:pt x="928" y="472"/>
                  </a:lnTo>
                  <a:lnTo>
                    <a:pt x="753" y="481"/>
                  </a:lnTo>
                  <a:lnTo>
                    <a:pt x="627" y="498"/>
                  </a:lnTo>
                  <a:lnTo>
                    <a:pt x="543" y="506"/>
                  </a:lnTo>
                  <a:lnTo>
                    <a:pt x="493" y="514"/>
                  </a:lnTo>
                  <a:lnTo>
                    <a:pt x="460" y="523"/>
                  </a:lnTo>
                  <a:lnTo>
                    <a:pt x="443" y="523"/>
                  </a:lnTo>
                  <a:lnTo>
                    <a:pt x="443" y="540"/>
                  </a:lnTo>
                  <a:lnTo>
                    <a:pt x="435" y="548"/>
                  </a:lnTo>
                  <a:lnTo>
                    <a:pt x="435" y="565"/>
                  </a:lnTo>
                  <a:lnTo>
                    <a:pt x="426" y="573"/>
                  </a:lnTo>
                  <a:lnTo>
                    <a:pt x="418" y="573"/>
                  </a:lnTo>
                  <a:close/>
                  <a:moveTo>
                    <a:pt x="811" y="101"/>
                  </a:moveTo>
                  <a:lnTo>
                    <a:pt x="786" y="101"/>
                  </a:lnTo>
                  <a:lnTo>
                    <a:pt x="401" y="169"/>
                  </a:lnTo>
                  <a:lnTo>
                    <a:pt x="418" y="346"/>
                  </a:lnTo>
                  <a:lnTo>
                    <a:pt x="435" y="464"/>
                  </a:lnTo>
                  <a:lnTo>
                    <a:pt x="610" y="439"/>
                  </a:lnTo>
                  <a:lnTo>
                    <a:pt x="803" y="396"/>
                  </a:lnTo>
                  <a:lnTo>
                    <a:pt x="820" y="321"/>
                  </a:lnTo>
                  <a:lnTo>
                    <a:pt x="845" y="253"/>
                  </a:lnTo>
                  <a:lnTo>
                    <a:pt x="853" y="194"/>
                  </a:lnTo>
                  <a:lnTo>
                    <a:pt x="861" y="160"/>
                  </a:lnTo>
                  <a:lnTo>
                    <a:pt x="861" y="144"/>
                  </a:lnTo>
                  <a:lnTo>
                    <a:pt x="845" y="110"/>
                  </a:lnTo>
                  <a:lnTo>
                    <a:pt x="828" y="101"/>
                  </a:lnTo>
                  <a:lnTo>
                    <a:pt x="811" y="101"/>
                  </a:lnTo>
                  <a:close/>
                  <a:moveTo>
                    <a:pt x="393" y="674"/>
                  </a:moveTo>
                  <a:lnTo>
                    <a:pt x="435" y="674"/>
                  </a:lnTo>
                  <a:lnTo>
                    <a:pt x="460" y="683"/>
                  </a:lnTo>
                  <a:lnTo>
                    <a:pt x="493" y="700"/>
                  </a:lnTo>
                  <a:lnTo>
                    <a:pt x="510" y="717"/>
                  </a:lnTo>
                  <a:lnTo>
                    <a:pt x="518" y="733"/>
                  </a:lnTo>
                  <a:lnTo>
                    <a:pt x="510" y="750"/>
                  </a:lnTo>
                  <a:lnTo>
                    <a:pt x="502" y="776"/>
                  </a:lnTo>
                  <a:lnTo>
                    <a:pt x="376" y="902"/>
                  </a:lnTo>
                  <a:lnTo>
                    <a:pt x="293" y="978"/>
                  </a:lnTo>
                  <a:lnTo>
                    <a:pt x="201" y="1054"/>
                  </a:lnTo>
                  <a:lnTo>
                    <a:pt x="109" y="1104"/>
                  </a:lnTo>
                  <a:lnTo>
                    <a:pt x="8" y="1121"/>
                  </a:lnTo>
                  <a:lnTo>
                    <a:pt x="0" y="1121"/>
                  </a:lnTo>
                  <a:lnTo>
                    <a:pt x="0" y="1113"/>
                  </a:lnTo>
                  <a:lnTo>
                    <a:pt x="17" y="1104"/>
                  </a:lnTo>
                  <a:lnTo>
                    <a:pt x="142" y="995"/>
                  </a:lnTo>
                  <a:lnTo>
                    <a:pt x="234" y="902"/>
                  </a:lnTo>
                  <a:lnTo>
                    <a:pt x="293" y="826"/>
                  </a:lnTo>
                  <a:lnTo>
                    <a:pt x="334" y="776"/>
                  </a:lnTo>
                  <a:lnTo>
                    <a:pt x="351" y="733"/>
                  </a:lnTo>
                  <a:lnTo>
                    <a:pt x="359" y="700"/>
                  </a:lnTo>
                  <a:lnTo>
                    <a:pt x="368" y="683"/>
                  </a:lnTo>
                  <a:lnTo>
                    <a:pt x="376" y="674"/>
                  </a:lnTo>
                  <a:lnTo>
                    <a:pt x="393" y="674"/>
                  </a:lnTo>
                  <a:close/>
                  <a:moveTo>
                    <a:pt x="1129" y="1096"/>
                  </a:moveTo>
                  <a:lnTo>
                    <a:pt x="1104" y="1096"/>
                  </a:lnTo>
                  <a:lnTo>
                    <a:pt x="1079" y="1087"/>
                  </a:lnTo>
                  <a:lnTo>
                    <a:pt x="1029" y="1037"/>
                  </a:lnTo>
                  <a:lnTo>
                    <a:pt x="778" y="717"/>
                  </a:lnTo>
                  <a:lnTo>
                    <a:pt x="753" y="691"/>
                  </a:lnTo>
                  <a:lnTo>
                    <a:pt x="753" y="658"/>
                  </a:lnTo>
                  <a:lnTo>
                    <a:pt x="769" y="658"/>
                  </a:lnTo>
                  <a:lnTo>
                    <a:pt x="803" y="674"/>
                  </a:lnTo>
                  <a:lnTo>
                    <a:pt x="861" y="708"/>
                  </a:lnTo>
                  <a:lnTo>
                    <a:pt x="937" y="750"/>
                  </a:lnTo>
                  <a:lnTo>
                    <a:pt x="1004" y="801"/>
                  </a:lnTo>
                  <a:lnTo>
                    <a:pt x="1062" y="843"/>
                  </a:lnTo>
                  <a:lnTo>
                    <a:pt x="1104" y="877"/>
                  </a:lnTo>
                  <a:lnTo>
                    <a:pt x="1154" y="961"/>
                  </a:lnTo>
                  <a:lnTo>
                    <a:pt x="1171" y="1045"/>
                  </a:lnTo>
                  <a:lnTo>
                    <a:pt x="1171" y="1071"/>
                  </a:lnTo>
                  <a:lnTo>
                    <a:pt x="1162" y="1079"/>
                  </a:lnTo>
                  <a:lnTo>
                    <a:pt x="1154" y="1096"/>
                  </a:lnTo>
                  <a:lnTo>
                    <a:pt x="1129" y="109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54" name="Freeform 658"/>
            <p:cNvSpPr>
              <a:spLocks noEditPoints="1"/>
            </p:cNvSpPr>
            <p:nvPr/>
          </p:nvSpPr>
          <p:spPr bwMode="auto">
            <a:xfrm>
              <a:off x="7163" y="5506"/>
              <a:ext cx="1179" cy="1407"/>
            </a:xfrm>
            <a:custGeom>
              <a:avLst/>
              <a:gdLst/>
              <a:ahLst/>
              <a:cxnLst>
                <a:cxn ang="0">
                  <a:pos x="117" y="446"/>
                </a:cxn>
                <a:cxn ang="0">
                  <a:pos x="17" y="539"/>
                </a:cxn>
                <a:cxn ang="0">
                  <a:pos x="33" y="404"/>
                </a:cxn>
                <a:cxn ang="0">
                  <a:pos x="100" y="244"/>
                </a:cxn>
                <a:cxn ang="0">
                  <a:pos x="167" y="295"/>
                </a:cxn>
                <a:cxn ang="0">
                  <a:pos x="502" y="160"/>
                </a:cxn>
                <a:cxn ang="0">
                  <a:pos x="335" y="101"/>
                </a:cxn>
                <a:cxn ang="0">
                  <a:pos x="611" y="25"/>
                </a:cxn>
                <a:cxn ang="0">
                  <a:pos x="820" y="8"/>
                </a:cxn>
                <a:cxn ang="0">
                  <a:pos x="686" y="92"/>
                </a:cxn>
                <a:cxn ang="0">
                  <a:pos x="611" y="177"/>
                </a:cxn>
                <a:cxn ang="0">
                  <a:pos x="711" y="219"/>
                </a:cxn>
                <a:cxn ang="0">
                  <a:pos x="1062" y="193"/>
                </a:cxn>
                <a:cxn ang="0">
                  <a:pos x="1171" y="311"/>
                </a:cxn>
                <a:cxn ang="0">
                  <a:pos x="920" y="421"/>
                </a:cxn>
                <a:cxn ang="0">
                  <a:pos x="970" y="278"/>
                </a:cxn>
                <a:cxn ang="0">
                  <a:pos x="719" y="261"/>
                </a:cxn>
                <a:cxn ang="0">
                  <a:pos x="560" y="623"/>
                </a:cxn>
                <a:cxn ang="0">
                  <a:pos x="502" y="564"/>
                </a:cxn>
                <a:cxn ang="0">
                  <a:pos x="519" y="295"/>
                </a:cxn>
                <a:cxn ang="0">
                  <a:pos x="251" y="413"/>
                </a:cxn>
                <a:cxn ang="0">
                  <a:pos x="410" y="472"/>
                </a:cxn>
                <a:cxn ang="0">
                  <a:pos x="284" y="455"/>
                </a:cxn>
                <a:cxn ang="0">
                  <a:pos x="310" y="547"/>
                </a:cxn>
                <a:cxn ang="0">
                  <a:pos x="393" y="623"/>
                </a:cxn>
                <a:cxn ang="0">
                  <a:pos x="243" y="590"/>
                </a:cxn>
                <a:cxn ang="0">
                  <a:pos x="694" y="337"/>
                </a:cxn>
                <a:cxn ang="0">
                  <a:pos x="836" y="404"/>
                </a:cxn>
                <a:cxn ang="0">
                  <a:pos x="686" y="379"/>
                </a:cxn>
                <a:cxn ang="0">
                  <a:pos x="820" y="590"/>
                </a:cxn>
                <a:cxn ang="0">
                  <a:pos x="678" y="488"/>
                </a:cxn>
                <a:cxn ang="0">
                  <a:pos x="845" y="539"/>
                </a:cxn>
                <a:cxn ang="0">
                  <a:pos x="418" y="1238"/>
                </a:cxn>
                <a:cxn ang="0">
                  <a:pos x="368" y="1196"/>
                </a:cxn>
                <a:cxn ang="0">
                  <a:pos x="259" y="1002"/>
                </a:cxn>
                <a:cxn ang="0">
                  <a:pos x="218" y="1281"/>
                </a:cxn>
                <a:cxn ang="0">
                  <a:pos x="167" y="1289"/>
                </a:cxn>
                <a:cxn ang="0">
                  <a:pos x="125" y="1196"/>
                </a:cxn>
                <a:cxn ang="0">
                  <a:pos x="100" y="977"/>
                </a:cxn>
                <a:cxn ang="0">
                  <a:pos x="142" y="935"/>
                </a:cxn>
                <a:cxn ang="0">
                  <a:pos x="385" y="893"/>
                </a:cxn>
                <a:cxn ang="0">
                  <a:pos x="435" y="775"/>
                </a:cxn>
                <a:cxn ang="0">
                  <a:pos x="284" y="716"/>
                </a:cxn>
                <a:cxn ang="0">
                  <a:pos x="744" y="640"/>
                </a:cxn>
                <a:cxn ang="0">
                  <a:pos x="770" y="707"/>
                </a:cxn>
                <a:cxn ang="0">
                  <a:pos x="519" y="800"/>
                </a:cxn>
                <a:cxn ang="0">
                  <a:pos x="452" y="876"/>
                </a:cxn>
                <a:cxn ang="0">
                  <a:pos x="903" y="842"/>
                </a:cxn>
                <a:cxn ang="0">
                  <a:pos x="1012" y="901"/>
                </a:cxn>
                <a:cxn ang="0">
                  <a:pos x="1037" y="969"/>
                </a:cxn>
                <a:cxn ang="0">
                  <a:pos x="945" y="1323"/>
                </a:cxn>
                <a:cxn ang="0">
                  <a:pos x="828" y="1331"/>
                </a:cxn>
                <a:cxn ang="0">
                  <a:pos x="761" y="1205"/>
                </a:cxn>
                <a:cxn ang="0">
                  <a:pos x="895" y="1095"/>
                </a:cxn>
                <a:cxn ang="0">
                  <a:pos x="744" y="918"/>
                </a:cxn>
                <a:cxn ang="0">
                  <a:pos x="661" y="1045"/>
                </a:cxn>
                <a:cxn ang="0">
                  <a:pos x="602" y="1331"/>
                </a:cxn>
                <a:cxn ang="0">
                  <a:pos x="577" y="986"/>
                </a:cxn>
                <a:cxn ang="0">
                  <a:pos x="410" y="977"/>
                </a:cxn>
              </a:cxnLst>
              <a:rect l="0" t="0" r="r" b="b"/>
              <a:pathLst>
                <a:path w="1179" h="1407">
                  <a:moveTo>
                    <a:pt x="226" y="354"/>
                  </a:moveTo>
                  <a:lnTo>
                    <a:pt x="192" y="354"/>
                  </a:lnTo>
                  <a:lnTo>
                    <a:pt x="167" y="337"/>
                  </a:lnTo>
                  <a:lnTo>
                    <a:pt x="159" y="345"/>
                  </a:lnTo>
                  <a:lnTo>
                    <a:pt x="117" y="446"/>
                  </a:lnTo>
                  <a:lnTo>
                    <a:pt x="92" y="505"/>
                  </a:lnTo>
                  <a:lnTo>
                    <a:pt x="75" y="547"/>
                  </a:lnTo>
                  <a:lnTo>
                    <a:pt x="67" y="564"/>
                  </a:lnTo>
                  <a:lnTo>
                    <a:pt x="42" y="564"/>
                  </a:lnTo>
                  <a:lnTo>
                    <a:pt x="17" y="539"/>
                  </a:lnTo>
                  <a:lnTo>
                    <a:pt x="8" y="505"/>
                  </a:lnTo>
                  <a:lnTo>
                    <a:pt x="0" y="480"/>
                  </a:lnTo>
                  <a:lnTo>
                    <a:pt x="0" y="463"/>
                  </a:lnTo>
                  <a:lnTo>
                    <a:pt x="8" y="429"/>
                  </a:lnTo>
                  <a:lnTo>
                    <a:pt x="33" y="404"/>
                  </a:lnTo>
                  <a:lnTo>
                    <a:pt x="59" y="370"/>
                  </a:lnTo>
                  <a:lnTo>
                    <a:pt x="84" y="328"/>
                  </a:lnTo>
                  <a:lnTo>
                    <a:pt x="92" y="269"/>
                  </a:lnTo>
                  <a:lnTo>
                    <a:pt x="92" y="252"/>
                  </a:lnTo>
                  <a:lnTo>
                    <a:pt x="100" y="244"/>
                  </a:lnTo>
                  <a:lnTo>
                    <a:pt x="117" y="244"/>
                  </a:lnTo>
                  <a:lnTo>
                    <a:pt x="134" y="252"/>
                  </a:lnTo>
                  <a:lnTo>
                    <a:pt x="142" y="269"/>
                  </a:lnTo>
                  <a:lnTo>
                    <a:pt x="159" y="295"/>
                  </a:lnTo>
                  <a:lnTo>
                    <a:pt x="167" y="295"/>
                  </a:lnTo>
                  <a:lnTo>
                    <a:pt x="301" y="278"/>
                  </a:lnTo>
                  <a:lnTo>
                    <a:pt x="519" y="244"/>
                  </a:lnTo>
                  <a:lnTo>
                    <a:pt x="510" y="202"/>
                  </a:lnTo>
                  <a:lnTo>
                    <a:pt x="510" y="177"/>
                  </a:lnTo>
                  <a:lnTo>
                    <a:pt x="502" y="160"/>
                  </a:lnTo>
                  <a:lnTo>
                    <a:pt x="502" y="143"/>
                  </a:lnTo>
                  <a:lnTo>
                    <a:pt x="494" y="134"/>
                  </a:lnTo>
                  <a:lnTo>
                    <a:pt x="494" y="126"/>
                  </a:lnTo>
                  <a:lnTo>
                    <a:pt x="410" y="126"/>
                  </a:lnTo>
                  <a:lnTo>
                    <a:pt x="335" y="101"/>
                  </a:lnTo>
                  <a:lnTo>
                    <a:pt x="318" y="84"/>
                  </a:lnTo>
                  <a:lnTo>
                    <a:pt x="335" y="67"/>
                  </a:lnTo>
                  <a:lnTo>
                    <a:pt x="351" y="67"/>
                  </a:lnTo>
                  <a:lnTo>
                    <a:pt x="502" y="50"/>
                  </a:lnTo>
                  <a:lnTo>
                    <a:pt x="611" y="25"/>
                  </a:lnTo>
                  <a:lnTo>
                    <a:pt x="694" y="8"/>
                  </a:lnTo>
                  <a:lnTo>
                    <a:pt x="770" y="0"/>
                  </a:lnTo>
                  <a:lnTo>
                    <a:pt x="786" y="0"/>
                  </a:lnTo>
                  <a:lnTo>
                    <a:pt x="803" y="8"/>
                  </a:lnTo>
                  <a:lnTo>
                    <a:pt x="820" y="8"/>
                  </a:lnTo>
                  <a:lnTo>
                    <a:pt x="845" y="33"/>
                  </a:lnTo>
                  <a:lnTo>
                    <a:pt x="845" y="50"/>
                  </a:lnTo>
                  <a:lnTo>
                    <a:pt x="820" y="67"/>
                  </a:lnTo>
                  <a:lnTo>
                    <a:pt x="770" y="75"/>
                  </a:lnTo>
                  <a:lnTo>
                    <a:pt x="686" y="92"/>
                  </a:lnTo>
                  <a:lnTo>
                    <a:pt x="552" y="118"/>
                  </a:lnTo>
                  <a:lnTo>
                    <a:pt x="577" y="134"/>
                  </a:lnTo>
                  <a:lnTo>
                    <a:pt x="594" y="143"/>
                  </a:lnTo>
                  <a:lnTo>
                    <a:pt x="611" y="160"/>
                  </a:lnTo>
                  <a:lnTo>
                    <a:pt x="611" y="177"/>
                  </a:lnTo>
                  <a:lnTo>
                    <a:pt x="602" y="193"/>
                  </a:lnTo>
                  <a:lnTo>
                    <a:pt x="602" y="210"/>
                  </a:lnTo>
                  <a:lnTo>
                    <a:pt x="594" y="236"/>
                  </a:lnTo>
                  <a:lnTo>
                    <a:pt x="644" y="227"/>
                  </a:lnTo>
                  <a:lnTo>
                    <a:pt x="711" y="219"/>
                  </a:lnTo>
                  <a:lnTo>
                    <a:pt x="795" y="202"/>
                  </a:lnTo>
                  <a:lnTo>
                    <a:pt x="878" y="193"/>
                  </a:lnTo>
                  <a:lnTo>
                    <a:pt x="945" y="185"/>
                  </a:lnTo>
                  <a:lnTo>
                    <a:pt x="1046" y="185"/>
                  </a:lnTo>
                  <a:lnTo>
                    <a:pt x="1062" y="193"/>
                  </a:lnTo>
                  <a:lnTo>
                    <a:pt x="1104" y="227"/>
                  </a:lnTo>
                  <a:lnTo>
                    <a:pt x="1154" y="278"/>
                  </a:lnTo>
                  <a:lnTo>
                    <a:pt x="1171" y="286"/>
                  </a:lnTo>
                  <a:lnTo>
                    <a:pt x="1179" y="303"/>
                  </a:lnTo>
                  <a:lnTo>
                    <a:pt x="1171" y="311"/>
                  </a:lnTo>
                  <a:lnTo>
                    <a:pt x="1121" y="337"/>
                  </a:lnTo>
                  <a:lnTo>
                    <a:pt x="1046" y="362"/>
                  </a:lnTo>
                  <a:lnTo>
                    <a:pt x="987" y="396"/>
                  </a:lnTo>
                  <a:lnTo>
                    <a:pt x="945" y="421"/>
                  </a:lnTo>
                  <a:lnTo>
                    <a:pt x="920" y="421"/>
                  </a:lnTo>
                  <a:lnTo>
                    <a:pt x="920" y="404"/>
                  </a:lnTo>
                  <a:lnTo>
                    <a:pt x="928" y="379"/>
                  </a:lnTo>
                  <a:lnTo>
                    <a:pt x="954" y="337"/>
                  </a:lnTo>
                  <a:lnTo>
                    <a:pt x="962" y="303"/>
                  </a:lnTo>
                  <a:lnTo>
                    <a:pt x="970" y="278"/>
                  </a:lnTo>
                  <a:lnTo>
                    <a:pt x="970" y="261"/>
                  </a:lnTo>
                  <a:lnTo>
                    <a:pt x="937" y="244"/>
                  </a:lnTo>
                  <a:lnTo>
                    <a:pt x="903" y="244"/>
                  </a:lnTo>
                  <a:lnTo>
                    <a:pt x="828" y="252"/>
                  </a:lnTo>
                  <a:lnTo>
                    <a:pt x="719" y="261"/>
                  </a:lnTo>
                  <a:lnTo>
                    <a:pt x="594" y="286"/>
                  </a:lnTo>
                  <a:lnTo>
                    <a:pt x="594" y="514"/>
                  </a:lnTo>
                  <a:lnTo>
                    <a:pt x="586" y="556"/>
                  </a:lnTo>
                  <a:lnTo>
                    <a:pt x="577" y="590"/>
                  </a:lnTo>
                  <a:lnTo>
                    <a:pt x="560" y="623"/>
                  </a:lnTo>
                  <a:lnTo>
                    <a:pt x="552" y="632"/>
                  </a:lnTo>
                  <a:lnTo>
                    <a:pt x="535" y="623"/>
                  </a:lnTo>
                  <a:lnTo>
                    <a:pt x="510" y="598"/>
                  </a:lnTo>
                  <a:lnTo>
                    <a:pt x="502" y="581"/>
                  </a:lnTo>
                  <a:lnTo>
                    <a:pt x="502" y="564"/>
                  </a:lnTo>
                  <a:lnTo>
                    <a:pt x="494" y="547"/>
                  </a:lnTo>
                  <a:lnTo>
                    <a:pt x="502" y="514"/>
                  </a:lnTo>
                  <a:lnTo>
                    <a:pt x="510" y="446"/>
                  </a:lnTo>
                  <a:lnTo>
                    <a:pt x="519" y="370"/>
                  </a:lnTo>
                  <a:lnTo>
                    <a:pt x="519" y="295"/>
                  </a:lnTo>
                  <a:lnTo>
                    <a:pt x="410" y="311"/>
                  </a:lnTo>
                  <a:lnTo>
                    <a:pt x="326" y="337"/>
                  </a:lnTo>
                  <a:lnTo>
                    <a:pt x="268" y="345"/>
                  </a:lnTo>
                  <a:lnTo>
                    <a:pt x="226" y="354"/>
                  </a:lnTo>
                  <a:close/>
                  <a:moveTo>
                    <a:pt x="251" y="413"/>
                  </a:moveTo>
                  <a:lnTo>
                    <a:pt x="251" y="396"/>
                  </a:lnTo>
                  <a:lnTo>
                    <a:pt x="335" y="396"/>
                  </a:lnTo>
                  <a:lnTo>
                    <a:pt x="385" y="413"/>
                  </a:lnTo>
                  <a:lnTo>
                    <a:pt x="410" y="463"/>
                  </a:lnTo>
                  <a:lnTo>
                    <a:pt x="410" y="472"/>
                  </a:lnTo>
                  <a:lnTo>
                    <a:pt x="393" y="488"/>
                  </a:lnTo>
                  <a:lnTo>
                    <a:pt x="376" y="497"/>
                  </a:lnTo>
                  <a:lnTo>
                    <a:pt x="360" y="488"/>
                  </a:lnTo>
                  <a:lnTo>
                    <a:pt x="310" y="472"/>
                  </a:lnTo>
                  <a:lnTo>
                    <a:pt x="284" y="455"/>
                  </a:lnTo>
                  <a:lnTo>
                    <a:pt x="251" y="421"/>
                  </a:lnTo>
                  <a:lnTo>
                    <a:pt x="251" y="413"/>
                  </a:lnTo>
                  <a:close/>
                  <a:moveTo>
                    <a:pt x="234" y="564"/>
                  </a:moveTo>
                  <a:lnTo>
                    <a:pt x="234" y="547"/>
                  </a:lnTo>
                  <a:lnTo>
                    <a:pt x="310" y="547"/>
                  </a:lnTo>
                  <a:lnTo>
                    <a:pt x="360" y="564"/>
                  </a:lnTo>
                  <a:lnTo>
                    <a:pt x="376" y="573"/>
                  </a:lnTo>
                  <a:lnTo>
                    <a:pt x="385" y="581"/>
                  </a:lnTo>
                  <a:lnTo>
                    <a:pt x="393" y="598"/>
                  </a:lnTo>
                  <a:lnTo>
                    <a:pt x="393" y="623"/>
                  </a:lnTo>
                  <a:lnTo>
                    <a:pt x="385" y="640"/>
                  </a:lnTo>
                  <a:lnTo>
                    <a:pt x="376" y="640"/>
                  </a:lnTo>
                  <a:lnTo>
                    <a:pt x="368" y="648"/>
                  </a:lnTo>
                  <a:lnTo>
                    <a:pt x="326" y="640"/>
                  </a:lnTo>
                  <a:lnTo>
                    <a:pt x="243" y="590"/>
                  </a:lnTo>
                  <a:lnTo>
                    <a:pt x="234" y="564"/>
                  </a:lnTo>
                  <a:close/>
                  <a:moveTo>
                    <a:pt x="669" y="362"/>
                  </a:moveTo>
                  <a:lnTo>
                    <a:pt x="669" y="354"/>
                  </a:lnTo>
                  <a:lnTo>
                    <a:pt x="678" y="345"/>
                  </a:lnTo>
                  <a:lnTo>
                    <a:pt x="694" y="337"/>
                  </a:lnTo>
                  <a:lnTo>
                    <a:pt x="786" y="337"/>
                  </a:lnTo>
                  <a:lnTo>
                    <a:pt x="803" y="345"/>
                  </a:lnTo>
                  <a:lnTo>
                    <a:pt x="828" y="370"/>
                  </a:lnTo>
                  <a:lnTo>
                    <a:pt x="836" y="387"/>
                  </a:lnTo>
                  <a:lnTo>
                    <a:pt x="836" y="404"/>
                  </a:lnTo>
                  <a:lnTo>
                    <a:pt x="820" y="421"/>
                  </a:lnTo>
                  <a:lnTo>
                    <a:pt x="803" y="421"/>
                  </a:lnTo>
                  <a:lnTo>
                    <a:pt x="770" y="413"/>
                  </a:lnTo>
                  <a:lnTo>
                    <a:pt x="719" y="404"/>
                  </a:lnTo>
                  <a:lnTo>
                    <a:pt x="686" y="379"/>
                  </a:lnTo>
                  <a:lnTo>
                    <a:pt x="669" y="362"/>
                  </a:lnTo>
                  <a:close/>
                  <a:moveTo>
                    <a:pt x="853" y="556"/>
                  </a:moveTo>
                  <a:lnTo>
                    <a:pt x="853" y="573"/>
                  </a:lnTo>
                  <a:lnTo>
                    <a:pt x="836" y="590"/>
                  </a:lnTo>
                  <a:lnTo>
                    <a:pt x="820" y="590"/>
                  </a:lnTo>
                  <a:lnTo>
                    <a:pt x="778" y="581"/>
                  </a:lnTo>
                  <a:lnTo>
                    <a:pt x="694" y="531"/>
                  </a:lnTo>
                  <a:lnTo>
                    <a:pt x="669" y="505"/>
                  </a:lnTo>
                  <a:lnTo>
                    <a:pt x="669" y="497"/>
                  </a:lnTo>
                  <a:lnTo>
                    <a:pt x="678" y="488"/>
                  </a:lnTo>
                  <a:lnTo>
                    <a:pt x="761" y="488"/>
                  </a:lnTo>
                  <a:lnTo>
                    <a:pt x="811" y="505"/>
                  </a:lnTo>
                  <a:lnTo>
                    <a:pt x="828" y="514"/>
                  </a:lnTo>
                  <a:lnTo>
                    <a:pt x="836" y="531"/>
                  </a:lnTo>
                  <a:lnTo>
                    <a:pt x="845" y="539"/>
                  </a:lnTo>
                  <a:lnTo>
                    <a:pt x="845" y="547"/>
                  </a:lnTo>
                  <a:lnTo>
                    <a:pt x="853" y="556"/>
                  </a:lnTo>
                  <a:close/>
                  <a:moveTo>
                    <a:pt x="427" y="1011"/>
                  </a:moveTo>
                  <a:lnTo>
                    <a:pt x="427" y="1213"/>
                  </a:lnTo>
                  <a:lnTo>
                    <a:pt x="418" y="1238"/>
                  </a:lnTo>
                  <a:lnTo>
                    <a:pt x="410" y="1255"/>
                  </a:lnTo>
                  <a:lnTo>
                    <a:pt x="393" y="1255"/>
                  </a:lnTo>
                  <a:lnTo>
                    <a:pt x="385" y="1247"/>
                  </a:lnTo>
                  <a:lnTo>
                    <a:pt x="368" y="1213"/>
                  </a:lnTo>
                  <a:lnTo>
                    <a:pt x="368" y="1196"/>
                  </a:lnTo>
                  <a:lnTo>
                    <a:pt x="360" y="1179"/>
                  </a:lnTo>
                  <a:lnTo>
                    <a:pt x="360" y="1078"/>
                  </a:lnTo>
                  <a:lnTo>
                    <a:pt x="335" y="977"/>
                  </a:lnTo>
                  <a:lnTo>
                    <a:pt x="293" y="986"/>
                  </a:lnTo>
                  <a:lnTo>
                    <a:pt x="259" y="1002"/>
                  </a:lnTo>
                  <a:lnTo>
                    <a:pt x="234" y="1011"/>
                  </a:lnTo>
                  <a:lnTo>
                    <a:pt x="201" y="1011"/>
                  </a:lnTo>
                  <a:lnTo>
                    <a:pt x="209" y="1095"/>
                  </a:lnTo>
                  <a:lnTo>
                    <a:pt x="218" y="1154"/>
                  </a:lnTo>
                  <a:lnTo>
                    <a:pt x="218" y="1281"/>
                  </a:lnTo>
                  <a:lnTo>
                    <a:pt x="209" y="1297"/>
                  </a:lnTo>
                  <a:lnTo>
                    <a:pt x="201" y="1306"/>
                  </a:lnTo>
                  <a:lnTo>
                    <a:pt x="192" y="1306"/>
                  </a:lnTo>
                  <a:lnTo>
                    <a:pt x="184" y="1297"/>
                  </a:lnTo>
                  <a:lnTo>
                    <a:pt x="167" y="1289"/>
                  </a:lnTo>
                  <a:lnTo>
                    <a:pt x="151" y="1272"/>
                  </a:lnTo>
                  <a:lnTo>
                    <a:pt x="142" y="1247"/>
                  </a:lnTo>
                  <a:lnTo>
                    <a:pt x="134" y="1230"/>
                  </a:lnTo>
                  <a:lnTo>
                    <a:pt x="125" y="1205"/>
                  </a:lnTo>
                  <a:lnTo>
                    <a:pt x="125" y="1196"/>
                  </a:lnTo>
                  <a:lnTo>
                    <a:pt x="134" y="1196"/>
                  </a:lnTo>
                  <a:lnTo>
                    <a:pt x="134" y="1171"/>
                  </a:lnTo>
                  <a:lnTo>
                    <a:pt x="125" y="1078"/>
                  </a:lnTo>
                  <a:lnTo>
                    <a:pt x="117" y="1019"/>
                  </a:lnTo>
                  <a:lnTo>
                    <a:pt x="100" y="977"/>
                  </a:lnTo>
                  <a:lnTo>
                    <a:pt x="92" y="952"/>
                  </a:lnTo>
                  <a:lnTo>
                    <a:pt x="92" y="927"/>
                  </a:lnTo>
                  <a:lnTo>
                    <a:pt x="100" y="918"/>
                  </a:lnTo>
                  <a:lnTo>
                    <a:pt x="117" y="927"/>
                  </a:lnTo>
                  <a:lnTo>
                    <a:pt x="142" y="935"/>
                  </a:lnTo>
                  <a:lnTo>
                    <a:pt x="167" y="952"/>
                  </a:lnTo>
                  <a:lnTo>
                    <a:pt x="318" y="927"/>
                  </a:lnTo>
                  <a:lnTo>
                    <a:pt x="343" y="918"/>
                  </a:lnTo>
                  <a:lnTo>
                    <a:pt x="368" y="918"/>
                  </a:lnTo>
                  <a:lnTo>
                    <a:pt x="385" y="893"/>
                  </a:lnTo>
                  <a:lnTo>
                    <a:pt x="402" y="851"/>
                  </a:lnTo>
                  <a:lnTo>
                    <a:pt x="427" y="809"/>
                  </a:lnTo>
                  <a:lnTo>
                    <a:pt x="435" y="775"/>
                  </a:lnTo>
                  <a:lnTo>
                    <a:pt x="435" y="766"/>
                  </a:lnTo>
                  <a:lnTo>
                    <a:pt x="435" y="775"/>
                  </a:lnTo>
                  <a:lnTo>
                    <a:pt x="343" y="775"/>
                  </a:lnTo>
                  <a:lnTo>
                    <a:pt x="318" y="766"/>
                  </a:lnTo>
                  <a:lnTo>
                    <a:pt x="284" y="750"/>
                  </a:lnTo>
                  <a:lnTo>
                    <a:pt x="268" y="733"/>
                  </a:lnTo>
                  <a:lnTo>
                    <a:pt x="284" y="716"/>
                  </a:lnTo>
                  <a:lnTo>
                    <a:pt x="301" y="716"/>
                  </a:lnTo>
                  <a:lnTo>
                    <a:pt x="452" y="699"/>
                  </a:lnTo>
                  <a:lnTo>
                    <a:pt x="577" y="674"/>
                  </a:lnTo>
                  <a:lnTo>
                    <a:pt x="678" y="648"/>
                  </a:lnTo>
                  <a:lnTo>
                    <a:pt x="744" y="640"/>
                  </a:lnTo>
                  <a:lnTo>
                    <a:pt x="770" y="640"/>
                  </a:lnTo>
                  <a:lnTo>
                    <a:pt x="803" y="657"/>
                  </a:lnTo>
                  <a:lnTo>
                    <a:pt x="811" y="665"/>
                  </a:lnTo>
                  <a:lnTo>
                    <a:pt x="811" y="691"/>
                  </a:lnTo>
                  <a:lnTo>
                    <a:pt x="770" y="707"/>
                  </a:lnTo>
                  <a:lnTo>
                    <a:pt x="703" y="724"/>
                  </a:lnTo>
                  <a:lnTo>
                    <a:pt x="611" y="741"/>
                  </a:lnTo>
                  <a:lnTo>
                    <a:pt x="494" y="758"/>
                  </a:lnTo>
                  <a:lnTo>
                    <a:pt x="510" y="783"/>
                  </a:lnTo>
                  <a:lnTo>
                    <a:pt x="519" y="800"/>
                  </a:lnTo>
                  <a:lnTo>
                    <a:pt x="527" y="809"/>
                  </a:lnTo>
                  <a:lnTo>
                    <a:pt x="510" y="825"/>
                  </a:lnTo>
                  <a:lnTo>
                    <a:pt x="494" y="834"/>
                  </a:lnTo>
                  <a:lnTo>
                    <a:pt x="477" y="859"/>
                  </a:lnTo>
                  <a:lnTo>
                    <a:pt x="452" y="876"/>
                  </a:lnTo>
                  <a:lnTo>
                    <a:pt x="427" y="910"/>
                  </a:lnTo>
                  <a:lnTo>
                    <a:pt x="577" y="884"/>
                  </a:lnTo>
                  <a:lnTo>
                    <a:pt x="778" y="868"/>
                  </a:lnTo>
                  <a:lnTo>
                    <a:pt x="853" y="859"/>
                  </a:lnTo>
                  <a:lnTo>
                    <a:pt x="903" y="842"/>
                  </a:lnTo>
                  <a:lnTo>
                    <a:pt x="928" y="842"/>
                  </a:lnTo>
                  <a:lnTo>
                    <a:pt x="954" y="851"/>
                  </a:lnTo>
                  <a:lnTo>
                    <a:pt x="970" y="868"/>
                  </a:lnTo>
                  <a:lnTo>
                    <a:pt x="995" y="884"/>
                  </a:lnTo>
                  <a:lnTo>
                    <a:pt x="1012" y="901"/>
                  </a:lnTo>
                  <a:lnTo>
                    <a:pt x="1037" y="918"/>
                  </a:lnTo>
                  <a:lnTo>
                    <a:pt x="1046" y="935"/>
                  </a:lnTo>
                  <a:lnTo>
                    <a:pt x="1054" y="943"/>
                  </a:lnTo>
                  <a:lnTo>
                    <a:pt x="1046" y="960"/>
                  </a:lnTo>
                  <a:lnTo>
                    <a:pt x="1037" y="969"/>
                  </a:lnTo>
                  <a:lnTo>
                    <a:pt x="1029" y="994"/>
                  </a:lnTo>
                  <a:lnTo>
                    <a:pt x="1012" y="1036"/>
                  </a:lnTo>
                  <a:lnTo>
                    <a:pt x="987" y="1112"/>
                  </a:lnTo>
                  <a:lnTo>
                    <a:pt x="970" y="1238"/>
                  </a:lnTo>
                  <a:lnTo>
                    <a:pt x="945" y="1323"/>
                  </a:lnTo>
                  <a:lnTo>
                    <a:pt x="920" y="1373"/>
                  </a:lnTo>
                  <a:lnTo>
                    <a:pt x="895" y="1399"/>
                  </a:lnTo>
                  <a:lnTo>
                    <a:pt x="878" y="1407"/>
                  </a:lnTo>
                  <a:lnTo>
                    <a:pt x="862" y="1390"/>
                  </a:lnTo>
                  <a:lnTo>
                    <a:pt x="828" y="1331"/>
                  </a:lnTo>
                  <a:lnTo>
                    <a:pt x="786" y="1281"/>
                  </a:lnTo>
                  <a:lnTo>
                    <a:pt x="753" y="1238"/>
                  </a:lnTo>
                  <a:lnTo>
                    <a:pt x="736" y="1213"/>
                  </a:lnTo>
                  <a:lnTo>
                    <a:pt x="736" y="1205"/>
                  </a:lnTo>
                  <a:lnTo>
                    <a:pt x="761" y="1205"/>
                  </a:lnTo>
                  <a:lnTo>
                    <a:pt x="836" y="1230"/>
                  </a:lnTo>
                  <a:lnTo>
                    <a:pt x="862" y="1230"/>
                  </a:lnTo>
                  <a:lnTo>
                    <a:pt x="862" y="1222"/>
                  </a:lnTo>
                  <a:lnTo>
                    <a:pt x="878" y="1179"/>
                  </a:lnTo>
                  <a:lnTo>
                    <a:pt x="895" y="1095"/>
                  </a:lnTo>
                  <a:lnTo>
                    <a:pt x="912" y="969"/>
                  </a:lnTo>
                  <a:lnTo>
                    <a:pt x="912" y="935"/>
                  </a:lnTo>
                  <a:lnTo>
                    <a:pt x="903" y="927"/>
                  </a:lnTo>
                  <a:lnTo>
                    <a:pt x="887" y="918"/>
                  </a:lnTo>
                  <a:lnTo>
                    <a:pt x="744" y="918"/>
                  </a:lnTo>
                  <a:lnTo>
                    <a:pt x="636" y="927"/>
                  </a:lnTo>
                  <a:lnTo>
                    <a:pt x="661" y="952"/>
                  </a:lnTo>
                  <a:lnTo>
                    <a:pt x="669" y="969"/>
                  </a:lnTo>
                  <a:lnTo>
                    <a:pt x="669" y="986"/>
                  </a:lnTo>
                  <a:lnTo>
                    <a:pt x="661" y="1045"/>
                  </a:lnTo>
                  <a:lnTo>
                    <a:pt x="652" y="1129"/>
                  </a:lnTo>
                  <a:lnTo>
                    <a:pt x="644" y="1222"/>
                  </a:lnTo>
                  <a:lnTo>
                    <a:pt x="636" y="1297"/>
                  </a:lnTo>
                  <a:lnTo>
                    <a:pt x="611" y="1331"/>
                  </a:lnTo>
                  <a:lnTo>
                    <a:pt x="602" y="1331"/>
                  </a:lnTo>
                  <a:lnTo>
                    <a:pt x="594" y="1306"/>
                  </a:lnTo>
                  <a:lnTo>
                    <a:pt x="586" y="1264"/>
                  </a:lnTo>
                  <a:lnTo>
                    <a:pt x="586" y="1179"/>
                  </a:lnTo>
                  <a:lnTo>
                    <a:pt x="577" y="1061"/>
                  </a:lnTo>
                  <a:lnTo>
                    <a:pt x="577" y="986"/>
                  </a:lnTo>
                  <a:lnTo>
                    <a:pt x="569" y="952"/>
                  </a:lnTo>
                  <a:lnTo>
                    <a:pt x="560" y="943"/>
                  </a:lnTo>
                  <a:lnTo>
                    <a:pt x="560" y="935"/>
                  </a:lnTo>
                  <a:lnTo>
                    <a:pt x="385" y="969"/>
                  </a:lnTo>
                  <a:lnTo>
                    <a:pt x="410" y="977"/>
                  </a:lnTo>
                  <a:lnTo>
                    <a:pt x="427" y="994"/>
                  </a:lnTo>
                  <a:lnTo>
                    <a:pt x="427" y="10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55" name="Freeform 659"/>
            <p:cNvSpPr>
              <a:spLocks noEditPoints="1"/>
            </p:cNvSpPr>
            <p:nvPr/>
          </p:nvSpPr>
          <p:spPr bwMode="auto">
            <a:xfrm>
              <a:off x="8593" y="5497"/>
              <a:ext cx="1456" cy="1374"/>
            </a:xfrm>
            <a:custGeom>
              <a:avLst/>
              <a:gdLst/>
              <a:ahLst/>
              <a:cxnLst>
                <a:cxn ang="0">
                  <a:pos x="410" y="1247"/>
                </a:cxn>
                <a:cxn ang="0">
                  <a:pos x="209" y="1256"/>
                </a:cxn>
                <a:cxn ang="0">
                  <a:pos x="184" y="1231"/>
                </a:cxn>
                <a:cxn ang="0">
                  <a:pos x="628" y="1045"/>
                </a:cxn>
                <a:cxn ang="0">
                  <a:pos x="452" y="978"/>
                </a:cxn>
                <a:cxn ang="0">
                  <a:pos x="477" y="877"/>
                </a:cxn>
                <a:cxn ang="0">
                  <a:pos x="109" y="952"/>
                </a:cxn>
                <a:cxn ang="0">
                  <a:pos x="9" y="910"/>
                </a:cxn>
                <a:cxn ang="0">
                  <a:pos x="17" y="868"/>
                </a:cxn>
                <a:cxn ang="0">
                  <a:pos x="544" y="649"/>
                </a:cxn>
                <a:cxn ang="0">
                  <a:pos x="435" y="641"/>
                </a:cxn>
                <a:cxn ang="0">
                  <a:pos x="393" y="657"/>
                </a:cxn>
                <a:cxn ang="0">
                  <a:pos x="343" y="590"/>
                </a:cxn>
                <a:cxn ang="0">
                  <a:pos x="243" y="346"/>
                </a:cxn>
                <a:cxn ang="0">
                  <a:pos x="502" y="228"/>
                </a:cxn>
                <a:cxn ang="0">
                  <a:pos x="402" y="101"/>
                </a:cxn>
                <a:cxn ang="0">
                  <a:pos x="695" y="51"/>
                </a:cxn>
                <a:cxn ang="0">
                  <a:pos x="954" y="0"/>
                </a:cxn>
                <a:cxn ang="0">
                  <a:pos x="954" y="76"/>
                </a:cxn>
                <a:cxn ang="0">
                  <a:pos x="862" y="160"/>
                </a:cxn>
                <a:cxn ang="0">
                  <a:pos x="945" y="253"/>
                </a:cxn>
                <a:cxn ang="0">
                  <a:pos x="1113" y="278"/>
                </a:cxn>
                <a:cxn ang="0">
                  <a:pos x="1155" y="379"/>
                </a:cxn>
                <a:cxn ang="0">
                  <a:pos x="996" y="624"/>
                </a:cxn>
                <a:cxn ang="0">
                  <a:pos x="912" y="573"/>
                </a:cxn>
                <a:cxn ang="0">
                  <a:pos x="644" y="674"/>
                </a:cxn>
                <a:cxn ang="0">
                  <a:pos x="603" y="775"/>
                </a:cxn>
                <a:cxn ang="0">
                  <a:pos x="820" y="759"/>
                </a:cxn>
                <a:cxn ang="0">
                  <a:pos x="853" y="691"/>
                </a:cxn>
                <a:cxn ang="0">
                  <a:pos x="1063" y="742"/>
                </a:cxn>
                <a:cxn ang="0">
                  <a:pos x="1288" y="708"/>
                </a:cxn>
                <a:cxn ang="0">
                  <a:pos x="1456" y="801"/>
                </a:cxn>
                <a:cxn ang="0">
                  <a:pos x="1406" y="834"/>
                </a:cxn>
                <a:cxn ang="0">
                  <a:pos x="753" y="1045"/>
                </a:cxn>
                <a:cxn ang="0">
                  <a:pos x="1104" y="1239"/>
                </a:cxn>
                <a:cxn ang="0">
                  <a:pos x="1146" y="1357"/>
                </a:cxn>
                <a:cxn ang="0">
                  <a:pos x="1012" y="1306"/>
                </a:cxn>
                <a:cxn ang="0">
                  <a:pos x="669" y="1003"/>
                </a:cxn>
                <a:cxn ang="0">
                  <a:pos x="603" y="860"/>
                </a:cxn>
                <a:cxn ang="0">
                  <a:pos x="527" y="927"/>
                </a:cxn>
                <a:cxn ang="0">
                  <a:pos x="594" y="969"/>
                </a:cxn>
                <a:cxn ang="0">
                  <a:pos x="862" y="312"/>
                </a:cxn>
                <a:cxn ang="0">
                  <a:pos x="929" y="523"/>
                </a:cxn>
                <a:cxn ang="0">
                  <a:pos x="1004" y="396"/>
                </a:cxn>
                <a:cxn ang="0">
                  <a:pos x="1012" y="312"/>
                </a:cxn>
                <a:cxn ang="0">
                  <a:pos x="703" y="548"/>
                </a:cxn>
                <a:cxn ang="0">
                  <a:pos x="586" y="565"/>
                </a:cxn>
                <a:cxn ang="0">
                  <a:pos x="527" y="464"/>
                </a:cxn>
                <a:cxn ang="0">
                  <a:pos x="368" y="413"/>
                </a:cxn>
                <a:cxn ang="0">
                  <a:pos x="586" y="194"/>
                </a:cxn>
                <a:cxn ang="0">
                  <a:pos x="753" y="135"/>
                </a:cxn>
                <a:cxn ang="0">
                  <a:pos x="561" y="152"/>
                </a:cxn>
              </a:cxnLst>
              <a:rect l="0" t="0" r="r" b="b"/>
              <a:pathLst>
                <a:path w="1456" h="1374">
                  <a:moveTo>
                    <a:pt x="703" y="1087"/>
                  </a:moveTo>
                  <a:lnTo>
                    <a:pt x="611" y="1163"/>
                  </a:lnTo>
                  <a:lnTo>
                    <a:pt x="519" y="1214"/>
                  </a:lnTo>
                  <a:lnTo>
                    <a:pt x="410" y="1247"/>
                  </a:lnTo>
                  <a:lnTo>
                    <a:pt x="293" y="1264"/>
                  </a:lnTo>
                  <a:lnTo>
                    <a:pt x="260" y="1264"/>
                  </a:lnTo>
                  <a:lnTo>
                    <a:pt x="235" y="1256"/>
                  </a:lnTo>
                  <a:lnTo>
                    <a:pt x="209" y="1256"/>
                  </a:lnTo>
                  <a:lnTo>
                    <a:pt x="176" y="1239"/>
                  </a:lnTo>
                  <a:lnTo>
                    <a:pt x="168" y="1239"/>
                  </a:lnTo>
                  <a:lnTo>
                    <a:pt x="176" y="1231"/>
                  </a:lnTo>
                  <a:lnTo>
                    <a:pt x="184" y="1231"/>
                  </a:lnTo>
                  <a:lnTo>
                    <a:pt x="285" y="1214"/>
                  </a:lnTo>
                  <a:lnTo>
                    <a:pt x="393" y="1188"/>
                  </a:lnTo>
                  <a:lnTo>
                    <a:pt x="502" y="1138"/>
                  </a:lnTo>
                  <a:lnTo>
                    <a:pt x="628" y="1045"/>
                  </a:lnTo>
                  <a:lnTo>
                    <a:pt x="552" y="1011"/>
                  </a:lnTo>
                  <a:lnTo>
                    <a:pt x="502" y="995"/>
                  </a:lnTo>
                  <a:lnTo>
                    <a:pt x="469" y="986"/>
                  </a:lnTo>
                  <a:lnTo>
                    <a:pt x="452" y="978"/>
                  </a:lnTo>
                  <a:lnTo>
                    <a:pt x="444" y="961"/>
                  </a:lnTo>
                  <a:lnTo>
                    <a:pt x="444" y="952"/>
                  </a:lnTo>
                  <a:lnTo>
                    <a:pt x="452" y="927"/>
                  </a:lnTo>
                  <a:lnTo>
                    <a:pt x="477" y="877"/>
                  </a:lnTo>
                  <a:lnTo>
                    <a:pt x="327" y="902"/>
                  </a:lnTo>
                  <a:lnTo>
                    <a:pt x="226" y="927"/>
                  </a:lnTo>
                  <a:lnTo>
                    <a:pt x="151" y="944"/>
                  </a:lnTo>
                  <a:lnTo>
                    <a:pt x="109" y="952"/>
                  </a:lnTo>
                  <a:lnTo>
                    <a:pt x="76" y="944"/>
                  </a:lnTo>
                  <a:lnTo>
                    <a:pt x="51" y="936"/>
                  </a:lnTo>
                  <a:lnTo>
                    <a:pt x="25" y="919"/>
                  </a:lnTo>
                  <a:lnTo>
                    <a:pt x="9" y="910"/>
                  </a:lnTo>
                  <a:lnTo>
                    <a:pt x="0" y="893"/>
                  </a:lnTo>
                  <a:lnTo>
                    <a:pt x="0" y="877"/>
                  </a:lnTo>
                  <a:lnTo>
                    <a:pt x="9" y="877"/>
                  </a:lnTo>
                  <a:lnTo>
                    <a:pt x="17" y="868"/>
                  </a:lnTo>
                  <a:lnTo>
                    <a:pt x="511" y="818"/>
                  </a:lnTo>
                  <a:lnTo>
                    <a:pt x="536" y="725"/>
                  </a:lnTo>
                  <a:lnTo>
                    <a:pt x="552" y="666"/>
                  </a:lnTo>
                  <a:lnTo>
                    <a:pt x="544" y="649"/>
                  </a:lnTo>
                  <a:lnTo>
                    <a:pt x="544" y="624"/>
                  </a:lnTo>
                  <a:lnTo>
                    <a:pt x="494" y="632"/>
                  </a:lnTo>
                  <a:lnTo>
                    <a:pt x="460" y="632"/>
                  </a:lnTo>
                  <a:lnTo>
                    <a:pt x="435" y="641"/>
                  </a:lnTo>
                  <a:lnTo>
                    <a:pt x="419" y="641"/>
                  </a:lnTo>
                  <a:lnTo>
                    <a:pt x="419" y="666"/>
                  </a:lnTo>
                  <a:lnTo>
                    <a:pt x="402" y="666"/>
                  </a:lnTo>
                  <a:lnTo>
                    <a:pt x="393" y="657"/>
                  </a:lnTo>
                  <a:lnTo>
                    <a:pt x="377" y="649"/>
                  </a:lnTo>
                  <a:lnTo>
                    <a:pt x="368" y="632"/>
                  </a:lnTo>
                  <a:lnTo>
                    <a:pt x="352" y="615"/>
                  </a:lnTo>
                  <a:lnTo>
                    <a:pt x="343" y="590"/>
                  </a:lnTo>
                  <a:lnTo>
                    <a:pt x="301" y="472"/>
                  </a:lnTo>
                  <a:lnTo>
                    <a:pt x="260" y="405"/>
                  </a:lnTo>
                  <a:lnTo>
                    <a:pt x="243" y="371"/>
                  </a:lnTo>
                  <a:lnTo>
                    <a:pt x="243" y="346"/>
                  </a:lnTo>
                  <a:lnTo>
                    <a:pt x="318" y="346"/>
                  </a:lnTo>
                  <a:lnTo>
                    <a:pt x="335" y="354"/>
                  </a:lnTo>
                  <a:lnTo>
                    <a:pt x="519" y="320"/>
                  </a:lnTo>
                  <a:lnTo>
                    <a:pt x="502" y="228"/>
                  </a:lnTo>
                  <a:lnTo>
                    <a:pt x="469" y="152"/>
                  </a:lnTo>
                  <a:lnTo>
                    <a:pt x="419" y="135"/>
                  </a:lnTo>
                  <a:lnTo>
                    <a:pt x="402" y="118"/>
                  </a:lnTo>
                  <a:lnTo>
                    <a:pt x="402" y="101"/>
                  </a:lnTo>
                  <a:lnTo>
                    <a:pt x="419" y="93"/>
                  </a:lnTo>
                  <a:lnTo>
                    <a:pt x="435" y="93"/>
                  </a:lnTo>
                  <a:lnTo>
                    <a:pt x="569" y="76"/>
                  </a:lnTo>
                  <a:lnTo>
                    <a:pt x="695" y="51"/>
                  </a:lnTo>
                  <a:lnTo>
                    <a:pt x="795" y="25"/>
                  </a:lnTo>
                  <a:lnTo>
                    <a:pt x="879" y="9"/>
                  </a:lnTo>
                  <a:lnTo>
                    <a:pt x="929" y="0"/>
                  </a:lnTo>
                  <a:lnTo>
                    <a:pt x="954" y="0"/>
                  </a:lnTo>
                  <a:lnTo>
                    <a:pt x="987" y="17"/>
                  </a:lnTo>
                  <a:lnTo>
                    <a:pt x="1004" y="34"/>
                  </a:lnTo>
                  <a:lnTo>
                    <a:pt x="996" y="59"/>
                  </a:lnTo>
                  <a:lnTo>
                    <a:pt x="954" y="76"/>
                  </a:lnTo>
                  <a:lnTo>
                    <a:pt x="887" y="84"/>
                  </a:lnTo>
                  <a:lnTo>
                    <a:pt x="820" y="101"/>
                  </a:lnTo>
                  <a:lnTo>
                    <a:pt x="853" y="135"/>
                  </a:lnTo>
                  <a:lnTo>
                    <a:pt x="862" y="160"/>
                  </a:lnTo>
                  <a:lnTo>
                    <a:pt x="828" y="228"/>
                  </a:lnTo>
                  <a:lnTo>
                    <a:pt x="820" y="270"/>
                  </a:lnTo>
                  <a:lnTo>
                    <a:pt x="845" y="270"/>
                  </a:lnTo>
                  <a:lnTo>
                    <a:pt x="945" y="253"/>
                  </a:lnTo>
                  <a:lnTo>
                    <a:pt x="1004" y="236"/>
                  </a:lnTo>
                  <a:lnTo>
                    <a:pt x="1029" y="236"/>
                  </a:lnTo>
                  <a:lnTo>
                    <a:pt x="1071" y="245"/>
                  </a:lnTo>
                  <a:lnTo>
                    <a:pt x="1113" y="278"/>
                  </a:lnTo>
                  <a:lnTo>
                    <a:pt x="1155" y="320"/>
                  </a:lnTo>
                  <a:lnTo>
                    <a:pt x="1171" y="354"/>
                  </a:lnTo>
                  <a:lnTo>
                    <a:pt x="1163" y="363"/>
                  </a:lnTo>
                  <a:lnTo>
                    <a:pt x="1155" y="379"/>
                  </a:lnTo>
                  <a:lnTo>
                    <a:pt x="1104" y="438"/>
                  </a:lnTo>
                  <a:lnTo>
                    <a:pt x="1071" y="506"/>
                  </a:lnTo>
                  <a:lnTo>
                    <a:pt x="1029" y="573"/>
                  </a:lnTo>
                  <a:lnTo>
                    <a:pt x="996" y="624"/>
                  </a:lnTo>
                  <a:lnTo>
                    <a:pt x="962" y="641"/>
                  </a:lnTo>
                  <a:lnTo>
                    <a:pt x="954" y="632"/>
                  </a:lnTo>
                  <a:lnTo>
                    <a:pt x="937" y="624"/>
                  </a:lnTo>
                  <a:lnTo>
                    <a:pt x="912" y="573"/>
                  </a:lnTo>
                  <a:lnTo>
                    <a:pt x="753" y="599"/>
                  </a:lnTo>
                  <a:lnTo>
                    <a:pt x="586" y="624"/>
                  </a:lnTo>
                  <a:lnTo>
                    <a:pt x="611" y="641"/>
                  </a:lnTo>
                  <a:lnTo>
                    <a:pt x="644" y="674"/>
                  </a:lnTo>
                  <a:lnTo>
                    <a:pt x="653" y="691"/>
                  </a:lnTo>
                  <a:lnTo>
                    <a:pt x="653" y="708"/>
                  </a:lnTo>
                  <a:lnTo>
                    <a:pt x="636" y="725"/>
                  </a:lnTo>
                  <a:lnTo>
                    <a:pt x="603" y="775"/>
                  </a:lnTo>
                  <a:lnTo>
                    <a:pt x="586" y="809"/>
                  </a:lnTo>
                  <a:lnTo>
                    <a:pt x="678" y="801"/>
                  </a:lnTo>
                  <a:lnTo>
                    <a:pt x="812" y="784"/>
                  </a:lnTo>
                  <a:lnTo>
                    <a:pt x="820" y="759"/>
                  </a:lnTo>
                  <a:lnTo>
                    <a:pt x="828" y="725"/>
                  </a:lnTo>
                  <a:lnTo>
                    <a:pt x="828" y="700"/>
                  </a:lnTo>
                  <a:lnTo>
                    <a:pt x="837" y="691"/>
                  </a:lnTo>
                  <a:lnTo>
                    <a:pt x="853" y="691"/>
                  </a:lnTo>
                  <a:lnTo>
                    <a:pt x="879" y="700"/>
                  </a:lnTo>
                  <a:lnTo>
                    <a:pt x="904" y="725"/>
                  </a:lnTo>
                  <a:lnTo>
                    <a:pt x="929" y="767"/>
                  </a:lnTo>
                  <a:lnTo>
                    <a:pt x="1063" y="742"/>
                  </a:lnTo>
                  <a:lnTo>
                    <a:pt x="1155" y="725"/>
                  </a:lnTo>
                  <a:lnTo>
                    <a:pt x="1213" y="716"/>
                  </a:lnTo>
                  <a:lnTo>
                    <a:pt x="1255" y="708"/>
                  </a:lnTo>
                  <a:lnTo>
                    <a:pt x="1288" y="708"/>
                  </a:lnTo>
                  <a:lnTo>
                    <a:pt x="1347" y="716"/>
                  </a:lnTo>
                  <a:lnTo>
                    <a:pt x="1397" y="742"/>
                  </a:lnTo>
                  <a:lnTo>
                    <a:pt x="1439" y="775"/>
                  </a:lnTo>
                  <a:lnTo>
                    <a:pt x="1456" y="801"/>
                  </a:lnTo>
                  <a:lnTo>
                    <a:pt x="1456" y="809"/>
                  </a:lnTo>
                  <a:lnTo>
                    <a:pt x="1439" y="826"/>
                  </a:lnTo>
                  <a:lnTo>
                    <a:pt x="1431" y="826"/>
                  </a:lnTo>
                  <a:lnTo>
                    <a:pt x="1406" y="834"/>
                  </a:lnTo>
                  <a:lnTo>
                    <a:pt x="929" y="834"/>
                  </a:lnTo>
                  <a:lnTo>
                    <a:pt x="887" y="877"/>
                  </a:lnTo>
                  <a:lnTo>
                    <a:pt x="837" y="944"/>
                  </a:lnTo>
                  <a:lnTo>
                    <a:pt x="753" y="1045"/>
                  </a:lnTo>
                  <a:lnTo>
                    <a:pt x="895" y="1104"/>
                  </a:lnTo>
                  <a:lnTo>
                    <a:pt x="1004" y="1163"/>
                  </a:lnTo>
                  <a:lnTo>
                    <a:pt x="1079" y="1205"/>
                  </a:lnTo>
                  <a:lnTo>
                    <a:pt x="1104" y="1239"/>
                  </a:lnTo>
                  <a:lnTo>
                    <a:pt x="1121" y="1273"/>
                  </a:lnTo>
                  <a:lnTo>
                    <a:pt x="1138" y="1298"/>
                  </a:lnTo>
                  <a:lnTo>
                    <a:pt x="1146" y="1323"/>
                  </a:lnTo>
                  <a:lnTo>
                    <a:pt x="1146" y="1357"/>
                  </a:lnTo>
                  <a:lnTo>
                    <a:pt x="1130" y="1374"/>
                  </a:lnTo>
                  <a:lnTo>
                    <a:pt x="1113" y="1374"/>
                  </a:lnTo>
                  <a:lnTo>
                    <a:pt x="1071" y="1357"/>
                  </a:lnTo>
                  <a:lnTo>
                    <a:pt x="1012" y="1306"/>
                  </a:lnTo>
                  <a:lnTo>
                    <a:pt x="929" y="1239"/>
                  </a:lnTo>
                  <a:lnTo>
                    <a:pt x="820" y="1163"/>
                  </a:lnTo>
                  <a:lnTo>
                    <a:pt x="703" y="1087"/>
                  </a:lnTo>
                  <a:close/>
                  <a:moveTo>
                    <a:pt x="669" y="1003"/>
                  </a:moveTo>
                  <a:lnTo>
                    <a:pt x="695" y="969"/>
                  </a:lnTo>
                  <a:lnTo>
                    <a:pt x="736" y="919"/>
                  </a:lnTo>
                  <a:lnTo>
                    <a:pt x="778" y="843"/>
                  </a:lnTo>
                  <a:lnTo>
                    <a:pt x="603" y="860"/>
                  </a:lnTo>
                  <a:lnTo>
                    <a:pt x="577" y="868"/>
                  </a:lnTo>
                  <a:lnTo>
                    <a:pt x="552" y="868"/>
                  </a:lnTo>
                  <a:lnTo>
                    <a:pt x="552" y="877"/>
                  </a:lnTo>
                  <a:lnTo>
                    <a:pt x="527" y="927"/>
                  </a:lnTo>
                  <a:lnTo>
                    <a:pt x="519" y="936"/>
                  </a:lnTo>
                  <a:lnTo>
                    <a:pt x="527" y="952"/>
                  </a:lnTo>
                  <a:lnTo>
                    <a:pt x="552" y="961"/>
                  </a:lnTo>
                  <a:lnTo>
                    <a:pt x="594" y="969"/>
                  </a:lnTo>
                  <a:lnTo>
                    <a:pt x="669" y="1003"/>
                  </a:lnTo>
                  <a:close/>
                  <a:moveTo>
                    <a:pt x="945" y="304"/>
                  </a:moveTo>
                  <a:lnTo>
                    <a:pt x="904" y="304"/>
                  </a:lnTo>
                  <a:lnTo>
                    <a:pt x="862" y="312"/>
                  </a:lnTo>
                  <a:lnTo>
                    <a:pt x="812" y="320"/>
                  </a:lnTo>
                  <a:lnTo>
                    <a:pt x="761" y="540"/>
                  </a:lnTo>
                  <a:lnTo>
                    <a:pt x="845" y="523"/>
                  </a:lnTo>
                  <a:lnTo>
                    <a:pt x="929" y="523"/>
                  </a:lnTo>
                  <a:lnTo>
                    <a:pt x="945" y="514"/>
                  </a:lnTo>
                  <a:lnTo>
                    <a:pt x="954" y="506"/>
                  </a:lnTo>
                  <a:lnTo>
                    <a:pt x="971" y="481"/>
                  </a:lnTo>
                  <a:lnTo>
                    <a:pt x="1004" y="396"/>
                  </a:lnTo>
                  <a:lnTo>
                    <a:pt x="1012" y="354"/>
                  </a:lnTo>
                  <a:lnTo>
                    <a:pt x="1021" y="337"/>
                  </a:lnTo>
                  <a:lnTo>
                    <a:pt x="1021" y="329"/>
                  </a:lnTo>
                  <a:lnTo>
                    <a:pt x="1012" y="312"/>
                  </a:lnTo>
                  <a:lnTo>
                    <a:pt x="996" y="304"/>
                  </a:lnTo>
                  <a:lnTo>
                    <a:pt x="945" y="304"/>
                  </a:lnTo>
                  <a:close/>
                  <a:moveTo>
                    <a:pt x="586" y="565"/>
                  </a:moveTo>
                  <a:lnTo>
                    <a:pt x="703" y="548"/>
                  </a:lnTo>
                  <a:lnTo>
                    <a:pt x="745" y="329"/>
                  </a:lnTo>
                  <a:lnTo>
                    <a:pt x="661" y="346"/>
                  </a:lnTo>
                  <a:lnTo>
                    <a:pt x="586" y="363"/>
                  </a:lnTo>
                  <a:lnTo>
                    <a:pt x="586" y="565"/>
                  </a:lnTo>
                  <a:close/>
                  <a:moveTo>
                    <a:pt x="419" y="599"/>
                  </a:moveTo>
                  <a:lnTo>
                    <a:pt x="477" y="582"/>
                  </a:lnTo>
                  <a:lnTo>
                    <a:pt x="536" y="573"/>
                  </a:lnTo>
                  <a:lnTo>
                    <a:pt x="527" y="464"/>
                  </a:lnTo>
                  <a:lnTo>
                    <a:pt x="519" y="371"/>
                  </a:lnTo>
                  <a:lnTo>
                    <a:pt x="435" y="388"/>
                  </a:lnTo>
                  <a:lnTo>
                    <a:pt x="385" y="405"/>
                  </a:lnTo>
                  <a:lnTo>
                    <a:pt x="368" y="413"/>
                  </a:lnTo>
                  <a:lnTo>
                    <a:pt x="393" y="506"/>
                  </a:lnTo>
                  <a:lnTo>
                    <a:pt x="410" y="556"/>
                  </a:lnTo>
                  <a:lnTo>
                    <a:pt x="419" y="599"/>
                  </a:lnTo>
                  <a:close/>
                  <a:moveTo>
                    <a:pt x="586" y="194"/>
                  </a:moveTo>
                  <a:lnTo>
                    <a:pt x="586" y="312"/>
                  </a:lnTo>
                  <a:lnTo>
                    <a:pt x="745" y="278"/>
                  </a:lnTo>
                  <a:lnTo>
                    <a:pt x="753" y="245"/>
                  </a:lnTo>
                  <a:lnTo>
                    <a:pt x="753" y="135"/>
                  </a:lnTo>
                  <a:lnTo>
                    <a:pt x="745" y="118"/>
                  </a:lnTo>
                  <a:lnTo>
                    <a:pt x="644" y="135"/>
                  </a:lnTo>
                  <a:lnTo>
                    <a:pt x="586" y="143"/>
                  </a:lnTo>
                  <a:lnTo>
                    <a:pt x="561" y="152"/>
                  </a:lnTo>
                  <a:lnTo>
                    <a:pt x="577" y="160"/>
                  </a:lnTo>
                  <a:lnTo>
                    <a:pt x="586" y="177"/>
                  </a:lnTo>
                  <a:lnTo>
                    <a:pt x="586" y="19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56" name="Freeform 660"/>
            <p:cNvSpPr>
              <a:spLocks noEditPoints="1"/>
            </p:cNvSpPr>
            <p:nvPr/>
          </p:nvSpPr>
          <p:spPr bwMode="auto">
            <a:xfrm>
              <a:off x="10183" y="5548"/>
              <a:ext cx="1480" cy="1247"/>
            </a:xfrm>
            <a:custGeom>
              <a:avLst/>
              <a:gdLst/>
              <a:ahLst/>
              <a:cxnLst>
                <a:cxn ang="0">
                  <a:pos x="351" y="0"/>
                </a:cxn>
                <a:cxn ang="0">
                  <a:pos x="443" y="59"/>
                </a:cxn>
                <a:cxn ang="0">
                  <a:pos x="426" y="151"/>
                </a:cxn>
                <a:cxn ang="0">
                  <a:pos x="276" y="413"/>
                </a:cxn>
                <a:cxn ang="0">
                  <a:pos x="334" y="514"/>
                </a:cxn>
                <a:cxn ang="0">
                  <a:pos x="317" y="893"/>
                </a:cxn>
                <a:cxn ang="0">
                  <a:pos x="267" y="1247"/>
                </a:cxn>
                <a:cxn ang="0">
                  <a:pos x="242" y="1230"/>
                </a:cxn>
                <a:cxn ang="0">
                  <a:pos x="209" y="1087"/>
                </a:cxn>
                <a:cxn ang="0">
                  <a:pos x="250" y="674"/>
                </a:cxn>
                <a:cxn ang="0">
                  <a:pos x="75" y="665"/>
                </a:cxn>
                <a:cxn ang="0">
                  <a:pos x="8" y="682"/>
                </a:cxn>
                <a:cxn ang="0">
                  <a:pos x="225" y="337"/>
                </a:cxn>
                <a:cxn ang="0">
                  <a:pos x="326" y="67"/>
                </a:cxn>
                <a:cxn ang="0">
                  <a:pos x="409" y="455"/>
                </a:cxn>
                <a:cxn ang="0">
                  <a:pos x="552" y="421"/>
                </a:cxn>
                <a:cxn ang="0">
                  <a:pos x="593" y="185"/>
                </a:cxn>
                <a:cxn ang="0">
                  <a:pos x="568" y="42"/>
                </a:cxn>
                <a:cxn ang="0">
                  <a:pos x="660" y="50"/>
                </a:cxn>
                <a:cxn ang="0">
                  <a:pos x="719" y="109"/>
                </a:cxn>
                <a:cxn ang="0">
                  <a:pos x="652" y="387"/>
                </a:cxn>
                <a:cxn ang="0">
                  <a:pos x="777" y="371"/>
                </a:cxn>
                <a:cxn ang="0">
                  <a:pos x="710" y="446"/>
                </a:cxn>
                <a:cxn ang="0">
                  <a:pos x="644" y="665"/>
                </a:cxn>
                <a:cxn ang="0">
                  <a:pos x="727" y="682"/>
                </a:cxn>
                <a:cxn ang="0">
                  <a:pos x="786" y="733"/>
                </a:cxn>
                <a:cxn ang="0">
                  <a:pos x="702" y="935"/>
                </a:cxn>
                <a:cxn ang="0">
                  <a:pos x="727" y="977"/>
                </a:cxn>
                <a:cxn ang="0">
                  <a:pos x="526" y="1011"/>
                </a:cxn>
                <a:cxn ang="0">
                  <a:pos x="476" y="1062"/>
                </a:cxn>
                <a:cxn ang="0">
                  <a:pos x="434" y="977"/>
                </a:cxn>
                <a:cxn ang="0">
                  <a:pos x="376" y="733"/>
                </a:cxn>
                <a:cxn ang="0">
                  <a:pos x="426" y="724"/>
                </a:cxn>
                <a:cxn ang="0">
                  <a:pos x="552" y="598"/>
                </a:cxn>
                <a:cxn ang="0">
                  <a:pos x="526" y="497"/>
                </a:cxn>
                <a:cxn ang="0">
                  <a:pos x="401" y="463"/>
                </a:cxn>
                <a:cxn ang="0">
                  <a:pos x="660" y="741"/>
                </a:cxn>
                <a:cxn ang="0">
                  <a:pos x="501" y="767"/>
                </a:cxn>
                <a:cxn ang="0">
                  <a:pos x="493" y="960"/>
                </a:cxn>
                <a:cxn ang="0">
                  <a:pos x="627" y="1171"/>
                </a:cxn>
                <a:cxn ang="0">
                  <a:pos x="953" y="868"/>
                </a:cxn>
                <a:cxn ang="0">
                  <a:pos x="811" y="691"/>
                </a:cxn>
                <a:cxn ang="0">
                  <a:pos x="861" y="674"/>
                </a:cxn>
                <a:cxn ang="0">
                  <a:pos x="920" y="733"/>
                </a:cxn>
                <a:cxn ang="0">
                  <a:pos x="1037" y="615"/>
                </a:cxn>
                <a:cxn ang="0">
                  <a:pos x="970" y="455"/>
                </a:cxn>
                <a:cxn ang="0">
                  <a:pos x="819" y="615"/>
                </a:cxn>
                <a:cxn ang="0">
                  <a:pos x="777" y="615"/>
                </a:cxn>
                <a:cxn ang="0">
                  <a:pos x="911" y="295"/>
                </a:cxn>
                <a:cxn ang="0">
                  <a:pos x="936" y="67"/>
                </a:cxn>
                <a:cxn ang="0">
                  <a:pos x="970" y="8"/>
                </a:cxn>
                <a:cxn ang="0">
                  <a:pos x="1070" y="67"/>
                </a:cxn>
                <a:cxn ang="0">
                  <a:pos x="945" y="404"/>
                </a:cxn>
                <a:cxn ang="0">
                  <a:pos x="1296" y="320"/>
                </a:cxn>
                <a:cxn ang="0">
                  <a:pos x="1313" y="379"/>
                </a:cxn>
                <a:cxn ang="0">
                  <a:pos x="1104" y="438"/>
                </a:cxn>
                <a:cxn ang="0">
                  <a:pos x="1129" y="590"/>
                </a:cxn>
                <a:cxn ang="0">
                  <a:pos x="1171" y="994"/>
                </a:cxn>
                <a:cxn ang="0">
                  <a:pos x="1480" y="1188"/>
                </a:cxn>
                <a:cxn ang="0">
                  <a:pos x="1204" y="1205"/>
                </a:cxn>
                <a:cxn ang="0">
                  <a:pos x="995" y="935"/>
                </a:cxn>
                <a:cxn ang="0">
                  <a:pos x="652" y="1180"/>
                </a:cxn>
              </a:cxnLst>
              <a:rect l="0" t="0" r="r" b="b"/>
              <a:pathLst>
                <a:path w="1480" h="1247">
                  <a:moveTo>
                    <a:pt x="301" y="25"/>
                  </a:moveTo>
                  <a:lnTo>
                    <a:pt x="309" y="8"/>
                  </a:lnTo>
                  <a:lnTo>
                    <a:pt x="317" y="0"/>
                  </a:lnTo>
                  <a:lnTo>
                    <a:pt x="351" y="0"/>
                  </a:lnTo>
                  <a:lnTo>
                    <a:pt x="376" y="8"/>
                  </a:lnTo>
                  <a:lnTo>
                    <a:pt x="401" y="25"/>
                  </a:lnTo>
                  <a:lnTo>
                    <a:pt x="418" y="42"/>
                  </a:lnTo>
                  <a:lnTo>
                    <a:pt x="443" y="59"/>
                  </a:lnTo>
                  <a:lnTo>
                    <a:pt x="460" y="92"/>
                  </a:lnTo>
                  <a:lnTo>
                    <a:pt x="460" y="109"/>
                  </a:lnTo>
                  <a:lnTo>
                    <a:pt x="451" y="118"/>
                  </a:lnTo>
                  <a:lnTo>
                    <a:pt x="426" y="151"/>
                  </a:lnTo>
                  <a:lnTo>
                    <a:pt x="409" y="177"/>
                  </a:lnTo>
                  <a:lnTo>
                    <a:pt x="368" y="261"/>
                  </a:lnTo>
                  <a:lnTo>
                    <a:pt x="326" y="320"/>
                  </a:lnTo>
                  <a:lnTo>
                    <a:pt x="276" y="413"/>
                  </a:lnTo>
                  <a:lnTo>
                    <a:pt x="326" y="472"/>
                  </a:lnTo>
                  <a:lnTo>
                    <a:pt x="326" y="480"/>
                  </a:lnTo>
                  <a:lnTo>
                    <a:pt x="334" y="497"/>
                  </a:lnTo>
                  <a:lnTo>
                    <a:pt x="334" y="514"/>
                  </a:lnTo>
                  <a:lnTo>
                    <a:pt x="326" y="531"/>
                  </a:lnTo>
                  <a:lnTo>
                    <a:pt x="326" y="590"/>
                  </a:lnTo>
                  <a:lnTo>
                    <a:pt x="317" y="657"/>
                  </a:lnTo>
                  <a:lnTo>
                    <a:pt x="317" y="893"/>
                  </a:lnTo>
                  <a:lnTo>
                    <a:pt x="309" y="1087"/>
                  </a:lnTo>
                  <a:lnTo>
                    <a:pt x="309" y="1163"/>
                  </a:lnTo>
                  <a:lnTo>
                    <a:pt x="292" y="1222"/>
                  </a:lnTo>
                  <a:lnTo>
                    <a:pt x="267" y="1247"/>
                  </a:lnTo>
                  <a:lnTo>
                    <a:pt x="259" y="1247"/>
                  </a:lnTo>
                  <a:lnTo>
                    <a:pt x="250" y="1239"/>
                  </a:lnTo>
                  <a:lnTo>
                    <a:pt x="242" y="1239"/>
                  </a:lnTo>
                  <a:lnTo>
                    <a:pt x="242" y="1230"/>
                  </a:lnTo>
                  <a:lnTo>
                    <a:pt x="217" y="1196"/>
                  </a:lnTo>
                  <a:lnTo>
                    <a:pt x="200" y="1154"/>
                  </a:lnTo>
                  <a:lnTo>
                    <a:pt x="200" y="1121"/>
                  </a:lnTo>
                  <a:lnTo>
                    <a:pt x="209" y="1087"/>
                  </a:lnTo>
                  <a:lnTo>
                    <a:pt x="217" y="1019"/>
                  </a:lnTo>
                  <a:lnTo>
                    <a:pt x="234" y="927"/>
                  </a:lnTo>
                  <a:lnTo>
                    <a:pt x="250" y="809"/>
                  </a:lnTo>
                  <a:lnTo>
                    <a:pt x="250" y="674"/>
                  </a:lnTo>
                  <a:lnTo>
                    <a:pt x="242" y="564"/>
                  </a:lnTo>
                  <a:lnTo>
                    <a:pt x="225" y="480"/>
                  </a:lnTo>
                  <a:lnTo>
                    <a:pt x="142" y="598"/>
                  </a:lnTo>
                  <a:lnTo>
                    <a:pt x="75" y="665"/>
                  </a:lnTo>
                  <a:lnTo>
                    <a:pt x="16" y="699"/>
                  </a:lnTo>
                  <a:lnTo>
                    <a:pt x="0" y="699"/>
                  </a:lnTo>
                  <a:lnTo>
                    <a:pt x="0" y="691"/>
                  </a:lnTo>
                  <a:lnTo>
                    <a:pt x="8" y="682"/>
                  </a:lnTo>
                  <a:lnTo>
                    <a:pt x="16" y="665"/>
                  </a:lnTo>
                  <a:lnTo>
                    <a:pt x="16" y="657"/>
                  </a:lnTo>
                  <a:lnTo>
                    <a:pt x="142" y="480"/>
                  </a:lnTo>
                  <a:lnTo>
                    <a:pt x="225" y="337"/>
                  </a:lnTo>
                  <a:lnTo>
                    <a:pt x="284" y="219"/>
                  </a:lnTo>
                  <a:lnTo>
                    <a:pt x="317" y="135"/>
                  </a:lnTo>
                  <a:lnTo>
                    <a:pt x="326" y="92"/>
                  </a:lnTo>
                  <a:lnTo>
                    <a:pt x="326" y="67"/>
                  </a:lnTo>
                  <a:lnTo>
                    <a:pt x="309" y="33"/>
                  </a:lnTo>
                  <a:lnTo>
                    <a:pt x="301" y="25"/>
                  </a:lnTo>
                  <a:close/>
                  <a:moveTo>
                    <a:pt x="401" y="463"/>
                  </a:moveTo>
                  <a:lnTo>
                    <a:pt x="409" y="455"/>
                  </a:lnTo>
                  <a:lnTo>
                    <a:pt x="418" y="455"/>
                  </a:lnTo>
                  <a:lnTo>
                    <a:pt x="434" y="446"/>
                  </a:lnTo>
                  <a:lnTo>
                    <a:pt x="510" y="430"/>
                  </a:lnTo>
                  <a:lnTo>
                    <a:pt x="552" y="421"/>
                  </a:lnTo>
                  <a:lnTo>
                    <a:pt x="577" y="413"/>
                  </a:lnTo>
                  <a:lnTo>
                    <a:pt x="585" y="328"/>
                  </a:lnTo>
                  <a:lnTo>
                    <a:pt x="593" y="253"/>
                  </a:lnTo>
                  <a:lnTo>
                    <a:pt x="593" y="185"/>
                  </a:lnTo>
                  <a:lnTo>
                    <a:pt x="602" y="151"/>
                  </a:lnTo>
                  <a:lnTo>
                    <a:pt x="577" y="76"/>
                  </a:lnTo>
                  <a:lnTo>
                    <a:pt x="568" y="59"/>
                  </a:lnTo>
                  <a:lnTo>
                    <a:pt x="568" y="42"/>
                  </a:lnTo>
                  <a:lnTo>
                    <a:pt x="585" y="25"/>
                  </a:lnTo>
                  <a:lnTo>
                    <a:pt x="602" y="25"/>
                  </a:lnTo>
                  <a:lnTo>
                    <a:pt x="627" y="33"/>
                  </a:lnTo>
                  <a:lnTo>
                    <a:pt x="660" y="50"/>
                  </a:lnTo>
                  <a:lnTo>
                    <a:pt x="677" y="67"/>
                  </a:lnTo>
                  <a:lnTo>
                    <a:pt x="694" y="76"/>
                  </a:lnTo>
                  <a:lnTo>
                    <a:pt x="710" y="92"/>
                  </a:lnTo>
                  <a:lnTo>
                    <a:pt x="719" y="109"/>
                  </a:lnTo>
                  <a:lnTo>
                    <a:pt x="710" y="143"/>
                  </a:lnTo>
                  <a:lnTo>
                    <a:pt x="694" y="185"/>
                  </a:lnTo>
                  <a:lnTo>
                    <a:pt x="669" y="269"/>
                  </a:lnTo>
                  <a:lnTo>
                    <a:pt x="652" y="387"/>
                  </a:lnTo>
                  <a:lnTo>
                    <a:pt x="685" y="371"/>
                  </a:lnTo>
                  <a:lnTo>
                    <a:pt x="719" y="362"/>
                  </a:lnTo>
                  <a:lnTo>
                    <a:pt x="752" y="362"/>
                  </a:lnTo>
                  <a:lnTo>
                    <a:pt x="777" y="371"/>
                  </a:lnTo>
                  <a:lnTo>
                    <a:pt x="811" y="387"/>
                  </a:lnTo>
                  <a:lnTo>
                    <a:pt x="811" y="413"/>
                  </a:lnTo>
                  <a:lnTo>
                    <a:pt x="769" y="430"/>
                  </a:lnTo>
                  <a:lnTo>
                    <a:pt x="710" y="446"/>
                  </a:lnTo>
                  <a:lnTo>
                    <a:pt x="635" y="463"/>
                  </a:lnTo>
                  <a:lnTo>
                    <a:pt x="593" y="691"/>
                  </a:lnTo>
                  <a:lnTo>
                    <a:pt x="618" y="674"/>
                  </a:lnTo>
                  <a:lnTo>
                    <a:pt x="644" y="665"/>
                  </a:lnTo>
                  <a:lnTo>
                    <a:pt x="652" y="657"/>
                  </a:lnTo>
                  <a:lnTo>
                    <a:pt x="685" y="657"/>
                  </a:lnTo>
                  <a:lnTo>
                    <a:pt x="702" y="665"/>
                  </a:lnTo>
                  <a:lnTo>
                    <a:pt x="727" y="682"/>
                  </a:lnTo>
                  <a:lnTo>
                    <a:pt x="744" y="691"/>
                  </a:lnTo>
                  <a:lnTo>
                    <a:pt x="769" y="708"/>
                  </a:lnTo>
                  <a:lnTo>
                    <a:pt x="777" y="724"/>
                  </a:lnTo>
                  <a:lnTo>
                    <a:pt x="786" y="733"/>
                  </a:lnTo>
                  <a:lnTo>
                    <a:pt x="769" y="767"/>
                  </a:lnTo>
                  <a:lnTo>
                    <a:pt x="752" y="792"/>
                  </a:lnTo>
                  <a:lnTo>
                    <a:pt x="727" y="842"/>
                  </a:lnTo>
                  <a:lnTo>
                    <a:pt x="702" y="935"/>
                  </a:lnTo>
                  <a:lnTo>
                    <a:pt x="719" y="944"/>
                  </a:lnTo>
                  <a:lnTo>
                    <a:pt x="736" y="960"/>
                  </a:lnTo>
                  <a:lnTo>
                    <a:pt x="736" y="977"/>
                  </a:lnTo>
                  <a:lnTo>
                    <a:pt x="727" y="977"/>
                  </a:lnTo>
                  <a:lnTo>
                    <a:pt x="719" y="986"/>
                  </a:lnTo>
                  <a:lnTo>
                    <a:pt x="618" y="994"/>
                  </a:lnTo>
                  <a:lnTo>
                    <a:pt x="560" y="1003"/>
                  </a:lnTo>
                  <a:lnTo>
                    <a:pt x="526" y="1011"/>
                  </a:lnTo>
                  <a:lnTo>
                    <a:pt x="493" y="1011"/>
                  </a:lnTo>
                  <a:lnTo>
                    <a:pt x="493" y="1053"/>
                  </a:lnTo>
                  <a:lnTo>
                    <a:pt x="485" y="1062"/>
                  </a:lnTo>
                  <a:lnTo>
                    <a:pt x="476" y="1062"/>
                  </a:lnTo>
                  <a:lnTo>
                    <a:pt x="451" y="1036"/>
                  </a:lnTo>
                  <a:lnTo>
                    <a:pt x="443" y="1019"/>
                  </a:lnTo>
                  <a:lnTo>
                    <a:pt x="434" y="994"/>
                  </a:lnTo>
                  <a:lnTo>
                    <a:pt x="434" y="977"/>
                  </a:lnTo>
                  <a:lnTo>
                    <a:pt x="418" y="868"/>
                  </a:lnTo>
                  <a:lnTo>
                    <a:pt x="401" y="792"/>
                  </a:lnTo>
                  <a:lnTo>
                    <a:pt x="384" y="758"/>
                  </a:lnTo>
                  <a:lnTo>
                    <a:pt x="376" y="733"/>
                  </a:lnTo>
                  <a:lnTo>
                    <a:pt x="376" y="724"/>
                  </a:lnTo>
                  <a:lnTo>
                    <a:pt x="393" y="716"/>
                  </a:lnTo>
                  <a:lnTo>
                    <a:pt x="401" y="724"/>
                  </a:lnTo>
                  <a:lnTo>
                    <a:pt x="426" y="724"/>
                  </a:lnTo>
                  <a:lnTo>
                    <a:pt x="443" y="733"/>
                  </a:lnTo>
                  <a:lnTo>
                    <a:pt x="535" y="716"/>
                  </a:lnTo>
                  <a:lnTo>
                    <a:pt x="543" y="640"/>
                  </a:lnTo>
                  <a:lnTo>
                    <a:pt x="552" y="598"/>
                  </a:lnTo>
                  <a:lnTo>
                    <a:pt x="560" y="548"/>
                  </a:lnTo>
                  <a:lnTo>
                    <a:pt x="568" y="489"/>
                  </a:lnTo>
                  <a:lnTo>
                    <a:pt x="560" y="489"/>
                  </a:lnTo>
                  <a:lnTo>
                    <a:pt x="526" y="497"/>
                  </a:lnTo>
                  <a:lnTo>
                    <a:pt x="468" y="497"/>
                  </a:lnTo>
                  <a:lnTo>
                    <a:pt x="443" y="489"/>
                  </a:lnTo>
                  <a:lnTo>
                    <a:pt x="409" y="472"/>
                  </a:lnTo>
                  <a:lnTo>
                    <a:pt x="401" y="463"/>
                  </a:lnTo>
                  <a:close/>
                  <a:moveTo>
                    <a:pt x="627" y="927"/>
                  </a:moveTo>
                  <a:lnTo>
                    <a:pt x="644" y="851"/>
                  </a:lnTo>
                  <a:lnTo>
                    <a:pt x="660" y="792"/>
                  </a:lnTo>
                  <a:lnTo>
                    <a:pt x="660" y="741"/>
                  </a:lnTo>
                  <a:lnTo>
                    <a:pt x="652" y="733"/>
                  </a:lnTo>
                  <a:lnTo>
                    <a:pt x="635" y="733"/>
                  </a:lnTo>
                  <a:lnTo>
                    <a:pt x="618" y="741"/>
                  </a:lnTo>
                  <a:lnTo>
                    <a:pt x="501" y="767"/>
                  </a:lnTo>
                  <a:lnTo>
                    <a:pt x="476" y="767"/>
                  </a:lnTo>
                  <a:lnTo>
                    <a:pt x="476" y="800"/>
                  </a:lnTo>
                  <a:lnTo>
                    <a:pt x="485" y="868"/>
                  </a:lnTo>
                  <a:lnTo>
                    <a:pt x="493" y="960"/>
                  </a:lnTo>
                  <a:lnTo>
                    <a:pt x="627" y="927"/>
                  </a:lnTo>
                  <a:close/>
                  <a:moveTo>
                    <a:pt x="652" y="1180"/>
                  </a:moveTo>
                  <a:lnTo>
                    <a:pt x="627" y="1180"/>
                  </a:lnTo>
                  <a:lnTo>
                    <a:pt x="627" y="1171"/>
                  </a:lnTo>
                  <a:lnTo>
                    <a:pt x="702" y="1121"/>
                  </a:lnTo>
                  <a:lnTo>
                    <a:pt x="786" y="1062"/>
                  </a:lnTo>
                  <a:lnTo>
                    <a:pt x="869" y="977"/>
                  </a:lnTo>
                  <a:lnTo>
                    <a:pt x="953" y="868"/>
                  </a:lnTo>
                  <a:lnTo>
                    <a:pt x="903" y="792"/>
                  </a:lnTo>
                  <a:lnTo>
                    <a:pt x="853" y="724"/>
                  </a:lnTo>
                  <a:lnTo>
                    <a:pt x="819" y="699"/>
                  </a:lnTo>
                  <a:lnTo>
                    <a:pt x="811" y="691"/>
                  </a:lnTo>
                  <a:lnTo>
                    <a:pt x="811" y="682"/>
                  </a:lnTo>
                  <a:lnTo>
                    <a:pt x="819" y="682"/>
                  </a:lnTo>
                  <a:lnTo>
                    <a:pt x="836" y="674"/>
                  </a:lnTo>
                  <a:lnTo>
                    <a:pt x="861" y="674"/>
                  </a:lnTo>
                  <a:lnTo>
                    <a:pt x="869" y="682"/>
                  </a:lnTo>
                  <a:lnTo>
                    <a:pt x="886" y="691"/>
                  </a:lnTo>
                  <a:lnTo>
                    <a:pt x="903" y="708"/>
                  </a:lnTo>
                  <a:lnTo>
                    <a:pt x="920" y="733"/>
                  </a:lnTo>
                  <a:lnTo>
                    <a:pt x="945" y="767"/>
                  </a:lnTo>
                  <a:lnTo>
                    <a:pt x="978" y="809"/>
                  </a:lnTo>
                  <a:lnTo>
                    <a:pt x="1012" y="708"/>
                  </a:lnTo>
                  <a:lnTo>
                    <a:pt x="1037" y="615"/>
                  </a:lnTo>
                  <a:lnTo>
                    <a:pt x="1045" y="539"/>
                  </a:lnTo>
                  <a:lnTo>
                    <a:pt x="1045" y="505"/>
                  </a:lnTo>
                  <a:lnTo>
                    <a:pt x="1028" y="455"/>
                  </a:lnTo>
                  <a:lnTo>
                    <a:pt x="970" y="455"/>
                  </a:lnTo>
                  <a:lnTo>
                    <a:pt x="928" y="438"/>
                  </a:lnTo>
                  <a:lnTo>
                    <a:pt x="928" y="446"/>
                  </a:lnTo>
                  <a:lnTo>
                    <a:pt x="869" y="548"/>
                  </a:lnTo>
                  <a:lnTo>
                    <a:pt x="819" y="615"/>
                  </a:lnTo>
                  <a:lnTo>
                    <a:pt x="786" y="649"/>
                  </a:lnTo>
                  <a:lnTo>
                    <a:pt x="769" y="649"/>
                  </a:lnTo>
                  <a:lnTo>
                    <a:pt x="769" y="640"/>
                  </a:lnTo>
                  <a:lnTo>
                    <a:pt x="777" y="615"/>
                  </a:lnTo>
                  <a:lnTo>
                    <a:pt x="803" y="564"/>
                  </a:lnTo>
                  <a:lnTo>
                    <a:pt x="836" y="489"/>
                  </a:lnTo>
                  <a:lnTo>
                    <a:pt x="878" y="396"/>
                  </a:lnTo>
                  <a:lnTo>
                    <a:pt x="911" y="295"/>
                  </a:lnTo>
                  <a:lnTo>
                    <a:pt x="936" y="202"/>
                  </a:lnTo>
                  <a:lnTo>
                    <a:pt x="945" y="118"/>
                  </a:lnTo>
                  <a:lnTo>
                    <a:pt x="945" y="92"/>
                  </a:lnTo>
                  <a:lnTo>
                    <a:pt x="936" y="67"/>
                  </a:lnTo>
                  <a:lnTo>
                    <a:pt x="920" y="33"/>
                  </a:lnTo>
                  <a:lnTo>
                    <a:pt x="920" y="25"/>
                  </a:lnTo>
                  <a:lnTo>
                    <a:pt x="936" y="8"/>
                  </a:lnTo>
                  <a:lnTo>
                    <a:pt x="970" y="8"/>
                  </a:lnTo>
                  <a:lnTo>
                    <a:pt x="995" y="17"/>
                  </a:lnTo>
                  <a:lnTo>
                    <a:pt x="1012" y="25"/>
                  </a:lnTo>
                  <a:lnTo>
                    <a:pt x="1037" y="33"/>
                  </a:lnTo>
                  <a:lnTo>
                    <a:pt x="1070" y="67"/>
                  </a:lnTo>
                  <a:lnTo>
                    <a:pt x="1079" y="84"/>
                  </a:lnTo>
                  <a:lnTo>
                    <a:pt x="1037" y="168"/>
                  </a:lnTo>
                  <a:lnTo>
                    <a:pt x="995" y="295"/>
                  </a:lnTo>
                  <a:lnTo>
                    <a:pt x="945" y="404"/>
                  </a:lnTo>
                  <a:lnTo>
                    <a:pt x="1120" y="362"/>
                  </a:lnTo>
                  <a:lnTo>
                    <a:pt x="1212" y="328"/>
                  </a:lnTo>
                  <a:lnTo>
                    <a:pt x="1279" y="320"/>
                  </a:lnTo>
                  <a:lnTo>
                    <a:pt x="1296" y="320"/>
                  </a:lnTo>
                  <a:lnTo>
                    <a:pt x="1329" y="337"/>
                  </a:lnTo>
                  <a:lnTo>
                    <a:pt x="1338" y="345"/>
                  </a:lnTo>
                  <a:lnTo>
                    <a:pt x="1338" y="362"/>
                  </a:lnTo>
                  <a:lnTo>
                    <a:pt x="1313" y="379"/>
                  </a:lnTo>
                  <a:lnTo>
                    <a:pt x="1271" y="387"/>
                  </a:lnTo>
                  <a:lnTo>
                    <a:pt x="1196" y="404"/>
                  </a:lnTo>
                  <a:lnTo>
                    <a:pt x="1095" y="438"/>
                  </a:lnTo>
                  <a:lnTo>
                    <a:pt x="1104" y="438"/>
                  </a:lnTo>
                  <a:lnTo>
                    <a:pt x="1120" y="446"/>
                  </a:lnTo>
                  <a:lnTo>
                    <a:pt x="1162" y="489"/>
                  </a:lnTo>
                  <a:lnTo>
                    <a:pt x="1162" y="522"/>
                  </a:lnTo>
                  <a:lnTo>
                    <a:pt x="1129" y="590"/>
                  </a:lnTo>
                  <a:lnTo>
                    <a:pt x="1104" y="682"/>
                  </a:lnTo>
                  <a:lnTo>
                    <a:pt x="1070" y="783"/>
                  </a:lnTo>
                  <a:lnTo>
                    <a:pt x="1037" y="868"/>
                  </a:lnTo>
                  <a:lnTo>
                    <a:pt x="1171" y="994"/>
                  </a:lnTo>
                  <a:lnTo>
                    <a:pt x="1288" y="1078"/>
                  </a:lnTo>
                  <a:lnTo>
                    <a:pt x="1388" y="1137"/>
                  </a:lnTo>
                  <a:lnTo>
                    <a:pt x="1455" y="1163"/>
                  </a:lnTo>
                  <a:lnTo>
                    <a:pt x="1480" y="1188"/>
                  </a:lnTo>
                  <a:lnTo>
                    <a:pt x="1455" y="1205"/>
                  </a:lnTo>
                  <a:lnTo>
                    <a:pt x="1371" y="1213"/>
                  </a:lnTo>
                  <a:lnTo>
                    <a:pt x="1221" y="1213"/>
                  </a:lnTo>
                  <a:lnTo>
                    <a:pt x="1204" y="1205"/>
                  </a:lnTo>
                  <a:lnTo>
                    <a:pt x="1171" y="1171"/>
                  </a:lnTo>
                  <a:lnTo>
                    <a:pt x="1137" y="1129"/>
                  </a:lnTo>
                  <a:lnTo>
                    <a:pt x="1079" y="1045"/>
                  </a:lnTo>
                  <a:lnTo>
                    <a:pt x="995" y="935"/>
                  </a:lnTo>
                  <a:lnTo>
                    <a:pt x="920" y="1036"/>
                  </a:lnTo>
                  <a:lnTo>
                    <a:pt x="828" y="1112"/>
                  </a:lnTo>
                  <a:lnTo>
                    <a:pt x="736" y="1163"/>
                  </a:lnTo>
                  <a:lnTo>
                    <a:pt x="652" y="11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57" name="Freeform 661"/>
            <p:cNvSpPr>
              <a:spLocks/>
            </p:cNvSpPr>
            <p:nvPr/>
          </p:nvSpPr>
          <p:spPr bwMode="auto">
            <a:xfrm>
              <a:off x="11855" y="6053"/>
              <a:ext cx="1339" cy="236"/>
            </a:xfrm>
            <a:custGeom>
              <a:avLst/>
              <a:gdLst/>
              <a:ahLst/>
              <a:cxnLst>
                <a:cxn ang="0">
                  <a:pos x="1339" y="127"/>
                </a:cxn>
                <a:cxn ang="0">
                  <a:pos x="1339" y="135"/>
                </a:cxn>
                <a:cxn ang="0">
                  <a:pos x="1314" y="160"/>
                </a:cxn>
                <a:cxn ang="0">
                  <a:pos x="1288" y="160"/>
                </a:cxn>
                <a:cxn ang="0">
                  <a:pos x="1255" y="152"/>
                </a:cxn>
                <a:cxn ang="0">
                  <a:pos x="1180" y="144"/>
                </a:cxn>
                <a:cxn ang="0">
                  <a:pos x="1079" y="135"/>
                </a:cxn>
                <a:cxn ang="0">
                  <a:pos x="887" y="135"/>
                </a:cxn>
                <a:cxn ang="0">
                  <a:pos x="678" y="152"/>
                </a:cxn>
                <a:cxn ang="0">
                  <a:pos x="511" y="169"/>
                </a:cxn>
                <a:cxn ang="0">
                  <a:pos x="394" y="186"/>
                </a:cxn>
                <a:cxn ang="0">
                  <a:pos x="302" y="203"/>
                </a:cxn>
                <a:cxn ang="0">
                  <a:pos x="243" y="219"/>
                </a:cxn>
                <a:cxn ang="0">
                  <a:pos x="201" y="228"/>
                </a:cxn>
                <a:cxn ang="0">
                  <a:pos x="168" y="236"/>
                </a:cxn>
                <a:cxn ang="0">
                  <a:pos x="151" y="236"/>
                </a:cxn>
                <a:cxn ang="0">
                  <a:pos x="101" y="228"/>
                </a:cxn>
                <a:cxn ang="0">
                  <a:pos x="51" y="203"/>
                </a:cxn>
                <a:cxn ang="0">
                  <a:pos x="17" y="177"/>
                </a:cxn>
                <a:cxn ang="0">
                  <a:pos x="0" y="144"/>
                </a:cxn>
                <a:cxn ang="0">
                  <a:pos x="0" y="135"/>
                </a:cxn>
                <a:cxn ang="0">
                  <a:pos x="17" y="118"/>
                </a:cxn>
                <a:cxn ang="0">
                  <a:pos x="117" y="118"/>
                </a:cxn>
                <a:cxn ang="0">
                  <a:pos x="184" y="110"/>
                </a:cxn>
                <a:cxn ang="0">
                  <a:pos x="268" y="101"/>
                </a:cxn>
                <a:cxn ang="0">
                  <a:pos x="377" y="93"/>
                </a:cxn>
                <a:cxn ang="0">
                  <a:pos x="519" y="76"/>
                </a:cxn>
                <a:cxn ang="0">
                  <a:pos x="703" y="59"/>
                </a:cxn>
                <a:cxn ang="0">
                  <a:pos x="946" y="34"/>
                </a:cxn>
                <a:cxn ang="0">
                  <a:pos x="1046" y="17"/>
                </a:cxn>
                <a:cxn ang="0">
                  <a:pos x="1104" y="9"/>
                </a:cxn>
                <a:cxn ang="0">
                  <a:pos x="1155" y="0"/>
                </a:cxn>
                <a:cxn ang="0">
                  <a:pos x="1188" y="9"/>
                </a:cxn>
                <a:cxn ang="0">
                  <a:pos x="1238" y="34"/>
                </a:cxn>
                <a:cxn ang="0">
                  <a:pos x="1322" y="101"/>
                </a:cxn>
                <a:cxn ang="0">
                  <a:pos x="1339" y="127"/>
                </a:cxn>
              </a:cxnLst>
              <a:rect l="0" t="0" r="r" b="b"/>
              <a:pathLst>
                <a:path w="1339" h="236">
                  <a:moveTo>
                    <a:pt x="1339" y="127"/>
                  </a:moveTo>
                  <a:lnTo>
                    <a:pt x="1339" y="135"/>
                  </a:lnTo>
                  <a:lnTo>
                    <a:pt x="1314" y="160"/>
                  </a:lnTo>
                  <a:lnTo>
                    <a:pt x="1288" y="160"/>
                  </a:lnTo>
                  <a:lnTo>
                    <a:pt x="1255" y="152"/>
                  </a:lnTo>
                  <a:lnTo>
                    <a:pt x="1180" y="144"/>
                  </a:lnTo>
                  <a:lnTo>
                    <a:pt x="1079" y="135"/>
                  </a:lnTo>
                  <a:lnTo>
                    <a:pt x="887" y="135"/>
                  </a:lnTo>
                  <a:lnTo>
                    <a:pt x="678" y="152"/>
                  </a:lnTo>
                  <a:lnTo>
                    <a:pt x="511" y="169"/>
                  </a:lnTo>
                  <a:lnTo>
                    <a:pt x="394" y="186"/>
                  </a:lnTo>
                  <a:lnTo>
                    <a:pt x="302" y="203"/>
                  </a:lnTo>
                  <a:lnTo>
                    <a:pt x="243" y="219"/>
                  </a:lnTo>
                  <a:lnTo>
                    <a:pt x="201" y="228"/>
                  </a:lnTo>
                  <a:lnTo>
                    <a:pt x="168" y="236"/>
                  </a:lnTo>
                  <a:lnTo>
                    <a:pt x="151" y="236"/>
                  </a:lnTo>
                  <a:lnTo>
                    <a:pt x="101" y="228"/>
                  </a:lnTo>
                  <a:lnTo>
                    <a:pt x="51" y="203"/>
                  </a:lnTo>
                  <a:lnTo>
                    <a:pt x="17" y="177"/>
                  </a:lnTo>
                  <a:lnTo>
                    <a:pt x="0" y="144"/>
                  </a:lnTo>
                  <a:lnTo>
                    <a:pt x="0" y="135"/>
                  </a:lnTo>
                  <a:lnTo>
                    <a:pt x="17" y="118"/>
                  </a:lnTo>
                  <a:lnTo>
                    <a:pt x="117" y="118"/>
                  </a:lnTo>
                  <a:lnTo>
                    <a:pt x="184" y="110"/>
                  </a:lnTo>
                  <a:lnTo>
                    <a:pt x="268" y="101"/>
                  </a:lnTo>
                  <a:lnTo>
                    <a:pt x="377" y="93"/>
                  </a:lnTo>
                  <a:lnTo>
                    <a:pt x="519" y="76"/>
                  </a:lnTo>
                  <a:lnTo>
                    <a:pt x="703" y="59"/>
                  </a:lnTo>
                  <a:lnTo>
                    <a:pt x="946" y="34"/>
                  </a:lnTo>
                  <a:lnTo>
                    <a:pt x="1046" y="17"/>
                  </a:lnTo>
                  <a:lnTo>
                    <a:pt x="1104" y="9"/>
                  </a:lnTo>
                  <a:lnTo>
                    <a:pt x="1155" y="0"/>
                  </a:lnTo>
                  <a:lnTo>
                    <a:pt x="1188" y="9"/>
                  </a:lnTo>
                  <a:lnTo>
                    <a:pt x="1238" y="34"/>
                  </a:lnTo>
                  <a:lnTo>
                    <a:pt x="1322" y="101"/>
                  </a:lnTo>
                  <a:lnTo>
                    <a:pt x="1339" y="1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58" name="Freeform 662"/>
            <p:cNvSpPr>
              <a:spLocks noEditPoints="1"/>
            </p:cNvSpPr>
            <p:nvPr/>
          </p:nvSpPr>
          <p:spPr bwMode="auto">
            <a:xfrm>
              <a:off x="13470" y="5522"/>
              <a:ext cx="1304" cy="1256"/>
            </a:xfrm>
            <a:custGeom>
              <a:avLst/>
              <a:gdLst/>
              <a:ahLst/>
              <a:cxnLst>
                <a:cxn ang="0">
                  <a:pos x="134" y="312"/>
                </a:cxn>
                <a:cxn ang="0">
                  <a:pos x="134" y="270"/>
                </a:cxn>
                <a:cxn ang="0">
                  <a:pos x="284" y="321"/>
                </a:cxn>
                <a:cxn ang="0">
                  <a:pos x="318" y="354"/>
                </a:cxn>
                <a:cxn ang="0">
                  <a:pos x="343" y="456"/>
                </a:cxn>
                <a:cxn ang="0">
                  <a:pos x="284" y="481"/>
                </a:cxn>
                <a:cxn ang="0">
                  <a:pos x="0" y="936"/>
                </a:cxn>
                <a:cxn ang="0">
                  <a:pos x="16" y="911"/>
                </a:cxn>
                <a:cxn ang="0">
                  <a:pos x="58" y="927"/>
                </a:cxn>
                <a:cxn ang="0">
                  <a:pos x="351" y="624"/>
                </a:cxn>
                <a:cxn ang="0">
                  <a:pos x="368" y="649"/>
                </a:cxn>
                <a:cxn ang="0">
                  <a:pos x="217" y="902"/>
                </a:cxn>
                <a:cxn ang="0">
                  <a:pos x="134" y="1054"/>
                </a:cxn>
                <a:cxn ang="0">
                  <a:pos x="108" y="1079"/>
                </a:cxn>
                <a:cxn ang="0">
                  <a:pos x="25" y="1012"/>
                </a:cxn>
                <a:cxn ang="0">
                  <a:pos x="786" y="76"/>
                </a:cxn>
                <a:cxn ang="0">
                  <a:pos x="694" y="321"/>
                </a:cxn>
                <a:cxn ang="0">
                  <a:pos x="970" y="295"/>
                </a:cxn>
                <a:cxn ang="0">
                  <a:pos x="1070" y="270"/>
                </a:cxn>
                <a:cxn ang="0">
                  <a:pos x="1221" y="371"/>
                </a:cxn>
                <a:cxn ang="0">
                  <a:pos x="1146" y="439"/>
                </a:cxn>
                <a:cxn ang="0">
                  <a:pos x="970" y="548"/>
                </a:cxn>
                <a:cxn ang="0">
                  <a:pos x="953" y="506"/>
                </a:cxn>
                <a:cxn ang="0">
                  <a:pos x="1020" y="388"/>
                </a:cxn>
                <a:cxn ang="0">
                  <a:pos x="945" y="363"/>
                </a:cxn>
                <a:cxn ang="0">
                  <a:pos x="677" y="430"/>
                </a:cxn>
                <a:cxn ang="0">
                  <a:pos x="510" y="590"/>
                </a:cxn>
                <a:cxn ang="0">
                  <a:pos x="451" y="616"/>
                </a:cxn>
                <a:cxn ang="0">
                  <a:pos x="485" y="540"/>
                </a:cxn>
                <a:cxn ang="0">
                  <a:pos x="635" y="253"/>
                </a:cxn>
                <a:cxn ang="0">
                  <a:pos x="644" y="68"/>
                </a:cxn>
                <a:cxn ang="0">
                  <a:pos x="635" y="17"/>
                </a:cxn>
                <a:cxn ang="0">
                  <a:pos x="719" y="9"/>
                </a:cxn>
                <a:cxn ang="0">
                  <a:pos x="794" y="59"/>
                </a:cxn>
                <a:cxn ang="0">
                  <a:pos x="309" y="1163"/>
                </a:cxn>
                <a:cxn ang="0">
                  <a:pos x="585" y="911"/>
                </a:cxn>
                <a:cxn ang="0">
                  <a:pos x="627" y="675"/>
                </a:cxn>
                <a:cxn ang="0">
                  <a:pos x="619" y="582"/>
                </a:cxn>
                <a:cxn ang="0">
                  <a:pos x="736" y="624"/>
                </a:cxn>
                <a:cxn ang="0">
                  <a:pos x="744" y="658"/>
                </a:cxn>
                <a:cxn ang="0">
                  <a:pos x="727" y="734"/>
                </a:cxn>
                <a:cxn ang="0">
                  <a:pos x="987" y="1045"/>
                </a:cxn>
                <a:cxn ang="0">
                  <a:pos x="1304" y="1222"/>
                </a:cxn>
                <a:cxn ang="0">
                  <a:pos x="1154" y="1248"/>
                </a:cxn>
                <a:cxn ang="0">
                  <a:pos x="1003" y="1214"/>
                </a:cxn>
                <a:cxn ang="0">
                  <a:pos x="702" y="826"/>
                </a:cxn>
                <a:cxn ang="0">
                  <a:pos x="535" y="1113"/>
                </a:cxn>
                <a:cxn ang="0">
                  <a:pos x="251" y="1222"/>
                </a:cxn>
                <a:cxn ang="0">
                  <a:pos x="209" y="1214"/>
                </a:cxn>
              </a:cxnLst>
              <a:rect l="0" t="0" r="r" b="b"/>
              <a:pathLst>
                <a:path w="1304" h="1256">
                  <a:moveTo>
                    <a:pt x="175" y="363"/>
                  </a:moveTo>
                  <a:lnTo>
                    <a:pt x="150" y="338"/>
                  </a:lnTo>
                  <a:lnTo>
                    <a:pt x="134" y="312"/>
                  </a:lnTo>
                  <a:lnTo>
                    <a:pt x="125" y="304"/>
                  </a:lnTo>
                  <a:lnTo>
                    <a:pt x="125" y="279"/>
                  </a:lnTo>
                  <a:lnTo>
                    <a:pt x="134" y="270"/>
                  </a:lnTo>
                  <a:lnTo>
                    <a:pt x="142" y="270"/>
                  </a:lnTo>
                  <a:lnTo>
                    <a:pt x="192" y="279"/>
                  </a:lnTo>
                  <a:lnTo>
                    <a:pt x="284" y="321"/>
                  </a:lnTo>
                  <a:lnTo>
                    <a:pt x="292" y="329"/>
                  </a:lnTo>
                  <a:lnTo>
                    <a:pt x="309" y="338"/>
                  </a:lnTo>
                  <a:lnTo>
                    <a:pt x="318" y="354"/>
                  </a:lnTo>
                  <a:lnTo>
                    <a:pt x="334" y="371"/>
                  </a:lnTo>
                  <a:lnTo>
                    <a:pt x="343" y="397"/>
                  </a:lnTo>
                  <a:lnTo>
                    <a:pt x="343" y="456"/>
                  </a:lnTo>
                  <a:lnTo>
                    <a:pt x="334" y="472"/>
                  </a:lnTo>
                  <a:lnTo>
                    <a:pt x="301" y="489"/>
                  </a:lnTo>
                  <a:lnTo>
                    <a:pt x="284" y="481"/>
                  </a:lnTo>
                  <a:lnTo>
                    <a:pt x="259" y="456"/>
                  </a:lnTo>
                  <a:lnTo>
                    <a:pt x="175" y="363"/>
                  </a:lnTo>
                  <a:close/>
                  <a:moveTo>
                    <a:pt x="0" y="936"/>
                  </a:moveTo>
                  <a:lnTo>
                    <a:pt x="0" y="919"/>
                  </a:lnTo>
                  <a:lnTo>
                    <a:pt x="8" y="911"/>
                  </a:lnTo>
                  <a:lnTo>
                    <a:pt x="16" y="911"/>
                  </a:lnTo>
                  <a:lnTo>
                    <a:pt x="25" y="919"/>
                  </a:lnTo>
                  <a:lnTo>
                    <a:pt x="42" y="919"/>
                  </a:lnTo>
                  <a:lnTo>
                    <a:pt x="58" y="927"/>
                  </a:lnTo>
                  <a:lnTo>
                    <a:pt x="67" y="927"/>
                  </a:lnTo>
                  <a:lnTo>
                    <a:pt x="100" y="911"/>
                  </a:lnTo>
                  <a:lnTo>
                    <a:pt x="351" y="624"/>
                  </a:lnTo>
                  <a:lnTo>
                    <a:pt x="359" y="616"/>
                  </a:lnTo>
                  <a:lnTo>
                    <a:pt x="376" y="632"/>
                  </a:lnTo>
                  <a:lnTo>
                    <a:pt x="368" y="649"/>
                  </a:lnTo>
                  <a:lnTo>
                    <a:pt x="351" y="666"/>
                  </a:lnTo>
                  <a:lnTo>
                    <a:pt x="267" y="801"/>
                  </a:lnTo>
                  <a:lnTo>
                    <a:pt x="217" y="902"/>
                  </a:lnTo>
                  <a:lnTo>
                    <a:pt x="175" y="978"/>
                  </a:lnTo>
                  <a:lnTo>
                    <a:pt x="150" y="1029"/>
                  </a:lnTo>
                  <a:lnTo>
                    <a:pt x="134" y="1054"/>
                  </a:lnTo>
                  <a:lnTo>
                    <a:pt x="125" y="1071"/>
                  </a:lnTo>
                  <a:lnTo>
                    <a:pt x="117" y="1079"/>
                  </a:lnTo>
                  <a:lnTo>
                    <a:pt x="108" y="1079"/>
                  </a:lnTo>
                  <a:lnTo>
                    <a:pt x="83" y="1071"/>
                  </a:lnTo>
                  <a:lnTo>
                    <a:pt x="58" y="1054"/>
                  </a:lnTo>
                  <a:lnTo>
                    <a:pt x="25" y="1012"/>
                  </a:lnTo>
                  <a:lnTo>
                    <a:pt x="0" y="936"/>
                  </a:lnTo>
                  <a:close/>
                  <a:moveTo>
                    <a:pt x="794" y="59"/>
                  </a:moveTo>
                  <a:lnTo>
                    <a:pt x="786" y="76"/>
                  </a:lnTo>
                  <a:lnTo>
                    <a:pt x="769" y="127"/>
                  </a:lnTo>
                  <a:lnTo>
                    <a:pt x="744" y="186"/>
                  </a:lnTo>
                  <a:lnTo>
                    <a:pt x="694" y="321"/>
                  </a:lnTo>
                  <a:lnTo>
                    <a:pt x="669" y="363"/>
                  </a:lnTo>
                  <a:lnTo>
                    <a:pt x="803" y="338"/>
                  </a:lnTo>
                  <a:lnTo>
                    <a:pt x="970" y="295"/>
                  </a:lnTo>
                  <a:lnTo>
                    <a:pt x="1012" y="279"/>
                  </a:lnTo>
                  <a:lnTo>
                    <a:pt x="1037" y="270"/>
                  </a:lnTo>
                  <a:lnTo>
                    <a:pt x="1070" y="270"/>
                  </a:lnTo>
                  <a:lnTo>
                    <a:pt x="1104" y="287"/>
                  </a:lnTo>
                  <a:lnTo>
                    <a:pt x="1204" y="354"/>
                  </a:lnTo>
                  <a:lnTo>
                    <a:pt x="1221" y="371"/>
                  </a:lnTo>
                  <a:lnTo>
                    <a:pt x="1221" y="388"/>
                  </a:lnTo>
                  <a:lnTo>
                    <a:pt x="1204" y="405"/>
                  </a:lnTo>
                  <a:lnTo>
                    <a:pt x="1146" y="439"/>
                  </a:lnTo>
                  <a:lnTo>
                    <a:pt x="1079" y="472"/>
                  </a:lnTo>
                  <a:lnTo>
                    <a:pt x="1020" y="515"/>
                  </a:lnTo>
                  <a:lnTo>
                    <a:pt x="970" y="548"/>
                  </a:lnTo>
                  <a:lnTo>
                    <a:pt x="920" y="574"/>
                  </a:lnTo>
                  <a:lnTo>
                    <a:pt x="928" y="548"/>
                  </a:lnTo>
                  <a:lnTo>
                    <a:pt x="953" y="506"/>
                  </a:lnTo>
                  <a:lnTo>
                    <a:pt x="987" y="456"/>
                  </a:lnTo>
                  <a:lnTo>
                    <a:pt x="1012" y="413"/>
                  </a:lnTo>
                  <a:lnTo>
                    <a:pt x="1020" y="388"/>
                  </a:lnTo>
                  <a:lnTo>
                    <a:pt x="1020" y="371"/>
                  </a:lnTo>
                  <a:lnTo>
                    <a:pt x="987" y="354"/>
                  </a:lnTo>
                  <a:lnTo>
                    <a:pt x="945" y="363"/>
                  </a:lnTo>
                  <a:lnTo>
                    <a:pt x="769" y="413"/>
                  </a:lnTo>
                  <a:lnTo>
                    <a:pt x="719" y="430"/>
                  </a:lnTo>
                  <a:lnTo>
                    <a:pt x="677" y="430"/>
                  </a:lnTo>
                  <a:lnTo>
                    <a:pt x="644" y="413"/>
                  </a:lnTo>
                  <a:lnTo>
                    <a:pt x="577" y="515"/>
                  </a:lnTo>
                  <a:lnTo>
                    <a:pt x="510" y="590"/>
                  </a:lnTo>
                  <a:lnTo>
                    <a:pt x="468" y="616"/>
                  </a:lnTo>
                  <a:lnTo>
                    <a:pt x="460" y="624"/>
                  </a:lnTo>
                  <a:lnTo>
                    <a:pt x="451" y="616"/>
                  </a:lnTo>
                  <a:lnTo>
                    <a:pt x="443" y="616"/>
                  </a:lnTo>
                  <a:lnTo>
                    <a:pt x="451" y="599"/>
                  </a:lnTo>
                  <a:lnTo>
                    <a:pt x="485" y="540"/>
                  </a:lnTo>
                  <a:lnTo>
                    <a:pt x="535" y="464"/>
                  </a:lnTo>
                  <a:lnTo>
                    <a:pt x="594" y="363"/>
                  </a:lnTo>
                  <a:lnTo>
                    <a:pt x="635" y="253"/>
                  </a:lnTo>
                  <a:lnTo>
                    <a:pt x="652" y="127"/>
                  </a:lnTo>
                  <a:lnTo>
                    <a:pt x="652" y="93"/>
                  </a:lnTo>
                  <a:lnTo>
                    <a:pt x="644" y="68"/>
                  </a:lnTo>
                  <a:lnTo>
                    <a:pt x="644" y="43"/>
                  </a:lnTo>
                  <a:lnTo>
                    <a:pt x="635" y="26"/>
                  </a:lnTo>
                  <a:lnTo>
                    <a:pt x="635" y="17"/>
                  </a:lnTo>
                  <a:lnTo>
                    <a:pt x="644" y="0"/>
                  </a:lnTo>
                  <a:lnTo>
                    <a:pt x="686" y="0"/>
                  </a:lnTo>
                  <a:lnTo>
                    <a:pt x="719" y="9"/>
                  </a:lnTo>
                  <a:lnTo>
                    <a:pt x="769" y="26"/>
                  </a:lnTo>
                  <a:lnTo>
                    <a:pt x="786" y="43"/>
                  </a:lnTo>
                  <a:lnTo>
                    <a:pt x="794" y="59"/>
                  </a:lnTo>
                  <a:close/>
                  <a:moveTo>
                    <a:pt x="209" y="1214"/>
                  </a:moveTo>
                  <a:lnTo>
                    <a:pt x="226" y="1197"/>
                  </a:lnTo>
                  <a:lnTo>
                    <a:pt x="309" y="1163"/>
                  </a:lnTo>
                  <a:lnTo>
                    <a:pt x="435" y="1088"/>
                  </a:lnTo>
                  <a:lnTo>
                    <a:pt x="527" y="1003"/>
                  </a:lnTo>
                  <a:lnTo>
                    <a:pt x="585" y="911"/>
                  </a:lnTo>
                  <a:lnTo>
                    <a:pt x="619" y="818"/>
                  </a:lnTo>
                  <a:lnTo>
                    <a:pt x="635" y="725"/>
                  </a:lnTo>
                  <a:lnTo>
                    <a:pt x="627" y="675"/>
                  </a:lnTo>
                  <a:lnTo>
                    <a:pt x="610" y="616"/>
                  </a:lnTo>
                  <a:lnTo>
                    <a:pt x="602" y="599"/>
                  </a:lnTo>
                  <a:lnTo>
                    <a:pt x="619" y="582"/>
                  </a:lnTo>
                  <a:lnTo>
                    <a:pt x="644" y="582"/>
                  </a:lnTo>
                  <a:lnTo>
                    <a:pt x="719" y="607"/>
                  </a:lnTo>
                  <a:lnTo>
                    <a:pt x="736" y="624"/>
                  </a:lnTo>
                  <a:lnTo>
                    <a:pt x="752" y="632"/>
                  </a:lnTo>
                  <a:lnTo>
                    <a:pt x="752" y="649"/>
                  </a:lnTo>
                  <a:lnTo>
                    <a:pt x="744" y="658"/>
                  </a:lnTo>
                  <a:lnTo>
                    <a:pt x="736" y="675"/>
                  </a:lnTo>
                  <a:lnTo>
                    <a:pt x="727" y="700"/>
                  </a:lnTo>
                  <a:lnTo>
                    <a:pt x="727" y="734"/>
                  </a:lnTo>
                  <a:lnTo>
                    <a:pt x="719" y="767"/>
                  </a:lnTo>
                  <a:lnTo>
                    <a:pt x="853" y="919"/>
                  </a:lnTo>
                  <a:lnTo>
                    <a:pt x="987" y="1045"/>
                  </a:lnTo>
                  <a:lnTo>
                    <a:pt x="1037" y="1079"/>
                  </a:lnTo>
                  <a:lnTo>
                    <a:pt x="1288" y="1206"/>
                  </a:lnTo>
                  <a:lnTo>
                    <a:pt x="1304" y="1222"/>
                  </a:lnTo>
                  <a:lnTo>
                    <a:pt x="1279" y="1231"/>
                  </a:lnTo>
                  <a:lnTo>
                    <a:pt x="1221" y="1239"/>
                  </a:lnTo>
                  <a:lnTo>
                    <a:pt x="1154" y="1248"/>
                  </a:lnTo>
                  <a:lnTo>
                    <a:pt x="1095" y="1256"/>
                  </a:lnTo>
                  <a:lnTo>
                    <a:pt x="1045" y="1256"/>
                  </a:lnTo>
                  <a:lnTo>
                    <a:pt x="1003" y="1214"/>
                  </a:lnTo>
                  <a:lnTo>
                    <a:pt x="911" y="1113"/>
                  </a:lnTo>
                  <a:lnTo>
                    <a:pt x="811" y="978"/>
                  </a:lnTo>
                  <a:lnTo>
                    <a:pt x="702" y="826"/>
                  </a:lnTo>
                  <a:lnTo>
                    <a:pt x="669" y="927"/>
                  </a:lnTo>
                  <a:lnTo>
                    <a:pt x="619" y="1020"/>
                  </a:lnTo>
                  <a:lnTo>
                    <a:pt x="535" y="1113"/>
                  </a:lnTo>
                  <a:lnTo>
                    <a:pt x="435" y="1172"/>
                  </a:lnTo>
                  <a:lnTo>
                    <a:pt x="343" y="1206"/>
                  </a:lnTo>
                  <a:lnTo>
                    <a:pt x="251" y="1222"/>
                  </a:lnTo>
                  <a:lnTo>
                    <a:pt x="226" y="1222"/>
                  </a:lnTo>
                  <a:lnTo>
                    <a:pt x="217" y="1214"/>
                  </a:lnTo>
                  <a:lnTo>
                    <a:pt x="209" y="12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59" name="Freeform 663"/>
            <p:cNvSpPr>
              <a:spLocks/>
            </p:cNvSpPr>
            <p:nvPr/>
          </p:nvSpPr>
          <p:spPr bwMode="auto">
            <a:xfrm>
              <a:off x="15544" y="5978"/>
              <a:ext cx="276" cy="488"/>
            </a:xfrm>
            <a:custGeom>
              <a:avLst/>
              <a:gdLst/>
              <a:ahLst/>
              <a:cxnLst>
                <a:cxn ang="0">
                  <a:pos x="276" y="176"/>
                </a:cxn>
                <a:cxn ang="0">
                  <a:pos x="251" y="286"/>
                </a:cxn>
                <a:cxn ang="0">
                  <a:pos x="176" y="396"/>
                </a:cxn>
                <a:cxn ang="0">
                  <a:pos x="59" y="488"/>
                </a:cxn>
                <a:cxn ang="0">
                  <a:pos x="25" y="455"/>
                </a:cxn>
                <a:cxn ang="0">
                  <a:pos x="117" y="387"/>
                </a:cxn>
                <a:cxn ang="0">
                  <a:pos x="167" y="311"/>
                </a:cxn>
                <a:cxn ang="0">
                  <a:pos x="184" y="235"/>
                </a:cxn>
                <a:cxn ang="0">
                  <a:pos x="159" y="244"/>
                </a:cxn>
                <a:cxn ang="0">
                  <a:pos x="125" y="252"/>
                </a:cxn>
                <a:cxn ang="0">
                  <a:pos x="84" y="244"/>
                </a:cxn>
                <a:cxn ang="0">
                  <a:pos x="33" y="210"/>
                </a:cxn>
                <a:cxn ang="0">
                  <a:pos x="0" y="160"/>
                </a:cxn>
                <a:cxn ang="0">
                  <a:pos x="0" y="126"/>
                </a:cxn>
                <a:cxn ang="0">
                  <a:pos x="17" y="59"/>
                </a:cxn>
                <a:cxn ang="0">
                  <a:pos x="42" y="33"/>
                </a:cxn>
                <a:cxn ang="0">
                  <a:pos x="67" y="16"/>
                </a:cxn>
                <a:cxn ang="0">
                  <a:pos x="100" y="8"/>
                </a:cxn>
                <a:cxn ang="0">
                  <a:pos x="125" y="0"/>
                </a:cxn>
                <a:cxn ang="0">
                  <a:pos x="159" y="8"/>
                </a:cxn>
                <a:cxn ang="0">
                  <a:pos x="201" y="16"/>
                </a:cxn>
                <a:cxn ang="0">
                  <a:pos x="234" y="50"/>
                </a:cxn>
                <a:cxn ang="0">
                  <a:pos x="268" y="101"/>
                </a:cxn>
                <a:cxn ang="0">
                  <a:pos x="276" y="176"/>
                </a:cxn>
              </a:cxnLst>
              <a:rect l="0" t="0" r="r" b="b"/>
              <a:pathLst>
                <a:path w="276" h="488">
                  <a:moveTo>
                    <a:pt x="276" y="176"/>
                  </a:moveTo>
                  <a:lnTo>
                    <a:pt x="251" y="286"/>
                  </a:lnTo>
                  <a:lnTo>
                    <a:pt x="176" y="396"/>
                  </a:lnTo>
                  <a:lnTo>
                    <a:pt x="59" y="488"/>
                  </a:lnTo>
                  <a:lnTo>
                    <a:pt x="25" y="455"/>
                  </a:lnTo>
                  <a:lnTo>
                    <a:pt x="117" y="387"/>
                  </a:lnTo>
                  <a:lnTo>
                    <a:pt x="167" y="311"/>
                  </a:lnTo>
                  <a:lnTo>
                    <a:pt x="184" y="235"/>
                  </a:lnTo>
                  <a:lnTo>
                    <a:pt x="159" y="244"/>
                  </a:lnTo>
                  <a:lnTo>
                    <a:pt x="125" y="252"/>
                  </a:lnTo>
                  <a:lnTo>
                    <a:pt x="84" y="244"/>
                  </a:lnTo>
                  <a:lnTo>
                    <a:pt x="33" y="21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7" y="59"/>
                  </a:lnTo>
                  <a:lnTo>
                    <a:pt x="42" y="33"/>
                  </a:lnTo>
                  <a:lnTo>
                    <a:pt x="67" y="16"/>
                  </a:lnTo>
                  <a:lnTo>
                    <a:pt x="100" y="8"/>
                  </a:lnTo>
                  <a:lnTo>
                    <a:pt x="125" y="0"/>
                  </a:lnTo>
                  <a:lnTo>
                    <a:pt x="159" y="8"/>
                  </a:lnTo>
                  <a:lnTo>
                    <a:pt x="201" y="16"/>
                  </a:lnTo>
                  <a:lnTo>
                    <a:pt x="234" y="50"/>
                  </a:lnTo>
                  <a:lnTo>
                    <a:pt x="268" y="101"/>
                  </a:lnTo>
                  <a:lnTo>
                    <a:pt x="276" y="1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60" name="Freeform 664"/>
            <p:cNvSpPr>
              <a:spLocks noEditPoints="1"/>
            </p:cNvSpPr>
            <p:nvPr/>
          </p:nvSpPr>
          <p:spPr bwMode="auto">
            <a:xfrm>
              <a:off x="16598" y="5438"/>
              <a:ext cx="1397" cy="1399"/>
            </a:xfrm>
            <a:custGeom>
              <a:avLst/>
              <a:gdLst/>
              <a:ahLst/>
              <a:cxnLst>
                <a:cxn ang="0">
                  <a:pos x="460" y="93"/>
                </a:cxn>
                <a:cxn ang="0">
                  <a:pos x="560" y="261"/>
                </a:cxn>
                <a:cxn ang="0">
                  <a:pos x="636" y="287"/>
                </a:cxn>
                <a:cxn ang="0">
                  <a:pos x="577" y="304"/>
                </a:cxn>
                <a:cxn ang="0">
                  <a:pos x="569" y="396"/>
                </a:cxn>
                <a:cxn ang="0">
                  <a:pos x="510" y="422"/>
                </a:cxn>
                <a:cxn ang="0">
                  <a:pos x="201" y="396"/>
                </a:cxn>
                <a:cxn ang="0">
                  <a:pos x="134" y="337"/>
                </a:cxn>
                <a:cxn ang="0">
                  <a:pos x="251" y="312"/>
                </a:cxn>
                <a:cxn ang="0">
                  <a:pos x="410" y="118"/>
                </a:cxn>
                <a:cxn ang="0">
                  <a:pos x="803" y="245"/>
                </a:cxn>
                <a:cxn ang="0">
                  <a:pos x="853" y="59"/>
                </a:cxn>
                <a:cxn ang="0">
                  <a:pos x="878" y="0"/>
                </a:cxn>
                <a:cxn ang="0">
                  <a:pos x="978" y="110"/>
                </a:cxn>
                <a:cxn ang="0">
                  <a:pos x="928" y="219"/>
                </a:cxn>
                <a:cxn ang="0">
                  <a:pos x="1154" y="194"/>
                </a:cxn>
                <a:cxn ang="0">
                  <a:pos x="1238" y="253"/>
                </a:cxn>
                <a:cxn ang="0">
                  <a:pos x="1204" y="278"/>
                </a:cxn>
                <a:cxn ang="0">
                  <a:pos x="987" y="278"/>
                </a:cxn>
                <a:cxn ang="0">
                  <a:pos x="794" y="489"/>
                </a:cxn>
                <a:cxn ang="0">
                  <a:pos x="778" y="447"/>
                </a:cxn>
                <a:cxn ang="0">
                  <a:pos x="769" y="278"/>
                </a:cxn>
                <a:cxn ang="0">
                  <a:pos x="410" y="548"/>
                </a:cxn>
                <a:cxn ang="0">
                  <a:pos x="477" y="556"/>
                </a:cxn>
                <a:cxn ang="0">
                  <a:pos x="535" y="674"/>
                </a:cxn>
                <a:cxn ang="0">
                  <a:pos x="393" y="843"/>
                </a:cxn>
                <a:cxn ang="0">
                  <a:pos x="443" y="893"/>
                </a:cxn>
                <a:cxn ang="0">
                  <a:pos x="443" y="1028"/>
                </a:cxn>
                <a:cxn ang="0">
                  <a:pos x="418" y="1298"/>
                </a:cxn>
                <a:cxn ang="0">
                  <a:pos x="360" y="1391"/>
                </a:cxn>
                <a:cxn ang="0">
                  <a:pos x="318" y="1298"/>
                </a:cxn>
                <a:cxn ang="0">
                  <a:pos x="351" y="1087"/>
                </a:cxn>
                <a:cxn ang="0">
                  <a:pos x="234" y="986"/>
                </a:cxn>
                <a:cxn ang="0">
                  <a:pos x="17" y="1138"/>
                </a:cxn>
                <a:cxn ang="0">
                  <a:pos x="58" y="1062"/>
                </a:cxn>
                <a:cxn ang="0">
                  <a:pos x="401" y="658"/>
                </a:cxn>
                <a:cxn ang="0">
                  <a:pos x="410" y="565"/>
                </a:cxn>
                <a:cxn ang="0">
                  <a:pos x="769" y="1315"/>
                </a:cxn>
                <a:cxn ang="0">
                  <a:pos x="702" y="1113"/>
                </a:cxn>
                <a:cxn ang="0">
                  <a:pos x="702" y="649"/>
                </a:cxn>
                <a:cxn ang="0">
                  <a:pos x="694" y="565"/>
                </a:cxn>
                <a:cxn ang="0">
                  <a:pos x="769" y="582"/>
                </a:cxn>
                <a:cxn ang="0">
                  <a:pos x="794" y="733"/>
                </a:cxn>
                <a:cxn ang="0">
                  <a:pos x="1029" y="691"/>
                </a:cxn>
                <a:cxn ang="0">
                  <a:pos x="1054" y="615"/>
                </a:cxn>
                <a:cxn ang="0">
                  <a:pos x="1171" y="666"/>
                </a:cxn>
                <a:cxn ang="0">
                  <a:pos x="1070" y="792"/>
                </a:cxn>
                <a:cxn ang="0">
                  <a:pos x="778" y="1020"/>
                </a:cxn>
                <a:cxn ang="0">
                  <a:pos x="870" y="1247"/>
                </a:cxn>
                <a:cxn ang="0">
                  <a:pos x="1179" y="1256"/>
                </a:cxn>
                <a:cxn ang="0">
                  <a:pos x="1280" y="1011"/>
                </a:cxn>
                <a:cxn ang="0">
                  <a:pos x="1305" y="1028"/>
                </a:cxn>
                <a:cxn ang="0">
                  <a:pos x="1388" y="1231"/>
                </a:cxn>
                <a:cxn ang="0">
                  <a:pos x="1296" y="1340"/>
                </a:cxn>
              </a:cxnLst>
              <a:rect l="0" t="0" r="r" b="b"/>
              <a:pathLst>
                <a:path w="1397" h="1399">
                  <a:moveTo>
                    <a:pt x="410" y="118"/>
                  </a:moveTo>
                  <a:lnTo>
                    <a:pt x="410" y="110"/>
                  </a:lnTo>
                  <a:lnTo>
                    <a:pt x="426" y="93"/>
                  </a:lnTo>
                  <a:lnTo>
                    <a:pt x="460" y="93"/>
                  </a:lnTo>
                  <a:lnTo>
                    <a:pt x="535" y="118"/>
                  </a:lnTo>
                  <a:lnTo>
                    <a:pt x="552" y="152"/>
                  </a:lnTo>
                  <a:lnTo>
                    <a:pt x="552" y="219"/>
                  </a:lnTo>
                  <a:lnTo>
                    <a:pt x="560" y="261"/>
                  </a:lnTo>
                  <a:lnTo>
                    <a:pt x="585" y="253"/>
                  </a:lnTo>
                  <a:lnTo>
                    <a:pt x="627" y="253"/>
                  </a:lnTo>
                  <a:lnTo>
                    <a:pt x="636" y="261"/>
                  </a:lnTo>
                  <a:lnTo>
                    <a:pt x="636" y="287"/>
                  </a:lnTo>
                  <a:lnTo>
                    <a:pt x="619" y="295"/>
                  </a:lnTo>
                  <a:lnTo>
                    <a:pt x="610" y="295"/>
                  </a:lnTo>
                  <a:lnTo>
                    <a:pt x="594" y="304"/>
                  </a:lnTo>
                  <a:lnTo>
                    <a:pt x="577" y="304"/>
                  </a:lnTo>
                  <a:lnTo>
                    <a:pt x="569" y="312"/>
                  </a:lnTo>
                  <a:lnTo>
                    <a:pt x="560" y="312"/>
                  </a:lnTo>
                  <a:lnTo>
                    <a:pt x="560" y="354"/>
                  </a:lnTo>
                  <a:lnTo>
                    <a:pt x="569" y="396"/>
                  </a:lnTo>
                  <a:lnTo>
                    <a:pt x="569" y="464"/>
                  </a:lnTo>
                  <a:lnTo>
                    <a:pt x="560" y="472"/>
                  </a:lnTo>
                  <a:lnTo>
                    <a:pt x="535" y="472"/>
                  </a:lnTo>
                  <a:lnTo>
                    <a:pt x="510" y="422"/>
                  </a:lnTo>
                  <a:lnTo>
                    <a:pt x="493" y="337"/>
                  </a:lnTo>
                  <a:lnTo>
                    <a:pt x="268" y="405"/>
                  </a:lnTo>
                  <a:lnTo>
                    <a:pt x="226" y="405"/>
                  </a:lnTo>
                  <a:lnTo>
                    <a:pt x="201" y="396"/>
                  </a:lnTo>
                  <a:lnTo>
                    <a:pt x="184" y="388"/>
                  </a:lnTo>
                  <a:lnTo>
                    <a:pt x="159" y="371"/>
                  </a:lnTo>
                  <a:lnTo>
                    <a:pt x="142" y="354"/>
                  </a:lnTo>
                  <a:lnTo>
                    <a:pt x="134" y="337"/>
                  </a:lnTo>
                  <a:lnTo>
                    <a:pt x="134" y="320"/>
                  </a:lnTo>
                  <a:lnTo>
                    <a:pt x="184" y="320"/>
                  </a:lnTo>
                  <a:lnTo>
                    <a:pt x="217" y="312"/>
                  </a:lnTo>
                  <a:lnTo>
                    <a:pt x="251" y="312"/>
                  </a:lnTo>
                  <a:lnTo>
                    <a:pt x="376" y="295"/>
                  </a:lnTo>
                  <a:lnTo>
                    <a:pt x="485" y="278"/>
                  </a:lnTo>
                  <a:lnTo>
                    <a:pt x="460" y="194"/>
                  </a:lnTo>
                  <a:lnTo>
                    <a:pt x="410" y="118"/>
                  </a:lnTo>
                  <a:close/>
                  <a:moveTo>
                    <a:pt x="753" y="261"/>
                  </a:moveTo>
                  <a:lnTo>
                    <a:pt x="761" y="253"/>
                  </a:lnTo>
                  <a:lnTo>
                    <a:pt x="778" y="253"/>
                  </a:lnTo>
                  <a:lnTo>
                    <a:pt x="803" y="245"/>
                  </a:lnTo>
                  <a:lnTo>
                    <a:pt x="828" y="245"/>
                  </a:lnTo>
                  <a:lnTo>
                    <a:pt x="845" y="160"/>
                  </a:lnTo>
                  <a:lnTo>
                    <a:pt x="853" y="84"/>
                  </a:lnTo>
                  <a:lnTo>
                    <a:pt x="853" y="59"/>
                  </a:lnTo>
                  <a:lnTo>
                    <a:pt x="845" y="34"/>
                  </a:lnTo>
                  <a:lnTo>
                    <a:pt x="836" y="25"/>
                  </a:lnTo>
                  <a:lnTo>
                    <a:pt x="853" y="9"/>
                  </a:lnTo>
                  <a:lnTo>
                    <a:pt x="878" y="0"/>
                  </a:lnTo>
                  <a:lnTo>
                    <a:pt x="928" y="17"/>
                  </a:lnTo>
                  <a:lnTo>
                    <a:pt x="953" y="34"/>
                  </a:lnTo>
                  <a:lnTo>
                    <a:pt x="995" y="76"/>
                  </a:lnTo>
                  <a:lnTo>
                    <a:pt x="978" y="110"/>
                  </a:lnTo>
                  <a:lnTo>
                    <a:pt x="962" y="135"/>
                  </a:lnTo>
                  <a:lnTo>
                    <a:pt x="937" y="186"/>
                  </a:lnTo>
                  <a:lnTo>
                    <a:pt x="928" y="211"/>
                  </a:lnTo>
                  <a:lnTo>
                    <a:pt x="928" y="219"/>
                  </a:lnTo>
                  <a:lnTo>
                    <a:pt x="920" y="228"/>
                  </a:lnTo>
                  <a:lnTo>
                    <a:pt x="995" y="211"/>
                  </a:lnTo>
                  <a:lnTo>
                    <a:pt x="1045" y="194"/>
                  </a:lnTo>
                  <a:lnTo>
                    <a:pt x="1154" y="194"/>
                  </a:lnTo>
                  <a:lnTo>
                    <a:pt x="1188" y="202"/>
                  </a:lnTo>
                  <a:lnTo>
                    <a:pt x="1221" y="228"/>
                  </a:lnTo>
                  <a:lnTo>
                    <a:pt x="1229" y="236"/>
                  </a:lnTo>
                  <a:lnTo>
                    <a:pt x="1238" y="253"/>
                  </a:lnTo>
                  <a:lnTo>
                    <a:pt x="1238" y="261"/>
                  </a:lnTo>
                  <a:lnTo>
                    <a:pt x="1229" y="270"/>
                  </a:lnTo>
                  <a:lnTo>
                    <a:pt x="1221" y="270"/>
                  </a:lnTo>
                  <a:lnTo>
                    <a:pt x="1204" y="278"/>
                  </a:lnTo>
                  <a:lnTo>
                    <a:pt x="1188" y="278"/>
                  </a:lnTo>
                  <a:lnTo>
                    <a:pt x="1154" y="270"/>
                  </a:lnTo>
                  <a:lnTo>
                    <a:pt x="1112" y="270"/>
                  </a:lnTo>
                  <a:lnTo>
                    <a:pt x="987" y="278"/>
                  </a:lnTo>
                  <a:lnTo>
                    <a:pt x="895" y="304"/>
                  </a:lnTo>
                  <a:lnTo>
                    <a:pt x="853" y="396"/>
                  </a:lnTo>
                  <a:lnTo>
                    <a:pt x="820" y="455"/>
                  </a:lnTo>
                  <a:lnTo>
                    <a:pt x="794" y="489"/>
                  </a:lnTo>
                  <a:lnTo>
                    <a:pt x="778" y="497"/>
                  </a:lnTo>
                  <a:lnTo>
                    <a:pt x="769" y="489"/>
                  </a:lnTo>
                  <a:lnTo>
                    <a:pt x="769" y="481"/>
                  </a:lnTo>
                  <a:lnTo>
                    <a:pt x="778" y="447"/>
                  </a:lnTo>
                  <a:lnTo>
                    <a:pt x="786" y="388"/>
                  </a:lnTo>
                  <a:lnTo>
                    <a:pt x="811" y="304"/>
                  </a:lnTo>
                  <a:lnTo>
                    <a:pt x="778" y="287"/>
                  </a:lnTo>
                  <a:lnTo>
                    <a:pt x="769" y="278"/>
                  </a:lnTo>
                  <a:lnTo>
                    <a:pt x="753" y="270"/>
                  </a:lnTo>
                  <a:lnTo>
                    <a:pt x="753" y="261"/>
                  </a:lnTo>
                  <a:close/>
                  <a:moveTo>
                    <a:pt x="410" y="565"/>
                  </a:moveTo>
                  <a:lnTo>
                    <a:pt x="410" y="548"/>
                  </a:lnTo>
                  <a:lnTo>
                    <a:pt x="418" y="540"/>
                  </a:lnTo>
                  <a:lnTo>
                    <a:pt x="435" y="540"/>
                  </a:lnTo>
                  <a:lnTo>
                    <a:pt x="452" y="548"/>
                  </a:lnTo>
                  <a:lnTo>
                    <a:pt x="477" y="556"/>
                  </a:lnTo>
                  <a:lnTo>
                    <a:pt x="502" y="582"/>
                  </a:lnTo>
                  <a:lnTo>
                    <a:pt x="535" y="624"/>
                  </a:lnTo>
                  <a:lnTo>
                    <a:pt x="552" y="649"/>
                  </a:lnTo>
                  <a:lnTo>
                    <a:pt x="535" y="674"/>
                  </a:lnTo>
                  <a:lnTo>
                    <a:pt x="510" y="708"/>
                  </a:lnTo>
                  <a:lnTo>
                    <a:pt x="460" y="759"/>
                  </a:lnTo>
                  <a:lnTo>
                    <a:pt x="385" y="843"/>
                  </a:lnTo>
                  <a:lnTo>
                    <a:pt x="393" y="843"/>
                  </a:lnTo>
                  <a:lnTo>
                    <a:pt x="401" y="851"/>
                  </a:lnTo>
                  <a:lnTo>
                    <a:pt x="410" y="868"/>
                  </a:lnTo>
                  <a:lnTo>
                    <a:pt x="426" y="877"/>
                  </a:lnTo>
                  <a:lnTo>
                    <a:pt x="443" y="893"/>
                  </a:lnTo>
                  <a:lnTo>
                    <a:pt x="452" y="910"/>
                  </a:lnTo>
                  <a:lnTo>
                    <a:pt x="452" y="952"/>
                  </a:lnTo>
                  <a:lnTo>
                    <a:pt x="443" y="978"/>
                  </a:lnTo>
                  <a:lnTo>
                    <a:pt x="443" y="1028"/>
                  </a:lnTo>
                  <a:lnTo>
                    <a:pt x="435" y="1113"/>
                  </a:lnTo>
                  <a:lnTo>
                    <a:pt x="426" y="1239"/>
                  </a:lnTo>
                  <a:lnTo>
                    <a:pt x="426" y="1247"/>
                  </a:lnTo>
                  <a:lnTo>
                    <a:pt x="418" y="1298"/>
                  </a:lnTo>
                  <a:lnTo>
                    <a:pt x="410" y="1340"/>
                  </a:lnTo>
                  <a:lnTo>
                    <a:pt x="393" y="1382"/>
                  </a:lnTo>
                  <a:lnTo>
                    <a:pt x="376" y="1399"/>
                  </a:lnTo>
                  <a:lnTo>
                    <a:pt x="360" y="1391"/>
                  </a:lnTo>
                  <a:lnTo>
                    <a:pt x="351" y="1374"/>
                  </a:lnTo>
                  <a:lnTo>
                    <a:pt x="334" y="1357"/>
                  </a:lnTo>
                  <a:lnTo>
                    <a:pt x="326" y="1332"/>
                  </a:lnTo>
                  <a:lnTo>
                    <a:pt x="318" y="1298"/>
                  </a:lnTo>
                  <a:lnTo>
                    <a:pt x="318" y="1273"/>
                  </a:lnTo>
                  <a:lnTo>
                    <a:pt x="326" y="1231"/>
                  </a:lnTo>
                  <a:lnTo>
                    <a:pt x="334" y="1163"/>
                  </a:lnTo>
                  <a:lnTo>
                    <a:pt x="351" y="1087"/>
                  </a:lnTo>
                  <a:lnTo>
                    <a:pt x="360" y="995"/>
                  </a:lnTo>
                  <a:lnTo>
                    <a:pt x="360" y="952"/>
                  </a:lnTo>
                  <a:lnTo>
                    <a:pt x="343" y="885"/>
                  </a:lnTo>
                  <a:lnTo>
                    <a:pt x="234" y="986"/>
                  </a:lnTo>
                  <a:lnTo>
                    <a:pt x="142" y="1062"/>
                  </a:lnTo>
                  <a:lnTo>
                    <a:pt x="75" y="1113"/>
                  </a:lnTo>
                  <a:lnTo>
                    <a:pt x="25" y="1138"/>
                  </a:lnTo>
                  <a:lnTo>
                    <a:pt x="17" y="1138"/>
                  </a:lnTo>
                  <a:lnTo>
                    <a:pt x="0" y="1121"/>
                  </a:lnTo>
                  <a:lnTo>
                    <a:pt x="8" y="1113"/>
                  </a:lnTo>
                  <a:lnTo>
                    <a:pt x="25" y="1104"/>
                  </a:lnTo>
                  <a:lnTo>
                    <a:pt x="58" y="1062"/>
                  </a:lnTo>
                  <a:lnTo>
                    <a:pt x="242" y="877"/>
                  </a:lnTo>
                  <a:lnTo>
                    <a:pt x="309" y="801"/>
                  </a:lnTo>
                  <a:lnTo>
                    <a:pt x="360" y="725"/>
                  </a:lnTo>
                  <a:lnTo>
                    <a:pt x="401" y="658"/>
                  </a:lnTo>
                  <a:lnTo>
                    <a:pt x="418" y="607"/>
                  </a:lnTo>
                  <a:lnTo>
                    <a:pt x="418" y="590"/>
                  </a:lnTo>
                  <a:lnTo>
                    <a:pt x="410" y="582"/>
                  </a:lnTo>
                  <a:lnTo>
                    <a:pt x="410" y="565"/>
                  </a:lnTo>
                  <a:close/>
                  <a:moveTo>
                    <a:pt x="1029" y="1391"/>
                  </a:moveTo>
                  <a:lnTo>
                    <a:pt x="928" y="1382"/>
                  </a:lnTo>
                  <a:lnTo>
                    <a:pt x="845" y="1357"/>
                  </a:lnTo>
                  <a:lnTo>
                    <a:pt x="769" y="1315"/>
                  </a:lnTo>
                  <a:lnTo>
                    <a:pt x="744" y="1290"/>
                  </a:lnTo>
                  <a:lnTo>
                    <a:pt x="728" y="1256"/>
                  </a:lnTo>
                  <a:lnTo>
                    <a:pt x="711" y="1197"/>
                  </a:lnTo>
                  <a:lnTo>
                    <a:pt x="702" y="1113"/>
                  </a:lnTo>
                  <a:lnTo>
                    <a:pt x="702" y="809"/>
                  </a:lnTo>
                  <a:lnTo>
                    <a:pt x="711" y="759"/>
                  </a:lnTo>
                  <a:lnTo>
                    <a:pt x="711" y="716"/>
                  </a:lnTo>
                  <a:lnTo>
                    <a:pt x="702" y="649"/>
                  </a:lnTo>
                  <a:lnTo>
                    <a:pt x="694" y="607"/>
                  </a:lnTo>
                  <a:lnTo>
                    <a:pt x="686" y="582"/>
                  </a:lnTo>
                  <a:lnTo>
                    <a:pt x="686" y="573"/>
                  </a:lnTo>
                  <a:lnTo>
                    <a:pt x="694" y="565"/>
                  </a:lnTo>
                  <a:lnTo>
                    <a:pt x="711" y="556"/>
                  </a:lnTo>
                  <a:lnTo>
                    <a:pt x="728" y="556"/>
                  </a:lnTo>
                  <a:lnTo>
                    <a:pt x="744" y="565"/>
                  </a:lnTo>
                  <a:lnTo>
                    <a:pt x="769" y="582"/>
                  </a:lnTo>
                  <a:lnTo>
                    <a:pt x="803" y="615"/>
                  </a:lnTo>
                  <a:lnTo>
                    <a:pt x="811" y="641"/>
                  </a:lnTo>
                  <a:lnTo>
                    <a:pt x="803" y="666"/>
                  </a:lnTo>
                  <a:lnTo>
                    <a:pt x="794" y="733"/>
                  </a:lnTo>
                  <a:lnTo>
                    <a:pt x="786" y="818"/>
                  </a:lnTo>
                  <a:lnTo>
                    <a:pt x="778" y="919"/>
                  </a:lnTo>
                  <a:lnTo>
                    <a:pt x="920" y="792"/>
                  </a:lnTo>
                  <a:lnTo>
                    <a:pt x="1029" y="691"/>
                  </a:lnTo>
                  <a:lnTo>
                    <a:pt x="1037" y="666"/>
                  </a:lnTo>
                  <a:lnTo>
                    <a:pt x="1045" y="649"/>
                  </a:lnTo>
                  <a:lnTo>
                    <a:pt x="1045" y="632"/>
                  </a:lnTo>
                  <a:lnTo>
                    <a:pt x="1054" y="615"/>
                  </a:lnTo>
                  <a:lnTo>
                    <a:pt x="1070" y="599"/>
                  </a:lnTo>
                  <a:lnTo>
                    <a:pt x="1104" y="607"/>
                  </a:lnTo>
                  <a:lnTo>
                    <a:pt x="1137" y="632"/>
                  </a:lnTo>
                  <a:lnTo>
                    <a:pt x="1171" y="666"/>
                  </a:lnTo>
                  <a:lnTo>
                    <a:pt x="1188" y="700"/>
                  </a:lnTo>
                  <a:lnTo>
                    <a:pt x="1188" y="725"/>
                  </a:lnTo>
                  <a:lnTo>
                    <a:pt x="1163" y="742"/>
                  </a:lnTo>
                  <a:lnTo>
                    <a:pt x="1070" y="792"/>
                  </a:lnTo>
                  <a:lnTo>
                    <a:pt x="945" y="868"/>
                  </a:lnTo>
                  <a:lnTo>
                    <a:pt x="786" y="961"/>
                  </a:lnTo>
                  <a:lnTo>
                    <a:pt x="778" y="961"/>
                  </a:lnTo>
                  <a:lnTo>
                    <a:pt x="778" y="1020"/>
                  </a:lnTo>
                  <a:lnTo>
                    <a:pt x="786" y="1121"/>
                  </a:lnTo>
                  <a:lnTo>
                    <a:pt x="811" y="1197"/>
                  </a:lnTo>
                  <a:lnTo>
                    <a:pt x="828" y="1222"/>
                  </a:lnTo>
                  <a:lnTo>
                    <a:pt x="870" y="1247"/>
                  </a:lnTo>
                  <a:lnTo>
                    <a:pt x="937" y="1273"/>
                  </a:lnTo>
                  <a:lnTo>
                    <a:pt x="1037" y="1281"/>
                  </a:lnTo>
                  <a:lnTo>
                    <a:pt x="1121" y="1273"/>
                  </a:lnTo>
                  <a:lnTo>
                    <a:pt x="1179" y="1256"/>
                  </a:lnTo>
                  <a:lnTo>
                    <a:pt x="1213" y="1222"/>
                  </a:lnTo>
                  <a:lnTo>
                    <a:pt x="1246" y="1155"/>
                  </a:lnTo>
                  <a:lnTo>
                    <a:pt x="1280" y="1028"/>
                  </a:lnTo>
                  <a:lnTo>
                    <a:pt x="1280" y="1011"/>
                  </a:lnTo>
                  <a:lnTo>
                    <a:pt x="1288" y="1003"/>
                  </a:lnTo>
                  <a:lnTo>
                    <a:pt x="1296" y="1003"/>
                  </a:lnTo>
                  <a:lnTo>
                    <a:pt x="1305" y="1011"/>
                  </a:lnTo>
                  <a:lnTo>
                    <a:pt x="1305" y="1028"/>
                  </a:lnTo>
                  <a:lnTo>
                    <a:pt x="1313" y="1045"/>
                  </a:lnTo>
                  <a:lnTo>
                    <a:pt x="1347" y="1129"/>
                  </a:lnTo>
                  <a:lnTo>
                    <a:pt x="1363" y="1180"/>
                  </a:lnTo>
                  <a:lnTo>
                    <a:pt x="1388" y="1231"/>
                  </a:lnTo>
                  <a:lnTo>
                    <a:pt x="1388" y="1239"/>
                  </a:lnTo>
                  <a:lnTo>
                    <a:pt x="1397" y="1256"/>
                  </a:lnTo>
                  <a:lnTo>
                    <a:pt x="1372" y="1298"/>
                  </a:lnTo>
                  <a:lnTo>
                    <a:pt x="1296" y="1340"/>
                  </a:lnTo>
                  <a:lnTo>
                    <a:pt x="1179" y="1374"/>
                  </a:lnTo>
                  <a:lnTo>
                    <a:pt x="1029" y="13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61" name="Freeform 665"/>
            <p:cNvSpPr>
              <a:spLocks noEditPoints="1"/>
            </p:cNvSpPr>
            <p:nvPr/>
          </p:nvSpPr>
          <p:spPr bwMode="auto">
            <a:xfrm>
              <a:off x="10726" y="9214"/>
              <a:ext cx="1104" cy="1171"/>
            </a:xfrm>
            <a:custGeom>
              <a:avLst/>
              <a:gdLst/>
              <a:ahLst/>
              <a:cxnLst>
                <a:cxn ang="0">
                  <a:pos x="1104" y="438"/>
                </a:cxn>
                <a:cxn ang="0">
                  <a:pos x="1088" y="295"/>
                </a:cxn>
                <a:cxn ang="0">
                  <a:pos x="1029" y="168"/>
                </a:cxn>
                <a:cxn ang="0">
                  <a:pos x="945" y="84"/>
                </a:cxn>
                <a:cxn ang="0">
                  <a:pos x="837" y="25"/>
                </a:cxn>
                <a:cxn ang="0">
                  <a:pos x="703" y="0"/>
                </a:cxn>
                <a:cxn ang="0">
                  <a:pos x="527" y="33"/>
                </a:cxn>
                <a:cxn ang="0">
                  <a:pos x="368" y="109"/>
                </a:cxn>
                <a:cxn ang="0">
                  <a:pos x="226" y="227"/>
                </a:cxn>
                <a:cxn ang="0">
                  <a:pos x="109" y="387"/>
                </a:cxn>
                <a:cxn ang="0">
                  <a:pos x="34" y="556"/>
                </a:cxn>
                <a:cxn ang="0">
                  <a:pos x="0" y="741"/>
                </a:cxn>
                <a:cxn ang="0">
                  <a:pos x="17" y="868"/>
                </a:cxn>
                <a:cxn ang="0">
                  <a:pos x="59" y="969"/>
                </a:cxn>
                <a:cxn ang="0">
                  <a:pos x="117" y="1062"/>
                </a:cxn>
                <a:cxn ang="0">
                  <a:pos x="201" y="1121"/>
                </a:cxn>
                <a:cxn ang="0">
                  <a:pos x="301" y="1163"/>
                </a:cxn>
                <a:cxn ang="0">
                  <a:pos x="410" y="1171"/>
                </a:cxn>
                <a:cxn ang="0">
                  <a:pos x="577" y="1146"/>
                </a:cxn>
                <a:cxn ang="0">
                  <a:pos x="745" y="1070"/>
                </a:cxn>
                <a:cxn ang="0">
                  <a:pos x="887" y="952"/>
                </a:cxn>
                <a:cxn ang="0">
                  <a:pos x="1004" y="800"/>
                </a:cxn>
                <a:cxn ang="0">
                  <a:pos x="1079" y="623"/>
                </a:cxn>
                <a:cxn ang="0">
                  <a:pos x="1104" y="438"/>
                </a:cxn>
                <a:cxn ang="0">
                  <a:pos x="418" y="1129"/>
                </a:cxn>
                <a:cxn ang="0">
                  <a:pos x="335" y="1112"/>
                </a:cxn>
                <a:cxn ang="0">
                  <a:pos x="260" y="1070"/>
                </a:cxn>
                <a:cxn ang="0">
                  <a:pos x="201" y="1003"/>
                </a:cxn>
                <a:cxn ang="0">
                  <a:pos x="167" y="901"/>
                </a:cxn>
                <a:cxn ang="0">
                  <a:pos x="151" y="792"/>
                </a:cxn>
                <a:cxn ang="0">
                  <a:pos x="151" y="733"/>
                </a:cxn>
                <a:cxn ang="0">
                  <a:pos x="167" y="640"/>
                </a:cxn>
                <a:cxn ang="0">
                  <a:pos x="193" y="531"/>
                </a:cxn>
                <a:cxn ang="0">
                  <a:pos x="234" y="413"/>
                </a:cxn>
                <a:cxn ang="0">
                  <a:pos x="301" y="295"/>
                </a:cxn>
                <a:cxn ang="0">
                  <a:pos x="393" y="185"/>
                </a:cxn>
                <a:cxn ang="0">
                  <a:pos x="485" y="101"/>
                </a:cxn>
                <a:cxn ang="0">
                  <a:pos x="594" y="59"/>
                </a:cxn>
                <a:cxn ang="0">
                  <a:pos x="694" y="42"/>
                </a:cxn>
                <a:cxn ang="0">
                  <a:pos x="761" y="50"/>
                </a:cxn>
                <a:cxn ang="0">
                  <a:pos x="820" y="76"/>
                </a:cxn>
                <a:cxn ang="0">
                  <a:pos x="878" y="118"/>
                </a:cxn>
                <a:cxn ang="0">
                  <a:pos x="920" y="177"/>
                </a:cxn>
                <a:cxn ang="0">
                  <a:pos x="954" y="261"/>
                </a:cxn>
                <a:cxn ang="0">
                  <a:pos x="962" y="371"/>
                </a:cxn>
                <a:cxn ang="0">
                  <a:pos x="962" y="455"/>
                </a:cxn>
                <a:cxn ang="0">
                  <a:pos x="937" y="564"/>
                </a:cxn>
                <a:cxn ang="0">
                  <a:pos x="904" y="682"/>
                </a:cxn>
                <a:cxn ang="0">
                  <a:pos x="845" y="817"/>
                </a:cxn>
                <a:cxn ang="0">
                  <a:pos x="761" y="935"/>
                </a:cxn>
                <a:cxn ang="0">
                  <a:pos x="669" y="1028"/>
                </a:cxn>
                <a:cxn ang="0">
                  <a:pos x="552" y="1104"/>
                </a:cxn>
                <a:cxn ang="0">
                  <a:pos x="418" y="1129"/>
                </a:cxn>
              </a:cxnLst>
              <a:rect l="0" t="0" r="r" b="b"/>
              <a:pathLst>
                <a:path w="1104" h="1171">
                  <a:moveTo>
                    <a:pt x="1104" y="438"/>
                  </a:moveTo>
                  <a:lnTo>
                    <a:pt x="1088" y="295"/>
                  </a:lnTo>
                  <a:lnTo>
                    <a:pt x="1029" y="168"/>
                  </a:lnTo>
                  <a:lnTo>
                    <a:pt x="945" y="84"/>
                  </a:lnTo>
                  <a:lnTo>
                    <a:pt x="837" y="25"/>
                  </a:lnTo>
                  <a:lnTo>
                    <a:pt x="703" y="0"/>
                  </a:lnTo>
                  <a:lnTo>
                    <a:pt x="527" y="33"/>
                  </a:lnTo>
                  <a:lnTo>
                    <a:pt x="368" y="109"/>
                  </a:lnTo>
                  <a:lnTo>
                    <a:pt x="226" y="227"/>
                  </a:lnTo>
                  <a:lnTo>
                    <a:pt x="109" y="387"/>
                  </a:lnTo>
                  <a:lnTo>
                    <a:pt x="34" y="556"/>
                  </a:lnTo>
                  <a:lnTo>
                    <a:pt x="0" y="741"/>
                  </a:lnTo>
                  <a:lnTo>
                    <a:pt x="17" y="868"/>
                  </a:lnTo>
                  <a:lnTo>
                    <a:pt x="59" y="969"/>
                  </a:lnTo>
                  <a:lnTo>
                    <a:pt x="117" y="1062"/>
                  </a:lnTo>
                  <a:lnTo>
                    <a:pt x="201" y="1121"/>
                  </a:lnTo>
                  <a:lnTo>
                    <a:pt x="301" y="1163"/>
                  </a:lnTo>
                  <a:lnTo>
                    <a:pt x="410" y="1171"/>
                  </a:lnTo>
                  <a:lnTo>
                    <a:pt x="577" y="1146"/>
                  </a:lnTo>
                  <a:lnTo>
                    <a:pt x="745" y="1070"/>
                  </a:lnTo>
                  <a:lnTo>
                    <a:pt x="887" y="952"/>
                  </a:lnTo>
                  <a:lnTo>
                    <a:pt x="1004" y="800"/>
                  </a:lnTo>
                  <a:lnTo>
                    <a:pt x="1079" y="623"/>
                  </a:lnTo>
                  <a:lnTo>
                    <a:pt x="1104" y="438"/>
                  </a:lnTo>
                  <a:close/>
                  <a:moveTo>
                    <a:pt x="418" y="1129"/>
                  </a:moveTo>
                  <a:lnTo>
                    <a:pt x="335" y="1112"/>
                  </a:lnTo>
                  <a:lnTo>
                    <a:pt x="260" y="1070"/>
                  </a:lnTo>
                  <a:lnTo>
                    <a:pt x="201" y="1003"/>
                  </a:lnTo>
                  <a:lnTo>
                    <a:pt x="167" y="901"/>
                  </a:lnTo>
                  <a:lnTo>
                    <a:pt x="151" y="792"/>
                  </a:lnTo>
                  <a:lnTo>
                    <a:pt x="151" y="733"/>
                  </a:lnTo>
                  <a:lnTo>
                    <a:pt x="167" y="640"/>
                  </a:lnTo>
                  <a:lnTo>
                    <a:pt x="193" y="531"/>
                  </a:lnTo>
                  <a:lnTo>
                    <a:pt x="234" y="413"/>
                  </a:lnTo>
                  <a:lnTo>
                    <a:pt x="301" y="295"/>
                  </a:lnTo>
                  <a:lnTo>
                    <a:pt x="393" y="185"/>
                  </a:lnTo>
                  <a:lnTo>
                    <a:pt x="485" y="101"/>
                  </a:lnTo>
                  <a:lnTo>
                    <a:pt x="594" y="59"/>
                  </a:lnTo>
                  <a:lnTo>
                    <a:pt x="694" y="42"/>
                  </a:lnTo>
                  <a:lnTo>
                    <a:pt x="761" y="50"/>
                  </a:lnTo>
                  <a:lnTo>
                    <a:pt x="820" y="76"/>
                  </a:lnTo>
                  <a:lnTo>
                    <a:pt x="878" y="118"/>
                  </a:lnTo>
                  <a:lnTo>
                    <a:pt x="920" y="177"/>
                  </a:lnTo>
                  <a:lnTo>
                    <a:pt x="954" y="261"/>
                  </a:lnTo>
                  <a:lnTo>
                    <a:pt x="962" y="371"/>
                  </a:lnTo>
                  <a:lnTo>
                    <a:pt x="962" y="455"/>
                  </a:lnTo>
                  <a:lnTo>
                    <a:pt x="937" y="564"/>
                  </a:lnTo>
                  <a:lnTo>
                    <a:pt x="904" y="682"/>
                  </a:lnTo>
                  <a:lnTo>
                    <a:pt x="845" y="817"/>
                  </a:lnTo>
                  <a:lnTo>
                    <a:pt x="761" y="935"/>
                  </a:lnTo>
                  <a:lnTo>
                    <a:pt x="669" y="1028"/>
                  </a:lnTo>
                  <a:lnTo>
                    <a:pt x="552" y="1104"/>
                  </a:lnTo>
                  <a:lnTo>
                    <a:pt x="418" y="11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62" name="Freeform 666"/>
            <p:cNvSpPr>
              <a:spLocks/>
            </p:cNvSpPr>
            <p:nvPr/>
          </p:nvSpPr>
          <p:spPr bwMode="auto">
            <a:xfrm>
              <a:off x="12073" y="9146"/>
              <a:ext cx="368" cy="1610"/>
            </a:xfrm>
            <a:custGeom>
              <a:avLst/>
              <a:gdLst/>
              <a:ahLst/>
              <a:cxnLst>
                <a:cxn ang="0">
                  <a:pos x="368" y="1593"/>
                </a:cxn>
                <a:cxn ang="0">
                  <a:pos x="368" y="1576"/>
                </a:cxn>
                <a:cxn ang="0">
                  <a:pos x="360" y="1568"/>
                </a:cxn>
                <a:cxn ang="0">
                  <a:pos x="343" y="1559"/>
                </a:cxn>
                <a:cxn ang="0">
                  <a:pos x="242" y="1425"/>
                </a:cxn>
                <a:cxn ang="0">
                  <a:pos x="167" y="1273"/>
                </a:cxn>
                <a:cxn ang="0">
                  <a:pos x="125" y="1113"/>
                </a:cxn>
                <a:cxn ang="0">
                  <a:pos x="100" y="953"/>
                </a:cxn>
                <a:cxn ang="0">
                  <a:pos x="92" y="801"/>
                </a:cxn>
                <a:cxn ang="0">
                  <a:pos x="100" y="632"/>
                </a:cxn>
                <a:cxn ang="0">
                  <a:pos x="125" y="472"/>
                </a:cxn>
                <a:cxn ang="0">
                  <a:pos x="176" y="312"/>
                </a:cxn>
                <a:cxn ang="0">
                  <a:pos x="251" y="169"/>
                </a:cxn>
                <a:cxn ang="0">
                  <a:pos x="351" y="42"/>
                </a:cxn>
                <a:cxn ang="0">
                  <a:pos x="360" y="26"/>
                </a:cxn>
                <a:cxn ang="0">
                  <a:pos x="368" y="26"/>
                </a:cxn>
                <a:cxn ang="0">
                  <a:pos x="368" y="9"/>
                </a:cxn>
                <a:cxn ang="0">
                  <a:pos x="360" y="0"/>
                </a:cxn>
                <a:cxn ang="0">
                  <a:pos x="351" y="0"/>
                </a:cxn>
                <a:cxn ang="0">
                  <a:pos x="326" y="9"/>
                </a:cxn>
                <a:cxn ang="0">
                  <a:pos x="226" y="110"/>
                </a:cxn>
                <a:cxn ang="0">
                  <a:pos x="159" y="203"/>
                </a:cxn>
                <a:cxn ang="0">
                  <a:pos x="100" y="312"/>
                </a:cxn>
                <a:cxn ang="0">
                  <a:pos x="42" y="489"/>
                </a:cxn>
                <a:cxn ang="0">
                  <a:pos x="8" y="658"/>
                </a:cxn>
                <a:cxn ang="0">
                  <a:pos x="0" y="801"/>
                </a:cxn>
                <a:cxn ang="0">
                  <a:pos x="8" y="944"/>
                </a:cxn>
                <a:cxn ang="0">
                  <a:pos x="42" y="1121"/>
                </a:cxn>
                <a:cxn ang="0">
                  <a:pos x="109" y="1307"/>
                </a:cxn>
                <a:cxn ang="0">
                  <a:pos x="167" y="1416"/>
                </a:cxn>
                <a:cxn ang="0">
                  <a:pos x="234" y="1500"/>
                </a:cxn>
                <a:cxn ang="0">
                  <a:pos x="284" y="1559"/>
                </a:cxn>
                <a:cxn ang="0">
                  <a:pos x="334" y="1593"/>
                </a:cxn>
                <a:cxn ang="0">
                  <a:pos x="351" y="1610"/>
                </a:cxn>
                <a:cxn ang="0">
                  <a:pos x="360" y="1610"/>
                </a:cxn>
                <a:cxn ang="0">
                  <a:pos x="368" y="1602"/>
                </a:cxn>
                <a:cxn ang="0">
                  <a:pos x="368" y="1593"/>
                </a:cxn>
              </a:cxnLst>
              <a:rect l="0" t="0" r="r" b="b"/>
              <a:pathLst>
                <a:path w="368" h="1610">
                  <a:moveTo>
                    <a:pt x="368" y="1593"/>
                  </a:moveTo>
                  <a:lnTo>
                    <a:pt x="368" y="1576"/>
                  </a:lnTo>
                  <a:lnTo>
                    <a:pt x="360" y="1568"/>
                  </a:lnTo>
                  <a:lnTo>
                    <a:pt x="343" y="1559"/>
                  </a:lnTo>
                  <a:lnTo>
                    <a:pt x="242" y="1425"/>
                  </a:lnTo>
                  <a:lnTo>
                    <a:pt x="167" y="1273"/>
                  </a:lnTo>
                  <a:lnTo>
                    <a:pt x="125" y="1113"/>
                  </a:lnTo>
                  <a:lnTo>
                    <a:pt x="100" y="953"/>
                  </a:lnTo>
                  <a:lnTo>
                    <a:pt x="92" y="801"/>
                  </a:lnTo>
                  <a:lnTo>
                    <a:pt x="100" y="632"/>
                  </a:lnTo>
                  <a:lnTo>
                    <a:pt x="125" y="472"/>
                  </a:lnTo>
                  <a:lnTo>
                    <a:pt x="176" y="312"/>
                  </a:lnTo>
                  <a:lnTo>
                    <a:pt x="251" y="169"/>
                  </a:lnTo>
                  <a:lnTo>
                    <a:pt x="351" y="42"/>
                  </a:lnTo>
                  <a:lnTo>
                    <a:pt x="360" y="26"/>
                  </a:lnTo>
                  <a:lnTo>
                    <a:pt x="368" y="26"/>
                  </a:lnTo>
                  <a:lnTo>
                    <a:pt x="368" y="9"/>
                  </a:lnTo>
                  <a:lnTo>
                    <a:pt x="360" y="0"/>
                  </a:lnTo>
                  <a:lnTo>
                    <a:pt x="351" y="0"/>
                  </a:lnTo>
                  <a:lnTo>
                    <a:pt x="326" y="9"/>
                  </a:lnTo>
                  <a:lnTo>
                    <a:pt x="226" y="110"/>
                  </a:lnTo>
                  <a:lnTo>
                    <a:pt x="159" y="203"/>
                  </a:lnTo>
                  <a:lnTo>
                    <a:pt x="100" y="312"/>
                  </a:lnTo>
                  <a:lnTo>
                    <a:pt x="42" y="489"/>
                  </a:lnTo>
                  <a:lnTo>
                    <a:pt x="8" y="658"/>
                  </a:lnTo>
                  <a:lnTo>
                    <a:pt x="0" y="801"/>
                  </a:lnTo>
                  <a:lnTo>
                    <a:pt x="8" y="944"/>
                  </a:lnTo>
                  <a:lnTo>
                    <a:pt x="42" y="1121"/>
                  </a:lnTo>
                  <a:lnTo>
                    <a:pt x="109" y="1307"/>
                  </a:lnTo>
                  <a:lnTo>
                    <a:pt x="167" y="1416"/>
                  </a:lnTo>
                  <a:lnTo>
                    <a:pt x="234" y="1500"/>
                  </a:lnTo>
                  <a:lnTo>
                    <a:pt x="284" y="1559"/>
                  </a:lnTo>
                  <a:lnTo>
                    <a:pt x="334" y="1593"/>
                  </a:lnTo>
                  <a:lnTo>
                    <a:pt x="351" y="1610"/>
                  </a:lnTo>
                  <a:lnTo>
                    <a:pt x="360" y="1610"/>
                  </a:lnTo>
                  <a:lnTo>
                    <a:pt x="368" y="1602"/>
                  </a:lnTo>
                  <a:lnTo>
                    <a:pt x="368" y="159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63" name="Freeform 667"/>
            <p:cNvSpPr>
              <a:spLocks/>
            </p:cNvSpPr>
            <p:nvPr/>
          </p:nvSpPr>
          <p:spPr bwMode="auto">
            <a:xfrm>
              <a:off x="12583" y="9643"/>
              <a:ext cx="862" cy="725"/>
            </a:xfrm>
            <a:custGeom>
              <a:avLst/>
              <a:gdLst/>
              <a:ahLst/>
              <a:cxnLst>
                <a:cxn ang="0">
                  <a:pos x="84" y="633"/>
                </a:cxn>
                <a:cxn ang="0">
                  <a:pos x="75" y="675"/>
                </a:cxn>
                <a:cxn ang="0">
                  <a:pos x="92" y="717"/>
                </a:cxn>
                <a:cxn ang="0">
                  <a:pos x="142" y="725"/>
                </a:cxn>
                <a:cxn ang="0">
                  <a:pos x="167" y="700"/>
                </a:cxn>
                <a:cxn ang="0">
                  <a:pos x="184" y="675"/>
                </a:cxn>
                <a:cxn ang="0">
                  <a:pos x="192" y="633"/>
                </a:cxn>
                <a:cxn ang="0">
                  <a:pos x="209" y="565"/>
                </a:cxn>
                <a:cxn ang="0">
                  <a:pos x="259" y="363"/>
                </a:cxn>
                <a:cxn ang="0">
                  <a:pos x="276" y="295"/>
                </a:cxn>
                <a:cxn ang="0">
                  <a:pos x="293" y="253"/>
                </a:cxn>
                <a:cxn ang="0">
                  <a:pos x="318" y="186"/>
                </a:cxn>
                <a:cxn ang="0">
                  <a:pos x="402" y="85"/>
                </a:cxn>
                <a:cxn ang="0">
                  <a:pos x="552" y="34"/>
                </a:cxn>
                <a:cxn ang="0">
                  <a:pos x="602" y="43"/>
                </a:cxn>
                <a:cxn ang="0">
                  <a:pos x="627" y="76"/>
                </a:cxn>
                <a:cxn ang="0">
                  <a:pos x="644" y="118"/>
                </a:cxn>
                <a:cxn ang="0">
                  <a:pos x="636" y="211"/>
                </a:cxn>
                <a:cxn ang="0">
                  <a:pos x="586" y="388"/>
                </a:cxn>
                <a:cxn ang="0">
                  <a:pos x="535" y="523"/>
                </a:cxn>
                <a:cxn ang="0">
                  <a:pos x="527" y="574"/>
                </a:cxn>
                <a:cxn ang="0">
                  <a:pos x="535" y="658"/>
                </a:cxn>
                <a:cxn ang="0">
                  <a:pos x="652" y="725"/>
                </a:cxn>
                <a:cxn ang="0">
                  <a:pos x="778" y="666"/>
                </a:cxn>
                <a:cxn ang="0">
                  <a:pos x="862" y="498"/>
                </a:cxn>
                <a:cxn ang="0">
                  <a:pos x="853" y="464"/>
                </a:cxn>
                <a:cxn ang="0">
                  <a:pos x="828" y="472"/>
                </a:cxn>
                <a:cxn ang="0">
                  <a:pos x="795" y="565"/>
                </a:cxn>
                <a:cxn ang="0">
                  <a:pos x="711" y="675"/>
                </a:cxn>
                <a:cxn ang="0">
                  <a:pos x="636" y="692"/>
                </a:cxn>
                <a:cxn ang="0">
                  <a:pos x="619" y="599"/>
                </a:cxn>
                <a:cxn ang="0">
                  <a:pos x="644" y="523"/>
                </a:cxn>
                <a:cxn ang="0">
                  <a:pos x="703" y="346"/>
                </a:cxn>
                <a:cxn ang="0">
                  <a:pos x="745" y="169"/>
                </a:cxn>
                <a:cxn ang="0">
                  <a:pos x="694" y="43"/>
                </a:cxn>
                <a:cxn ang="0">
                  <a:pos x="560" y="0"/>
                </a:cxn>
                <a:cxn ang="0">
                  <a:pos x="393" y="51"/>
                </a:cxn>
                <a:cxn ang="0">
                  <a:pos x="284" y="59"/>
                </a:cxn>
                <a:cxn ang="0">
                  <a:pos x="167" y="0"/>
                </a:cxn>
                <a:cxn ang="0">
                  <a:pos x="109" y="9"/>
                </a:cxn>
                <a:cxn ang="0">
                  <a:pos x="50" y="76"/>
                </a:cxn>
                <a:cxn ang="0">
                  <a:pos x="8" y="186"/>
                </a:cxn>
                <a:cxn ang="0">
                  <a:pos x="0" y="253"/>
                </a:cxn>
                <a:cxn ang="0">
                  <a:pos x="25" y="262"/>
                </a:cxn>
                <a:cxn ang="0">
                  <a:pos x="34" y="245"/>
                </a:cxn>
                <a:cxn ang="0">
                  <a:pos x="92" y="85"/>
                </a:cxn>
                <a:cxn ang="0">
                  <a:pos x="159" y="34"/>
                </a:cxn>
                <a:cxn ang="0">
                  <a:pos x="192" y="43"/>
                </a:cxn>
                <a:cxn ang="0">
                  <a:pos x="209" y="135"/>
                </a:cxn>
                <a:cxn ang="0">
                  <a:pos x="201" y="177"/>
                </a:cxn>
                <a:cxn ang="0">
                  <a:pos x="184" y="245"/>
                </a:cxn>
              </a:cxnLst>
              <a:rect l="0" t="0" r="r" b="b"/>
              <a:pathLst>
                <a:path w="862" h="725">
                  <a:moveTo>
                    <a:pt x="92" y="616"/>
                  </a:moveTo>
                  <a:lnTo>
                    <a:pt x="84" y="633"/>
                  </a:lnTo>
                  <a:lnTo>
                    <a:pt x="84" y="658"/>
                  </a:lnTo>
                  <a:lnTo>
                    <a:pt x="75" y="675"/>
                  </a:lnTo>
                  <a:lnTo>
                    <a:pt x="75" y="683"/>
                  </a:lnTo>
                  <a:lnTo>
                    <a:pt x="92" y="717"/>
                  </a:lnTo>
                  <a:lnTo>
                    <a:pt x="109" y="725"/>
                  </a:lnTo>
                  <a:lnTo>
                    <a:pt x="142" y="725"/>
                  </a:lnTo>
                  <a:lnTo>
                    <a:pt x="159" y="717"/>
                  </a:lnTo>
                  <a:lnTo>
                    <a:pt x="167" y="700"/>
                  </a:lnTo>
                  <a:lnTo>
                    <a:pt x="184" y="683"/>
                  </a:lnTo>
                  <a:lnTo>
                    <a:pt x="184" y="675"/>
                  </a:lnTo>
                  <a:lnTo>
                    <a:pt x="192" y="658"/>
                  </a:lnTo>
                  <a:lnTo>
                    <a:pt x="192" y="633"/>
                  </a:lnTo>
                  <a:lnTo>
                    <a:pt x="209" y="582"/>
                  </a:lnTo>
                  <a:lnTo>
                    <a:pt x="209" y="565"/>
                  </a:lnTo>
                  <a:lnTo>
                    <a:pt x="251" y="413"/>
                  </a:lnTo>
                  <a:lnTo>
                    <a:pt x="259" y="363"/>
                  </a:lnTo>
                  <a:lnTo>
                    <a:pt x="276" y="312"/>
                  </a:lnTo>
                  <a:lnTo>
                    <a:pt x="276" y="295"/>
                  </a:lnTo>
                  <a:lnTo>
                    <a:pt x="284" y="270"/>
                  </a:lnTo>
                  <a:lnTo>
                    <a:pt x="293" y="253"/>
                  </a:lnTo>
                  <a:lnTo>
                    <a:pt x="293" y="228"/>
                  </a:lnTo>
                  <a:lnTo>
                    <a:pt x="318" y="186"/>
                  </a:lnTo>
                  <a:lnTo>
                    <a:pt x="351" y="135"/>
                  </a:lnTo>
                  <a:lnTo>
                    <a:pt x="402" y="85"/>
                  </a:lnTo>
                  <a:lnTo>
                    <a:pt x="477" y="51"/>
                  </a:lnTo>
                  <a:lnTo>
                    <a:pt x="552" y="34"/>
                  </a:lnTo>
                  <a:lnTo>
                    <a:pt x="577" y="34"/>
                  </a:lnTo>
                  <a:lnTo>
                    <a:pt x="602" y="43"/>
                  </a:lnTo>
                  <a:lnTo>
                    <a:pt x="619" y="59"/>
                  </a:lnTo>
                  <a:lnTo>
                    <a:pt x="627" y="76"/>
                  </a:lnTo>
                  <a:lnTo>
                    <a:pt x="636" y="102"/>
                  </a:lnTo>
                  <a:lnTo>
                    <a:pt x="644" y="118"/>
                  </a:lnTo>
                  <a:lnTo>
                    <a:pt x="644" y="144"/>
                  </a:lnTo>
                  <a:lnTo>
                    <a:pt x="636" y="211"/>
                  </a:lnTo>
                  <a:lnTo>
                    <a:pt x="611" y="304"/>
                  </a:lnTo>
                  <a:lnTo>
                    <a:pt x="586" y="388"/>
                  </a:lnTo>
                  <a:lnTo>
                    <a:pt x="560" y="464"/>
                  </a:lnTo>
                  <a:lnTo>
                    <a:pt x="535" y="523"/>
                  </a:lnTo>
                  <a:lnTo>
                    <a:pt x="527" y="557"/>
                  </a:lnTo>
                  <a:lnTo>
                    <a:pt x="527" y="574"/>
                  </a:lnTo>
                  <a:lnTo>
                    <a:pt x="519" y="590"/>
                  </a:lnTo>
                  <a:lnTo>
                    <a:pt x="535" y="658"/>
                  </a:lnTo>
                  <a:lnTo>
                    <a:pt x="586" y="708"/>
                  </a:lnTo>
                  <a:lnTo>
                    <a:pt x="652" y="725"/>
                  </a:lnTo>
                  <a:lnTo>
                    <a:pt x="719" y="708"/>
                  </a:lnTo>
                  <a:lnTo>
                    <a:pt x="778" y="666"/>
                  </a:lnTo>
                  <a:lnTo>
                    <a:pt x="845" y="548"/>
                  </a:lnTo>
                  <a:lnTo>
                    <a:pt x="862" y="498"/>
                  </a:lnTo>
                  <a:lnTo>
                    <a:pt x="862" y="472"/>
                  </a:lnTo>
                  <a:lnTo>
                    <a:pt x="853" y="464"/>
                  </a:lnTo>
                  <a:lnTo>
                    <a:pt x="828" y="464"/>
                  </a:lnTo>
                  <a:lnTo>
                    <a:pt x="828" y="472"/>
                  </a:lnTo>
                  <a:lnTo>
                    <a:pt x="820" y="489"/>
                  </a:lnTo>
                  <a:lnTo>
                    <a:pt x="795" y="565"/>
                  </a:lnTo>
                  <a:lnTo>
                    <a:pt x="753" y="633"/>
                  </a:lnTo>
                  <a:lnTo>
                    <a:pt x="711" y="675"/>
                  </a:lnTo>
                  <a:lnTo>
                    <a:pt x="652" y="692"/>
                  </a:lnTo>
                  <a:lnTo>
                    <a:pt x="636" y="692"/>
                  </a:lnTo>
                  <a:lnTo>
                    <a:pt x="619" y="658"/>
                  </a:lnTo>
                  <a:lnTo>
                    <a:pt x="619" y="599"/>
                  </a:lnTo>
                  <a:lnTo>
                    <a:pt x="636" y="557"/>
                  </a:lnTo>
                  <a:lnTo>
                    <a:pt x="644" y="523"/>
                  </a:lnTo>
                  <a:lnTo>
                    <a:pt x="678" y="447"/>
                  </a:lnTo>
                  <a:lnTo>
                    <a:pt x="703" y="346"/>
                  </a:lnTo>
                  <a:lnTo>
                    <a:pt x="736" y="253"/>
                  </a:lnTo>
                  <a:lnTo>
                    <a:pt x="745" y="169"/>
                  </a:lnTo>
                  <a:lnTo>
                    <a:pt x="728" y="93"/>
                  </a:lnTo>
                  <a:lnTo>
                    <a:pt x="694" y="43"/>
                  </a:lnTo>
                  <a:lnTo>
                    <a:pt x="636" y="9"/>
                  </a:lnTo>
                  <a:lnTo>
                    <a:pt x="560" y="0"/>
                  </a:lnTo>
                  <a:lnTo>
                    <a:pt x="468" y="17"/>
                  </a:lnTo>
                  <a:lnTo>
                    <a:pt x="393" y="51"/>
                  </a:lnTo>
                  <a:lnTo>
                    <a:pt x="310" y="135"/>
                  </a:lnTo>
                  <a:lnTo>
                    <a:pt x="284" y="59"/>
                  </a:lnTo>
                  <a:lnTo>
                    <a:pt x="234" y="9"/>
                  </a:lnTo>
                  <a:lnTo>
                    <a:pt x="167" y="0"/>
                  </a:lnTo>
                  <a:lnTo>
                    <a:pt x="134" y="0"/>
                  </a:lnTo>
                  <a:lnTo>
                    <a:pt x="109" y="9"/>
                  </a:lnTo>
                  <a:lnTo>
                    <a:pt x="59" y="59"/>
                  </a:lnTo>
                  <a:lnTo>
                    <a:pt x="50" y="76"/>
                  </a:lnTo>
                  <a:lnTo>
                    <a:pt x="42" y="85"/>
                  </a:lnTo>
                  <a:lnTo>
                    <a:pt x="8" y="186"/>
                  </a:lnTo>
                  <a:lnTo>
                    <a:pt x="0" y="228"/>
                  </a:lnTo>
                  <a:lnTo>
                    <a:pt x="0" y="253"/>
                  </a:lnTo>
                  <a:lnTo>
                    <a:pt x="8" y="262"/>
                  </a:lnTo>
                  <a:lnTo>
                    <a:pt x="25" y="262"/>
                  </a:lnTo>
                  <a:lnTo>
                    <a:pt x="34" y="253"/>
                  </a:lnTo>
                  <a:lnTo>
                    <a:pt x="34" y="245"/>
                  </a:lnTo>
                  <a:lnTo>
                    <a:pt x="67" y="144"/>
                  </a:lnTo>
                  <a:lnTo>
                    <a:pt x="92" y="85"/>
                  </a:lnTo>
                  <a:lnTo>
                    <a:pt x="117" y="43"/>
                  </a:lnTo>
                  <a:lnTo>
                    <a:pt x="159" y="34"/>
                  </a:lnTo>
                  <a:lnTo>
                    <a:pt x="176" y="34"/>
                  </a:lnTo>
                  <a:lnTo>
                    <a:pt x="192" y="43"/>
                  </a:lnTo>
                  <a:lnTo>
                    <a:pt x="209" y="76"/>
                  </a:lnTo>
                  <a:lnTo>
                    <a:pt x="209" y="135"/>
                  </a:lnTo>
                  <a:lnTo>
                    <a:pt x="201" y="152"/>
                  </a:lnTo>
                  <a:lnTo>
                    <a:pt x="201" y="177"/>
                  </a:lnTo>
                  <a:lnTo>
                    <a:pt x="192" y="203"/>
                  </a:lnTo>
                  <a:lnTo>
                    <a:pt x="184" y="245"/>
                  </a:lnTo>
                  <a:lnTo>
                    <a:pt x="92" y="6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64" name="Freeform 668"/>
            <p:cNvSpPr>
              <a:spLocks/>
            </p:cNvSpPr>
            <p:nvPr/>
          </p:nvSpPr>
          <p:spPr bwMode="auto">
            <a:xfrm>
              <a:off x="13813" y="9231"/>
              <a:ext cx="359" cy="1120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0" y="16"/>
                </a:cxn>
                <a:cxn ang="0">
                  <a:pos x="0" y="67"/>
                </a:cxn>
                <a:cxn ang="0">
                  <a:pos x="41" y="67"/>
                </a:cxn>
                <a:cxn ang="0">
                  <a:pos x="75" y="75"/>
                </a:cxn>
                <a:cxn ang="0">
                  <a:pos x="100" y="84"/>
                </a:cxn>
                <a:cxn ang="0">
                  <a:pos x="117" y="92"/>
                </a:cxn>
                <a:cxn ang="0">
                  <a:pos x="125" y="109"/>
                </a:cxn>
                <a:cxn ang="0">
                  <a:pos x="125" y="1028"/>
                </a:cxn>
                <a:cxn ang="0">
                  <a:pos x="108" y="1061"/>
                </a:cxn>
                <a:cxn ang="0">
                  <a:pos x="83" y="1070"/>
                </a:cxn>
                <a:cxn ang="0">
                  <a:pos x="0" y="1070"/>
                </a:cxn>
                <a:cxn ang="0">
                  <a:pos x="0" y="1120"/>
                </a:cxn>
                <a:cxn ang="0">
                  <a:pos x="125" y="1120"/>
                </a:cxn>
                <a:cxn ang="0">
                  <a:pos x="184" y="1112"/>
                </a:cxn>
                <a:cxn ang="0">
                  <a:pos x="259" y="1120"/>
                </a:cxn>
                <a:cxn ang="0">
                  <a:pos x="359" y="1120"/>
                </a:cxn>
                <a:cxn ang="0">
                  <a:pos x="359" y="1070"/>
                </a:cxn>
                <a:cxn ang="0">
                  <a:pos x="276" y="1070"/>
                </a:cxn>
                <a:cxn ang="0">
                  <a:pos x="242" y="1053"/>
                </a:cxn>
                <a:cxn ang="0">
                  <a:pos x="234" y="1028"/>
                </a:cxn>
                <a:cxn ang="0">
                  <a:pos x="234" y="994"/>
                </a:cxn>
                <a:cxn ang="0">
                  <a:pos x="234" y="0"/>
                </a:cxn>
              </a:cxnLst>
              <a:rect l="0" t="0" r="r" b="b"/>
              <a:pathLst>
                <a:path w="359" h="1120">
                  <a:moveTo>
                    <a:pt x="234" y="0"/>
                  </a:moveTo>
                  <a:lnTo>
                    <a:pt x="0" y="16"/>
                  </a:lnTo>
                  <a:lnTo>
                    <a:pt x="0" y="67"/>
                  </a:lnTo>
                  <a:lnTo>
                    <a:pt x="41" y="67"/>
                  </a:lnTo>
                  <a:lnTo>
                    <a:pt x="75" y="75"/>
                  </a:lnTo>
                  <a:lnTo>
                    <a:pt x="100" y="84"/>
                  </a:lnTo>
                  <a:lnTo>
                    <a:pt x="117" y="92"/>
                  </a:lnTo>
                  <a:lnTo>
                    <a:pt x="125" y="109"/>
                  </a:lnTo>
                  <a:lnTo>
                    <a:pt x="125" y="1028"/>
                  </a:lnTo>
                  <a:lnTo>
                    <a:pt x="108" y="1061"/>
                  </a:lnTo>
                  <a:lnTo>
                    <a:pt x="83" y="1070"/>
                  </a:lnTo>
                  <a:lnTo>
                    <a:pt x="0" y="1070"/>
                  </a:lnTo>
                  <a:lnTo>
                    <a:pt x="0" y="1120"/>
                  </a:lnTo>
                  <a:lnTo>
                    <a:pt x="125" y="1120"/>
                  </a:lnTo>
                  <a:lnTo>
                    <a:pt x="184" y="1112"/>
                  </a:lnTo>
                  <a:lnTo>
                    <a:pt x="259" y="1120"/>
                  </a:lnTo>
                  <a:lnTo>
                    <a:pt x="359" y="1120"/>
                  </a:lnTo>
                  <a:lnTo>
                    <a:pt x="359" y="1070"/>
                  </a:lnTo>
                  <a:lnTo>
                    <a:pt x="276" y="1070"/>
                  </a:lnTo>
                  <a:lnTo>
                    <a:pt x="242" y="1053"/>
                  </a:lnTo>
                  <a:lnTo>
                    <a:pt x="234" y="1028"/>
                  </a:lnTo>
                  <a:lnTo>
                    <a:pt x="234" y="99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65" name="Freeform 669"/>
            <p:cNvSpPr>
              <a:spLocks noEditPoints="1"/>
            </p:cNvSpPr>
            <p:nvPr/>
          </p:nvSpPr>
          <p:spPr bwMode="auto">
            <a:xfrm>
              <a:off x="14248" y="9627"/>
              <a:ext cx="710" cy="741"/>
            </a:xfrm>
            <a:custGeom>
              <a:avLst/>
              <a:gdLst/>
              <a:ahLst/>
              <a:cxnLst>
                <a:cxn ang="0">
                  <a:pos x="710" y="379"/>
                </a:cxn>
                <a:cxn ang="0">
                  <a:pos x="694" y="261"/>
                </a:cxn>
                <a:cxn ang="0">
                  <a:pos x="644" y="160"/>
                </a:cxn>
                <a:cxn ang="0">
                  <a:pos x="568" y="75"/>
                </a:cxn>
                <a:cxn ang="0">
                  <a:pos x="468" y="25"/>
                </a:cxn>
                <a:cxn ang="0">
                  <a:pos x="359" y="0"/>
                </a:cxn>
                <a:cxn ang="0">
                  <a:pos x="242" y="25"/>
                </a:cxn>
                <a:cxn ang="0">
                  <a:pos x="150" y="75"/>
                </a:cxn>
                <a:cxn ang="0">
                  <a:pos x="75" y="160"/>
                </a:cxn>
                <a:cxn ang="0">
                  <a:pos x="25" y="261"/>
                </a:cxn>
                <a:cxn ang="0">
                  <a:pos x="0" y="379"/>
                </a:cxn>
                <a:cxn ang="0">
                  <a:pos x="16" y="497"/>
                </a:cxn>
                <a:cxn ang="0">
                  <a:pos x="75" y="598"/>
                </a:cxn>
                <a:cxn ang="0">
                  <a:pos x="150" y="674"/>
                </a:cxn>
                <a:cxn ang="0">
                  <a:pos x="250" y="724"/>
                </a:cxn>
                <a:cxn ang="0">
                  <a:pos x="359" y="741"/>
                </a:cxn>
                <a:cxn ang="0">
                  <a:pos x="468" y="724"/>
                </a:cxn>
                <a:cxn ang="0">
                  <a:pos x="568" y="674"/>
                </a:cxn>
                <a:cxn ang="0">
                  <a:pos x="644" y="598"/>
                </a:cxn>
                <a:cxn ang="0">
                  <a:pos x="694" y="497"/>
                </a:cxn>
                <a:cxn ang="0">
                  <a:pos x="710" y="379"/>
                </a:cxn>
                <a:cxn ang="0">
                  <a:pos x="359" y="699"/>
                </a:cxn>
                <a:cxn ang="0">
                  <a:pos x="292" y="691"/>
                </a:cxn>
                <a:cxn ang="0">
                  <a:pos x="225" y="657"/>
                </a:cxn>
                <a:cxn ang="0">
                  <a:pos x="175" y="598"/>
                </a:cxn>
                <a:cxn ang="0">
                  <a:pos x="150" y="514"/>
                </a:cxn>
                <a:cxn ang="0">
                  <a:pos x="133" y="438"/>
                </a:cxn>
                <a:cxn ang="0">
                  <a:pos x="133" y="295"/>
                </a:cxn>
                <a:cxn ang="0">
                  <a:pos x="150" y="219"/>
                </a:cxn>
                <a:cxn ang="0">
                  <a:pos x="175" y="143"/>
                </a:cxn>
                <a:cxn ang="0">
                  <a:pos x="225" y="84"/>
                </a:cxn>
                <a:cxn ang="0">
                  <a:pos x="292" y="50"/>
                </a:cxn>
                <a:cxn ang="0">
                  <a:pos x="359" y="42"/>
                </a:cxn>
                <a:cxn ang="0">
                  <a:pos x="426" y="50"/>
                </a:cxn>
                <a:cxn ang="0">
                  <a:pos x="485" y="84"/>
                </a:cxn>
                <a:cxn ang="0">
                  <a:pos x="535" y="143"/>
                </a:cxn>
                <a:cxn ang="0">
                  <a:pos x="568" y="219"/>
                </a:cxn>
                <a:cxn ang="0">
                  <a:pos x="577" y="295"/>
                </a:cxn>
                <a:cxn ang="0">
                  <a:pos x="577" y="438"/>
                </a:cxn>
                <a:cxn ang="0">
                  <a:pos x="568" y="505"/>
                </a:cxn>
                <a:cxn ang="0">
                  <a:pos x="543" y="581"/>
                </a:cxn>
                <a:cxn ang="0">
                  <a:pos x="501" y="649"/>
                </a:cxn>
                <a:cxn ang="0">
                  <a:pos x="434" y="691"/>
                </a:cxn>
                <a:cxn ang="0">
                  <a:pos x="359" y="699"/>
                </a:cxn>
              </a:cxnLst>
              <a:rect l="0" t="0" r="r" b="b"/>
              <a:pathLst>
                <a:path w="710" h="741">
                  <a:moveTo>
                    <a:pt x="710" y="379"/>
                  </a:moveTo>
                  <a:lnTo>
                    <a:pt x="694" y="261"/>
                  </a:lnTo>
                  <a:lnTo>
                    <a:pt x="644" y="160"/>
                  </a:lnTo>
                  <a:lnTo>
                    <a:pt x="568" y="75"/>
                  </a:lnTo>
                  <a:lnTo>
                    <a:pt x="468" y="25"/>
                  </a:lnTo>
                  <a:lnTo>
                    <a:pt x="359" y="0"/>
                  </a:lnTo>
                  <a:lnTo>
                    <a:pt x="242" y="25"/>
                  </a:lnTo>
                  <a:lnTo>
                    <a:pt x="150" y="75"/>
                  </a:lnTo>
                  <a:lnTo>
                    <a:pt x="75" y="160"/>
                  </a:lnTo>
                  <a:lnTo>
                    <a:pt x="25" y="261"/>
                  </a:lnTo>
                  <a:lnTo>
                    <a:pt x="0" y="379"/>
                  </a:lnTo>
                  <a:lnTo>
                    <a:pt x="16" y="497"/>
                  </a:lnTo>
                  <a:lnTo>
                    <a:pt x="75" y="598"/>
                  </a:lnTo>
                  <a:lnTo>
                    <a:pt x="150" y="674"/>
                  </a:lnTo>
                  <a:lnTo>
                    <a:pt x="250" y="724"/>
                  </a:lnTo>
                  <a:lnTo>
                    <a:pt x="359" y="741"/>
                  </a:lnTo>
                  <a:lnTo>
                    <a:pt x="468" y="724"/>
                  </a:lnTo>
                  <a:lnTo>
                    <a:pt x="568" y="674"/>
                  </a:lnTo>
                  <a:lnTo>
                    <a:pt x="644" y="598"/>
                  </a:lnTo>
                  <a:lnTo>
                    <a:pt x="694" y="497"/>
                  </a:lnTo>
                  <a:lnTo>
                    <a:pt x="710" y="379"/>
                  </a:lnTo>
                  <a:close/>
                  <a:moveTo>
                    <a:pt x="359" y="699"/>
                  </a:moveTo>
                  <a:lnTo>
                    <a:pt x="292" y="691"/>
                  </a:lnTo>
                  <a:lnTo>
                    <a:pt x="225" y="657"/>
                  </a:lnTo>
                  <a:lnTo>
                    <a:pt x="175" y="598"/>
                  </a:lnTo>
                  <a:lnTo>
                    <a:pt x="150" y="514"/>
                  </a:lnTo>
                  <a:lnTo>
                    <a:pt x="133" y="438"/>
                  </a:lnTo>
                  <a:lnTo>
                    <a:pt x="133" y="295"/>
                  </a:lnTo>
                  <a:lnTo>
                    <a:pt x="150" y="219"/>
                  </a:lnTo>
                  <a:lnTo>
                    <a:pt x="175" y="143"/>
                  </a:lnTo>
                  <a:lnTo>
                    <a:pt x="225" y="84"/>
                  </a:lnTo>
                  <a:lnTo>
                    <a:pt x="292" y="50"/>
                  </a:lnTo>
                  <a:lnTo>
                    <a:pt x="359" y="42"/>
                  </a:lnTo>
                  <a:lnTo>
                    <a:pt x="426" y="50"/>
                  </a:lnTo>
                  <a:lnTo>
                    <a:pt x="485" y="84"/>
                  </a:lnTo>
                  <a:lnTo>
                    <a:pt x="535" y="143"/>
                  </a:lnTo>
                  <a:lnTo>
                    <a:pt x="568" y="219"/>
                  </a:lnTo>
                  <a:lnTo>
                    <a:pt x="577" y="295"/>
                  </a:lnTo>
                  <a:lnTo>
                    <a:pt x="577" y="438"/>
                  </a:lnTo>
                  <a:lnTo>
                    <a:pt x="568" y="505"/>
                  </a:lnTo>
                  <a:lnTo>
                    <a:pt x="543" y="581"/>
                  </a:lnTo>
                  <a:lnTo>
                    <a:pt x="501" y="649"/>
                  </a:lnTo>
                  <a:lnTo>
                    <a:pt x="434" y="691"/>
                  </a:lnTo>
                  <a:lnTo>
                    <a:pt x="359" y="69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66" name="Freeform 670"/>
            <p:cNvSpPr>
              <a:spLocks noEditPoints="1"/>
            </p:cNvSpPr>
            <p:nvPr/>
          </p:nvSpPr>
          <p:spPr bwMode="auto">
            <a:xfrm>
              <a:off x="15050" y="9618"/>
              <a:ext cx="728" cy="1062"/>
            </a:xfrm>
            <a:custGeom>
              <a:avLst/>
              <a:gdLst/>
              <a:ahLst/>
              <a:cxnLst>
                <a:cxn ang="0">
                  <a:pos x="251" y="447"/>
                </a:cxn>
                <a:cxn ang="0">
                  <a:pos x="176" y="329"/>
                </a:cxn>
                <a:cxn ang="0">
                  <a:pos x="168" y="261"/>
                </a:cxn>
                <a:cxn ang="0">
                  <a:pos x="201" y="127"/>
                </a:cxn>
                <a:cxn ang="0">
                  <a:pos x="235" y="84"/>
                </a:cxn>
                <a:cxn ang="0">
                  <a:pos x="285" y="59"/>
                </a:cxn>
                <a:cxn ang="0">
                  <a:pos x="369" y="68"/>
                </a:cxn>
                <a:cxn ang="0">
                  <a:pos x="435" y="143"/>
                </a:cxn>
                <a:cxn ang="0">
                  <a:pos x="452" y="253"/>
                </a:cxn>
                <a:cxn ang="0">
                  <a:pos x="427" y="388"/>
                </a:cxn>
                <a:cxn ang="0">
                  <a:pos x="402" y="413"/>
                </a:cxn>
                <a:cxn ang="0">
                  <a:pos x="343" y="455"/>
                </a:cxn>
                <a:cxn ang="0">
                  <a:pos x="151" y="447"/>
                </a:cxn>
                <a:cxn ang="0">
                  <a:pos x="310" y="497"/>
                </a:cxn>
                <a:cxn ang="0">
                  <a:pos x="494" y="422"/>
                </a:cxn>
                <a:cxn ang="0">
                  <a:pos x="569" y="261"/>
                </a:cxn>
                <a:cxn ang="0">
                  <a:pos x="502" y="101"/>
                </a:cxn>
                <a:cxn ang="0">
                  <a:pos x="611" y="42"/>
                </a:cxn>
                <a:cxn ang="0">
                  <a:pos x="653" y="51"/>
                </a:cxn>
                <a:cxn ang="0">
                  <a:pos x="653" y="118"/>
                </a:cxn>
                <a:cxn ang="0">
                  <a:pos x="695" y="135"/>
                </a:cxn>
                <a:cxn ang="0">
                  <a:pos x="720" y="118"/>
                </a:cxn>
                <a:cxn ang="0">
                  <a:pos x="728" y="68"/>
                </a:cxn>
                <a:cxn ang="0">
                  <a:pos x="695" y="17"/>
                </a:cxn>
                <a:cxn ang="0">
                  <a:pos x="653" y="0"/>
                </a:cxn>
                <a:cxn ang="0">
                  <a:pos x="544" y="34"/>
                </a:cxn>
                <a:cxn ang="0">
                  <a:pos x="410" y="42"/>
                </a:cxn>
                <a:cxn ang="0">
                  <a:pos x="310" y="25"/>
                </a:cxn>
                <a:cxn ang="0">
                  <a:pos x="126" y="93"/>
                </a:cxn>
                <a:cxn ang="0">
                  <a:pos x="51" y="253"/>
                </a:cxn>
                <a:cxn ang="0">
                  <a:pos x="92" y="379"/>
                </a:cxn>
                <a:cxn ang="0">
                  <a:pos x="109" y="447"/>
                </a:cxn>
                <a:cxn ang="0">
                  <a:pos x="84" y="514"/>
                </a:cxn>
                <a:cxn ang="0">
                  <a:pos x="84" y="607"/>
                </a:cxn>
                <a:cxn ang="0">
                  <a:pos x="151" y="700"/>
                </a:cxn>
                <a:cxn ang="0">
                  <a:pos x="17" y="792"/>
                </a:cxn>
                <a:cxn ang="0">
                  <a:pos x="17" y="927"/>
                </a:cxn>
                <a:cxn ang="0">
                  <a:pos x="143" y="1028"/>
                </a:cxn>
                <a:cxn ang="0">
                  <a:pos x="352" y="1062"/>
                </a:cxn>
                <a:cxn ang="0">
                  <a:pos x="561" y="1028"/>
                </a:cxn>
                <a:cxn ang="0">
                  <a:pos x="686" y="927"/>
                </a:cxn>
                <a:cxn ang="0">
                  <a:pos x="703" y="792"/>
                </a:cxn>
                <a:cxn ang="0">
                  <a:pos x="603" y="674"/>
                </a:cxn>
                <a:cxn ang="0">
                  <a:pos x="427" y="632"/>
                </a:cxn>
                <a:cxn ang="0">
                  <a:pos x="226" y="624"/>
                </a:cxn>
                <a:cxn ang="0">
                  <a:pos x="184" y="615"/>
                </a:cxn>
                <a:cxn ang="0">
                  <a:pos x="126" y="548"/>
                </a:cxn>
                <a:cxn ang="0">
                  <a:pos x="134" y="472"/>
                </a:cxn>
                <a:cxn ang="0">
                  <a:pos x="352" y="1028"/>
                </a:cxn>
                <a:cxn ang="0">
                  <a:pos x="159" y="978"/>
                </a:cxn>
                <a:cxn ang="0">
                  <a:pos x="84" y="860"/>
                </a:cxn>
                <a:cxn ang="0">
                  <a:pos x="151" y="742"/>
                </a:cxn>
                <a:cxn ang="0">
                  <a:pos x="452" y="725"/>
                </a:cxn>
                <a:cxn ang="0">
                  <a:pos x="578" y="767"/>
                </a:cxn>
                <a:cxn ang="0">
                  <a:pos x="628" y="860"/>
                </a:cxn>
                <a:cxn ang="0">
                  <a:pos x="553" y="978"/>
                </a:cxn>
                <a:cxn ang="0">
                  <a:pos x="352" y="1028"/>
                </a:cxn>
              </a:cxnLst>
              <a:rect l="0" t="0" r="r" b="b"/>
              <a:pathLst>
                <a:path w="728" h="1062">
                  <a:moveTo>
                    <a:pt x="310" y="455"/>
                  </a:moveTo>
                  <a:lnTo>
                    <a:pt x="251" y="447"/>
                  </a:lnTo>
                  <a:lnTo>
                    <a:pt x="210" y="413"/>
                  </a:lnTo>
                  <a:lnTo>
                    <a:pt x="176" y="329"/>
                  </a:lnTo>
                  <a:lnTo>
                    <a:pt x="176" y="287"/>
                  </a:lnTo>
                  <a:lnTo>
                    <a:pt x="168" y="261"/>
                  </a:lnTo>
                  <a:lnTo>
                    <a:pt x="176" y="186"/>
                  </a:lnTo>
                  <a:lnTo>
                    <a:pt x="201" y="127"/>
                  </a:lnTo>
                  <a:lnTo>
                    <a:pt x="210" y="110"/>
                  </a:lnTo>
                  <a:lnTo>
                    <a:pt x="235" y="84"/>
                  </a:lnTo>
                  <a:lnTo>
                    <a:pt x="260" y="68"/>
                  </a:lnTo>
                  <a:lnTo>
                    <a:pt x="285" y="59"/>
                  </a:lnTo>
                  <a:lnTo>
                    <a:pt x="310" y="59"/>
                  </a:lnTo>
                  <a:lnTo>
                    <a:pt x="369" y="68"/>
                  </a:lnTo>
                  <a:lnTo>
                    <a:pt x="410" y="101"/>
                  </a:lnTo>
                  <a:lnTo>
                    <a:pt x="435" y="143"/>
                  </a:lnTo>
                  <a:lnTo>
                    <a:pt x="452" y="228"/>
                  </a:lnTo>
                  <a:lnTo>
                    <a:pt x="452" y="253"/>
                  </a:lnTo>
                  <a:lnTo>
                    <a:pt x="444" y="329"/>
                  </a:lnTo>
                  <a:lnTo>
                    <a:pt x="427" y="388"/>
                  </a:lnTo>
                  <a:lnTo>
                    <a:pt x="419" y="405"/>
                  </a:lnTo>
                  <a:lnTo>
                    <a:pt x="402" y="413"/>
                  </a:lnTo>
                  <a:lnTo>
                    <a:pt x="369" y="447"/>
                  </a:lnTo>
                  <a:lnTo>
                    <a:pt x="343" y="455"/>
                  </a:lnTo>
                  <a:lnTo>
                    <a:pt x="310" y="455"/>
                  </a:lnTo>
                  <a:close/>
                  <a:moveTo>
                    <a:pt x="151" y="447"/>
                  </a:moveTo>
                  <a:lnTo>
                    <a:pt x="243" y="489"/>
                  </a:lnTo>
                  <a:lnTo>
                    <a:pt x="310" y="497"/>
                  </a:lnTo>
                  <a:lnTo>
                    <a:pt x="410" y="472"/>
                  </a:lnTo>
                  <a:lnTo>
                    <a:pt x="494" y="422"/>
                  </a:lnTo>
                  <a:lnTo>
                    <a:pt x="553" y="346"/>
                  </a:lnTo>
                  <a:lnTo>
                    <a:pt x="569" y="261"/>
                  </a:lnTo>
                  <a:lnTo>
                    <a:pt x="553" y="169"/>
                  </a:lnTo>
                  <a:lnTo>
                    <a:pt x="502" y="101"/>
                  </a:lnTo>
                  <a:lnTo>
                    <a:pt x="561" y="59"/>
                  </a:lnTo>
                  <a:lnTo>
                    <a:pt x="611" y="42"/>
                  </a:lnTo>
                  <a:lnTo>
                    <a:pt x="661" y="42"/>
                  </a:lnTo>
                  <a:lnTo>
                    <a:pt x="653" y="51"/>
                  </a:lnTo>
                  <a:lnTo>
                    <a:pt x="636" y="84"/>
                  </a:lnTo>
                  <a:lnTo>
                    <a:pt x="653" y="118"/>
                  </a:lnTo>
                  <a:lnTo>
                    <a:pt x="686" y="135"/>
                  </a:lnTo>
                  <a:lnTo>
                    <a:pt x="695" y="135"/>
                  </a:lnTo>
                  <a:lnTo>
                    <a:pt x="711" y="127"/>
                  </a:lnTo>
                  <a:lnTo>
                    <a:pt x="720" y="118"/>
                  </a:lnTo>
                  <a:lnTo>
                    <a:pt x="728" y="101"/>
                  </a:lnTo>
                  <a:lnTo>
                    <a:pt x="728" y="68"/>
                  </a:lnTo>
                  <a:lnTo>
                    <a:pt x="711" y="34"/>
                  </a:lnTo>
                  <a:lnTo>
                    <a:pt x="695" y="17"/>
                  </a:lnTo>
                  <a:lnTo>
                    <a:pt x="678" y="9"/>
                  </a:lnTo>
                  <a:lnTo>
                    <a:pt x="653" y="0"/>
                  </a:lnTo>
                  <a:lnTo>
                    <a:pt x="611" y="9"/>
                  </a:lnTo>
                  <a:lnTo>
                    <a:pt x="544" y="34"/>
                  </a:lnTo>
                  <a:lnTo>
                    <a:pt x="477" y="76"/>
                  </a:lnTo>
                  <a:lnTo>
                    <a:pt x="410" y="42"/>
                  </a:lnTo>
                  <a:lnTo>
                    <a:pt x="352" y="25"/>
                  </a:lnTo>
                  <a:lnTo>
                    <a:pt x="310" y="25"/>
                  </a:lnTo>
                  <a:lnTo>
                    <a:pt x="210" y="42"/>
                  </a:lnTo>
                  <a:lnTo>
                    <a:pt x="126" y="93"/>
                  </a:lnTo>
                  <a:lnTo>
                    <a:pt x="67" y="169"/>
                  </a:lnTo>
                  <a:lnTo>
                    <a:pt x="51" y="253"/>
                  </a:lnTo>
                  <a:lnTo>
                    <a:pt x="59" y="320"/>
                  </a:lnTo>
                  <a:lnTo>
                    <a:pt x="92" y="379"/>
                  </a:lnTo>
                  <a:lnTo>
                    <a:pt x="126" y="422"/>
                  </a:lnTo>
                  <a:lnTo>
                    <a:pt x="109" y="447"/>
                  </a:lnTo>
                  <a:lnTo>
                    <a:pt x="92" y="481"/>
                  </a:lnTo>
                  <a:lnTo>
                    <a:pt x="84" y="514"/>
                  </a:lnTo>
                  <a:lnTo>
                    <a:pt x="76" y="556"/>
                  </a:lnTo>
                  <a:lnTo>
                    <a:pt x="84" y="607"/>
                  </a:lnTo>
                  <a:lnTo>
                    <a:pt x="109" y="658"/>
                  </a:lnTo>
                  <a:lnTo>
                    <a:pt x="151" y="700"/>
                  </a:lnTo>
                  <a:lnTo>
                    <a:pt x="67" y="742"/>
                  </a:lnTo>
                  <a:lnTo>
                    <a:pt x="17" y="792"/>
                  </a:lnTo>
                  <a:lnTo>
                    <a:pt x="0" y="860"/>
                  </a:lnTo>
                  <a:lnTo>
                    <a:pt x="17" y="927"/>
                  </a:lnTo>
                  <a:lnTo>
                    <a:pt x="67" y="986"/>
                  </a:lnTo>
                  <a:lnTo>
                    <a:pt x="143" y="1028"/>
                  </a:lnTo>
                  <a:lnTo>
                    <a:pt x="243" y="1054"/>
                  </a:lnTo>
                  <a:lnTo>
                    <a:pt x="352" y="1062"/>
                  </a:lnTo>
                  <a:lnTo>
                    <a:pt x="461" y="1054"/>
                  </a:lnTo>
                  <a:lnTo>
                    <a:pt x="561" y="1028"/>
                  </a:lnTo>
                  <a:lnTo>
                    <a:pt x="636" y="986"/>
                  </a:lnTo>
                  <a:lnTo>
                    <a:pt x="686" y="927"/>
                  </a:lnTo>
                  <a:lnTo>
                    <a:pt x="711" y="860"/>
                  </a:lnTo>
                  <a:lnTo>
                    <a:pt x="703" y="792"/>
                  </a:lnTo>
                  <a:lnTo>
                    <a:pt x="670" y="725"/>
                  </a:lnTo>
                  <a:lnTo>
                    <a:pt x="603" y="674"/>
                  </a:lnTo>
                  <a:lnTo>
                    <a:pt x="519" y="641"/>
                  </a:lnTo>
                  <a:lnTo>
                    <a:pt x="427" y="632"/>
                  </a:lnTo>
                  <a:lnTo>
                    <a:pt x="243" y="632"/>
                  </a:lnTo>
                  <a:lnTo>
                    <a:pt x="226" y="624"/>
                  </a:lnTo>
                  <a:lnTo>
                    <a:pt x="210" y="624"/>
                  </a:lnTo>
                  <a:lnTo>
                    <a:pt x="184" y="615"/>
                  </a:lnTo>
                  <a:lnTo>
                    <a:pt x="159" y="599"/>
                  </a:lnTo>
                  <a:lnTo>
                    <a:pt x="126" y="548"/>
                  </a:lnTo>
                  <a:lnTo>
                    <a:pt x="126" y="489"/>
                  </a:lnTo>
                  <a:lnTo>
                    <a:pt x="134" y="472"/>
                  </a:lnTo>
                  <a:lnTo>
                    <a:pt x="151" y="447"/>
                  </a:lnTo>
                  <a:close/>
                  <a:moveTo>
                    <a:pt x="352" y="1028"/>
                  </a:moveTo>
                  <a:lnTo>
                    <a:pt x="243" y="1012"/>
                  </a:lnTo>
                  <a:lnTo>
                    <a:pt x="159" y="978"/>
                  </a:lnTo>
                  <a:lnTo>
                    <a:pt x="101" y="919"/>
                  </a:lnTo>
                  <a:lnTo>
                    <a:pt x="84" y="860"/>
                  </a:lnTo>
                  <a:lnTo>
                    <a:pt x="101" y="792"/>
                  </a:lnTo>
                  <a:lnTo>
                    <a:pt x="151" y="742"/>
                  </a:lnTo>
                  <a:lnTo>
                    <a:pt x="218" y="725"/>
                  </a:lnTo>
                  <a:lnTo>
                    <a:pt x="452" y="725"/>
                  </a:lnTo>
                  <a:lnTo>
                    <a:pt x="519" y="742"/>
                  </a:lnTo>
                  <a:lnTo>
                    <a:pt x="578" y="767"/>
                  </a:lnTo>
                  <a:lnTo>
                    <a:pt x="611" y="801"/>
                  </a:lnTo>
                  <a:lnTo>
                    <a:pt x="628" y="860"/>
                  </a:lnTo>
                  <a:lnTo>
                    <a:pt x="603" y="927"/>
                  </a:lnTo>
                  <a:lnTo>
                    <a:pt x="553" y="978"/>
                  </a:lnTo>
                  <a:lnTo>
                    <a:pt x="461" y="1012"/>
                  </a:lnTo>
                  <a:lnTo>
                    <a:pt x="352" y="10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67" name="Freeform 671"/>
            <p:cNvSpPr>
              <a:spLocks/>
            </p:cNvSpPr>
            <p:nvPr/>
          </p:nvSpPr>
          <p:spPr bwMode="auto">
            <a:xfrm>
              <a:off x="16146" y="9643"/>
              <a:ext cx="862" cy="725"/>
            </a:xfrm>
            <a:custGeom>
              <a:avLst/>
              <a:gdLst/>
              <a:ahLst/>
              <a:cxnLst>
                <a:cxn ang="0">
                  <a:pos x="84" y="633"/>
                </a:cxn>
                <a:cxn ang="0">
                  <a:pos x="75" y="675"/>
                </a:cxn>
                <a:cxn ang="0">
                  <a:pos x="92" y="717"/>
                </a:cxn>
                <a:cxn ang="0">
                  <a:pos x="142" y="725"/>
                </a:cxn>
                <a:cxn ang="0">
                  <a:pos x="167" y="700"/>
                </a:cxn>
                <a:cxn ang="0">
                  <a:pos x="184" y="675"/>
                </a:cxn>
                <a:cxn ang="0">
                  <a:pos x="193" y="633"/>
                </a:cxn>
                <a:cxn ang="0">
                  <a:pos x="209" y="565"/>
                </a:cxn>
                <a:cxn ang="0">
                  <a:pos x="259" y="363"/>
                </a:cxn>
                <a:cxn ang="0">
                  <a:pos x="276" y="295"/>
                </a:cxn>
                <a:cxn ang="0">
                  <a:pos x="293" y="253"/>
                </a:cxn>
                <a:cxn ang="0">
                  <a:pos x="318" y="186"/>
                </a:cxn>
                <a:cxn ang="0">
                  <a:pos x="402" y="85"/>
                </a:cxn>
                <a:cxn ang="0">
                  <a:pos x="552" y="34"/>
                </a:cxn>
                <a:cxn ang="0">
                  <a:pos x="602" y="43"/>
                </a:cxn>
                <a:cxn ang="0">
                  <a:pos x="628" y="76"/>
                </a:cxn>
                <a:cxn ang="0">
                  <a:pos x="644" y="118"/>
                </a:cxn>
                <a:cxn ang="0">
                  <a:pos x="636" y="211"/>
                </a:cxn>
                <a:cxn ang="0">
                  <a:pos x="586" y="388"/>
                </a:cxn>
                <a:cxn ang="0">
                  <a:pos x="536" y="523"/>
                </a:cxn>
                <a:cxn ang="0">
                  <a:pos x="527" y="574"/>
                </a:cxn>
                <a:cxn ang="0">
                  <a:pos x="536" y="658"/>
                </a:cxn>
                <a:cxn ang="0">
                  <a:pos x="653" y="725"/>
                </a:cxn>
                <a:cxn ang="0">
                  <a:pos x="778" y="666"/>
                </a:cxn>
                <a:cxn ang="0">
                  <a:pos x="862" y="498"/>
                </a:cxn>
                <a:cxn ang="0">
                  <a:pos x="853" y="464"/>
                </a:cxn>
                <a:cxn ang="0">
                  <a:pos x="828" y="472"/>
                </a:cxn>
                <a:cxn ang="0">
                  <a:pos x="795" y="565"/>
                </a:cxn>
                <a:cxn ang="0">
                  <a:pos x="711" y="675"/>
                </a:cxn>
                <a:cxn ang="0">
                  <a:pos x="636" y="692"/>
                </a:cxn>
                <a:cxn ang="0">
                  <a:pos x="619" y="599"/>
                </a:cxn>
                <a:cxn ang="0">
                  <a:pos x="644" y="523"/>
                </a:cxn>
                <a:cxn ang="0">
                  <a:pos x="703" y="346"/>
                </a:cxn>
                <a:cxn ang="0">
                  <a:pos x="745" y="169"/>
                </a:cxn>
                <a:cxn ang="0">
                  <a:pos x="694" y="43"/>
                </a:cxn>
                <a:cxn ang="0">
                  <a:pos x="561" y="0"/>
                </a:cxn>
                <a:cxn ang="0">
                  <a:pos x="393" y="51"/>
                </a:cxn>
                <a:cxn ang="0">
                  <a:pos x="285" y="59"/>
                </a:cxn>
                <a:cxn ang="0">
                  <a:pos x="167" y="0"/>
                </a:cxn>
                <a:cxn ang="0">
                  <a:pos x="109" y="9"/>
                </a:cxn>
                <a:cxn ang="0">
                  <a:pos x="50" y="76"/>
                </a:cxn>
                <a:cxn ang="0">
                  <a:pos x="9" y="186"/>
                </a:cxn>
                <a:cxn ang="0">
                  <a:pos x="0" y="253"/>
                </a:cxn>
                <a:cxn ang="0">
                  <a:pos x="25" y="262"/>
                </a:cxn>
                <a:cxn ang="0">
                  <a:pos x="34" y="245"/>
                </a:cxn>
                <a:cxn ang="0">
                  <a:pos x="92" y="85"/>
                </a:cxn>
                <a:cxn ang="0">
                  <a:pos x="159" y="34"/>
                </a:cxn>
                <a:cxn ang="0">
                  <a:pos x="193" y="43"/>
                </a:cxn>
                <a:cxn ang="0">
                  <a:pos x="209" y="135"/>
                </a:cxn>
                <a:cxn ang="0">
                  <a:pos x="201" y="177"/>
                </a:cxn>
                <a:cxn ang="0">
                  <a:pos x="184" y="245"/>
                </a:cxn>
              </a:cxnLst>
              <a:rect l="0" t="0" r="r" b="b"/>
              <a:pathLst>
                <a:path w="862" h="725">
                  <a:moveTo>
                    <a:pt x="92" y="616"/>
                  </a:moveTo>
                  <a:lnTo>
                    <a:pt x="84" y="633"/>
                  </a:lnTo>
                  <a:lnTo>
                    <a:pt x="84" y="658"/>
                  </a:lnTo>
                  <a:lnTo>
                    <a:pt x="75" y="675"/>
                  </a:lnTo>
                  <a:lnTo>
                    <a:pt x="75" y="683"/>
                  </a:lnTo>
                  <a:lnTo>
                    <a:pt x="92" y="717"/>
                  </a:lnTo>
                  <a:lnTo>
                    <a:pt x="109" y="725"/>
                  </a:lnTo>
                  <a:lnTo>
                    <a:pt x="142" y="725"/>
                  </a:lnTo>
                  <a:lnTo>
                    <a:pt x="159" y="717"/>
                  </a:lnTo>
                  <a:lnTo>
                    <a:pt x="167" y="700"/>
                  </a:lnTo>
                  <a:lnTo>
                    <a:pt x="184" y="683"/>
                  </a:lnTo>
                  <a:lnTo>
                    <a:pt x="184" y="675"/>
                  </a:lnTo>
                  <a:lnTo>
                    <a:pt x="193" y="658"/>
                  </a:lnTo>
                  <a:lnTo>
                    <a:pt x="193" y="633"/>
                  </a:lnTo>
                  <a:lnTo>
                    <a:pt x="209" y="582"/>
                  </a:lnTo>
                  <a:lnTo>
                    <a:pt x="209" y="565"/>
                  </a:lnTo>
                  <a:lnTo>
                    <a:pt x="251" y="413"/>
                  </a:lnTo>
                  <a:lnTo>
                    <a:pt x="259" y="363"/>
                  </a:lnTo>
                  <a:lnTo>
                    <a:pt x="276" y="312"/>
                  </a:lnTo>
                  <a:lnTo>
                    <a:pt x="276" y="295"/>
                  </a:lnTo>
                  <a:lnTo>
                    <a:pt x="285" y="270"/>
                  </a:lnTo>
                  <a:lnTo>
                    <a:pt x="293" y="253"/>
                  </a:lnTo>
                  <a:lnTo>
                    <a:pt x="293" y="228"/>
                  </a:lnTo>
                  <a:lnTo>
                    <a:pt x="318" y="186"/>
                  </a:lnTo>
                  <a:lnTo>
                    <a:pt x="351" y="135"/>
                  </a:lnTo>
                  <a:lnTo>
                    <a:pt x="402" y="85"/>
                  </a:lnTo>
                  <a:lnTo>
                    <a:pt x="477" y="51"/>
                  </a:lnTo>
                  <a:lnTo>
                    <a:pt x="552" y="34"/>
                  </a:lnTo>
                  <a:lnTo>
                    <a:pt x="577" y="34"/>
                  </a:lnTo>
                  <a:lnTo>
                    <a:pt x="602" y="43"/>
                  </a:lnTo>
                  <a:lnTo>
                    <a:pt x="619" y="59"/>
                  </a:lnTo>
                  <a:lnTo>
                    <a:pt x="628" y="76"/>
                  </a:lnTo>
                  <a:lnTo>
                    <a:pt x="636" y="102"/>
                  </a:lnTo>
                  <a:lnTo>
                    <a:pt x="644" y="118"/>
                  </a:lnTo>
                  <a:lnTo>
                    <a:pt x="644" y="144"/>
                  </a:lnTo>
                  <a:lnTo>
                    <a:pt x="636" y="211"/>
                  </a:lnTo>
                  <a:lnTo>
                    <a:pt x="611" y="304"/>
                  </a:lnTo>
                  <a:lnTo>
                    <a:pt x="586" y="388"/>
                  </a:lnTo>
                  <a:lnTo>
                    <a:pt x="561" y="464"/>
                  </a:lnTo>
                  <a:lnTo>
                    <a:pt x="536" y="523"/>
                  </a:lnTo>
                  <a:lnTo>
                    <a:pt x="527" y="557"/>
                  </a:lnTo>
                  <a:lnTo>
                    <a:pt x="527" y="574"/>
                  </a:lnTo>
                  <a:lnTo>
                    <a:pt x="519" y="590"/>
                  </a:lnTo>
                  <a:lnTo>
                    <a:pt x="536" y="658"/>
                  </a:lnTo>
                  <a:lnTo>
                    <a:pt x="586" y="708"/>
                  </a:lnTo>
                  <a:lnTo>
                    <a:pt x="653" y="725"/>
                  </a:lnTo>
                  <a:lnTo>
                    <a:pt x="720" y="708"/>
                  </a:lnTo>
                  <a:lnTo>
                    <a:pt x="778" y="666"/>
                  </a:lnTo>
                  <a:lnTo>
                    <a:pt x="845" y="548"/>
                  </a:lnTo>
                  <a:lnTo>
                    <a:pt x="862" y="498"/>
                  </a:lnTo>
                  <a:lnTo>
                    <a:pt x="862" y="472"/>
                  </a:lnTo>
                  <a:lnTo>
                    <a:pt x="853" y="464"/>
                  </a:lnTo>
                  <a:lnTo>
                    <a:pt x="828" y="464"/>
                  </a:lnTo>
                  <a:lnTo>
                    <a:pt x="828" y="472"/>
                  </a:lnTo>
                  <a:lnTo>
                    <a:pt x="820" y="489"/>
                  </a:lnTo>
                  <a:lnTo>
                    <a:pt x="795" y="565"/>
                  </a:lnTo>
                  <a:lnTo>
                    <a:pt x="753" y="633"/>
                  </a:lnTo>
                  <a:lnTo>
                    <a:pt x="711" y="675"/>
                  </a:lnTo>
                  <a:lnTo>
                    <a:pt x="653" y="692"/>
                  </a:lnTo>
                  <a:lnTo>
                    <a:pt x="636" y="692"/>
                  </a:lnTo>
                  <a:lnTo>
                    <a:pt x="619" y="658"/>
                  </a:lnTo>
                  <a:lnTo>
                    <a:pt x="619" y="599"/>
                  </a:lnTo>
                  <a:lnTo>
                    <a:pt x="636" y="557"/>
                  </a:lnTo>
                  <a:lnTo>
                    <a:pt x="644" y="523"/>
                  </a:lnTo>
                  <a:lnTo>
                    <a:pt x="678" y="447"/>
                  </a:lnTo>
                  <a:lnTo>
                    <a:pt x="703" y="346"/>
                  </a:lnTo>
                  <a:lnTo>
                    <a:pt x="736" y="253"/>
                  </a:lnTo>
                  <a:lnTo>
                    <a:pt x="745" y="169"/>
                  </a:lnTo>
                  <a:lnTo>
                    <a:pt x="728" y="93"/>
                  </a:lnTo>
                  <a:lnTo>
                    <a:pt x="694" y="43"/>
                  </a:lnTo>
                  <a:lnTo>
                    <a:pt x="636" y="9"/>
                  </a:lnTo>
                  <a:lnTo>
                    <a:pt x="561" y="0"/>
                  </a:lnTo>
                  <a:lnTo>
                    <a:pt x="469" y="17"/>
                  </a:lnTo>
                  <a:lnTo>
                    <a:pt x="393" y="51"/>
                  </a:lnTo>
                  <a:lnTo>
                    <a:pt x="310" y="135"/>
                  </a:lnTo>
                  <a:lnTo>
                    <a:pt x="285" y="59"/>
                  </a:lnTo>
                  <a:lnTo>
                    <a:pt x="234" y="9"/>
                  </a:lnTo>
                  <a:lnTo>
                    <a:pt x="167" y="0"/>
                  </a:lnTo>
                  <a:lnTo>
                    <a:pt x="134" y="0"/>
                  </a:lnTo>
                  <a:lnTo>
                    <a:pt x="109" y="9"/>
                  </a:lnTo>
                  <a:lnTo>
                    <a:pt x="59" y="59"/>
                  </a:lnTo>
                  <a:lnTo>
                    <a:pt x="50" y="76"/>
                  </a:lnTo>
                  <a:lnTo>
                    <a:pt x="42" y="85"/>
                  </a:lnTo>
                  <a:lnTo>
                    <a:pt x="9" y="186"/>
                  </a:lnTo>
                  <a:lnTo>
                    <a:pt x="0" y="228"/>
                  </a:lnTo>
                  <a:lnTo>
                    <a:pt x="0" y="253"/>
                  </a:lnTo>
                  <a:lnTo>
                    <a:pt x="9" y="262"/>
                  </a:lnTo>
                  <a:lnTo>
                    <a:pt x="25" y="262"/>
                  </a:lnTo>
                  <a:lnTo>
                    <a:pt x="34" y="253"/>
                  </a:lnTo>
                  <a:lnTo>
                    <a:pt x="34" y="245"/>
                  </a:lnTo>
                  <a:lnTo>
                    <a:pt x="67" y="144"/>
                  </a:lnTo>
                  <a:lnTo>
                    <a:pt x="92" y="85"/>
                  </a:lnTo>
                  <a:lnTo>
                    <a:pt x="117" y="43"/>
                  </a:lnTo>
                  <a:lnTo>
                    <a:pt x="159" y="34"/>
                  </a:lnTo>
                  <a:lnTo>
                    <a:pt x="176" y="34"/>
                  </a:lnTo>
                  <a:lnTo>
                    <a:pt x="193" y="43"/>
                  </a:lnTo>
                  <a:lnTo>
                    <a:pt x="209" y="76"/>
                  </a:lnTo>
                  <a:lnTo>
                    <a:pt x="209" y="135"/>
                  </a:lnTo>
                  <a:lnTo>
                    <a:pt x="201" y="152"/>
                  </a:lnTo>
                  <a:lnTo>
                    <a:pt x="201" y="177"/>
                  </a:lnTo>
                  <a:lnTo>
                    <a:pt x="193" y="203"/>
                  </a:lnTo>
                  <a:lnTo>
                    <a:pt x="184" y="245"/>
                  </a:lnTo>
                  <a:lnTo>
                    <a:pt x="92" y="6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68" name="Freeform 672"/>
            <p:cNvSpPr>
              <a:spLocks/>
            </p:cNvSpPr>
            <p:nvPr/>
          </p:nvSpPr>
          <p:spPr bwMode="auto">
            <a:xfrm>
              <a:off x="17150" y="9146"/>
              <a:ext cx="368" cy="1610"/>
            </a:xfrm>
            <a:custGeom>
              <a:avLst/>
              <a:gdLst/>
              <a:ahLst/>
              <a:cxnLst>
                <a:cxn ang="0">
                  <a:pos x="368" y="801"/>
                </a:cxn>
                <a:cxn ang="0">
                  <a:pos x="360" y="658"/>
                </a:cxn>
                <a:cxn ang="0">
                  <a:pos x="334" y="481"/>
                </a:cxn>
                <a:cxn ang="0">
                  <a:pos x="268" y="304"/>
                </a:cxn>
                <a:cxn ang="0">
                  <a:pos x="201" y="194"/>
                </a:cxn>
                <a:cxn ang="0">
                  <a:pos x="142" y="110"/>
                </a:cxn>
                <a:cxn ang="0">
                  <a:pos x="42" y="9"/>
                </a:cxn>
                <a:cxn ang="0">
                  <a:pos x="17" y="0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33" y="51"/>
                </a:cxn>
                <a:cxn ang="0">
                  <a:pos x="134" y="186"/>
                </a:cxn>
                <a:cxn ang="0">
                  <a:pos x="209" y="363"/>
                </a:cxn>
                <a:cxn ang="0">
                  <a:pos x="259" y="565"/>
                </a:cxn>
                <a:cxn ang="0">
                  <a:pos x="276" y="801"/>
                </a:cxn>
                <a:cxn ang="0">
                  <a:pos x="268" y="969"/>
                </a:cxn>
                <a:cxn ang="0">
                  <a:pos x="242" y="1130"/>
                </a:cxn>
                <a:cxn ang="0">
                  <a:pos x="192" y="1290"/>
                </a:cxn>
                <a:cxn ang="0">
                  <a:pos x="125" y="1433"/>
                </a:cxn>
                <a:cxn ang="0">
                  <a:pos x="17" y="1568"/>
                </a:cxn>
                <a:cxn ang="0">
                  <a:pos x="0" y="1585"/>
                </a:cxn>
                <a:cxn ang="0">
                  <a:pos x="0" y="1602"/>
                </a:cxn>
                <a:cxn ang="0">
                  <a:pos x="17" y="1610"/>
                </a:cxn>
                <a:cxn ang="0">
                  <a:pos x="42" y="1593"/>
                </a:cxn>
                <a:cxn ang="0">
                  <a:pos x="84" y="1559"/>
                </a:cxn>
                <a:cxn ang="0">
                  <a:pos x="142" y="1492"/>
                </a:cxn>
                <a:cxn ang="0">
                  <a:pos x="209" y="1408"/>
                </a:cxn>
                <a:cxn ang="0">
                  <a:pos x="268" y="1298"/>
                </a:cxn>
                <a:cxn ang="0">
                  <a:pos x="334" y="1121"/>
                </a:cxn>
                <a:cxn ang="0">
                  <a:pos x="360" y="953"/>
                </a:cxn>
                <a:cxn ang="0">
                  <a:pos x="368" y="801"/>
                </a:cxn>
              </a:cxnLst>
              <a:rect l="0" t="0" r="r" b="b"/>
              <a:pathLst>
                <a:path w="368" h="1610">
                  <a:moveTo>
                    <a:pt x="368" y="801"/>
                  </a:moveTo>
                  <a:lnTo>
                    <a:pt x="360" y="658"/>
                  </a:lnTo>
                  <a:lnTo>
                    <a:pt x="334" y="481"/>
                  </a:lnTo>
                  <a:lnTo>
                    <a:pt x="268" y="304"/>
                  </a:lnTo>
                  <a:lnTo>
                    <a:pt x="201" y="194"/>
                  </a:lnTo>
                  <a:lnTo>
                    <a:pt x="142" y="110"/>
                  </a:lnTo>
                  <a:lnTo>
                    <a:pt x="42" y="9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33" y="51"/>
                  </a:lnTo>
                  <a:lnTo>
                    <a:pt x="134" y="186"/>
                  </a:lnTo>
                  <a:lnTo>
                    <a:pt x="209" y="363"/>
                  </a:lnTo>
                  <a:lnTo>
                    <a:pt x="259" y="565"/>
                  </a:lnTo>
                  <a:lnTo>
                    <a:pt x="276" y="801"/>
                  </a:lnTo>
                  <a:lnTo>
                    <a:pt x="268" y="969"/>
                  </a:lnTo>
                  <a:lnTo>
                    <a:pt x="242" y="1130"/>
                  </a:lnTo>
                  <a:lnTo>
                    <a:pt x="192" y="1290"/>
                  </a:lnTo>
                  <a:lnTo>
                    <a:pt x="125" y="1433"/>
                  </a:lnTo>
                  <a:lnTo>
                    <a:pt x="17" y="1568"/>
                  </a:lnTo>
                  <a:lnTo>
                    <a:pt x="0" y="1585"/>
                  </a:lnTo>
                  <a:lnTo>
                    <a:pt x="0" y="1602"/>
                  </a:lnTo>
                  <a:lnTo>
                    <a:pt x="17" y="1610"/>
                  </a:lnTo>
                  <a:lnTo>
                    <a:pt x="42" y="1593"/>
                  </a:lnTo>
                  <a:lnTo>
                    <a:pt x="84" y="1559"/>
                  </a:lnTo>
                  <a:lnTo>
                    <a:pt x="142" y="1492"/>
                  </a:lnTo>
                  <a:lnTo>
                    <a:pt x="209" y="1408"/>
                  </a:lnTo>
                  <a:lnTo>
                    <a:pt x="268" y="1298"/>
                  </a:lnTo>
                  <a:lnTo>
                    <a:pt x="334" y="1121"/>
                  </a:lnTo>
                  <a:lnTo>
                    <a:pt x="360" y="953"/>
                  </a:lnTo>
                  <a:lnTo>
                    <a:pt x="368" y="80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69" name="Freeform 673"/>
            <p:cNvSpPr>
              <a:spLocks noEditPoints="1"/>
            </p:cNvSpPr>
            <p:nvPr/>
          </p:nvSpPr>
          <p:spPr bwMode="auto">
            <a:xfrm>
              <a:off x="731" y="12559"/>
              <a:ext cx="1196" cy="1374"/>
            </a:xfrm>
            <a:custGeom>
              <a:avLst/>
              <a:gdLst/>
              <a:ahLst/>
              <a:cxnLst>
                <a:cxn ang="0">
                  <a:pos x="17" y="540"/>
                </a:cxn>
                <a:cxn ang="0">
                  <a:pos x="8" y="481"/>
                </a:cxn>
                <a:cxn ang="0">
                  <a:pos x="209" y="228"/>
                </a:cxn>
                <a:cxn ang="0">
                  <a:pos x="209" y="101"/>
                </a:cxn>
                <a:cxn ang="0">
                  <a:pos x="284" y="101"/>
                </a:cxn>
                <a:cxn ang="0">
                  <a:pos x="368" y="135"/>
                </a:cxn>
                <a:cxn ang="0">
                  <a:pos x="318" y="236"/>
                </a:cxn>
                <a:cxn ang="0">
                  <a:pos x="226" y="481"/>
                </a:cxn>
                <a:cxn ang="0">
                  <a:pos x="376" y="430"/>
                </a:cxn>
                <a:cxn ang="0">
                  <a:pos x="477" y="540"/>
                </a:cxn>
                <a:cxn ang="0">
                  <a:pos x="435" y="1003"/>
                </a:cxn>
                <a:cxn ang="0">
                  <a:pos x="360" y="1155"/>
                </a:cxn>
                <a:cxn ang="0">
                  <a:pos x="150" y="1062"/>
                </a:cxn>
                <a:cxn ang="0">
                  <a:pos x="100" y="1121"/>
                </a:cxn>
                <a:cxn ang="0">
                  <a:pos x="33" y="1062"/>
                </a:cxn>
                <a:cxn ang="0">
                  <a:pos x="50" y="860"/>
                </a:cxn>
                <a:cxn ang="0">
                  <a:pos x="142" y="557"/>
                </a:cxn>
                <a:cxn ang="0">
                  <a:pos x="150" y="734"/>
                </a:cxn>
                <a:cxn ang="0">
                  <a:pos x="293" y="717"/>
                </a:cxn>
                <a:cxn ang="0">
                  <a:pos x="309" y="750"/>
                </a:cxn>
                <a:cxn ang="0">
                  <a:pos x="125" y="1020"/>
                </a:cxn>
                <a:cxn ang="0">
                  <a:pos x="301" y="995"/>
                </a:cxn>
                <a:cxn ang="0">
                  <a:pos x="343" y="970"/>
                </a:cxn>
                <a:cxn ang="0">
                  <a:pos x="360" y="565"/>
                </a:cxn>
                <a:cxn ang="0">
                  <a:pos x="334" y="514"/>
                </a:cxn>
                <a:cxn ang="0">
                  <a:pos x="753" y="9"/>
                </a:cxn>
                <a:cxn ang="0">
                  <a:pos x="903" y="59"/>
                </a:cxn>
                <a:cxn ang="0">
                  <a:pos x="895" y="144"/>
                </a:cxn>
                <a:cxn ang="0">
                  <a:pos x="845" y="236"/>
                </a:cxn>
                <a:cxn ang="0">
                  <a:pos x="861" y="430"/>
                </a:cxn>
                <a:cxn ang="0">
                  <a:pos x="987" y="396"/>
                </a:cxn>
                <a:cxn ang="0">
                  <a:pos x="1179" y="455"/>
                </a:cxn>
                <a:cxn ang="0">
                  <a:pos x="1171" y="514"/>
                </a:cxn>
                <a:cxn ang="0">
                  <a:pos x="1129" y="818"/>
                </a:cxn>
                <a:cxn ang="0">
                  <a:pos x="995" y="1307"/>
                </a:cxn>
                <a:cxn ang="0">
                  <a:pos x="853" y="1340"/>
                </a:cxn>
                <a:cxn ang="0">
                  <a:pos x="728" y="1172"/>
                </a:cxn>
                <a:cxn ang="0">
                  <a:pos x="895" y="1214"/>
                </a:cxn>
                <a:cxn ang="0">
                  <a:pos x="1020" y="835"/>
                </a:cxn>
                <a:cxn ang="0">
                  <a:pos x="1004" y="489"/>
                </a:cxn>
                <a:cxn ang="0">
                  <a:pos x="828" y="498"/>
                </a:cxn>
                <a:cxn ang="0">
                  <a:pos x="677" y="498"/>
                </a:cxn>
                <a:cxn ang="0">
                  <a:pos x="510" y="658"/>
                </a:cxn>
                <a:cxn ang="0">
                  <a:pos x="594" y="514"/>
                </a:cxn>
                <a:cxn ang="0">
                  <a:pos x="761" y="169"/>
                </a:cxn>
                <a:cxn ang="0">
                  <a:pos x="761" y="43"/>
                </a:cxn>
                <a:cxn ang="0">
                  <a:pos x="736" y="927"/>
                </a:cxn>
                <a:cxn ang="0">
                  <a:pos x="619" y="793"/>
                </a:cxn>
                <a:cxn ang="0">
                  <a:pos x="627" y="725"/>
                </a:cxn>
                <a:cxn ang="0">
                  <a:pos x="795" y="877"/>
                </a:cxn>
                <a:cxn ang="0">
                  <a:pos x="761" y="927"/>
                </a:cxn>
              </a:cxnLst>
              <a:rect l="0" t="0" r="r" b="b"/>
              <a:pathLst>
                <a:path w="1196" h="1374">
                  <a:moveTo>
                    <a:pt x="58" y="767"/>
                  </a:moveTo>
                  <a:lnTo>
                    <a:pt x="50" y="666"/>
                  </a:lnTo>
                  <a:lnTo>
                    <a:pt x="33" y="590"/>
                  </a:lnTo>
                  <a:lnTo>
                    <a:pt x="17" y="540"/>
                  </a:lnTo>
                  <a:lnTo>
                    <a:pt x="8" y="506"/>
                  </a:lnTo>
                  <a:lnTo>
                    <a:pt x="0" y="498"/>
                  </a:lnTo>
                  <a:lnTo>
                    <a:pt x="0" y="489"/>
                  </a:lnTo>
                  <a:lnTo>
                    <a:pt x="8" y="481"/>
                  </a:lnTo>
                  <a:lnTo>
                    <a:pt x="42" y="481"/>
                  </a:lnTo>
                  <a:lnTo>
                    <a:pt x="92" y="506"/>
                  </a:lnTo>
                  <a:lnTo>
                    <a:pt x="167" y="337"/>
                  </a:lnTo>
                  <a:lnTo>
                    <a:pt x="209" y="228"/>
                  </a:lnTo>
                  <a:lnTo>
                    <a:pt x="217" y="160"/>
                  </a:lnTo>
                  <a:lnTo>
                    <a:pt x="217" y="127"/>
                  </a:lnTo>
                  <a:lnTo>
                    <a:pt x="209" y="118"/>
                  </a:lnTo>
                  <a:lnTo>
                    <a:pt x="209" y="101"/>
                  </a:lnTo>
                  <a:lnTo>
                    <a:pt x="217" y="101"/>
                  </a:lnTo>
                  <a:lnTo>
                    <a:pt x="234" y="93"/>
                  </a:lnTo>
                  <a:lnTo>
                    <a:pt x="259" y="93"/>
                  </a:lnTo>
                  <a:lnTo>
                    <a:pt x="284" y="101"/>
                  </a:lnTo>
                  <a:lnTo>
                    <a:pt x="309" y="101"/>
                  </a:lnTo>
                  <a:lnTo>
                    <a:pt x="334" y="110"/>
                  </a:lnTo>
                  <a:lnTo>
                    <a:pt x="351" y="118"/>
                  </a:lnTo>
                  <a:lnTo>
                    <a:pt x="368" y="135"/>
                  </a:lnTo>
                  <a:lnTo>
                    <a:pt x="376" y="152"/>
                  </a:lnTo>
                  <a:lnTo>
                    <a:pt x="368" y="169"/>
                  </a:lnTo>
                  <a:lnTo>
                    <a:pt x="343" y="194"/>
                  </a:lnTo>
                  <a:lnTo>
                    <a:pt x="318" y="236"/>
                  </a:lnTo>
                  <a:lnTo>
                    <a:pt x="268" y="295"/>
                  </a:lnTo>
                  <a:lnTo>
                    <a:pt x="201" y="388"/>
                  </a:lnTo>
                  <a:lnTo>
                    <a:pt x="117" y="506"/>
                  </a:lnTo>
                  <a:lnTo>
                    <a:pt x="226" y="481"/>
                  </a:lnTo>
                  <a:lnTo>
                    <a:pt x="293" y="455"/>
                  </a:lnTo>
                  <a:lnTo>
                    <a:pt x="334" y="439"/>
                  </a:lnTo>
                  <a:lnTo>
                    <a:pt x="368" y="430"/>
                  </a:lnTo>
                  <a:lnTo>
                    <a:pt x="376" y="430"/>
                  </a:lnTo>
                  <a:lnTo>
                    <a:pt x="460" y="472"/>
                  </a:lnTo>
                  <a:lnTo>
                    <a:pt x="485" y="489"/>
                  </a:lnTo>
                  <a:lnTo>
                    <a:pt x="493" y="514"/>
                  </a:lnTo>
                  <a:lnTo>
                    <a:pt x="477" y="540"/>
                  </a:lnTo>
                  <a:lnTo>
                    <a:pt x="460" y="573"/>
                  </a:lnTo>
                  <a:lnTo>
                    <a:pt x="443" y="641"/>
                  </a:lnTo>
                  <a:lnTo>
                    <a:pt x="443" y="877"/>
                  </a:lnTo>
                  <a:lnTo>
                    <a:pt x="435" y="1003"/>
                  </a:lnTo>
                  <a:lnTo>
                    <a:pt x="401" y="1113"/>
                  </a:lnTo>
                  <a:lnTo>
                    <a:pt x="385" y="1147"/>
                  </a:lnTo>
                  <a:lnTo>
                    <a:pt x="376" y="1155"/>
                  </a:lnTo>
                  <a:lnTo>
                    <a:pt x="360" y="1155"/>
                  </a:lnTo>
                  <a:lnTo>
                    <a:pt x="343" y="1138"/>
                  </a:lnTo>
                  <a:lnTo>
                    <a:pt x="293" y="1045"/>
                  </a:lnTo>
                  <a:lnTo>
                    <a:pt x="201" y="1054"/>
                  </a:lnTo>
                  <a:lnTo>
                    <a:pt x="150" y="1062"/>
                  </a:lnTo>
                  <a:lnTo>
                    <a:pt x="134" y="1071"/>
                  </a:lnTo>
                  <a:lnTo>
                    <a:pt x="117" y="1071"/>
                  </a:lnTo>
                  <a:lnTo>
                    <a:pt x="109" y="1104"/>
                  </a:lnTo>
                  <a:lnTo>
                    <a:pt x="100" y="1121"/>
                  </a:lnTo>
                  <a:lnTo>
                    <a:pt x="84" y="1130"/>
                  </a:lnTo>
                  <a:lnTo>
                    <a:pt x="75" y="1130"/>
                  </a:lnTo>
                  <a:lnTo>
                    <a:pt x="58" y="1113"/>
                  </a:lnTo>
                  <a:lnTo>
                    <a:pt x="33" y="1062"/>
                  </a:lnTo>
                  <a:lnTo>
                    <a:pt x="33" y="995"/>
                  </a:lnTo>
                  <a:lnTo>
                    <a:pt x="42" y="961"/>
                  </a:lnTo>
                  <a:lnTo>
                    <a:pt x="50" y="919"/>
                  </a:lnTo>
                  <a:lnTo>
                    <a:pt x="50" y="860"/>
                  </a:lnTo>
                  <a:lnTo>
                    <a:pt x="58" y="767"/>
                  </a:lnTo>
                  <a:close/>
                  <a:moveTo>
                    <a:pt x="318" y="506"/>
                  </a:moveTo>
                  <a:lnTo>
                    <a:pt x="209" y="540"/>
                  </a:lnTo>
                  <a:lnTo>
                    <a:pt x="142" y="557"/>
                  </a:lnTo>
                  <a:lnTo>
                    <a:pt x="117" y="565"/>
                  </a:lnTo>
                  <a:lnTo>
                    <a:pt x="117" y="742"/>
                  </a:lnTo>
                  <a:lnTo>
                    <a:pt x="134" y="734"/>
                  </a:lnTo>
                  <a:lnTo>
                    <a:pt x="150" y="734"/>
                  </a:lnTo>
                  <a:lnTo>
                    <a:pt x="192" y="717"/>
                  </a:lnTo>
                  <a:lnTo>
                    <a:pt x="226" y="708"/>
                  </a:lnTo>
                  <a:lnTo>
                    <a:pt x="276" y="708"/>
                  </a:lnTo>
                  <a:lnTo>
                    <a:pt x="293" y="717"/>
                  </a:lnTo>
                  <a:lnTo>
                    <a:pt x="301" y="725"/>
                  </a:lnTo>
                  <a:lnTo>
                    <a:pt x="318" y="734"/>
                  </a:lnTo>
                  <a:lnTo>
                    <a:pt x="318" y="742"/>
                  </a:lnTo>
                  <a:lnTo>
                    <a:pt x="309" y="750"/>
                  </a:lnTo>
                  <a:lnTo>
                    <a:pt x="125" y="784"/>
                  </a:lnTo>
                  <a:lnTo>
                    <a:pt x="117" y="784"/>
                  </a:lnTo>
                  <a:lnTo>
                    <a:pt x="125" y="784"/>
                  </a:lnTo>
                  <a:lnTo>
                    <a:pt x="125" y="1020"/>
                  </a:lnTo>
                  <a:lnTo>
                    <a:pt x="192" y="1003"/>
                  </a:lnTo>
                  <a:lnTo>
                    <a:pt x="242" y="986"/>
                  </a:lnTo>
                  <a:lnTo>
                    <a:pt x="284" y="986"/>
                  </a:lnTo>
                  <a:lnTo>
                    <a:pt x="301" y="995"/>
                  </a:lnTo>
                  <a:lnTo>
                    <a:pt x="309" y="995"/>
                  </a:lnTo>
                  <a:lnTo>
                    <a:pt x="326" y="1003"/>
                  </a:lnTo>
                  <a:lnTo>
                    <a:pt x="334" y="1003"/>
                  </a:lnTo>
                  <a:lnTo>
                    <a:pt x="343" y="970"/>
                  </a:lnTo>
                  <a:lnTo>
                    <a:pt x="360" y="894"/>
                  </a:lnTo>
                  <a:lnTo>
                    <a:pt x="368" y="793"/>
                  </a:lnTo>
                  <a:lnTo>
                    <a:pt x="368" y="624"/>
                  </a:lnTo>
                  <a:lnTo>
                    <a:pt x="360" y="565"/>
                  </a:lnTo>
                  <a:lnTo>
                    <a:pt x="360" y="540"/>
                  </a:lnTo>
                  <a:lnTo>
                    <a:pt x="351" y="523"/>
                  </a:lnTo>
                  <a:lnTo>
                    <a:pt x="351" y="514"/>
                  </a:lnTo>
                  <a:lnTo>
                    <a:pt x="334" y="514"/>
                  </a:lnTo>
                  <a:lnTo>
                    <a:pt x="326" y="506"/>
                  </a:lnTo>
                  <a:lnTo>
                    <a:pt x="318" y="506"/>
                  </a:lnTo>
                  <a:close/>
                  <a:moveTo>
                    <a:pt x="753" y="17"/>
                  </a:moveTo>
                  <a:lnTo>
                    <a:pt x="753" y="9"/>
                  </a:lnTo>
                  <a:lnTo>
                    <a:pt x="761" y="0"/>
                  </a:lnTo>
                  <a:lnTo>
                    <a:pt x="803" y="0"/>
                  </a:lnTo>
                  <a:lnTo>
                    <a:pt x="828" y="9"/>
                  </a:lnTo>
                  <a:lnTo>
                    <a:pt x="903" y="59"/>
                  </a:lnTo>
                  <a:lnTo>
                    <a:pt x="912" y="76"/>
                  </a:lnTo>
                  <a:lnTo>
                    <a:pt x="920" y="101"/>
                  </a:lnTo>
                  <a:lnTo>
                    <a:pt x="912" y="118"/>
                  </a:lnTo>
                  <a:lnTo>
                    <a:pt x="895" y="144"/>
                  </a:lnTo>
                  <a:lnTo>
                    <a:pt x="887" y="160"/>
                  </a:lnTo>
                  <a:lnTo>
                    <a:pt x="870" y="177"/>
                  </a:lnTo>
                  <a:lnTo>
                    <a:pt x="861" y="203"/>
                  </a:lnTo>
                  <a:lnTo>
                    <a:pt x="845" y="236"/>
                  </a:lnTo>
                  <a:lnTo>
                    <a:pt x="811" y="295"/>
                  </a:lnTo>
                  <a:lnTo>
                    <a:pt x="694" y="472"/>
                  </a:lnTo>
                  <a:lnTo>
                    <a:pt x="803" y="447"/>
                  </a:lnTo>
                  <a:lnTo>
                    <a:pt x="861" y="430"/>
                  </a:lnTo>
                  <a:lnTo>
                    <a:pt x="895" y="422"/>
                  </a:lnTo>
                  <a:lnTo>
                    <a:pt x="912" y="422"/>
                  </a:lnTo>
                  <a:lnTo>
                    <a:pt x="953" y="405"/>
                  </a:lnTo>
                  <a:lnTo>
                    <a:pt x="987" y="396"/>
                  </a:lnTo>
                  <a:lnTo>
                    <a:pt x="1037" y="396"/>
                  </a:lnTo>
                  <a:lnTo>
                    <a:pt x="1079" y="405"/>
                  </a:lnTo>
                  <a:lnTo>
                    <a:pt x="1137" y="430"/>
                  </a:lnTo>
                  <a:lnTo>
                    <a:pt x="1179" y="455"/>
                  </a:lnTo>
                  <a:lnTo>
                    <a:pt x="1196" y="481"/>
                  </a:lnTo>
                  <a:lnTo>
                    <a:pt x="1196" y="489"/>
                  </a:lnTo>
                  <a:lnTo>
                    <a:pt x="1188" y="506"/>
                  </a:lnTo>
                  <a:lnTo>
                    <a:pt x="1171" y="514"/>
                  </a:lnTo>
                  <a:lnTo>
                    <a:pt x="1163" y="531"/>
                  </a:lnTo>
                  <a:lnTo>
                    <a:pt x="1146" y="582"/>
                  </a:lnTo>
                  <a:lnTo>
                    <a:pt x="1146" y="607"/>
                  </a:lnTo>
                  <a:lnTo>
                    <a:pt x="1129" y="818"/>
                  </a:lnTo>
                  <a:lnTo>
                    <a:pt x="1104" y="995"/>
                  </a:lnTo>
                  <a:lnTo>
                    <a:pt x="1079" y="1130"/>
                  </a:lnTo>
                  <a:lnTo>
                    <a:pt x="1045" y="1222"/>
                  </a:lnTo>
                  <a:lnTo>
                    <a:pt x="995" y="1307"/>
                  </a:lnTo>
                  <a:lnTo>
                    <a:pt x="953" y="1357"/>
                  </a:lnTo>
                  <a:lnTo>
                    <a:pt x="895" y="1374"/>
                  </a:lnTo>
                  <a:lnTo>
                    <a:pt x="887" y="1374"/>
                  </a:lnTo>
                  <a:lnTo>
                    <a:pt x="853" y="1340"/>
                  </a:lnTo>
                  <a:lnTo>
                    <a:pt x="811" y="1273"/>
                  </a:lnTo>
                  <a:lnTo>
                    <a:pt x="769" y="1222"/>
                  </a:lnTo>
                  <a:lnTo>
                    <a:pt x="736" y="1189"/>
                  </a:lnTo>
                  <a:lnTo>
                    <a:pt x="728" y="1172"/>
                  </a:lnTo>
                  <a:lnTo>
                    <a:pt x="744" y="1172"/>
                  </a:lnTo>
                  <a:lnTo>
                    <a:pt x="769" y="1180"/>
                  </a:lnTo>
                  <a:lnTo>
                    <a:pt x="811" y="1197"/>
                  </a:lnTo>
                  <a:lnTo>
                    <a:pt x="895" y="1214"/>
                  </a:lnTo>
                  <a:lnTo>
                    <a:pt x="937" y="1189"/>
                  </a:lnTo>
                  <a:lnTo>
                    <a:pt x="970" y="1104"/>
                  </a:lnTo>
                  <a:lnTo>
                    <a:pt x="1004" y="986"/>
                  </a:lnTo>
                  <a:lnTo>
                    <a:pt x="1020" y="835"/>
                  </a:lnTo>
                  <a:lnTo>
                    <a:pt x="1029" y="658"/>
                  </a:lnTo>
                  <a:lnTo>
                    <a:pt x="1029" y="565"/>
                  </a:lnTo>
                  <a:lnTo>
                    <a:pt x="1020" y="506"/>
                  </a:lnTo>
                  <a:lnTo>
                    <a:pt x="1004" y="489"/>
                  </a:lnTo>
                  <a:lnTo>
                    <a:pt x="979" y="481"/>
                  </a:lnTo>
                  <a:lnTo>
                    <a:pt x="945" y="481"/>
                  </a:lnTo>
                  <a:lnTo>
                    <a:pt x="895" y="489"/>
                  </a:lnTo>
                  <a:lnTo>
                    <a:pt x="828" y="498"/>
                  </a:lnTo>
                  <a:lnTo>
                    <a:pt x="769" y="506"/>
                  </a:lnTo>
                  <a:lnTo>
                    <a:pt x="736" y="514"/>
                  </a:lnTo>
                  <a:lnTo>
                    <a:pt x="703" y="506"/>
                  </a:lnTo>
                  <a:lnTo>
                    <a:pt x="677" y="498"/>
                  </a:lnTo>
                  <a:lnTo>
                    <a:pt x="611" y="582"/>
                  </a:lnTo>
                  <a:lnTo>
                    <a:pt x="560" y="632"/>
                  </a:lnTo>
                  <a:lnTo>
                    <a:pt x="527" y="658"/>
                  </a:lnTo>
                  <a:lnTo>
                    <a:pt x="510" y="658"/>
                  </a:lnTo>
                  <a:lnTo>
                    <a:pt x="510" y="649"/>
                  </a:lnTo>
                  <a:lnTo>
                    <a:pt x="518" y="624"/>
                  </a:lnTo>
                  <a:lnTo>
                    <a:pt x="552" y="582"/>
                  </a:lnTo>
                  <a:lnTo>
                    <a:pt x="594" y="514"/>
                  </a:lnTo>
                  <a:lnTo>
                    <a:pt x="636" y="430"/>
                  </a:lnTo>
                  <a:lnTo>
                    <a:pt x="686" y="337"/>
                  </a:lnTo>
                  <a:lnTo>
                    <a:pt x="728" y="253"/>
                  </a:lnTo>
                  <a:lnTo>
                    <a:pt x="761" y="169"/>
                  </a:lnTo>
                  <a:lnTo>
                    <a:pt x="769" y="93"/>
                  </a:lnTo>
                  <a:lnTo>
                    <a:pt x="769" y="68"/>
                  </a:lnTo>
                  <a:lnTo>
                    <a:pt x="761" y="51"/>
                  </a:lnTo>
                  <a:lnTo>
                    <a:pt x="761" y="43"/>
                  </a:lnTo>
                  <a:lnTo>
                    <a:pt x="753" y="26"/>
                  </a:lnTo>
                  <a:lnTo>
                    <a:pt x="753" y="17"/>
                  </a:lnTo>
                  <a:close/>
                  <a:moveTo>
                    <a:pt x="761" y="927"/>
                  </a:moveTo>
                  <a:lnTo>
                    <a:pt x="736" y="927"/>
                  </a:lnTo>
                  <a:lnTo>
                    <a:pt x="719" y="919"/>
                  </a:lnTo>
                  <a:lnTo>
                    <a:pt x="711" y="902"/>
                  </a:lnTo>
                  <a:lnTo>
                    <a:pt x="652" y="835"/>
                  </a:lnTo>
                  <a:lnTo>
                    <a:pt x="619" y="793"/>
                  </a:lnTo>
                  <a:lnTo>
                    <a:pt x="577" y="750"/>
                  </a:lnTo>
                  <a:lnTo>
                    <a:pt x="594" y="717"/>
                  </a:lnTo>
                  <a:lnTo>
                    <a:pt x="619" y="717"/>
                  </a:lnTo>
                  <a:lnTo>
                    <a:pt x="627" y="725"/>
                  </a:lnTo>
                  <a:lnTo>
                    <a:pt x="711" y="759"/>
                  </a:lnTo>
                  <a:lnTo>
                    <a:pt x="761" y="801"/>
                  </a:lnTo>
                  <a:lnTo>
                    <a:pt x="786" y="835"/>
                  </a:lnTo>
                  <a:lnTo>
                    <a:pt x="795" y="877"/>
                  </a:lnTo>
                  <a:lnTo>
                    <a:pt x="795" y="902"/>
                  </a:lnTo>
                  <a:lnTo>
                    <a:pt x="786" y="919"/>
                  </a:lnTo>
                  <a:lnTo>
                    <a:pt x="769" y="927"/>
                  </a:lnTo>
                  <a:lnTo>
                    <a:pt x="761" y="9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70" name="Freeform 674"/>
            <p:cNvSpPr>
              <a:spLocks noEditPoints="1"/>
            </p:cNvSpPr>
            <p:nvPr/>
          </p:nvSpPr>
          <p:spPr bwMode="auto">
            <a:xfrm>
              <a:off x="2404" y="12526"/>
              <a:ext cx="1296" cy="1466"/>
            </a:xfrm>
            <a:custGeom>
              <a:avLst/>
              <a:gdLst/>
              <a:ahLst/>
              <a:cxnLst>
                <a:cxn ang="0">
                  <a:pos x="8" y="311"/>
                </a:cxn>
                <a:cxn ang="0">
                  <a:pos x="50" y="286"/>
                </a:cxn>
                <a:cxn ang="0">
                  <a:pos x="284" y="261"/>
                </a:cxn>
                <a:cxn ang="0">
                  <a:pos x="418" y="328"/>
                </a:cxn>
                <a:cxn ang="0">
                  <a:pos x="385" y="657"/>
                </a:cxn>
                <a:cxn ang="0">
                  <a:pos x="401" y="1011"/>
                </a:cxn>
                <a:cxn ang="0">
                  <a:pos x="326" y="1171"/>
                </a:cxn>
                <a:cxn ang="0">
                  <a:pos x="267" y="1095"/>
                </a:cxn>
                <a:cxn ang="0">
                  <a:pos x="92" y="1095"/>
                </a:cxn>
                <a:cxn ang="0">
                  <a:pos x="50" y="1163"/>
                </a:cxn>
                <a:cxn ang="0">
                  <a:pos x="8" y="1104"/>
                </a:cxn>
                <a:cxn ang="0">
                  <a:pos x="16" y="952"/>
                </a:cxn>
                <a:cxn ang="0">
                  <a:pos x="267" y="328"/>
                </a:cxn>
                <a:cxn ang="0">
                  <a:pos x="125" y="362"/>
                </a:cxn>
                <a:cxn ang="0">
                  <a:pos x="134" y="674"/>
                </a:cxn>
                <a:cxn ang="0">
                  <a:pos x="284" y="691"/>
                </a:cxn>
                <a:cxn ang="0">
                  <a:pos x="184" y="724"/>
                </a:cxn>
                <a:cxn ang="0">
                  <a:pos x="184" y="1028"/>
                </a:cxn>
                <a:cxn ang="0">
                  <a:pos x="284" y="1028"/>
                </a:cxn>
                <a:cxn ang="0">
                  <a:pos x="309" y="716"/>
                </a:cxn>
                <a:cxn ang="0">
                  <a:pos x="293" y="337"/>
                </a:cxn>
                <a:cxn ang="0">
                  <a:pos x="502" y="834"/>
                </a:cxn>
                <a:cxn ang="0">
                  <a:pos x="778" y="775"/>
                </a:cxn>
                <a:cxn ang="0">
                  <a:pos x="845" y="615"/>
                </a:cxn>
                <a:cxn ang="0">
                  <a:pos x="610" y="615"/>
                </a:cxn>
                <a:cxn ang="0">
                  <a:pos x="451" y="606"/>
                </a:cxn>
                <a:cxn ang="0">
                  <a:pos x="485" y="573"/>
                </a:cxn>
                <a:cxn ang="0">
                  <a:pos x="769" y="438"/>
                </a:cxn>
                <a:cxn ang="0">
                  <a:pos x="610" y="345"/>
                </a:cxn>
                <a:cxn ang="0">
                  <a:pos x="769" y="278"/>
                </a:cxn>
                <a:cxn ang="0">
                  <a:pos x="736" y="42"/>
                </a:cxn>
                <a:cxn ang="0">
                  <a:pos x="778" y="0"/>
                </a:cxn>
                <a:cxn ang="0">
                  <a:pos x="886" y="67"/>
                </a:cxn>
                <a:cxn ang="0">
                  <a:pos x="853" y="244"/>
                </a:cxn>
                <a:cxn ang="0">
                  <a:pos x="987" y="219"/>
                </a:cxn>
                <a:cxn ang="0">
                  <a:pos x="1029" y="269"/>
                </a:cxn>
                <a:cxn ang="0">
                  <a:pos x="828" y="505"/>
                </a:cxn>
                <a:cxn ang="0">
                  <a:pos x="1129" y="438"/>
                </a:cxn>
                <a:cxn ang="0">
                  <a:pos x="1279" y="472"/>
                </a:cxn>
                <a:cxn ang="0">
                  <a:pos x="1263" y="522"/>
                </a:cxn>
                <a:cxn ang="0">
                  <a:pos x="911" y="556"/>
                </a:cxn>
                <a:cxn ang="0">
                  <a:pos x="953" y="699"/>
                </a:cxn>
                <a:cxn ang="0">
                  <a:pos x="1095" y="716"/>
                </a:cxn>
                <a:cxn ang="0">
                  <a:pos x="1162" y="750"/>
                </a:cxn>
                <a:cxn ang="0">
                  <a:pos x="953" y="809"/>
                </a:cxn>
                <a:cxn ang="0">
                  <a:pos x="937" y="1390"/>
                </a:cxn>
                <a:cxn ang="0">
                  <a:pos x="870" y="1458"/>
                </a:cxn>
                <a:cxn ang="0">
                  <a:pos x="694" y="1281"/>
                </a:cxn>
                <a:cxn ang="0">
                  <a:pos x="753" y="1289"/>
                </a:cxn>
                <a:cxn ang="0">
                  <a:pos x="845" y="1289"/>
                </a:cxn>
                <a:cxn ang="0">
                  <a:pos x="610" y="876"/>
                </a:cxn>
                <a:cxn ang="0">
                  <a:pos x="535" y="859"/>
                </a:cxn>
                <a:cxn ang="0">
                  <a:pos x="661" y="1129"/>
                </a:cxn>
                <a:cxn ang="0">
                  <a:pos x="552" y="969"/>
                </a:cxn>
                <a:cxn ang="0">
                  <a:pos x="694" y="1011"/>
                </a:cxn>
                <a:cxn ang="0">
                  <a:pos x="694" y="1129"/>
                </a:cxn>
              </a:cxnLst>
              <a:rect l="0" t="0" r="r" b="b"/>
              <a:pathLst>
                <a:path w="1296" h="1466">
                  <a:moveTo>
                    <a:pt x="42" y="606"/>
                  </a:moveTo>
                  <a:lnTo>
                    <a:pt x="42" y="446"/>
                  </a:lnTo>
                  <a:lnTo>
                    <a:pt x="33" y="387"/>
                  </a:lnTo>
                  <a:lnTo>
                    <a:pt x="8" y="311"/>
                  </a:lnTo>
                  <a:lnTo>
                    <a:pt x="8" y="286"/>
                  </a:lnTo>
                  <a:lnTo>
                    <a:pt x="25" y="278"/>
                  </a:lnTo>
                  <a:lnTo>
                    <a:pt x="33" y="278"/>
                  </a:lnTo>
                  <a:lnTo>
                    <a:pt x="50" y="286"/>
                  </a:lnTo>
                  <a:lnTo>
                    <a:pt x="100" y="320"/>
                  </a:lnTo>
                  <a:lnTo>
                    <a:pt x="201" y="295"/>
                  </a:lnTo>
                  <a:lnTo>
                    <a:pt x="251" y="269"/>
                  </a:lnTo>
                  <a:lnTo>
                    <a:pt x="284" y="261"/>
                  </a:lnTo>
                  <a:lnTo>
                    <a:pt x="326" y="261"/>
                  </a:lnTo>
                  <a:lnTo>
                    <a:pt x="385" y="286"/>
                  </a:lnTo>
                  <a:lnTo>
                    <a:pt x="418" y="303"/>
                  </a:lnTo>
                  <a:lnTo>
                    <a:pt x="418" y="328"/>
                  </a:lnTo>
                  <a:lnTo>
                    <a:pt x="410" y="362"/>
                  </a:lnTo>
                  <a:lnTo>
                    <a:pt x="393" y="413"/>
                  </a:lnTo>
                  <a:lnTo>
                    <a:pt x="385" y="480"/>
                  </a:lnTo>
                  <a:lnTo>
                    <a:pt x="385" y="657"/>
                  </a:lnTo>
                  <a:lnTo>
                    <a:pt x="393" y="792"/>
                  </a:lnTo>
                  <a:lnTo>
                    <a:pt x="393" y="952"/>
                  </a:lnTo>
                  <a:lnTo>
                    <a:pt x="401" y="986"/>
                  </a:lnTo>
                  <a:lnTo>
                    <a:pt x="401" y="1011"/>
                  </a:lnTo>
                  <a:lnTo>
                    <a:pt x="385" y="1095"/>
                  </a:lnTo>
                  <a:lnTo>
                    <a:pt x="359" y="1146"/>
                  </a:lnTo>
                  <a:lnTo>
                    <a:pt x="334" y="1171"/>
                  </a:lnTo>
                  <a:lnTo>
                    <a:pt x="326" y="1171"/>
                  </a:lnTo>
                  <a:lnTo>
                    <a:pt x="301" y="1146"/>
                  </a:lnTo>
                  <a:lnTo>
                    <a:pt x="293" y="1129"/>
                  </a:lnTo>
                  <a:lnTo>
                    <a:pt x="276" y="1112"/>
                  </a:lnTo>
                  <a:lnTo>
                    <a:pt x="267" y="1095"/>
                  </a:lnTo>
                  <a:lnTo>
                    <a:pt x="267" y="1087"/>
                  </a:lnTo>
                  <a:lnTo>
                    <a:pt x="259" y="1078"/>
                  </a:lnTo>
                  <a:lnTo>
                    <a:pt x="150" y="1087"/>
                  </a:lnTo>
                  <a:lnTo>
                    <a:pt x="92" y="1095"/>
                  </a:lnTo>
                  <a:lnTo>
                    <a:pt x="92" y="1121"/>
                  </a:lnTo>
                  <a:lnTo>
                    <a:pt x="83" y="1137"/>
                  </a:lnTo>
                  <a:lnTo>
                    <a:pt x="67" y="1154"/>
                  </a:lnTo>
                  <a:lnTo>
                    <a:pt x="50" y="1163"/>
                  </a:lnTo>
                  <a:lnTo>
                    <a:pt x="42" y="1163"/>
                  </a:lnTo>
                  <a:lnTo>
                    <a:pt x="25" y="1146"/>
                  </a:lnTo>
                  <a:lnTo>
                    <a:pt x="16" y="1129"/>
                  </a:lnTo>
                  <a:lnTo>
                    <a:pt x="8" y="1104"/>
                  </a:lnTo>
                  <a:lnTo>
                    <a:pt x="0" y="1070"/>
                  </a:lnTo>
                  <a:lnTo>
                    <a:pt x="0" y="1045"/>
                  </a:lnTo>
                  <a:lnTo>
                    <a:pt x="8" y="1011"/>
                  </a:lnTo>
                  <a:lnTo>
                    <a:pt x="16" y="952"/>
                  </a:lnTo>
                  <a:lnTo>
                    <a:pt x="25" y="868"/>
                  </a:lnTo>
                  <a:lnTo>
                    <a:pt x="42" y="758"/>
                  </a:lnTo>
                  <a:lnTo>
                    <a:pt x="42" y="606"/>
                  </a:lnTo>
                  <a:close/>
                  <a:moveTo>
                    <a:pt x="267" y="328"/>
                  </a:moveTo>
                  <a:lnTo>
                    <a:pt x="234" y="337"/>
                  </a:lnTo>
                  <a:lnTo>
                    <a:pt x="184" y="345"/>
                  </a:lnTo>
                  <a:lnTo>
                    <a:pt x="142" y="362"/>
                  </a:lnTo>
                  <a:lnTo>
                    <a:pt x="125" y="362"/>
                  </a:lnTo>
                  <a:lnTo>
                    <a:pt x="117" y="404"/>
                  </a:lnTo>
                  <a:lnTo>
                    <a:pt x="117" y="514"/>
                  </a:lnTo>
                  <a:lnTo>
                    <a:pt x="109" y="691"/>
                  </a:lnTo>
                  <a:lnTo>
                    <a:pt x="134" y="674"/>
                  </a:lnTo>
                  <a:lnTo>
                    <a:pt x="159" y="665"/>
                  </a:lnTo>
                  <a:lnTo>
                    <a:pt x="226" y="665"/>
                  </a:lnTo>
                  <a:lnTo>
                    <a:pt x="251" y="674"/>
                  </a:lnTo>
                  <a:lnTo>
                    <a:pt x="284" y="691"/>
                  </a:lnTo>
                  <a:lnTo>
                    <a:pt x="284" y="708"/>
                  </a:lnTo>
                  <a:lnTo>
                    <a:pt x="276" y="716"/>
                  </a:lnTo>
                  <a:lnTo>
                    <a:pt x="259" y="724"/>
                  </a:lnTo>
                  <a:lnTo>
                    <a:pt x="184" y="724"/>
                  </a:lnTo>
                  <a:lnTo>
                    <a:pt x="109" y="733"/>
                  </a:lnTo>
                  <a:lnTo>
                    <a:pt x="100" y="885"/>
                  </a:lnTo>
                  <a:lnTo>
                    <a:pt x="100" y="1045"/>
                  </a:lnTo>
                  <a:lnTo>
                    <a:pt x="184" y="1028"/>
                  </a:lnTo>
                  <a:lnTo>
                    <a:pt x="242" y="1011"/>
                  </a:lnTo>
                  <a:lnTo>
                    <a:pt x="259" y="1019"/>
                  </a:lnTo>
                  <a:lnTo>
                    <a:pt x="276" y="1019"/>
                  </a:lnTo>
                  <a:lnTo>
                    <a:pt x="284" y="1028"/>
                  </a:lnTo>
                  <a:lnTo>
                    <a:pt x="293" y="1028"/>
                  </a:lnTo>
                  <a:lnTo>
                    <a:pt x="293" y="1003"/>
                  </a:lnTo>
                  <a:lnTo>
                    <a:pt x="301" y="876"/>
                  </a:lnTo>
                  <a:lnTo>
                    <a:pt x="309" y="716"/>
                  </a:lnTo>
                  <a:lnTo>
                    <a:pt x="309" y="396"/>
                  </a:lnTo>
                  <a:lnTo>
                    <a:pt x="301" y="370"/>
                  </a:lnTo>
                  <a:lnTo>
                    <a:pt x="301" y="354"/>
                  </a:lnTo>
                  <a:lnTo>
                    <a:pt x="293" y="337"/>
                  </a:lnTo>
                  <a:lnTo>
                    <a:pt x="284" y="337"/>
                  </a:lnTo>
                  <a:lnTo>
                    <a:pt x="276" y="328"/>
                  </a:lnTo>
                  <a:lnTo>
                    <a:pt x="267" y="328"/>
                  </a:lnTo>
                  <a:close/>
                  <a:moveTo>
                    <a:pt x="502" y="834"/>
                  </a:moveTo>
                  <a:lnTo>
                    <a:pt x="527" y="817"/>
                  </a:lnTo>
                  <a:lnTo>
                    <a:pt x="594" y="809"/>
                  </a:lnTo>
                  <a:lnTo>
                    <a:pt x="677" y="792"/>
                  </a:lnTo>
                  <a:lnTo>
                    <a:pt x="778" y="775"/>
                  </a:lnTo>
                  <a:lnTo>
                    <a:pt x="861" y="758"/>
                  </a:lnTo>
                  <a:lnTo>
                    <a:pt x="861" y="674"/>
                  </a:lnTo>
                  <a:lnTo>
                    <a:pt x="853" y="649"/>
                  </a:lnTo>
                  <a:lnTo>
                    <a:pt x="845" y="615"/>
                  </a:lnTo>
                  <a:lnTo>
                    <a:pt x="828" y="564"/>
                  </a:lnTo>
                  <a:lnTo>
                    <a:pt x="753" y="573"/>
                  </a:lnTo>
                  <a:lnTo>
                    <a:pt x="677" y="590"/>
                  </a:lnTo>
                  <a:lnTo>
                    <a:pt x="610" y="615"/>
                  </a:lnTo>
                  <a:lnTo>
                    <a:pt x="552" y="632"/>
                  </a:lnTo>
                  <a:lnTo>
                    <a:pt x="493" y="632"/>
                  </a:lnTo>
                  <a:lnTo>
                    <a:pt x="468" y="623"/>
                  </a:lnTo>
                  <a:lnTo>
                    <a:pt x="451" y="606"/>
                  </a:lnTo>
                  <a:lnTo>
                    <a:pt x="435" y="598"/>
                  </a:lnTo>
                  <a:lnTo>
                    <a:pt x="435" y="590"/>
                  </a:lnTo>
                  <a:lnTo>
                    <a:pt x="451" y="581"/>
                  </a:lnTo>
                  <a:lnTo>
                    <a:pt x="485" y="573"/>
                  </a:lnTo>
                  <a:lnTo>
                    <a:pt x="543" y="556"/>
                  </a:lnTo>
                  <a:lnTo>
                    <a:pt x="627" y="539"/>
                  </a:lnTo>
                  <a:lnTo>
                    <a:pt x="761" y="522"/>
                  </a:lnTo>
                  <a:lnTo>
                    <a:pt x="769" y="438"/>
                  </a:lnTo>
                  <a:lnTo>
                    <a:pt x="769" y="354"/>
                  </a:lnTo>
                  <a:lnTo>
                    <a:pt x="727" y="362"/>
                  </a:lnTo>
                  <a:lnTo>
                    <a:pt x="661" y="362"/>
                  </a:lnTo>
                  <a:lnTo>
                    <a:pt x="610" y="345"/>
                  </a:lnTo>
                  <a:lnTo>
                    <a:pt x="594" y="328"/>
                  </a:lnTo>
                  <a:lnTo>
                    <a:pt x="619" y="311"/>
                  </a:lnTo>
                  <a:lnTo>
                    <a:pt x="677" y="303"/>
                  </a:lnTo>
                  <a:lnTo>
                    <a:pt x="769" y="278"/>
                  </a:lnTo>
                  <a:lnTo>
                    <a:pt x="761" y="118"/>
                  </a:lnTo>
                  <a:lnTo>
                    <a:pt x="761" y="92"/>
                  </a:lnTo>
                  <a:lnTo>
                    <a:pt x="753" y="67"/>
                  </a:lnTo>
                  <a:lnTo>
                    <a:pt x="736" y="42"/>
                  </a:lnTo>
                  <a:lnTo>
                    <a:pt x="727" y="25"/>
                  </a:lnTo>
                  <a:lnTo>
                    <a:pt x="727" y="8"/>
                  </a:lnTo>
                  <a:lnTo>
                    <a:pt x="744" y="0"/>
                  </a:lnTo>
                  <a:lnTo>
                    <a:pt x="778" y="0"/>
                  </a:lnTo>
                  <a:lnTo>
                    <a:pt x="803" y="8"/>
                  </a:lnTo>
                  <a:lnTo>
                    <a:pt x="828" y="25"/>
                  </a:lnTo>
                  <a:lnTo>
                    <a:pt x="861" y="42"/>
                  </a:lnTo>
                  <a:lnTo>
                    <a:pt x="886" y="67"/>
                  </a:lnTo>
                  <a:lnTo>
                    <a:pt x="886" y="84"/>
                  </a:lnTo>
                  <a:lnTo>
                    <a:pt x="878" y="118"/>
                  </a:lnTo>
                  <a:lnTo>
                    <a:pt x="861" y="168"/>
                  </a:lnTo>
                  <a:lnTo>
                    <a:pt x="853" y="244"/>
                  </a:lnTo>
                  <a:lnTo>
                    <a:pt x="895" y="227"/>
                  </a:lnTo>
                  <a:lnTo>
                    <a:pt x="937" y="227"/>
                  </a:lnTo>
                  <a:lnTo>
                    <a:pt x="962" y="219"/>
                  </a:lnTo>
                  <a:lnTo>
                    <a:pt x="987" y="219"/>
                  </a:lnTo>
                  <a:lnTo>
                    <a:pt x="1020" y="236"/>
                  </a:lnTo>
                  <a:lnTo>
                    <a:pt x="1037" y="252"/>
                  </a:lnTo>
                  <a:lnTo>
                    <a:pt x="1037" y="261"/>
                  </a:lnTo>
                  <a:lnTo>
                    <a:pt x="1029" y="269"/>
                  </a:lnTo>
                  <a:lnTo>
                    <a:pt x="1003" y="278"/>
                  </a:lnTo>
                  <a:lnTo>
                    <a:pt x="945" y="303"/>
                  </a:lnTo>
                  <a:lnTo>
                    <a:pt x="845" y="337"/>
                  </a:lnTo>
                  <a:lnTo>
                    <a:pt x="828" y="505"/>
                  </a:lnTo>
                  <a:lnTo>
                    <a:pt x="953" y="480"/>
                  </a:lnTo>
                  <a:lnTo>
                    <a:pt x="1037" y="455"/>
                  </a:lnTo>
                  <a:lnTo>
                    <a:pt x="1095" y="446"/>
                  </a:lnTo>
                  <a:lnTo>
                    <a:pt x="1129" y="438"/>
                  </a:lnTo>
                  <a:lnTo>
                    <a:pt x="1154" y="429"/>
                  </a:lnTo>
                  <a:lnTo>
                    <a:pt x="1196" y="429"/>
                  </a:lnTo>
                  <a:lnTo>
                    <a:pt x="1229" y="438"/>
                  </a:lnTo>
                  <a:lnTo>
                    <a:pt x="1279" y="472"/>
                  </a:lnTo>
                  <a:lnTo>
                    <a:pt x="1296" y="488"/>
                  </a:lnTo>
                  <a:lnTo>
                    <a:pt x="1296" y="514"/>
                  </a:lnTo>
                  <a:lnTo>
                    <a:pt x="1279" y="522"/>
                  </a:lnTo>
                  <a:lnTo>
                    <a:pt x="1263" y="522"/>
                  </a:lnTo>
                  <a:lnTo>
                    <a:pt x="1121" y="531"/>
                  </a:lnTo>
                  <a:lnTo>
                    <a:pt x="1012" y="547"/>
                  </a:lnTo>
                  <a:lnTo>
                    <a:pt x="945" y="547"/>
                  </a:lnTo>
                  <a:lnTo>
                    <a:pt x="911" y="556"/>
                  </a:lnTo>
                  <a:lnTo>
                    <a:pt x="937" y="573"/>
                  </a:lnTo>
                  <a:lnTo>
                    <a:pt x="962" y="598"/>
                  </a:lnTo>
                  <a:lnTo>
                    <a:pt x="962" y="674"/>
                  </a:lnTo>
                  <a:lnTo>
                    <a:pt x="953" y="699"/>
                  </a:lnTo>
                  <a:lnTo>
                    <a:pt x="953" y="733"/>
                  </a:lnTo>
                  <a:lnTo>
                    <a:pt x="1003" y="724"/>
                  </a:lnTo>
                  <a:lnTo>
                    <a:pt x="1070" y="708"/>
                  </a:lnTo>
                  <a:lnTo>
                    <a:pt x="1095" y="716"/>
                  </a:lnTo>
                  <a:lnTo>
                    <a:pt x="1112" y="716"/>
                  </a:lnTo>
                  <a:lnTo>
                    <a:pt x="1129" y="724"/>
                  </a:lnTo>
                  <a:lnTo>
                    <a:pt x="1154" y="733"/>
                  </a:lnTo>
                  <a:lnTo>
                    <a:pt x="1162" y="750"/>
                  </a:lnTo>
                  <a:lnTo>
                    <a:pt x="1162" y="758"/>
                  </a:lnTo>
                  <a:lnTo>
                    <a:pt x="1154" y="775"/>
                  </a:lnTo>
                  <a:lnTo>
                    <a:pt x="1137" y="775"/>
                  </a:lnTo>
                  <a:lnTo>
                    <a:pt x="953" y="809"/>
                  </a:lnTo>
                  <a:lnTo>
                    <a:pt x="953" y="1062"/>
                  </a:lnTo>
                  <a:lnTo>
                    <a:pt x="962" y="1213"/>
                  </a:lnTo>
                  <a:lnTo>
                    <a:pt x="953" y="1314"/>
                  </a:lnTo>
                  <a:lnTo>
                    <a:pt x="937" y="1390"/>
                  </a:lnTo>
                  <a:lnTo>
                    <a:pt x="920" y="1432"/>
                  </a:lnTo>
                  <a:lnTo>
                    <a:pt x="886" y="1466"/>
                  </a:lnTo>
                  <a:lnTo>
                    <a:pt x="878" y="1458"/>
                  </a:lnTo>
                  <a:lnTo>
                    <a:pt x="870" y="1458"/>
                  </a:lnTo>
                  <a:lnTo>
                    <a:pt x="794" y="1382"/>
                  </a:lnTo>
                  <a:lnTo>
                    <a:pt x="736" y="1331"/>
                  </a:lnTo>
                  <a:lnTo>
                    <a:pt x="711" y="1306"/>
                  </a:lnTo>
                  <a:lnTo>
                    <a:pt x="694" y="1281"/>
                  </a:lnTo>
                  <a:lnTo>
                    <a:pt x="702" y="1272"/>
                  </a:lnTo>
                  <a:lnTo>
                    <a:pt x="711" y="1281"/>
                  </a:lnTo>
                  <a:lnTo>
                    <a:pt x="736" y="1281"/>
                  </a:lnTo>
                  <a:lnTo>
                    <a:pt x="753" y="1289"/>
                  </a:lnTo>
                  <a:lnTo>
                    <a:pt x="778" y="1289"/>
                  </a:lnTo>
                  <a:lnTo>
                    <a:pt x="803" y="1297"/>
                  </a:lnTo>
                  <a:lnTo>
                    <a:pt x="836" y="1297"/>
                  </a:lnTo>
                  <a:lnTo>
                    <a:pt x="845" y="1289"/>
                  </a:lnTo>
                  <a:lnTo>
                    <a:pt x="853" y="1289"/>
                  </a:lnTo>
                  <a:lnTo>
                    <a:pt x="861" y="1272"/>
                  </a:lnTo>
                  <a:lnTo>
                    <a:pt x="861" y="826"/>
                  </a:lnTo>
                  <a:lnTo>
                    <a:pt x="610" y="876"/>
                  </a:lnTo>
                  <a:lnTo>
                    <a:pt x="602" y="885"/>
                  </a:lnTo>
                  <a:lnTo>
                    <a:pt x="577" y="885"/>
                  </a:lnTo>
                  <a:lnTo>
                    <a:pt x="552" y="876"/>
                  </a:lnTo>
                  <a:lnTo>
                    <a:pt x="535" y="859"/>
                  </a:lnTo>
                  <a:lnTo>
                    <a:pt x="518" y="851"/>
                  </a:lnTo>
                  <a:lnTo>
                    <a:pt x="502" y="834"/>
                  </a:lnTo>
                  <a:close/>
                  <a:moveTo>
                    <a:pt x="677" y="1137"/>
                  </a:moveTo>
                  <a:lnTo>
                    <a:pt x="661" y="1129"/>
                  </a:lnTo>
                  <a:lnTo>
                    <a:pt x="635" y="1104"/>
                  </a:lnTo>
                  <a:lnTo>
                    <a:pt x="594" y="1036"/>
                  </a:lnTo>
                  <a:lnTo>
                    <a:pt x="569" y="994"/>
                  </a:lnTo>
                  <a:lnTo>
                    <a:pt x="552" y="969"/>
                  </a:lnTo>
                  <a:lnTo>
                    <a:pt x="552" y="935"/>
                  </a:lnTo>
                  <a:lnTo>
                    <a:pt x="560" y="927"/>
                  </a:lnTo>
                  <a:lnTo>
                    <a:pt x="594" y="944"/>
                  </a:lnTo>
                  <a:lnTo>
                    <a:pt x="694" y="1011"/>
                  </a:lnTo>
                  <a:lnTo>
                    <a:pt x="711" y="1053"/>
                  </a:lnTo>
                  <a:lnTo>
                    <a:pt x="711" y="1087"/>
                  </a:lnTo>
                  <a:lnTo>
                    <a:pt x="702" y="1112"/>
                  </a:lnTo>
                  <a:lnTo>
                    <a:pt x="694" y="1129"/>
                  </a:lnTo>
                  <a:lnTo>
                    <a:pt x="677" y="11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71" name="Freeform 675"/>
            <p:cNvSpPr>
              <a:spLocks noEditPoints="1"/>
            </p:cNvSpPr>
            <p:nvPr/>
          </p:nvSpPr>
          <p:spPr bwMode="auto">
            <a:xfrm>
              <a:off x="4118" y="12627"/>
              <a:ext cx="1063" cy="1314"/>
            </a:xfrm>
            <a:custGeom>
              <a:avLst/>
              <a:gdLst/>
              <a:ahLst/>
              <a:cxnLst>
                <a:cxn ang="0">
                  <a:pos x="76" y="463"/>
                </a:cxn>
                <a:cxn ang="0">
                  <a:pos x="26" y="101"/>
                </a:cxn>
                <a:cxn ang="0">
                  <a:pos x="67" y="84"/>
                </a:cxn>
                <a:cxn ang="0">
                  <a:pos x="318" y="76"/>
                </a:cxn>
                <a:cxn ang="0">
                  <a:pos x="435" y="109"/>
                </a:cxn>
                <a:cxn ang="0">
                  <a:pos x="402" y="303"/>
                </a:cxn>
                <a:cxn ang="0">
                  <a:pos x="343" y="514"/>
                </a:cxn>
                <a:cxn ang="0">
                  <a:pos x="184" y="489"/>
                </a:cxn>
                <a:cxn ang="0">
                  <a:pos x="126" y="902"/>
                </a:cxn>
                <a:cxn ang="0">
                  <a:pos x="59" y="1205"/>
                </a:cxn>
                <a:cxn ang="0">
                  <a:pos x="9" y="1129"/>
                </a:cxn>
                <a:cxn ang="0">
                  <a:pos x="26" y="977"/>
                </a:cxn>
                <a:cxn ang="0">
                  <a:pos x="318" y="404"/>
                </a:cxn>
                <a:cxn ang="0">
                  <a:pos x="327" y="143"/>
                </a:cxn>
                <a:cxn ang="0">
                  <a:pos x="159" y="160"/>
                </a:cxn>
                <a:cxn ang="0">
                  <a:pos x="143" y="286"/>
                </a:cxn>
                <a:cxn ang="0">
                  <a:pos x="276" y="286"/>
                </a:cxn>
                <a:cxn ang="0">
                  <a:pos x="143" y="345"/>
                </a:cxn>
                <a:cxn ang="0">
                  <a:pos x="243" y="421"/>
                </a:cxn>
                <a:cxn ang="0">
                  <a:pos x="644" y="362"/>
                </a:cxn>
                <a:cxn ang="0">
                  <a:pos x="611" y="59"/>
                </a:cxn>
                <a:cxn ang="0">
                  <a:pos x="653" y="42"/>
                </a:cxn>
                <a:cxn ang="0">
                  <a:pos x="887" y="8"/>
                </a:cxn>
                <a:cxn ang="0">
                  <a:pos x="996" y="17"/>
                </a:cxn>
                <a:cxn ang="0">
                  <a:pos x="1063" y="92"/>
                </a:cxn>
                <a:cxn ang="0">
                  <a:pos x="1046" y="682"/>
                </a:cxn>
                <a:cxn ang="0">
                  <a:pos x="1063" y="1146"/>
                </a:cxn>
                <a:cxn ang="0">
                  <a:pos x="979" y="1314"/>
                </a:cxn>
                <a:cxn ang="0">
                  <a:pos x="862" y="1205"/>
                </a:cxn>
                <a:cxn ang="0">
                  <a:pos x="829" y="1138"/>
                </a:cxn>
                <a:cxn ang="0">
                  <a:pos x="937" y="1146"/>
                </a:cxn>
                <a:cxn ang="0">
                  <a:pos x="854" y="430"/>
                </a:cxn>
                <a:cxn ang="0">
                  <a:pos x="728" y="455"/>
                </a:cxn>
                <a:cxn ang="0">
                  <a:pos x="678" y="472"/>
                </a:cxn>
                <a:cxn ang="0">
                  <a:pos x="954" y="371"/>
                </a:cxn>
                <a:cxn ang="0">
                  <a:pos x="921" y="76"/>
                </a:cxn>
                <a:cxn ang="0">
                  <a:pos x="753" y="109"/>
                </a:cxn>
                <a:cxn ang="0">
                  <a:pos x="803" y="210"/>
                </a:cxn>
                <a:cxn ang="0">
                  <a:pos x="912" y="236"/>
                </a:cxn>
                <a:cxn ang="0">
                  <a:pos x="720" y="286"/>
                </a:cxn>
                <a:cxn ang="0">
                  <a:pos x="812" y="379"/>
                </a:cxn>
                <a:cxn ang="0">
                  <a:pos x="954" y="371"/>
                </a:cxn>
                <a:cxn ang="0">
                  <a:pos x="293" y="598"/>
                </a:cxn>
                <a:cxn ang="0">
                  <a:pos x="368" y="607"/>
                </a:cxn>
                <a:cxn ang="0">
                  <a:pos x="603" y="539"/>
                </a:cxn>
                <a:cxn ang="0">
                  <a:pos x="695" y="573"/>
                </a:cxn>
                <a:cxn ang="0">
                  <a:pos x="728" y="649"/>
                </a:cxn>
                <a:cxn ang="0">
                  <a:pos x="720" y="826"/>
                </a:cxn>
                <a:cxn ang="0">
                  <a:pos x="686" y="1062"/>
                </a:cxn>
                <a:cxn ang="0">
                  <a:pos x="636" y="1070"/>
                </a:cxn>
                <a:cxn ang="0">
                  <a:pos x="561" y="961"/>
                </a:cxn>
                <a:cxn ang="0">
                  <a:pos x="377" y="986"/>
                </a:cxn>
                <a:cxn ang="0">
                  <a:pos x="318" y="1028"/>
                </a:cxn>
                <a:cxn ang="0">
                  <a:pos x="302" y="961"/>
                </a:cxn>
                <a:cxn ang="0">
                  <a:pos x="335" y="758"/>
                </a:cxn>
                <a:cxn ang="0">
                  <a:pos x="636" y="843"/>
                </a:cxn>
                <a:cxn ang="0">
                  <a:pos x="619" y="615"/>
                </a:cxn>
                <a:cxn ang="0">
                  <a:pos x="427" y="640"/>
                </a:cxn>
                <a:cxn ang="0">
                  <a:pos x="385" y="775"/>
                </a:cxn>
                <a:cxn ang="0">
                  <a:pos x="502" y="741"/>
                </a:cxn>
                <a:cxn ang="0">
                  <a:pos x="519" y="800"/>
                </a:cxn>
                <a:cxn ang="0">
                  <a:pos x="385" y="935"/>
                </a:cxn>
                <a:cxn ang="0">
                  <a:pos x="619" y="927"/>
                </a:cxn>
              </a:cxnLst>
              <a:rect l="0" t="0" r="r" b="b"/>
              <a:pathLst>
                <a:path w="1063" h="1314">
                  <a:moveTo>
                    <a:pt x="67" y="758"/>
                  </a:moveTo>
                  <a:lnTo>
                    <a:pt x="67" y="733"/>
                  </a:lnTo>
                  <a:lnTo>
                    <a:pt x="76" y="590"/>
                  </a:lnTo>
                  <a:lnTo>
                    <a:pt x="76" y="463"/>
                  </a:lnTo>
                  <a:lnTo>
                    <a:pt x="67" y="320"/>
                  </a:lnTo>
                  <a:lnTo>
                    <a:pt x="59" y="202"/>
                  </a:lnTo>
                  <a:lnTo>
                    <a:pt x="34" y="118"/>
                  </a:lnTo>
                  <a:lnTo>
                    <a:pt x="26" y="101"/>
                  </a:lnTo>
                  <a:lnTo>
                    <a:pt x="26" y="92"/>
                  </a:lnTo>
                  <a:lnTo>
                    <a:pt x="34" y="84"/>
                  </a:lnTo>
                  <a:lnTo>
                    <a:pt x="51" y="76"/>
                  </a:lnTo>
                  <a:lnTo>
                    <a:pt x="67" y="84"/>
                  </a:lnTo>
                  <a:lnTo>
                    <a:pt x="92" y="92"/>
                  </a:lnTo>
                  <a:lnTo>
                    <a:pt x="109" y="109"/>
                  </a:lnTo>
                  <a:lnTo>
                    <a:pt x="134" y="126"/>
                  </a:lnTo>
                  <a:lnTo>
                    <a:pt x="318" y="76"/>
                  </a:lnTo>
                  <a:lnTo>
                    <a:pt x="343" y="67"/>
                  </a:lnTo>
                  <a:lnTo>
                    <a:pt x="360" y="76"/>
                  </a:lnTo>
                  <a:lnTo>
                    <a:pt x="410" y="92"/>
                  </a:lnTo>
                  <a:lnTo>
                    <a:pt x="435" y="109"/>
                  </a:lnTo>
                  <a:lnTo>
                    <a:pt x="452" y="143"/>
                  </a:lnTo>
                  <a:lnTo>
                    <a:pt x="444" y="168"/>
                  </a:lnTo>
                  <a:lnTo>
                    <a:pt x="419" y="227"/>
                  </a:lnTo>
                  <a:lnTo>
                    <a:pt x="402" y="303"/>
                  </a:lnTo>
                  <a:lnTo>
                    <a:pt x="394" y="379"/>
                  </a:lnTo>
                  <a:lnTo>
                    <a:pt x="385" y="446"/>
                  </a:lnTo>
                  <a:lnTo>
                    <a:pt x="368" y="497"/>
                  </a:lnTo>
                  <a:lnTo>
                    <a:pt x="343" y="514"/>
                  </a:lnTo>
                  <a:lnTo>
                    <a:pt x="327" y="505"/>
                  </a:lnTo>
                  <a:lnTo>
                    <a:pt x="302" y="480"/>
                  </a:lnTo>
                  <a:lnTo>
                    <a:pt x="235" y="480"/>
                  </a:lnTo>
                  <a:lnTo>
                    <a:pt x="184" y="489"/>
                  </a:lnTo>
                  <a:lnTo>
                    <a:pt x="159" y="497"/>
                  </a:lnTo>
                  <a:lnTo>
                    <a:pt x="134" y="497"/>
                  </a:lnTo>
                  <a:lnTo>
                    <a:pt x="134" y="716"/>
                  </a:lnTo>
                  <a:lnTo>
                    <a:pt x="126" y="902"/>
                  </a:lnTo>
                  <a:lnTo>
                    <a:pt x="118" y="1036"/>
                  </a:lnTo>
                  <a:lnTo>
                    <a:pt x="101" y="1138"/>
                  </a:lnTo>
                  <a:lnTo>
                    <a:pt x="67" y="1196"/>
                  </a:lnTo>
                  <a:lnTo>
                    <a:pt x="59" y="1205"/>
                  </a:lnTo>
                  <a:lnTo>
                    <a:pt x="42" y="1205"/>
                  </a:lnTo>
                  <a:lnTo>
                    <a:pt x="34" y="1196"/>
                  </a:lnTo>
                  <a:lnTo>
                    <a:pt x="26" y="1180"/>
                  </a:lnTo>
                  <a:lnTo>
                    <a:pt x="9" y="1129"/>
                  </a:lnTo>
                  <a:lnTo>
                    <a:pt x="0" y="1112"/>
                  </a:lnTo>
                  <a:lnTo>
                    <a:pt x="0" y="1095"/>
                  </a:lnTo>
                  <a:lnTo>
                    <a:pt x="9" y="1045"/>
                  </a:lnTo>
                  <a:lnTo>
                    <a:pt x="26" y="977"/>
                  </a:lnTo>
                  <a:lnTo>
                    <a:pt x="51" y="885"/>
                  </a:lnTo>
                  <a:lnTo>
                    <a:pt x="67" y="758"/>
                  </a:lnTo>
                  <a:close/>
                  <a:moveTo>
                    <a:pt x="310" y="438"/>
                  </a:moveTo>
                  <a:lnTo>
                    <a:pt x="318" y="404"/>
                  </a:lnTo>
                  <a:lnTo>
                    <a:pt x="327" y="320"/>
                  </a:lnTo>
                  <a:lnTo>
                    <a:pt x="335" y="185"/>
                  </a:lnTo>
                  <a:lnTo>
                    <a:pt x="335" y="160"/>
                  </a:lnTo>
                  <a:lnTo>
                    <a:pt x="327" y="143"/>
                  </a:lnTo>
                  <a:lnTo>
                    <a:pt x="318" y="135"/>
                  </a:lnTo>
                  <a:lnTo>
                    <a:pt x="302" y="135"/>
                  </a:lnTo>
                  <a:lnTo>
                    <a:pt x="251" y="143"/>
                  </a:lnTo>
                  <a:lnTo>
                    <a:pt x="159" y="160"/>
                  </a:lnTo>
                  <a:lnTo>
                    <a:pt x="159" y="177"/>
                  </a:lnTo>
                  <a:lnTo>
                    <a:pt x="151" y="185"/>
                  </a:lnTo>
                  <a:lnTo>
                    <a:pt x="151" y="244"/>
                  </a:lnTo>
                  <a:lnTo>
                    <a:pt x="143" y="286"/>
                  </a:lnTo>
                  <a:lnTo>
                    <a:pt x="176" y="278"/>
                  </a:lnTo>
                  <a:lnTo>
                    <a:pt x="201" y="269"/>
                  </a:lnTo>
                  <a:lnTo>
                    <a:pt x="243" y="269"/>
                  </a:lnTo>
                  <a:lnTo>
                    <a:pt x="276" y="286"/>
                  </a:lnTo>
                  <a:lnTo>
                    <a:pt x="276" y="303"/>
                  </a:lnTo>
                  <a:lnTo>
                    <a:pt x="251" y="320"/>
                  </a:lnTo>
                  <a:lnTo>
                    <a:pt x="201" y="328"/>
                  </a:lnTo>
                  <a:lnTo>
                    <a:pt x="143" y="345"/>
                  </a:lnTo>
                  <a:lnTo>
                    <a:pt x="143" y="387"/>
                  </a:lnTo>
                  <a:lnTo>
                    <a:pt x="134" y="446"/>
                  </a:lnTo>
                  <a:lnTo>
                    <a:pt x="176" y="438"/>
                  </a:lnTo>
                  <a:lnTo>
                    <a:pt x="243" y="421"/>
                  </a:lnTo>
                  <a:lnTo>
                    <a:pt x="285" y="421"/>
                  </a:lnTo>
                  <a:lnTo>
                    <a:pt x="293" y="430"/>
                  </a:lnTo>
                  <a:lnTo>
                    <a:pt x="310" y="438"/>
                  </a:lnTo>
                  <a:close/>
                  <a:moveTo>
                    <a:pt x="644" y="362"/>
                  </a:moveTo>
                  <a:lnTo>
                    <a:pt x="644" y="219"/>
                  </a:lnTo>
                  <a:lnTo>
                    <a:pt x="628" y="135"/>
                  </a:lnTo>
                  <a:lnTo>
                    <a:pt x="619" y="84"/>
                  </a:lnTo>
                  <a:lnTo>
                    <a:pt x="611" y="59"/>
                  </a:lnTo>
                  <a:lnTo>
                    <a:pt x="603" y="42"/>
                  </a:lnTo>
                  <a:lnTo>
                    <a:pt x="603" y="33"/>
                  </a:lnTo>
                  <a:lnTo>
                    <a:pt x="636" y="33"/>
                  </a:lnTo>
                  <a:lnTo>
                    <a:pt x="653" y="42"/>
                  </a:lnTo>
                  <a:lnTo>
                    <a:pt x="703" y="76"/>
                  </a:lnTo>
                  <a:lnTo>
                    <a:pt x="795" y="50"/>
                  </a:lnTo>
                  <a:lnTo>
                    <a:pt x="854" y="25"/>
                  </a:lnTo>
                  <a:lnTo>
                    <a:pt x="887" y="8"/>
                  </a:lnTo>
                  <a:lnTo>
                    <a:pt x="912" y="0"/>
                  </a:lnTo>
                  <a:lnTo>
                    <a:pt x="954" y="0"/>
                  </a:lnTo>
                  <a:lnTo>
                    <a:pt x="971" y="8"/>
                  </a:lnTo>
                  <a:lnTo>
                    <a:pt x="996" y="17"/>
                  </a:lnTo>
                  <a:lnTo>
                    <a:pt x="1021" y="33"/>
                  </a:lnTo>
                  <a:lnTo>
                    <a:pt x="1046" y="42"/>
                  </a:lnTo>
                  <a:lnTo>
                    <a:pt x="1063" y="59"/>
                  </a:lnTo>
                  <a:lnTo>
                    <a:pt x="1063" y="92"/>
                  </a:lnTo>
                  <a:lnTo>
                    <a:pt x="1054" y="109"/>
                  </a:lnTo>
                  <a:lnTo>
                    <a:pt x="1038" y="151"/>
                  </a:lnTo>
                  <a:lnTo>
                    <a:pt x="1038" y="472"/>
                  </a:lnTo>
                  <a:lnTo>
                    <a:pt x="1046" y="682"/>
                  </a:lnTo>
                  <a:lnTo>
                    <a:pt x="1054" y="868"/>
                  </a:lnTo>
                  <a:lnTo>
                    <a:pt x="1054" y="1011"/>
                  </a:lnTo>
                  <a:lnTo>
                    <a:pt x="1063" y="1104"/>
                  </a:lnTo>
                  <a:lnTo>
                    <a:pt x="1063" y="1146"/>
                  </a:lnTo>
                  <a:lnTo>
                    <a:pt x="1054" y="1213"/>
                  </a:lnTo>
                  <a:lnTo>
                    <a:pt x="1029" y="1264"/>
                  </a:lnTo>
                  <a:lnTo>
                    <a:pt x="1004" y="1306"/>
                  </a:lnTo>
                  <a:lnTo>
                    <a:pt x="979" y="1314"/>
                  </a:lnTo>
                  <a:lnTo>
                    <a:pt x="962" y="1314"/>
                  </a:lnTo>
                  <a:lnTo>
                    <a:pt x="937" y="1298"/>
                  </a:lnTo>
                  <a:lnTo>
                    <a:pt x="912" y="1264"/>
                  </a:lnTo>
                  <a:lnTo>
                    <a:pt x="862" y="1205"/>
                  </a:lnTo>
                  <a:lnTo>
                    <a:pt x="787" y="1138"/>
                  </a:lnTo>
                  <a:lnTo>
                    <a:pt x="787" y="1129"/>
                  </a:lnTo>
                  <a:lnTo>
                    <a:pt x="812" y="1129"/>
                  </a:lnTo>
                  <a:lnTo>
                    <a:pt x="829" y="1138"/>
                  </a:lnTo>
                  <a:lnTo>
                    <a:pt x="862" y="1146"/>
                  </a:lnTo>
                  <a:lnTo>
                    <a:pt x="904" y="1154"/>
                  </a:lnTo>
                  <a:lnTo>
                    <a:pt x="921" y="1154"/>
                  </a:lnTo>
                  <a:lnTo>
                    <a:pt x="937" y="1146"/>
                  </a:lnTo>
                  <a:lnTo>
                    <a:pt x="954" y="1112"/>
                  </a:lnTo>
                  <a:lnTo>
                    <a:pt x="962" y="1053"/>
                  </a:lnTo>
                  <a:lnTo>
                    <a:pt x="962" y="421"/>
                  </a:lnTo>
                  <a:lnTo>
                    <a:pt x="854" y="430"/>
                  </a:lnTo>
                  <a:lnTo>
                    <a:pt x="787" y="438"/>
                  </a:lnTo>
                  <a:lnTo>
                    <a:pt x="745" y="446"/>
                  </a:lnTo>
                  <a:lnTo>
                    <a:pt x="728" y="446"/>
                  </a:lnTo>
                  <a:lnTo>
                    <a:pt x="728" y="455"/>
                  </a:lnTo>
                  <a:lnTo>
                    <a:pt x="720" y="472"/>
                  </a:lnTo>
                  <a:lnTo>
                    <a:pt x="720" y="489"/>
                  </a:lnTo>
                  <a:lnTo>
                    <a:pt x="695" y="489"/>
                  </a:lnTo>
                  <a:lnTo>
                    <a:pt x="678" y="472"/>
                  </a:lnTo>
                  <a:lnTo>
                    <a:pt x="670" y="455"/>
                  </a:lnTo>
                  <a:lnTo>
                    <a:pt x="661" y="430"/>
                  </a:lnTo>
                  <a:lnTo>
                    <a:pt x="644" y="362"/>
                  </a:lnTo>
                  <a:close/>
                  <a:moveTo>
                    <a:pt x="954" y="371"/>
                  </a:moveTo>
                  <a:lnTo>
                    <a:pt x="954" y="135"/>
                  </a:lnTo>
                  <a:lnTo>
                    <a:pt x="946" y="109"/>
                  </a:lnTo>
                  <a:lnTo>
                    <a:pt x="937" y="92"/>
                  </a:lnTo>
                  <a:lnTo>
                    <a:pt x="921" y="76"/>
                  </a:lnTo>
                  <a:lnTo>
                    <a:pt x="904" y="76"/>
                  </a:lnTo>
                  <a:lnTo>
                    <a:pt x="870" y="84"/>
                  </a:lnTo>
                  <a:lnTo>
                    <a:pt x="812" y="101"/>
                  </a:lnTo>
                  <a:lnTo>
                    <a:pt x="753" y="109"/>
                  </a:lnTo>
                  <a:lnTo>
                    <a:pt x="720" y="118"/>
                  </a:lnTo>
                  <a:lnTo>
                    <a:pt x="720" y="236"/>
                  </a:lnTo>
                  <a:lnTo>
                    <a:pt x="762" y="219"/>
                  </a:lnTo>
                  <a:lnTo>
                    <a:pt x="803" y="210"/>
                  </a:lnTo>
                  <a:lnTo>
                    <a:pt x="862" y="210"/>
                  </a:lnTo>
                  <a:lnTo>
                    <a:pt x="887" y="219"/>
                  </a:lnTo>
                  <a:lnTo>
                    <a:pt x="895" y="227"/>
                  </a:lnTo>
                  <a:lnTo>
                    <a:pt x="912" y="236"/>
                  </a:lnTo>
                  <a:lnTo>
                    <a:pt x="904" y="253"/>
                  </a:lnTo>
                  <a:lnTo>
                    <a:pt x="862" y="269"/>
                  </a:lnTo>
                  <a:lnTo>
                    <a:pt x="803" y="278"/>
                  </a:lnTo>
                  <a:lnTo>
                    <a:pt x="720" y="286"/>
                  </a:lnTo>
                  <a:lnTo>
                    <a:pt x="720" y="312"/>
                  </a:lnTo>
                  <a:lnTo>
                    <a:pt x="728" y="354"/>
                  </a:lnTo>
                  <a:lnTo>
                    <a:pt x="728" y="396"/>
                  </a:lnTo>
                  <a:lnTo>
                    <a:pt x="812" y="379"/>
                  </a:lnTo>
                  <a:lnTo>
                    <a:pt x="879" y="362"/>
                  </a:lnTo>
                  <a:lnTo>
                    <a:pt x="921" y="354"/>
                  </a:lnTo>
                  <a:lnTo>
                    <a:pt x="937" y="354"/>
                  </a:lnTo>
                  <a:lnTo>
                    <a:pt x="954" y="371"/>
                  </a:lnTo>
                  <a:close/>
                  <a:moveTo>
                    <a:pt x="335" y="758"/>
                  </a:moveTo>
                  <a:lnTo>
                    <a:pt x="327" y="674"/>
                  </a:lnTo>
                  <a:lnTo>
                    <a:pt x="302" y="623"/>
                  </a:lnTo>
                  <a:lnTo>
                    <a:pt x="293" y="598"/>
                  </a:lnTo>
                  <a:lnTo>
                    <a:pt x="302" y="590"/>
                  </a:lnTo>
                  <a:lnTo>
                    <a:pt x="343" y="590"/>
                  </a:lnTo>
                  <a:lnTo>
                    <a:pt x="368" y="598"/>
                  </a:lnTo>
                  <a:lnTo>
                    <a:pt x="368" y="607"/>
                  </a:lnTo>
                  <a:lnTo>
                    <a:pt x="477" y="581"/>
                  </a:lnTo>
                  <a:lnTo>
                    <a:pt x="544" y="564"/>
                  </a:lnTo>
                  <a:lnTo>
                    <a:pt x="578" y="548"/>
                  </a:lnTo>
                  <a:lnTo>
                    <a:pt x="603" y="539"/>
                  </a:lnTo>
                  <a:lnTo>
                    <a:pt x="628" y="539"/>
                  </a:lnTo>
                  <a:lnTo>
                    <a:pt x="653" y="548"/>
                  </a:lnTo>
                  <a:lnTo>
                    <a:pt x="670" y="556"/>
                  </a:lnTo>
                  <a:lnTo>
                    <a:pt x="695" y="573"/>
                  </a:lnTo>
                  <a:lnTo>
                    <a:pt x="711" y="581"/>
                  </a:lnTo>
                  <a:lnTo>
                    <a:pt x="745" y="615"/>
                  </a:lnTo>
                  <a:lnTo>
                    <a:pt x="745" y="632"/>
                  </a:lnTo>
                  <a:lnTo>
                    <a:pt x="728" y="649"/>
                  </a:lnTo>
                  <a:lnTo>
                    <a:pt x="720" y="666"/>
                  </a:lnTo>
                  <a:lnTo>
                    <a:pt x="720" y="682"/>
                  </a:lnTo>
                  <a:lnTo>
                    <a:pt x="711" y="708"/>
                  </a:lnTo>
                  <a:lnTo>
                    <a:pt x="720" y="826"/>
                  </a:lnTo>
                  <a:lnTo>
                    <a:pt x="728" y="902"/>
                  </a:lnTo>
                  <a:lnTo>
                    <a:pt x="728" y="944"/>
                  </a:lnTo>
                  <a:lnTo>
                    <a:pt x="720" y="1011"/>
                  </a:lnTo>
                  <a:lnTo>
                    <a:pt x="686" y="1062"/>
                  </a:lnTo>
                  <a:lnTo>
                    <a:pt x="653" y="1087"/>
                  </a:lnTo>
                  <a:lnTo>
                    <a:pt x="644" y="1087"/>
                  </a:lnTo>
                  <a:lnTo>
                    <a:pt x="636" y="1079"/>
                  </a:lnTo>
                  <a:lnTo>
                    <a:pt x="636" y="1070"/>
                  </a:lnTo>
                  <a:lnTo>
                    <a:pt x="628" y="1062"/>
                  </a:lnTo>
                  <a:lnTo>
                    <a:pt x="619" y="1045"/>
                  </a:lnTo>
                  <a:lnTo>
                    <a:pt x="586" y="994"/>
                  </a:lnTo>
                  <a:lnTo>
                    <a:pt x="561" y="961"/>
                  </a:lnTo>
                  <a:lnTo>
                    <a:pt x="486" y="969"/>
                  </a:lnTo>
                  <a:lnTo>
                    <a:pt x="394" y="977"/>
                  </a:lnTo>
                  <a:lnTo>
                    <a:pt x="377" y="977"/>
                  </a:lnTo>
                  <a:lnTo>
                    <a:pt x="377" y="986"/>
                  </a:lnTo>
                  <a:lnTo>
                    <a:pt x="368" y="1020"/>
                  </a:lnTo>
                  <a:lnTo>
                    <a:pt x="352" y="1036"/>
                  </a:lnTo>
                  <a:lnTo>
                    <a:pt x="335" y="1036"/>
                  </a:lnTo>
                  <a:lnTo>
                    <a:pt x="318" y="1028"/>
                  </a:lnTo>
                  <a:lnTo>
                    <a:pt x="310" y="1011"/>
                  </a:lnTo>
                  <a:lnTo>
                    <a:pt x="310" y="994"/>
                  </a:lnTo>
                  <a:lnTo>
                    <a:pt x="302" y="977"/>
                  </a:lnTo>
                  <a:lnTo>
                    <a:pt x="302" y="961"/>
                  </a:lnTo>
                  <a:lnTo>
                    <a:pt x="293" y="952"/>
                  </a:lnTo>
                  <a:lnTo>
                    <a:pt x="302" y="918"/>
                  </a:lnTo>
                  <a:lnTo>
                    <a:pt x="318" y="859"/>
                  </a:lnTo>
                  <a:lnTo>
                    <a:pt x="335" y="758"/>
                  </a:lnTo>
                  <a:close/>
                  <a:moveTo>
                    <a:pt x="619" y="927"/>
                  </a:moveTo>
                  <a:lnTo>
                    <a:pt x="628" y="910"/>
                  </a:lnTo>
                  <a:lnTo>
                    <a:pt x="628" y="885"/>
                  </a:lnTo>
                  <a:lnTo>
                    <a:pt x="636" y="843"/>
                  </a:lnTo>
                  <a:lnTo>
                    <a:pt x="636" y="649"/>
                  </a:lnTo>
                  <a:lnTo>
                    <a:pt x="628" y="632"/>
                  </a:lnTo>
                  <a:lnTo>
                    <a:pt x="628" y="623"/>
                  </a:lnTo>
                  <a:lnTo>
                    <a:pt x="619" y="615"/>
                  </a:lnTo>
                  <a:lnTo>
                    <a:pt x="611" y="615"/>
                  </a:lnTo>
                  <a:lnTo>
                    <a:pt x="552" y="623"/>
                  </a:lnTo>
                  <a:lnTo>
                    <a:pt x="486" y="632"/>
                  </a:lnTo>
                  <a:lnTo>
                    <a:pt x="427" y="640"/>
                  </a:lnTo>
                  <a:lnTo>
                    <a:pt x="394" y="649"/>
                  </a:lnTo>
                  <a:lnTo>
                    <a:pt x="394" y="666"/>
                  </a:lnTo>
                  <a:lnTo>
                    <a:pt x="385" y="691"/>
                  </a:lnTo>
                  <a:lnTo>
                    <a:pt x="385" y="775"/>
                  </a:lnTo>
                  <a:lnTo>
                    <a:pt x="410" y="758"/>
                  </a:lnTo>
                  <a:lnTo>
                    <a:pt x="444" y="750"/>
                  </a:lnTo>
                  <a:lnTo>
                    <a:pt x="486" y="741"/>
                  </a:lnTo>
                  <a:lnTo>
                    <a:pt x="502" y="741"/>
                  </a:lnTo>
                  <a:lnTo>
                    <a:pt x="527" y="750"/>
                  </a:lnTo>
                  <a:lnTo>
                    <a:pt x="561" y="767"/>
                  </a:lnTo>
                  <a:lnTo>
                    <a:pt x="552" y="784"/>
                  </a:lnTo>
                  <a:lnTo>
                    <a:pt x="519" y="800"/>
                  </a:lnTo>
                  <a:lnTo>
                    <a:pt x="460" y="809"/>
                  </a:lnTo>
                  <a:lnTo>
                    <a:pt x="394" y="817"/>
                  </a:lnTo>
                  <a:lnTo>
                    <a:pt x="385" y="817"/>
                  </a:lnTo>
                  <a:lnTo>
                    <a:pt x="385" y="935"/>
                  </a:lnTo>
                  <a:lnTo>
                    <a:pt x="486" y="910"/>
                  </a:lnTo>
                  <a:lnTo>
                    <a:pt x="552" y="902"/>
                  </a:lnTo>
                  <a:lnTo>
                    <a:pt x="569" y="902"/>
                  </a:lnTo>
                  <a:lnTo>
                    <a:pt x="619" y="9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72" name="Freeform 676"/>
            <p:cNvSpPr>
              <a:spLocks noEditPoints="1"/>
            </p:cNvSpPr>
            <p:nvPr/>
          </p:nvSpPr>
          <p:spPr bwMode="auto">
            <a:xfrm>
              <a:off x="6143" y="13090"/>
              <a:ext cx="393" cy="396"/>
            </a:xfrm>
            <a:custGeom>
              <a:avLst/>
              <a:gdLst/>
              <a:ahLst/>
              <a:cxnLst>
                <a:cxn ang="0">
                  <a:pos x="393" y="203"/>
                </a:cxn>
                <a:cxn ang="0">
                  <a:pos x="376" y="278"/>
                </a:cxn>
                <a:cxn ang="0">
                  <a:pos x="334" y="337"/>
                </a:cxn>
                <a:cxn ang="0">
                  <a:pos x="267" y="380"/>
                </a:cxn>
                <a:cxn ang="0">
                  <a:pos x="200" y="396"/>
                </a:cxn>
                <a:cxn ang="0">
                  <a:pos x="117" y="380"/>
                </a:cxn>
                <a:cxn ang="0">
                  <a:pos x="50" y="329"/>
                </a:cxn>
                <a:cxn ang="0">
                  <a:pos x="16" y="270"/>
                </a:cxn>
                <a:cxn ang="0">
                  <a:pos x="0" y="203"/>
                </a:cxn>
                <a:cxn ang="0">
                  <a:pos x="16" y="127"/>
                </a:cxn>
                <a:cxn ang="0">
                  <a:pos x="58" y="59"/>
                </a:cxn>
                <a:cxn ang="0">
                  <a:pos x="117" y="17"/>
                </a:cxn>
                <a:cxn ang="0">
                  <a:pos x="200" y="0"/>
                </a:cxn>
                <a:cxn ang="0">
                  <a:pos x="276" y="17"/>
                </a:cxn>
                <a:cxn ang="0">
                  <a:pos x="334" y="59"/>
                </a:cxn>
                <a:cxn ang="0">
                  <a:pos x="376" y="127"/>
                </a:cxn>
                <a:cxn ang="0">
                  <a:pos x="393" y="203"/>
                </a:cxn>
                <a:cxn ang="0">
                  <a:pos x="200" y="337"/>
                </a:cxn>
                <a:cxn ang="0">
                  <a:pos x="267" y="321"/>
                </a:cxn>
                <a:cxn ang="0">
                  <a:pos x="317" y="270"/>
                </a:cxn>
                <a:cxn ang="0">
                  <a:pos x="334" y="203"/>
                </a:cxn>
                <a:cxn ang="0">
                  <a:pos x="317" y="144"/>
                </a:cxn>
                <a:cxn ang="0">
                  <a:pos x="292" y="93"/>
                </a:cxn>
                <a:cxn ang="0">
                  <a:pos x="242" y="68"/>
                </a:cxn>
                <a:cxn ang="0">
                  <a:pos x="200" y="59"/>
                </a:cxn>
                <a:cxn ang="0">
                  <a:pos x="125" y="76"/>
                </a:cxn>
                <a:cxn ang="0">
                  <a:pos x="75" y="127"/>
                </a:cxn>
                <a:cxn ang="0">
                  <a:pos x="58" y="203"/>
                </a:cxn>
                <a:cxn ang="0">
                  <a:pos x="67" y="253"/>
                </a:cxn>
                <a:cxn ang="0">
                  <a:pos x="92" y="295"/>
                </a:cxn>
                <a:cxn ang="0">
                  <a:pos x="142" y="329"/>
                </a:cxn>
                <a:cxn ang="0">
                  <a:pos x="200" y="337"/>
                </a:cxn>
              </a:cxnLst>
              <a:rect l="0" t="0" r="r" b="b"/>
              <a:pathLst>
                <a:path w="393" h="396">
                  <a:moveTo>
                    <a:pt x="393" y="203"/>
                  </a:moveTo>
                  <a:lnTo>
                    <a:pt x="376" y="278"/>
                  </a:lnTo>
                  <a:lnTo>
                    <a:pt x="334" y="337"/>
                  </a:lnTo>
                  <a:lnTo>
                    <a:pt x="267" y="380"/>
                  </a:lnTo>
                  <a:lnTo>
                    <a:pt x="200" y="396"/>
                  </a:lnTo>
                  <a:lnTo>
                    <a:pt x="117" y="380"/>
                  </a:lnTo>
                  <a:lnTo>
                    <a:pt x="50" y="329"/>
                  </a:lnTo>
                  <a:lnTo>
                    <a:pt x="16" y="270"/>
                  </a:lnTo>
                  <a:lnTo>
                    <a:pt x="0" y="203"/>
                  </a:lnTo>
                  <a:lnTo>
                    <a:pt x="16" y="127"/>
                  </a:lnTo>
                  <a:lnTo>
                    <a:pt x="58" y="59"/>
                  </a:lnTo>
                  <a:lnTo>
                    <a:pt x="117" y="17"/>
                  </a:lnTo>
                  <a:lnTo>
                    <a:pt x="200" y="0"/>
                  </a:lnTo>
                  <a:lnTo>
                    <a:pt x="276" y="17"/>
                  </a:lnTo>
                  <a:lnTo>
                    <a:pt x="334" y="59"/>
                  </a:lnTo>
                  <a:lnTo>
                    <a:pt x="376" y="127"/>
                  </a:lnTo>
                  <a:lnTo>
                    <a:pt x="393" y="203"/>
                  </a:lnTo>
                  <a:close/>
                  <a:moveTo>
                    <a:pt x="200" y="337"/>
                  </a:moveTo>
                  <a:lnTo>
                    <a:pt x="267" y="321"/>
                  </a:lnTo>
                  <a:lnTo>
                    <a:pt x="317" y="270"/>
                  </a:lnTo>
                  <a:lnTo>
                    <a:pt x="334" y="203"/>
                  </a:lnTo>
                  <a:lnTo>
                    <a:pt x="317" y="144"/>
                  </a:lnTo>
                  <a:lnTo>
                    <a:pt x="292" y="93"/>
                  </a:lnTo>
                  <a:lnTo>
                    <a:pt x="242" y="68"/>
                  </a:lnTo>
                  <a:lnTo>
                    <a:pt x="200" y="59"/>
                  </a:lnTo>
                  <a:lnTo>
                    <a:pt x="125" y="76"/>
                  </a:lnTo>
                  <a:lnTo>
                    <a:pt x="75" y="127"/>
                  </a:lnTo>
                  <a:lnTo>
                    <a:pt x="58" y="203"/>
                  </a:lnTo>
                  <a:lnTo>
                    <a:pt x="67" y="253"/>
                  </a:lnTo>
                  <a:lnTo>
                    <a:pt x="92" y="295"/>
                  </a:lnTo>
                  <a:lnTo>
                    <a:pt x="142" y="329"/>
                  </a:lnTo>
                  <a:lnTo>
                    <a:pt x="200" y="3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73" name="Freeform 677"/>
            <p:cNvSpPr>
              <a:spLocks noEditPoints="1"/>
            </p:cNvSpPr>
            <p:nvPr/>
          </p:nvSpPr>
          <p:spPr bwMode="auto">
            <a:xfrm>
              <a:off x="7866" y="12593"/>
              <a:ext cx="1422" cy="1298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518" y="42"/>
                </a:cxn>
                <a:cxn ang="0">
                  <a:pos x="543" y="135"/>
                </a:cxn>
                <a:cxn ang="0">
                  <a:pos x="359" y="312"/>
                </a:cxn>
                <a:cxn ang="0">
                  <a:pos x="159" y="430"/>
                </a:cxn>
                <a:cxn ang="0">
                  <a:pos x="292" y="270"/>
                </a:cxn>
                <a:cxn ang="0">
                  <a:pos x="418" y="93"/>
                </a:cxn>
                <a:cxn ang="0">
                  <a:pos x="426" y="34"/>
                </a:cxn>
                <a:cxn ang="0">
                  <a:pos x="426" y="362"/>
                </a:cxn>
                <a:cxn ang="0">
                  <a:pos x="493" y="396"/>
                </a:cxn>
                <a:cxn ang="0">
                  <a:pos x="543" y="455"/>
                </a:cxn>
                <a:cxn ang="0">
                  <a:pos x="501" y="531"/>
                </a:cxn>
                <a:cxn ang="0">
                  <a:pos x="393" y="708"/>
                </a:cxn>
                <a:cxn ang="0">
                  <a:pos x="426" y="868"/>
                </a:cxn>
                <a:cxn ang="0">
                  <a:pos x="409" y="1214"/>
                </a:cxn>
                <a:cxn ang="0">
                  <a:pos x="343" y="1273"/>
                </a:cxn>
                <a:cxn ang="0">
                  <a:pos x="309" y="1146"/>
                </a:cxn>
                <a:cxn ang="0">
                  <a:pos x="351" y="868"/>
                </a:cxn>
                <a:cxn ang="0">
                  <a:pos x="326" y="733"/>
                </a:cxn>
                <a:cxn ang="0">
                  <a:pos x="58" y="961"/>
                </a:cxn>
                <a:cxn ang="0">
                  <a:pos x="0" y="961"/>
                </a:cxn>
                <a:cxn ang="0">
                  <a:pos x="309" y="632"/>
                </a:cxn>
                <a:cxn ang="0">
                  <a:pos x="418" y="438"/>
                </a:cxn>
                <a:cxn ang="0">
                  <a:pos x="409" y="388"/>
                </a:cxn>
                <a:cxn ang="0">
                  <a:pos x="978" y="228"/>
                </a:cxn>
                <a:cxn ang="0">
                  <a:pos x="844" y="93"/>
                </a:cxn>
                <a:cxn ang="0">
                  <a:pos x="828" y="25"/>
                </a:cxn>
                <a:cxn ang="0">
                  <a:pos x="953" y="59"/>
                </a:cxn>
                <a:cxn ang="0">
                  <a:pos x="1045" y="185"/>
                </a:cxn>
                <a:cxn ang="0">
                  <a:pos x="1028" y="228"/>
                </a:cxn>
                <a:cxn ang="0">
                  <a:pos x="1413" y="1087"/>
                </a:cxn>
                <a:cxn ang="0">
                  <a:pos x="1371" y="1104"/>
                </a:cxn>
                <a:cxn ang="0">
                  <a:pos x="844" y="1113"/>
                </a:cxn>
                <a:cxn ang="0">
                  <a:pos x="593" y="1146"/>
                </a:cxn>
                <a:cxn ang="0">
                  <a:pos x="510" y="1146"/>
                </a:cxn>
                <a:cxn ang="0">
                  <a:pos x="460" y="1087"/>
                </a:cxn>
                <a:cxn ang="0">
                  <a:pos x="886" y="1037"/>
                </a:cxn>
                <a:cxn ang="0">
                  <a:pos x="744" y="801"/>
                </a:cxn>
                <a:cxn ang="0">
                  <a:pos x="627" y="759"/>
                </a:cxn>
                <a:cxn ang="0">
                  <a:pos x="660" y="742"/>
                </a:cxn>
                <a:cxn ang="0">
                  <a:pos x="861" y="716"/>
                </a:cxn>
                <a:cxn ang="0">
                  <a:pos x="886" y="700"/>
                </a:cxn>
                <a:cxn ang="0">
                  <a:pos x="836" y="480"/>
                </a:cxn>
                <a:cxn ang="0">
                  <a:pos x="702" y="489"/>
                </a:cxn>
                <a:cxn ang="0">
                  <a:pos x="635" y="455"/>
                </a:cxn>
                <a:cxn ang="0">
                  <a:pos x="669" y="430"/>
                </a:cxn>
                <a:cxn ang="0">
                  <a:pos x="1045" y="354"/>
                </a:cxn>
                <a:cxn ang="0">
                  <a:pos x="1196" y="320"/>
                </a:cxn>
                <a:cxn ang="0">
                  <a:pos x="1254" y="371"/>
                </a:cxn>
                <a:cxn ang="0">
                  <a:pos x="1154" y="405"/>
                </a:cxn>
                <a:cxn ang="0">
                  <a:pos x="936" y="464"/>
                </a:cxn>
                <a:cxn ang="0">
                  <a:pos x="995" y="523"/>
                </a:cxn>
                <a:cxn ang="0">
                  <a:pos x="987" y="683"/>
                </a:cxn>
                <a:cxn ang="0">
                  <a:pos x="1137" y="666"/>
                </a:cxn>
                <a:cxn ang="0">
                  <a:pos x="1196" y="700"/>
                </a:cxn>
                <a:cxn ang="0">
                  <a:pos x="1087" y="750"/>
                </a:cxn>
                <a:cxn ang="0">
                  <a:pos x="970" y="1028"/>
                </a:cxn>
                <a:cxn ang="0">
                  <a:pos x="1263" y="986"/>
                </a:cxn>
                <a:cxn ang="0">
                  <a:pos x="1405" y="1045"/>
                </a:cxn>
              </a:cxnLst>
              <a:rect l="0" t="0" r="r" b="b"/>
              <a:pathLst>
                <a:path w="1422" h="1298">
                  <a:moveTo>
                    <a:pt x="426" y="34"/>
                  </a:moveTo>
                  <a:lnTo>
                    <a:pt x="426" y="17"/>
                  </a:lnTo>
                  <a:lnTo>
                    <a:pt x="435" y="0"/>
                  </a:lnTo>
                  <a:lnTo>
                    <a:pt x="451" y="0"/>
                  </a:lnTo>
                  <a:lnTo>
                    <a:pt x="485" y="17"/>
                  </a:lnTo>
                  <a:lnTo>
                    <a:pt x="518" y="42"/>
                  </a:lnTo>
                  <a:lnTo>
                    <a:pt x="543" y="76"/>
                  </a:lnTo>
                  <a:lnTo>
                    <a:pt x="560" y="110"/>
                  </a:lnTo>
                  <a:lnTo>
                    <a:pt x="543" y="135"/>
                  </a:lnTo>
                  <a:lnTo>
                    <a:pt x="501" y="169"/>
                  </a:lnTo>
                  <a:lnTo>
                    <a:pt x="460" y="219"/>
                  </a:lnTo>
                  <a:lnTo>
                    <a:pt x="359" y="312"/>
                  </a:lnTo>
                  <a:lnTo>
                    <a:pt x="276" y="379"/>
                  </a:lnTo>
                  <a:lnTo>
                    <a:pt x="209" y="413"/>
                  </a:lnTo>
                  <a:lnTo>
                    <a:pt x="159" y="430"/>
                  </a:lnTo>
                  <a:lnTo>
                    <a:pt x="150" y="430"/>
                  </a:lnTo>
                  <a:lnTo>
                    <a:pt x="142" y="421"/>
                  </a:lnTo>
                  <a:lnTo>
                    <a:pt x="292" y="270"/>
                  </a:lnTo>
                  <a:lnTo>
                    <a:pt x="343" y="211"/>
                  </a:lnTo>
                  <a:lnTo>
                    <a:pt x="384" y="152"/>
                  </a:lnTo>
                  <a:lnTo>
                    <a:pt x="418" y="93"/>
                  </a:lnTo>
                  <a:lnTo>
                    <a:pt x="435" y="59"/>
                  </a:lnTo>
                  <a:lnTo>
                    <a:pt x="435" y="42"/>
                  </a:lnTo>
                  <a:lnTo>
                    <a:pt x="426" y="34"/>
                  </a:lnTo>
                  <a:close/>
                  <a:moveTo>
                    <a:pt x="409" y="388"/>
                  </a:moveTo>
                  <a:lnTo>
                    <a:pt x="409" y="379"/>
                  </a:lnTo>
                  <a:lnTo>
                    <a:pt x="426" y="362"/>
                  </a:lnTo>
                  <a:lnTo>
                    <a:pt x="443" y="371"/>
                  </a:lnTo>
                  <a:lnTo>
                    <a:pt x="468" y="379"/>
                  </a:lnTo>
                  <a:lnTo>
                    <a:pt x="493" y="396"/>
                  </a:lnTo>
                  <a:lnTo>
                    <a:pt x="510" y="413"/>
                  </a:lnTo>
                  <a:lnTo>
                    <a:pt x="527" y="438"/>
                  </a:lnTo>
                  <a:lnTo>
                    <a:pt x="543" y="455"/>
                  </a:lnTo>
                  <a:lnTo>
                    <a:pt x="552" y="472"/>
                  </a:lnTo>
                  <a:lnTo>
                    <a:pt x="552" y="480"/>
                  </a:lnTo>
                  <a:lnTo>
                    <a:pt x="501" y="531"/>
                  </a:lnTo>
                  <a:lnTo>
                    <a:pt x="451" y="598"/>
                  </a:lnTo>
                  <a:lnTo>
                    <a:pt x="376" y="683"/>
                  </a:lnTo>
                  <a:lnTo>
                    <a:pt x="393" y="708"/>
                  </a:lnTo>
                  <a:lnTo>
                    <a:pt x="435" y="750"/>
                  </a:lnTo>
                  <a:lnTo>
                    <a:pt x="435" y="801"/>
                  </a:lnTo>
                  <a:lnTo>
                    <a:pt x="426" y="868"/>
                  </a:lnTo>
                  <a:lnTo>
                    <a:pt x="418" y="978"/>
                  </a:lnTo>
                  <a:lnTo>
                    <a:pt x="418" y="1138"/>
                  </a:lnTo>
                  <a:lnTo>
                    <a:pt x="409" y="1214"/>
                  </a:lnTo>
                  <a:lnTo>
                    <a:pt x="401" y="1273"/>
                  </a:lnTo>
                  <a:lnTo>
                    <a:pt x="376" y="1298"/>
                  </a:lnTo>
                  <a:lnTo>
                    <a:pt x="343" y="1273"/>
                  </a:lnTo>
                  <a:lnTo>
                    <a:pt x="317" y="1214"/>
                  </a:lnTo>
                  <a:lnTo>
                    <a:pt x="309" y="1163"/>
                  </a:lnTo>
                  <a:lnTo>
                    <a:pt x="309" y="1146"/>
                  </a:lnTo>
                  <a:lnTo>
                    <a:pt x="326" y="1096"/>
                  </a:lnTo>
                  <a:lnTo>
                    <a:pt x="334" y="1037"/>
                  </a:lnTo>
                  <a:lnTo>
                    <a:pt x="351" y="868"/>
                  </a:lnTo>
                  <a:lnTo>
                    <a:pt x="351" y="818"/>
                  </a:lnTo>
                  <a:lnTo>
                    <a:pt x="343" y="775"/>
                  </a:lnTo>
                  <a:lnTo>
                    <a:pt x="326" y="733"/>
                  </a:lnTo>
                  <a:lnTo>
                    <a:pt x="217" y="834"/>
                  </a:lnTo>
                  <a:lnTo>
                    <a:pt x="125" y="910"/>
                  </a:lnTo>
                  <a:lnTo>
                    <a:pt x="58" y="961"/>
                  </a:lnTo>
                  <a:lnTo>
                    <a:pt x="16" y="978"/>
                  </a:lnTo>
                  <a:lnTo>
                    <a:pt x="0" y="978"/>
                  </a:lnTo>
                  <a:lnTo>
                    <a:pt x="0" y="961"/>
                  </a:lnTo>
                  <a:lnTo>
                    <a:pt x="133" y="826"/>
                  </a:lnTo>
                  <a:lnTo>
                    <a:pt x="225" y="725"/>
                  </a:lnTo>
                  <a:lnTo>
                    <a:pt x="309" y="632"/>
                  </a:lnTo>
                  <a:lnTo>
                    <a:pt x="368" y="548"/>
                  </a:lnTo>
                  <a:lnTo>
                    <a:pt x="401" y="480"/>
                  </a:lnTo>
                  <a:lnTo>
                    <a:pt x="418" y="438"/>
                  </a:lnTo>
                  <a:lnTo>
                    <a:pt x="418" y="421"/>
                  </a:lnTo>
                  <a:lnTo>
                    <a:pt x="409" y="405"/>
                  </a:lnTo>
                  <a:lnTo>
                    <a:pt x="409" y="388"/>
                  </a:lnTo>
                  <a:close/>
                  <a:moveTo>
                    <a:pt x="1012" y="236"/>
                  </a:moveTo>
                  <a:lnTo>
                    <a:pt x="995" y="236"/>
                  </a:lnTo>
                  <a:lnTo>
                    <a:pt x="978" y="228"/>
                  </a:lnTo>
                  <a:lnTo>
                    <a:pt x="962" y="211"/>
                  </a:lnTo>
                  <a:lnTo>
                    <a:pt x="895" y="135"/>
                  </a:lnTo>
                  <a:lnTo>
                    <a:pt x="844" y="93"/>
                  </a:lnTo>
                  <a:lnTo>
                    <a:pt x="819" y="59"/>
                  </a:lnTo>
                  <a:lnTo>
                    <a:pt x="819" y="34"/>
                  </a:lnTo>
                  <a:lnTo>
                    <a:pt x="828" y="25"/>
                  </a:lnTo>
                  <a:lnTo>
                    <a:pt x="853" y="25"/>
                  </a:lnTo>
                  <a:lnTo>
                    <a:pt x="870" y="34"/>
                  </a:lnTo>
                  <a:lnTo>
                    <a:pt x="953" y="59"/>
                  </a:lnTo>
                  <a:lnTo>
                    <a:pt x="1012" y="93"/>
                  </a:lnTo>
                  <a:lnTo>
                    <a:pt x="1037" y="135"/>
                  </a:lnTo>
                  <a:lnTo>
                    <a:pt x="1045" y="185"/>
                  </a:lnTo>
                  <a:lnTo>
                    <a:pt x="1045" y="202"/>
                  </a:lnTo>
                  <a:lnTo>
                    <a:pt x="1037" y="219"/>
                  </a:lnTo>
                  <a:lnTo>
                    <a:pt x="1028" y="228"/>
                  </a:lnTo>
                  <a:lnTo>
                    <a:pt x="1012" y="236"/>
                  </a:lnTo>
                  <a:close/>
                  <a:moveTo>
                    <a:pt x="1422" y="1070"/>
                  </a:moveTo>
                  <a:lnTo>
                    <a:pt x="1413" y="1087"/>
                  </a:lnTo>
                  <a:lnTo>
                    <a:pt x="1405" y="1096"/>
                  </a:lnTo>
                  <a:lnTo>
                    <a:pt x="1388" y="1096"/>
                  </a:lnTo>
                  <a:lnTo>
                    <a:pt x="1371" y="1104"/>
                  </a:lnTo>
                  <a:lnTo>
                    <a:pt x="1355" y="1096"/>
                  </a:lnTo>
                  <a:lnTo>
                    <a:pt x="995" y="1096"/>
                  </a:lnTo>
                  <a:lnTo>
                    <a:pt x="844" y="1113"/>
                  </a:lnTo>
                  <a:lnTo>
                    <a:pt x="727" y="1121"/>
                  </a:lnTo>
                  <a:lnTo>
                    <a:pt x="644" y="1138"/>
                  </a:lnTo>
                  <a:lnTo>
                    <a:pt x="593" y="1146"/>
                  </a:lnTo>
                  <a:lnTo>
                    <a:pt x="560" y="1155"/>
                  </a:lnTo>
                  <a:lnTo>
                    <a:pt x="535" y="1155"/>
                  </a:lnTo>
                  <a:lnTo>
                    <a:pt x="510" y="1146"/>
                  </a:lnTo>
                  <a:lnTo>
                    <a:pt x="476" y="1113"/>
                  </a:lnTo>
                  <a:lnTo>
                    <a:pt x="460" y="1104"/>
                  </a:lnTo>
                  <a:lnTo>
                    <a:pt x="460" y="1087"/>
                  </a:lnTo>
                  <a:lnTo>
                    <a:pt x="468" y="1079"/>
                  </a:lnTo>
                  <a:lnTo>
                    <a:pt x="485" y="1079"/>
                  </a:lnTo>
                  <a:lnTo>
                    <a:pt x="886" y="1037"/>
                  </a:lnTo>
                  <a:lnTo>
                    <a:pt x="886" y="784"/>
                  </a:lnTo>
                  <a:lnTo>
                    <a:pt x="819" y="792"/>
                  </a:lnTo>
                  <a:lnTo>
                    <a:pt x="744" y="801"/>
                  </a:lnTo>
                  <a:lnTo>
                    <a:pt x="702" y="801"/>
                  </a:lnTo>
                  <a:lnTo>
                    <a:pt x="652" y="784"/>
                  </a:lnTo>
                  <a:lnTo>
                    <a:pt x="627" y="759"/>
                  </a:lnTo>
                  <a:lnTo>
                    <a:pt x="627" y="750"/>
                  </a:lnTo>
                  <a:lnTo>
                    <a:pt x="635" y="742"/>
                  </a:lnTo>
                  <a:lnTo>
                    <a:pt x="660" y="742"/>
                  </a:lnTo>
                  <a:lnTo>
                    <a:pt x="752" y="733"/>
                  </a:lnTo>
                  <a:lnTo>
                    <a:pt x="819" y="725"/>
                  </a:lnTo>
                  <a:lnTo>
                    <a:pt x="861" y="716"/>
                  </a:lnTo>
                  <a:lnTo>
                    <a:pt x="886" y="708"/>
                  </a:lnTo>
                  <a:lnTo>
                    <a:pt x="878" y="700"/>
                  </a:lnTo>
                  <a:lnTo>
                    <a:pt x="886" y="700"/>
                  </a:lnTo>
                  <a:lnTo>
                    <a:pt x="870" y="565"/>
                  </a:lnTo>
                  <a:lnTo>
                    <a:pt x="853" y="472"/>
                  </a:lnTo>
                  <a:lnTo>
                    <a:pt x="836" y="480"/>
                  </a:lnTo>
                  <a:lnTo>
                    <a:pt x="786" y="480"/>
                  </a:lnTo>
                  <a:lnTo>
                    <a:pt x="744" y="489"/>
                  </a:lnTo>
                  <a:lnTo>
                    <a:pt x="702" y="489"/>
                  </a:lnTo>
                  <a:lnTo>
                    <a:pt x="677" y="480"/>
                  </a:lnTo>
                  <a:lnTo>
                    <a:pt x="652" y="464"/>
                  </a:lnTo>
                  <a:lnTo>
                    <a:pt x="635" y="455"/>
                  </a:lnTo>
                  <a:lnTo>
                    <a:pt x="635" y="438"/>
                  </a:lnTo>
                  <a:lnTo>
                    <a:pt x="652" y="430"/>
                  </a:lnTo>
                  <a:lnTo>
                    <a:pt x="669" y="430"/>
                  </a:lnTo>
                  <a:lnTo>
                    <a:pt x="828" y="405"/>
                  </a:lnTo>
                  <a:lnTo>
                    <a:pt x="945" y="379"/>
                  </a:lnTo>
                  <a:lnTo>
                    <a:pt x="1045" y="354"/>
                  </a:lnTo>
                  <a:lnTo>
                    <a:pt x="1120" y="329"/>
                  </a:lnTo>
                  <a:lnTo>
                    <a:pt x="1179" y="320"/>
                  </a:lnTo>
                  <a:lnTo>
                    <a:pt x="1196" y="320"/>
                  </a:lnTo>
                  <a:lnTo>
                    <a:pt x="1221" y="329"/>
                  </a:lnTo>
                  <a:lnTo>
                    <a:pt x="1246" y="354"/>
                  </a:lnTo>
                  <a:lnTo>
                    <a:pt x="1254" y="371"/>
                  </a:lnTo>
                  <a:lnTo>
                    <a:pt x="1246" y="379"/>
                  </a:lnTo>
                  <a:lnTo>
                    <a:pt x="1221" y="388"/>
                  </a:lnTo>
                  <a:lnTo>
                    <a:pt x="1154" y="405"/>
                  </a:lnTo>
                  <a:lnTo>
                    <a:pt x="1062" y="430"/>
                  </a:lnTo>
                  <a:lnTo>
                    <a:pt x="928" y="464"/>
                  </a:lnTo>
                  <a:lnTo>
                    <a:pt x="936" y="464"/>
                  </a:lnTo>
                  <a:lnTo>
                    <a:pt x="970" y="497"/>
                  </a:lnTo>
                  <a:lnTo>
                    <a:pt x="987" y="506"/>
                  </a:lnTo>
                  <a:lnTo>
                    <a:pt x="995" y="523"/>
                  </a:lnTo>
                  <a:lnTo>
                    <a:pt x="995" y="565"/>
                  </a:lnTo>
                  <a:lnTo>
                    <a:pt x="987" y="607"/>
                  </a:lnTo>
                  <a:lnTo>
                    <a:pt x="987" y="683"/>
                  </a:lnTo>
                  <a:lnTo>
                    <a:pt x="1070" y="666"/>
                  </a:lnTo>
                  <a:lnTo>
                    <a:pt x="1104" y="657"/>
                  </a:lnTo>
                  <a:lnTo>
                    <a:pt x="1137" y="666"/>
                  </a:lnTo>
                  <a:lnTo>
                    <a:pt x="1162" y="674"/>
                  </a:lnTo>
                  <a:lnTo>
                    <a:pt x="1179" y="683"/>
                  </a:lnTo>
                  <a:lnTo>
                    <a:pt x="1196" y="700"/>
                  </a:lnTo>
                  <a:lnTo>
                    <a:pt x="1196" y="716"/>
                  </a:lnTo>
                  <a:lnTo>
                    <a:pt x="1187" y="725"/>
                  </a:lnTo>
                  <a:lnTo>
                    <a:pt x="1087" y="750"/>
                  </a:lnTo>
                  <a:lnTo>
                    <a:pt x="978" y="767"/>
                  </a:lnTo>
                  <a:lnTo>
                    <a:pt x="978" y="893"/>
                  </a:lnTo>
                  <a:lnTo>
                    <a:pt x="970" y="1028"/>
                  </a:lnTo>
                  <a:lnTo>
                    <a:pt x="1212" y="995"/>
                  </a:lnTo>
                  <a:lnTo>
                    <a:pt x="1238" y="986"/>
                  </a:lnTo>
                  <a:lnTo>
                    <a:pt x="1263" y="986"/>
                  </a:lnTo>
                  <a:lnTo>
                    <a:pt x="1313" y="995"/>
                  </a:lnTo>
                  <a:lnTo>
                    <a:pt x="1363" y="1020"/>
                  </a:lnTo>
                  <a:lnTo>
                    <a:pt x="1405" y="1045"/>
                  </a:lnTo>
                  <a:lnTo>
                    <a:pt x="1422" y="10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74" name="Freeform 678"/>
            <p:cNvSpPr>
              <a:spLocks noEditPoints="1"/>
            </p:cNvSpPr>
            <p:nvPr/>
          </p:nvSpPr>
          <p:spPr bwMode="auto">
            <a:xfrm>
              <a:off x="9555" y="12543"/>
              <a:ext cx="1405" cy="1382"/>
            </a:xfrm>
            <a:custGeom>
              <a:avLst/>
              <a:gdLst/>
              <a:ahLst/>
              <a:cxnLst>
                <a:cxn ang="0">
                  <a:pos x="477" y="101"/>
                </a:cxn>
                <a:cxn ang="0">
                  <a:pos x="452" y="235"/>
                </a:cxn>
                <a:cxn ang="0">
                  <a:pos x="151" y="480"/>
                </a:cxn>
                <a:cxn ang="0">
                  <a:pos x="159" y="404"/>
                </a:cxn>
                <a:cxn ang="0">
                  <a:pos x="377" y="160"/>
                </a:cxn>
                <a:cxn ang="0">
                  <a:pos x="402" y="59"/>
                </a:cxn>
                <a:cxn ang="0">
                  <a:pos x="17" y="910"/>
                </a:cxn>
                <a:cxn ang="0">
                  <a:pos x="352" y="514"/>
                </a:cxn>
                <a:cxn ang="0">
                  <a:pos x="360" y="412"/>
                </a:cxn>
                <a:cxn ang="0">
                  <a:pos x="402" y="404"/>
                </a:cxn>
                <a:cxn ang="0">
                  <a:pos x="494" y="488"/>
                </a:cxn>
                <a:cxn ang="0">
                  <a:pos x="293" y="724"/>
                </a:cxn>
                <a:cxn ang="0">
                  <a:pos x="335" y="766"/>
                </a:cxn>
                <a:cxn ang="0">
                  <a:pos x="360" y="817"/>
                </a:cxn>
                <a:cxn ang="0">
                  <a:pos x="343" y="1230"/>
                </a:cxn>
                <a:cxn ang="0">
                  <a:pos x="285" y="1382"/>
                </a:cxn>
                <a:cxn ang="0">
                  <a:pos x="226" y="1280"/>
                </a:cxn>
                <a:cxn ang="0">
                  <a:pos x="260" y="1112"/>
                </a:cxn>
                <a:cxn ang="0">
                  <a:pos x="226" y="800"/>
                </a:cxn>
                <a:cxn ang="0">
                  <a:pos x="17" y="935"/>
                </a:cxn>
                <a:cxn ang="0">
                  <a:pos x="427" y="1331"/>
                </a:cxn>
                <a:cxn ang="0">
                  <a:pos x="594" y="1255"/>
                </a:cxn>
                <a:cxn ang="0">
                  <a:pos x="661" y="927"/>
                </a:cxn>
                <a:cxn ang="0">
                  <a:pos x="385" y="1120"/>
                </a:cxn>
                <a:cxn ang="0">
                  <a:pos x="594" y="901"/>
                </a:cxn>
                <a:cxn ang="0">
                  <a:pos x="602" y="741"/>
                </a:cxn>
                <a:cxn ang="0">
                  <a:pos x="552" y="657"/>
                </a:cxn>
                <a:cxn ang="0">
                  <a:pos x="653" y="581"/>
                </a:cxn>
                <a:cxn ang="0">
                  <a:pos x="653" y="455"/>
                </a:cxn>
                <a:cxn ang="0">
                  <a:pos x="569" y="463"/>
                </a:cxn>
                <a:cxn ang="0">
                  <a:pos x="552" y="370"/>
                </a:cxn>
                <a:cxn ang="0">
                  <a:pos x="786" y="134"/>
                </a:cxn>
                <a:cxn ang="0">
                  <a:pos x="803" y="16"/>
                </a:cxn>
                <a:cxn ang="0">
                  <a:pos x="887" y="33"/>
                </a:cxn>
                <a:cxn ang="0">
                  <a:pos x="929" y="92"/>
                </a:cxn>
                <a:cxn ang="0">
                  <a:pos x="694" y="345"/>
                </a:cxn>
                <a:cxn ang="0">
                  <a:pos x="887" y="387"/>
                </a:cxn>
                <a:cxn ang="0">
                  <a:pos x="1046" y="185"/>
                </a:cxn>
                <a:cxn ang="0">
                  <a:pos x="1129" y="193"/>
                </a:cxn>
                <a:cxn ang="0">
                  <a:pos x="1138" y="278"/>
                </a:cxn>
                <a:cxn ang="0">
                  <a:pos x="870" y="480"/>
                </a:cxn>
                <a:cxn ang="0">
                  <a:pos x="703" y="623"/>
                </a:cxn>
                <a:cxn ang="0">
                  <a:pos x="1004" y="497"/>
                </a:cxn>
                <a:cxn ang="0">
                  <a:pos x="1188" y="598"/>
                </a:cxn>
                <a:cxn ang="0">
                  <a:pos x="1163" y="707"/>
                </a:cxn>
                <a:cxn ang="0">
                  <a:pos x="1062" y="581"/>
                </a:cxn>
                <a:cxn ang="0">
                  <a:pos x="803" y="724"/>
                </a:cxn>
                <a:cxn ang="0">
                  <a:pos x="870" y="758"/>
                </a:cxn>
                <a:cxn ang="0">
                  <a:pos x="1037" y="724"/>
                </a:cxn>
                <a:cxn ang="0">
                  <a:pos x="1121" y="775"/>
                </a:cxn>
                <a:cxn ang="0">
                  <a:pos x="1046" y="901"/>
                </a:cxn>
                <a:cxn ang="0">
                  <a:pos x="1046" y="1171"/>
                </a:cxn>
                <a:cxn ang="0">
                  <a:pos x="1405" y="1306"/>
                </a:cxn>
                <a:cxn ang="0">
                  <a:pos x="1146" y="1348"/>
                </a:cxn>
                <a:cxn ang="0">
                  <a:pos x="812" y="1222"/>
                </a:cxn>
                <a:cxn ang="0">
                  <a:pos x="786" y="825"/>
                </a:cxn>
                <a:cxn ang="0">
                  <a:pos x="745" y="918"/>
                </a:cxn>
                <a:cxn ang="0">
                  <a:pos x="954" y="851"/>
                </a:cxn>
                <a:cxn ang="0">
                  <a:pos x="895" y="809"/>
                </a:cxn>
              </a:cxnLst>
              <a:rect l="0" t="0" r="r" b="b"/>
              <a:pathLst>
                <a:path w="1405" h="1382">
                  <a:moveTo>
                    <a:pt x="410" y="59"/>
                  </a:moveTo>
                  <a:lnTo>
                    <a:pt x="435" y="67"/>
                  </a:lnTo>
                  <a:lnTo>
                    <a:pt x="452" y="84"/>
                  </a:lnTo>
                  <a:lnTo>
                    <a:pt x="477" y="101"/>
                  </a:lnTo>
                  <a:lnTo>
                    <a:pt x="510" y="143"/>
                  </a:lnTo>
                  <a:lnTo>
                    <a:pt x="519" y="176"/>
                  </a:lnTo>
                  <a:lnTo>
                    <a:pt x="485" y="210"/>
                  </a:lnTo>
                  <a:lnTo>
                    <a:pt x="452" y="235"/>
                  </a:lnTo>
                  <a:lnTo>
                    <a:pt x="410" y="278"/>
                  </a:lnTo>
                  <a:lnTo>
                    <a:pt x="310" y="370"/>
                  </a:lnTo>
                  <a:lnTo>
                    <a:pt x="218" y="438"/>
                  </a:lnTo>
                  <a:lnTo>
                    <a:pt x="151" y="480"/>
                  </a:lnTo>
                  <a:lnTo>
                    <a:pt x="101" y="497"/>
                  </a:lnTo>
                  <a:lnTo>
                    <a:pt x="84" y="488"/>
                  </a:lnTo>
                  <a:lnTo>
                    <a:pt x="84" y="480"/>
                  </a:lnTo>
                  <a:lnTo>
                    <a:pt x="159" y="404"/>
                  </a:lnTo>
                  <a:lnTo>
                    <a:pt x="226" y="353"/>
                  </a:lnTo>
                  <a:lnTo>
                    <a:pt x="285" y="286"/>
                  </a:lnTo>
                  <a:lnTo>
                    <a:pt x="335" y="219"/>
                  </a:lnTo>
                  <a:lnTo>
                    <a:pt x="377" y="160"/>
                  </a:lnTo>
                  <a:lnTo>
                    <a:pt x="393" y="109"/>
                  </a:lnTo>
                  <a:lnTo>
                    <a:pt x="393" y="84"/>
                  </a:lnTo>
                  <a:lnTo>
                    <a:pt x="385" y="75"/>
                  </a:lnTo>
                  <a:lnTo>
                    <a:pt x="402" y="59"/>
                  </a:lnTo>
                  <a:lnTo>
                    <a:pt x="410" y="59"/>
                  </a:lnTo>
                  <a:close/>
                  <a:moveTo>
                    <a:pt x="17" y="935"/>
                  </a:moveTo>
                  <a:lnTo>
                    <a:pt x="0" y="935"/>
                  </a:lnTo>
                  <a:lnTo>
                    <a:pt x="17" y="910"/>
                  </a:lnTo>
                  <a:lnTo>
                    <a:pt x="117" y="809"/>
                  </a:lnTo>
                  <a:lnTo>
                    <a:pt x="251" y="657"/>
                  </a:lnTo>
                  <a:lnTo>
                    <a:pt x="310" y="581"/>
                  </a:lnTo>
                  <a:lnTo>
                    <a:pt x="352" y="514"/>
                  </a:lnTo>
                  <a:lnTo>
                    <a:pt x="368" y="463"/>
                  </a:lnTo>
                  <a:lnTo>
                    <a:pt x="368" y="438"/>
                  </a:lnTo>
                  <a:lnTo>
                    <a:pt x="360" y="421"/>
                  </a:lnTo>
                  <a:lnTo>
                    <a:pt x="360" y="412"/>
                  </a:lnTo>
                  <a:lnTo>
                    <a:pt x="368" y="404"/>
                  </a:lnTo>
                  <a:lnTo>
                    <a:pt x="368" y="396"/>
                  </a:lnTo>
                  <a:lnTo>
                    <a:pt x="385" y="396"/>
                  </a:lnTo>
                  <a:lnTo>
                    <a:pt x="402" y="404"/>
                  </a:lnTo>
                  <a:lnTo>
                    <a:pt x="427" y="412"/>
                  </a:lnTo>
                  <a:lnTo>
                    <a:pt x="477" y="463"/>
                  </a:lnTo>
                  <a:lnTo>
                    <a:pt x="485" y="480"/>
                  </a:lnTo>
                  <a:lnTo>
                    <a:pt x="494" y="488"/>
                  </a:lnTo>
                  <a:lnTo>
                    <a:pt x="494" y="514"/>
                  </a:lnTo>
                  <a:lnTo>
                    <a:pt x="444" y="564"/>
                  </a:lnTo>
                  <a:lnTo>
                    <a:pt x="410" y="606"/>
                  </a:lnTo>
                  <a:lnTo>
                    <a:pt x="293" y="724"/>
                  </a:lnTo>
                  <a:lnTo>
                    <a:pt x="301" y="724"/>
                  </a:lnTo>
                  <a:lnTo>
                    <a:pt x="310" y="733"/>
                  </a:lnTo>
                  <a:lnTo>
                    <a:pt x="318" y="750"/>
                  </a:lnTo>
                  <a:lnTo>
                    <a:pt x="335" y="766"/>
                  </a:lnTo>
                  <a:lnTo>
                    <a:pt x="343" y="783"/>
                  </a:lnTo>
                  <a:lnTo>
                    <a:pt x="352" y="792"/>
                  </a:lnTo>
                  <a:lnTo>
                    <a:pt x="360" y="809"/>
                  </a:lnTo>
                  <a:lnTo>
                    <a:pt x="360" y="817"/>
                  </a:lnTo>
                  <a:lnTo>
                    <a:pt x="352" y="834"/>
                  </a:lnTo>
                  <a:lnTo>
                    <a:pt x="352" y="876"/>
                  </a:lnTo>
                  <a:lnTo>
                    <a:pt x="343" y="943"/>
                  </a:lnTo>
                  <a:lnTo>
                    <a:pt x="343" y="1230"/>
                  </a:lnTo>
                  <a:lnTo>
                    <a:pt x="326" y="1331"/>
                  </a:lnTo>
                  <a:lnTo>
                    <a:pt x="310" y="1373"/>
                  </a:lnTo>
                  <a:lnTo>
                    <a:pt x="293" y="1382"/>
                  </a:lnTo>
                  <a:lnTo>
                    <a:pt x="285" y="1382"/>
                  </a:lnTo>
                  <a:lnTo>
                    <a:pt x="268" y="1365"/>
                  </a:lnTo>
                  <a:lnTo>
                    <a:pt x="260" y="1348"/>
                  </a:lnTo>
                  <a:lnTo>
                    <a:pt x="243" y="1331"/>
                  </a:lnTo>
                  <a:lnTo>
                    <a:pt x="226" y="1280"/>
                  </a:lnTo>
                  <a:lnTo>
                    <a:pt x="226" y="1255"/>
                  </a:lnTo>
                  <a:lnTo>
                    <a:pt x="234" y="1230"/>
                  </a:lnTo>
                  <a:lnTo>
                    <a:pt x="243" y="1179"/>
                  </a:lnTo>
                  <a:lnTo>
                    <a:pt x="260" y="1112"/>
                  </a:lnTo>
                  <a:lnTo>
                    <a:pt x="276" y="927"/>
                  </a:lnTo>
                  <a:lnTo>
                    <a:pt x="268" y="842"/>
                  </a:lnTo>
                  <a:lnTo>
                    <a:pt x="251" y="775"/>
                  </a:lnTo>
                  <a:lnTo>
                    <a:pt x="226" y="800"/>
                  </a:lnTo>
                  <a:lnTo>
                    <a:pt x="184" y="834"/>
                  </a:lnTo>
                  <a:lnTo>
                    <a:pt x="126" y="884"/>
                  </a:lnTo>
                  <a:lnTo>
                    <a:pt x="67" y="918"/>
                  </a:lnTo>
                  <a:lnTo>
                    <a:pt x="17" y="935"/>
                  </a:lnTo>
                  <a:close/>
                  <a:moveTo>
                    <a:pt x="469" y="1339"/>
                  </a:moveTo>
                  <a:lnTo>
                    <a:pt x="444" y="1339"/>
                  </a:lnTo>
                  <a:lnTo>
                    <a:pt x="435" y="1331"/>
                  </a:lnTo>
                  <a:lnTo>
                    <a:pt x="427" y="1331"/>
                  </a:lnTo>
                  <a:lnTo>
                    <a:pt x="418" y="1323"/>
                  </a:lnTo>
                  <a:lnTo>
                    <a:pt x="418" y="1314"/>
                  </a:lnTo>
                  <a:lnTo>
                    <a:pt x="427" y="1314"/>
                  </a:lnTo>
                  <a:lnTo>
                    <a:pt x="594" y="1255"/>
                  </a:lnTo>
                  <a:lnTo>
                    <a:pt x="736" y="1179"/>
                  </a:lnTo>
                  <a:lnTo>
                    <a:pt x="837" y="1095"/>
                  </a:lnTo>
                  <a:lnTo>
                    <a:pt x="736" y="986"/>
                  </a:lnTo>
                  <a:lnTo>
                    <a:pt x="661" y="927"/>
                  </a:lnTo>
                  <a:lnTo>
                    <a:pt x="569" y="1028"/>
                  </a:lnTo>
                  <a:lnTo>
                    <a:pt x="477" y="1095"/>
                  </a:lnTo>
                  <a:lnTo>
                    <a:pt x="393" y="1120"/>
                  </a:lnTo>
                  <a:lnTo>
                    <a:pt x="385" y="1120"/>
                  </a:lnTo>
                  <a:lnTo>
                    <a:pt x="393" y="1112"/>
                  </a:lnTo>
                  <a:lnTo>
                    <a:pt x="427" y="1087"/>
                  </a:lnTo>
                  <a:lnTo>
                    <a:pt x="561" y="952"/>
                  </a:lnTo>
                  <a:lnTo>
                    <a:pt x="594" y="901"/>
                  </a:lnTo>
                  <a:lnTo>
                    <a:pt x="636" y="842"/>
                  </a:lnTo>
                  <a:lnTo>
                    <a:pt x="669" y="775"/>
                  </a:lnTo>
                  <a:lnTo>
                    <a:pt x="686" y="699"/>
                  </a:lnTo>
                  <a:lnTo>
                    <a:pt x="602" y="741"/>
                  </a:lnTo>
                  <a:lnTo>
                    <a:pt x="586" y="733"/>
                  </a:lnTo>
                  <a:lnTo>
                    <a:pt x="577" y="724"/>
                  </a:lnTo>
                  <a:lnTo>
                    <a:pt x="552" y="674"/>
                  </a:lnTo>
                  <a:lnTo>
                    <a:pt x="552" y="657"/>
                  </a:lnTo>
                  <a:lnTo>
                    <a:pt x="561" y="640"/>
                  </a:lnTo>
                  <a:lnTo>
                    <a:pt x="569" y="640"/>
                  </a:lnTo>
                  <a:lnTo>
                    <a:pt x="602" y="623"/>
                  </a:lnTo>
                  <a:lnTo>
                    <a:pt x="653" y="581"/>
                  </a:lnTo>
                  <a:lnTo>
                    <a:pt x="736" y="514"/>
                  </a:lnTo>
                  <a:lnTo>
                    <a:pt x="845" y="429"/>
                  </a:lnTo>
                  <a:lnTo>
                    <a:pt x="728" y="438"/>
                  </a:lnTo>
                  <a:lnTo>
                    <a:pt x="653" y="455"/>
                  </a:lnTo>
                  <a:lnTo>
                    <a:pt x="611" y="463"/>
                  </a:lnTo>
                  <a:lnTo>
                    <a:pt x="586" y="471"/>
                  </a:lnTo>
                  <a:lnTo>
                    <a:pt x="577" y="471"/>
                  </a:lnTo>
                  <a:lnTo>
                    <a:pt x="569" y="463"/>
                  </a:lnTo>
                  <a:lnTo>
                    <a:pt x="552" y="438"/>
                  </a:lnTo>
                  <a:lnTo>
                    <a:pt x="536" y="421"/>
                  </a:lnTo>
                  <a:lnTo>
                    <a:pt x="536" y="379"/>
                  </a:lnTo>
                  <a:lnTo>
                    <a:pt x="552" y="370"/>
                  </a:lnTo>
                  <a:lnTo>
                    <a:pt x="594" y="345"/>
                  </a:lnTo>
                  <a:lnTo>
                    <a:pt x="628" y="320"/>
                  </a:lnTo>
                  <a:lnTo>
                    <a:pt x="728" y="219"/>
                  </a:lnTo>
                  <a:lnTo>
                    <a:pt x="786" y="134"/>
                  </a:lnTo>
                  <a:lnTo>
                    <a:pt x="803" y="67"/>
                  </a:lnTo>
                  <a:lnTo>
                    <a:pt x="803" y="42"/>
                  </a:lnTo>
                  <a:lnTo>
                    <a:pt x="795" y="25"/>
                  </a:lnTo>
                  <a:lnTo>
                    <a:pt x="803" y="16"/>
                  </a:lnTo>
                  <a:lnTo>
                    <a:pt x="812" y="0"/>
                  </a:lnTo>
                  <a:lnTo>
                    <a:pt x="828" y="0"/>
                  </a:lnTo>
                  <a:lnTo>
                    <a:pt x="862" y="16"/>
                  </a:lnTo>
                  <a:lnTo>
                    <a:pt x="887" y="33"/>
                  </a:lnTo>
                  <a:lnTo>
                    <a:pt x="904" y="42"/>
                  </a:lnTo>
                  <a:lnTo>
                    <a:pt x="920" y="59"/>
                  </a:lnTo>
                  <a:lnTo>
                    <a:pt x="929" y="75"/>
                  </a:lnTo>
                  <a:lnTo>
                    <a:pt x="929" y="92"/>
                  </a:lnTo>
                  <a:lnTo>
                    <a:pt x="912" y="101"/>
                  </a:lnTo>
                  <a:lnTo>
                    <a:pt x="837" y="176"/>
                  </a:lnTo>
                  <a:lnTo>
                    <a:pt x="778" y="252"/>
                  </a:lnTo>
                  <a:lnTo>
                    <a:pt x="694" y="345"/>
                  </a:lnTo>
                  <a:lnTo>
                    <a:pt x="686" y="353"/>
                  </a:lnTo>
                  <a:lnTo>
                    <a:pt x="686" y="370"/>
                  </a:lnTo>
                  <a:lnTo>
                    <a:pt x="694" y="370"/>
                  </a:lnTo>
                  <a:lnTo>
                    <a:pt x="887" y="387"/>
                  </a:lnTo>
                  <a:lnTo>
                    <a:pt x="962" y="311"/>
                  </a:lnTo>
                  <a:lnTo>
                    <a:pt x="1012" y="252"/>
                  </a:lnTo>
                  <a:lnTo>
                    <a:pt x="1037" y="210"/>
                  </a:lnTo>
                  <a:lnTo>
                    <a:pt x="1046" y="185"/>
                  </a:lnTo>
                  <a:lnTo>
                    <a:pt x="1046" y="168"/>
                  </a:lnTo>
                  <a:lnTo>
                    <a:pt x="1062" y="151"/>
                  </a:lnTo>
                  <a:lnTo>
                    <a:pt x="1113" y="176"/>
                  </a:lnTo>
                  <a:lnTo>
                    <a:pt x="1129" y="193"/>
                  </a:lnTo>
                  <a:lnTo>
                    <a:pt x="1138" y="219"/>
                  </a:lnTo>
                  <a:lnTo>
                    <a:pt x="1154" y="252"/>
                  </a:lnTo>
                  <a:lnTo>
                    <a:pt x="1154" y="269"/>
                  </a:lnTo>
                  <a:lnTo>
                    <a:pt x="1138" y="278"/>
                  </a:lnTo>
                  <a:lnTo>
                    <a:pt x="1096" y="303"/>
                  </a:lnTo>
                  <a:lnTo>
                    <a:pt x="1029" y="353"/>
                  </a:lnTo>
                  <a:lnTo>
                    <a:pt x="954" y="412"/>
                  </a:lnTo>
                  <a:lnTo>
                    <a:pt x="870" y="480"/>
                  </a:lnTo>
                  <a:lnTo>
                    <a:pt x="795" y="539"/>
                  </a:lnTo>
                  <a:lnTo>
                    <a:pt x="736" y="589"/>
                  </a:lnTo>
                  <a:lnTo>
                    <a:pt x="694" y="623"/>
                  </a:lnTo>
                  <a:lnTo>
                    <a:pt x="703" y="623"/>
                  </a:lnTo>
                  <a:lnTo>
                    <a:pt x="878" y="581"/>
                  </a:lnTo>
                  <a:lnTo>
                    <a:pt x="1046" y="556"/>
                  </a:lnTo>
                  <a:lnTo>
                    <a:pt x="1021" y="530"/>
                  </a:lnTo>
                  <a:lnTo>
                    <a:pt x="1004" y="497"/>
                  </a:lnTo>
                  <a:lnTo>
                    <a:pt x="1021" y="480"/>
                  </a:lnTo>
                  <a:lnTo>
                    <a:pt x="1088" y="514"/>
                  </a:lnTo>
                  <a:lnTo>
                    <a:pt x="1138" y="547"/>
                  </a:lnTo>
                  <a:lnTo>
                    <a:pt x="1188" y="598"/>
                  </a:lnTo>
                  <a:lnTo>
                    <a:pt x="1205" y="648"/>
                  </a:lnTo>
                  <a:lnTo>
                    <a:pt x="1205" y="674"/>
                  </a:lnTo>
                  <a:lnTo>
                    <a:pt x="1188" y="707"/>
                  </a:lnTo>
                  <a:lnTo>
                    <a:pt x="1163" y="707"/>
                  </a:lnTo>
                  <a:lnTo>
                    <a:pt x="1146" y="691"/>
                  </a:lnTo>
                  <a:lnTo>
                    <a:pt x="1129" y="657"/>
                  </a:lnTo>
                  <a:lnTo>
                    <a:pt x="1088" y="615"/>
                  </a:lnTo>
                  <a:lnTo>
                    <a:pt x="1062" y="581"/>
                  </a:lnTo>
                  <a:lnTo>
                    <a:pt x="878" y="623"/>
                  </a:lnTo>
                  <a:lnTo>
                    <a:pt x="745" y="674"/>
                  </a:lnTo>
                  <a:lnTo>
                    <a:pt x="795" y="707"/>
                  </a:lnTo>
                  <a:lnTo>
                    <a:pt x="803" y="724"/>
                  </a:lnTo>
                  <a:lnTo>
                    <a:pt x="795" y="733"/>
                  </a:lnTo>
                  <a:lnTo>
                    <a:pt x="786" y="750"/>
                  </a:lnTo>
                  <a:lnTo>
                    <a:pt x="770" y="775"/>
                  </a:lnTo>
                  <a:lnTo>
                    <a:pt x="870" y="758"/>
                  </a:lnTo>
                  <a:lnTo>
                    <a:pt x="929" y="741"/>
                  </a:lnTo>
                  <a:lnTo>
                    <a:pt x="970" y="733"/>
                  </a:lnTo>
                  <a:lnTo>
                    <a:pt x="987" y="724"/>
                  </a:lnTo>
                  <a:lnTo>
                    <a:pt x="1037" y="724"/>
                  </a:lnTo>
                  <a:lnTo>
                    <a:pt x="1062" y="733"/>
                  </a:lnTo>
                  <a:lnTo>
                    <a:pt x="1088" y="750"/>
                  </a:lnTo>
                  <a:lnTo>
                    <a:pt x="1104" y="766"/>
                  </a:lnTo>
                  <a:lnTo>
                    <a:pt x="1121" y="775"/>
                  </a:lnTo>
                  <a:lnTo>
                    <a:pt x="1129" y="792"/>
                  </a:lnTo>
                  <a:lnTo>
                    <a:pt x="1121" y="809"/>
                  </a:lnTo>
                  <a:lnTo>
                    <a:pt x="1071" y="859"/>
                  </a:lnTo>
                  <a:lnTo>
                    <a:pt x="1046" y="901"/>
                  </a:lnTo>
                  <a:lnTo>
                    <a:pt x="1021" y="952"/>
                  </a:lnTo>
                  <a:lnTo>
                    <a:pt x="987" y="1011"/>
                  </a:lnTo>
                  <a:lnTo>
                    <a:pt x="937" y="1095"/>
                  </a:lnTo>
                  <a:lnTo>
                    <a:pt x="1046" y="1171"/>
                  </a:lnTo>
                  <a:lnTo>
                    <a:pt x="1146" y="1222"/>
                  </a:lnTo>
                  <a:lnTo>
                    <a:pt x="1263" y="1255"/>
                  </a:lnTo>
                  <a:lnTo>
                    <a:pt x="1389" y="1306"/>
                  </a:lnTo>
                  <a:lnTo>
                    <a:pt x="1405" y="1306"/>
                  </a:lnTo>
                  <a:lnTo>
                    <a:pt x="1389" y="1323"/>
                  </a:lnTo>
                  <a:lnTo>
                    <a:pt x="1330" y="1339"/>
                  </a:lnTo>
                  <a:lnTo>
                    <a:pt x="1238" y="1348"/>
                  </a:lnTo>
                  <a:lnTo>
                    <a:pt x="1146" y="1348"/>
                  </a:lnTo>
                  <a:lnTo>
                    <a:pt x="1079" y="1323"/>
                  </a:lnTo>
                  <a:lnTo>
                    <a:pt x="996" y="1264"/>
                  </a:lnTo>
                  <a:lnTo>
                    <a:pt x="887" y="1154"/>
                  </a:lnTo>
                  <a:lnTo>
                    <a:pt x="812" y="1222"/>
                  </a:lnTo>
                  <a:lnTo>
                    <a:pt x="711" y="1280"/>
                  </a:lnTo>
                  <a:lnTo>
                    <a:pt x="602" y="1323"/>
                  </a:lnTo>
                  <a:lnTo>
                    <a:pt x="469" y="1339"/>
                  </a:lnTo>
                  <a:close/>
                  <a:moveTo>
                    <a:pt x="786" y="825"/>
                  </a:moveTo>
                  <a:lnTo>
                    <a:pt x="736" y="825"/>
                  </a:lnTo>
                  <a:lnTo>
                    <a:pt x="686" y="893"/>
                  </a:lnTo>
                  <a:lnTo>
                    <a:pt x="720" y="901"/>
                  </a:lnTo>
                  <a:lnTo>
                    <a:pt x="745" y="918"/>
                  </a:lnTo>
                  <a:lnTo>
                    <a:pt x="870" y="1045"/>
                  </a:lnTo>
                  <a:lnTo>
                    <a:pt x="912" y="977"/>
                  </a:lnTo>
                  <a:lnTo>
                    <a:pt x="937" y="910"/>
                  </a:lnTo>
                  <a:lnTo>
                    <a:pt x="954" y="851"/>
                  </a:lnTo>
                  <a:lnTo>
                    <a:pt x="954" y="809"/>
                  </a:lnTo>
                  <a:lnTo>
                    <a:pt x="945" y="800"/>
                  </a:lnTo>
                  <a:lnTo>
                    <a:pt x="929" y="800"/>
                  </a:lnTo>
                  <a:lnTo>
                    <a:pt x="895" y="809"/>
                  </a:lnTo>
                  <a:lnTo>
                    <a:pt x="845" y="817"/>
                  </a:lnTo>
                  <a:lnTo>
                    <a:pt x="786" y="8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75" name="Freeform 679"/>
            <p:cNvSpPr>
              <a:spLocks noEditPoints="1"/>
            </p:cNvSpPr>
            <p:nvPr/>
          </p:nvSpPr>
          <p:spPr bwMode="auto">
            <a:xfrm>
              <a:off x="11195" y="12559"/>
              <a:ext cx="1355" cy="1399"/>
            </a:xfrm>
            <a:custGeom>
              <a:avLst/>
              <a:gdLst/>
              <a:ahLst/>
              <a:cxnLst>
                <a:cxn ang="0">
                  <a:pos x="16" y="1138"/>
                </a:cxn>
                <a:cxn ang="0">
                  <a:pos x="242" y="936"/>
                </a:cxn>
                <a:cxn ang="0">
                  <a:pos x="368" y="784"/>
                </a:cxn>
                <a:cxn ang="0">
                  <a:pos x="334" y="700"/>
                </a:cxn>
                <a:cxn ang="0">
                  <a:pos x="393" y="700"/>
                </a:cxn>
                <a:cxn ang="0">
                  <a:pos x="552" y="430"/>
                </a:cxn>
                <a:cxn ang="0">
                  <a:pos x="376" y="422"/>
                </a:cxn>
                <a:cxn ang="0">
                  <a:pos x="343" y="388"/>
                </a:cxn>
                <a:cxn ang="0">
                  <a:pos x="418" y="371"/>
                </a:cxn>
                <a:cxn ang="0">
                  <a:pos x="602" y="304"/>
                </a:cxn>
                <a:cxn ang="0">
                  <a:pos x="652" y="118"/>
                </a:cxn>
                <a:cxn ang="0">
                  <a:pos x="635" y="51"/>
                </a:cxn>
                <a:cxn ang="0">
                  <a:pos x="627" y="9"/>
                </a:cxn>
                <a:cxn ang="0">
                  <a:pos x="694" y="9"/>
                </a:cxn>
                <a:cxn ang="0">
                  <a:pos x="794" y="110"/>
                </a:cxn>
                <a:cxn ang="0">
                  <a:pos x="694" y="329"/>
                </a:cxn>
                <a:cxn ang="0">
                  <a:pos x="853" y="287"/>
                </a:cxn>
                <a:cxn ang="0">
                  <a:pos x="1012" y="236"/>
                </a:cxn>
                <a:cxn ang="0">
                  <a:pos x="1154" y="262"/>
                </a:cxn>
                <a:cxn ang="0">
                  <a:pos x="1154" y="304"/>
                </a:cxn>
                <a:cxn ang="0">
                  <a:pos x="861" y="371"/>
                </a:cxn>
                <a:cxn ang="0">
                  <a:pos x="468" y="784"/>
                </a:cxn>
                <a:cxn ang="0">
                  <a:pos x="460" y="885"/>
                </a:cxn>
                <a:cxn ang="0">
                  <a:pos x="443" y="1323"/>
                </a:cxn>
                <a:cxn ang="0">
                  <a:pos x="384" y="1391"/>
                </a:cxn>
                <a:cxn ang="0">
                  <a:pos x="334" y="1298"/>
                </a:cxn>
                <a:cxn ang="0">
                  <a:pos x="351" y="1189"/>
                </a:cxn>
                <a:cxn ang="0">
                  <a:pos x="376" y="902"/>
                </a:cxn>
                <a:cxn ang="0">
                  <a:pos x="67" y="1147"/>
                </a:cxn>
                <a:cxn ang="0">
                  <a:pos x="0" y="1147"/>
                </a:cxn>
                <a:cxn ang="0">
                  <a:pos x="660" y="877"/>
                </a:cxn>
                <a:cxn ang="0">
                  <a:pos x="619" y="843"/>
                </a:cxn>
                <a:cxn ang="0">
                  <a:pos x="752" y="809"/>
                </a:cxn>
                <a:cxn ang="0">
                  <a:pos x="844" y="607"/>
                </a:cxn>
                <a:cxn ang="0">
                  <a:pos x="819" y="498"/>
                </a:cxn>
                <a:cxn ang="0">
                  <a:pos x="920" y="523"/>
                </a:cxn>
                <a:cxn ang="0">
                  <a:pos x="962" y="590"/>
                </a:cxn>
                <a:cxn ang="0">
                  <a:pos x="936" y="767"/>
                </a:cxn>
                <a:cxn ang="0">
                  <a:pos x="1129" y="717"/>
                </a:cxn>
                <a:cxn ang="0">
                  <a:pos x="1196" y="750"/>
                </a:cxn>
                <a:cxn ang="0">
                  <a:pos x="1154" y="793"/>
                </a:cxn>
                <a:cxn ang="0">
                  <a:pos x="920" y="1130"/>
                </a:cxn>
                <a:cxn ang="0">
                  <a:pos x="1112" y="1096"/>
                </a:cxn>
                <a:cxn ang="0">
                  <a:pos x="1254" y="1088"/>
                </a:cxn>
                <a:cxn ang="0">
                  <a:pos x="1355" y="1172"/>
                </a:cxn>
                <a:cxn ang="0">
                  <a:pos x="1313" y="1197"/>
                </a:cxn>
                <a:cxn ang="0">
                  <a:pos x="803" y="1214"/>
                </a:cxn>
                <a:cxn ang="0">
                  <a:pos x="627" y="1248"/>
                </a:cxn>
                <a:cxn ang="0">
                  <a:pos x="527" y="1222"/>
                </a:cxn>
                <a:cxn ang="0">
                  <a:pos x="518" y="1180"/>
                </a:cxn>
                <a:cxn ang="0">
                  <a:pos x="702" y="1155"/>
                </a:cxn>
                <a:cxn ang="0">
                  <a:pos x="819" y="877"/>
                </a:cxn>
                <a:cxn ang="0">
                  <a:pos x="727" y="885"/>
                </a:cxn>
              </a:cxnLst>
              <a:rect l="0" t="0" r="r" b="b"/>
              <a:pathLst>
                <a:path w="1355" h="1399">
                  <a:moveTo>
                    <a:pt x="0" y="1147"/>
                  </a:moveTo>
                  <a:lnTo>
                    <a:pt x="8" y="1147"/>
                  </a:lnTo>
                  <a:lnTo>
                    <a:pt x="16" y="1138"/>
                  </a:lnTo>
                  <a:lnTo>
                    <a:pt x="33" y="1130"/>
                  </a:lnTo>
                  <a:lnTo>
                    <a:pt x="159" y="1029"/>
                  </a:lnTo>
                  <a:lnTo>
                    <a:pt x="242" y="936"/>
                  </a:lnTo>
                  <a:lnTo>
                    <a:pt x="309" y="868"/>
                  </a:lnTo>
                  <a:lnTo>
                    <a:pt x="343" y="818"/>
                  </a:lnTo>
                  <a:lnTo>
                    <a:pt x="368" y="784"/>
                  </a:lnTo>
                  <a:lnTo>
                    <a:pt x="359" y="784"/>
                  </a:lnTo>
                  <a:lnTo>
                    <a:pt x="359" y="776"/>
                  </a:lnTo>
                  <a:lnTo>
                    <a:pt x="334" y="700"/>
                  </a:lnTo>
                  <a:lnTo>
                    <a:pt x="351" y="683"/>
                  </a:lnTo>
                  <a:lnTo>
                    <a:pt x="359" y="683"/>
                  </a:lnTo>
                  <a:lnTo>
                    <a:pt x="393" y="700"/>
                  </a:lnTo>
                  <a:lnTo>
                    <a:pt x="409" y="717"/>
                  </a:lnTo>
                  <a:lnTo>
                    <a:pt x="493" y="557"/>
                  </a:lnTo>
                  <a:lnTo>
                    <a:pt x="552" y="430"/>
                  </a:lnTo>
                  <a:lnTo>
                    <a:pt x="435" y="430"/>
                  </a:lnTo>
                  <a:lnTo>
                    <a:pt x="401" y="422"/>
                  </a:lnTo>
                  <a:lnTo>
                    <a:pt x="376" y="422"/>
                  </a:lnTo>
                  <a:lnTo>
                    <a:pt x="359" y="413"/>
                  </a:lnTo>
                  <a:lnTo>
                    <a:pt x="343" y="396"/>
                  </a:lnTo>
                  <a:lnTo>
                    <a:pt x="343" y="388"/>
                  </a:lnTo>
                  <a:lnTo>
                    <a:pt x="351" y="380"/>
                  </a:lnTo>
                  <a:lnTo>
                    <a:pt x="376" y="371"/>
                  </a:lnTo>
                  <a:lnTo>
                    <a:pt x="418" y="371"/>
                  </a:lnTo>
                  <a:lnTo>
                    <a:pt x="485" y="363"/>
                  </a:lnTo>
                  <a:lnTo>
                    <a:pt x="585" y="346"/>
                  </a:lnTo>
                  <a:lnTo>
                    <a:pt x="602" y="304"/>
                  </a:lnTo>
                  <a:lnTo>
                    <a:pt x="627" y="236"/>
                  </a:lnTo>
                  <a:lnTo>
                    <a:pt x="644" y="169"/>
                  </a:lnTo>
                  <a:lnTo>
                    <a:pt x="652" y="118"/>
                  </a:lnTo>
                  <a:lnTo>
                    <a:pt x="652" y="93"/>
                  </a:lnTo>
                  <a:lnTo>
                    <a:pt x="644" y="68"/>
                  </a:lnTo>
                  <a:lnTo>
                    <a:pt x="635" y="51"/>
                  </a:lnTo>
                  <a:lnTo>
                    <a:pt x="635" y="34"/>
                  </a:lnTo>
                  <a:lnTo>
                    <a:pt x="627" y="17"/>
                  </a:lnTo>
                  <a:lnTo>
                    <a:pt x="627" y="9"/>
                  </a:lnTo>
                  <a:lnTo>
                    <a:pt x="644" y="0"/>
                  </a:lnTo>
                  <a:lnTo>
                    <a:pt x="652" y="0"/>
                  </a:lnTo>
                  <a:lnTo>
                    <a:pt x="694" y="9"/>
                  </a:lnTo>
                  <a:lnTo>
                    <a:pt x="736" y="43"/>
                  </a:lnTo>
                  <a:lnTo>
                    <a:pt x="769" y="76"/>
                  </a:lnTo>
                  <a:lnTo>
                    <a:pt x="794" y="110"/>
                  </a:lnTo>
                  <a:lnTo>
                    <a:pt x="786" y="144"/>
                  </a:lnTo>
                  <a:lnTo>
                    <a:pt x="744" y="211"/>
                  </a:lnTo>
                  <a:lnTo>
                    <a:pt x="694" y="329"/>
                  </a:lnTo>
                  <a:lnTo>
                    <a:pt x="711" y="329"/>
                  </a:lnTo>
                  <a:lnTo>
                    <a:pt x="727" y="321"/>
                  </a:lnTo>
                  <a:lnTo>
                    <a:pt x="853" y="287"/>
                  </a:lnTo>
                  <a:lnTo>
                    <a:pt x="936" y="270"/>
                  </a:lnTo>
                  <a:lnTo>
                    <a:pt x="987" y="253"/>
                  </a:lnTo>
                  <a:lnTo>
                    <a:pt x="1012" y="236"/>
                  </a:lnTo>
                  <a:lnTo>
                    <a:pt x="1087" y="236"/>
                  </a:lnTo>
                  <a:lnTo>
                    <a:pt x="1137" y="253"/>
                  </a:lnTo>
                  <a:lnTo>
                    <a:pt x="1154" y="262"/>
                  </a:lnTo>
                  <a:lnTo>
                    <a:pt x="1162" y="270"/>
                  </a:lnTo>
                  <a:lnTo>
                    <a:pt x="1162" y="287"/>
                  </a:lnTo>
                  <a:lnTo>
                    <a:pt x="1154" y="304"/>
                  </a:lnTo>
                  <a:lnTo>
                    <a:pt x="1104" y="321"/>
                  </a:lnTo>
                  <a:lnTo>
                    <a:pt x="1012" y="337"/>
                  </a:lnTo>
                  <a:lnTo>
                    <a:pt x="861" y="371"/>
                  </a:lnTo>
                  <a:lnTo>
                    <a:pt x="660" y="405"/>
                  </a:lnTo>
                  <a:lnTo>
                    <a:pt x="577" y="582"/>
                  </a:lnTo>
                  <a:lnTo>
                    <a:pt x="468" y="784"/>
                  </a:lnTo>
                  <a:lnTo>
                    <a:pt x="468" y="801"/>
                  </a:lnTo>
                  <a:lnTo>
                    <a:pt x="460" y="818"/>
                  </a:lnTo>
                  <a:lnTo>
                    <a:pt x="460" y="885"/>
                  </a:lnTo>
                  <a:lnTo>
                    <a:pt x="451" y="961"/>
                  </a:lnTo>
                  <a:lnTo>
                    <a:pt x="451" y="1248"/>
                  </a:lnTo>
                  <a:lnTo>
                    <a:pt x="443" y="1323"/>
                  </a:lnTo>
                  <a:lnTo>
                    <a:pt x="426" y="1374"/>
                  </a:lnTo>
                  <a:lnTo>
                    <a:pt x="401" y="1399"/>
                  </a:lnTo>
                  <a:lnTo>
                    <a:pt x="384" y="1391"/>
                  </a:lnTo>
                  <a:lnTo>
                    <a:pt x="368" y="1374"/>
                  </a:lnTo>
                  <a:lnTo>
                    <a:pt x="343" y="1323"/>
                  </a:lnTo>
                  <a:lnTo>
                    <a:pt x="334" y="1298"/>
                  </a:lnTo>
                  <a:lnTo>
                    <a:pt x="334" y="1264"/>
                  </a:lnTo>
                  <a:lnTo>
                    <a:pt x="343" y="1231"/>
                  </a:lnTo>
                  <a:lnTo>
                    <a:pt x="351" y="1189"/>
                  </a:lnTo>
                  <a:lnTo>
                    <a:pt x="359" y="1121"/>
                  </a:lnTo>
                  <a:lnTo>
                    <a:pt x="376" y="1029"/>
                  </a:lnTo>
                  <a:lnTo>
                    <a:pt x="376" y="902"/>
                  </a:lnTo>
                  <a:lnTo>
                    <a:pt x="242" y="1037"/>
                  </a:lnTo>
                  <a:lnTo>
                    <a:pt x="142" y="1104"/>
                  </a:lnTo>
                  <a:lnTo>
                    <a:pt x="67" y="1147"/>
                  </a:lnTo>
                  <a:lnTo>
                    <a:pt x="25" y="1163"/>
                  </a:lnTo>
                  <a:lnTo>
                    <a:pt x="16" y="1163"/>
                  </a:lnTo>
                  <a:lnTo>
                    <a:pt x="0" y="1147"/>
                  </a:lnTo>
                  <a:close/>
                  <a:moveTo>
                    <a:pt x="727" y="885"/>
                  </a:moveTo>
                  <a:lnTo>
                    <a:pt x="694" y="885"/>
                  </a:lnTo>
                  <a:lnTo>
                    <a:pt x="660" y="877"/>
                  </a:lnTo>
                  <a:lnTo>
                    <a:pt x="635" y="868"/>
                  </a:lnTo>
                  <a:lnTo>
                    <a:pt x="619" y="852"/>
                  </a:lnTo>
                  <a:lnTo>
                    <a:pt x="619" y="843"/>
                  </a:lnTo>
                  <a:lnTo>
                    <a:pt x="635" y="826"/>
                  </a:lnTo>
                  <a:lnTo>
                    <a:pt x="677" y="818"/>
                  </a:lnTo>
                  <a:lnTo>
                    <a:pt x="752" y="809"/>
                  </a:lnTo>
                  <a:lnTo>
                    <a:pt x="853" y="793"/>
                  </a:lnTo>
                  <a:lnTo>
                    <a:pt x="844" y="632"/>
                  </a:lnTo>
                  <a:lnTo>
                    <a:pt x="844" y="607"/>
                  </a:lnTo>
                  <a:lnTo>
                    <a:pt x="803" y="523"/>
                  </a:lnTo>
                  <a:lnTo>
                    <a:pt x="803" y="506"/>
                  </a:lnTo>
                  <a:lnTo>
                    <a:pt x="819" y="498"/>
                  </a:lnTo>
                  <a:lnTo>
                    <a:pt x="853" y="498"/>
                  </a:lnTo>
                  <a:lnTo>
                    <a:pt x="903" y="514"/>
                  </a:lnTo>
                  <a:lnTo>
                    <a:pt x="920" y="523"/>
                  </a:lnTo>
                  <a:lnTo>
                    <a:pt x="945" y="540"/>
                  </a:lnTo>
                  <a:lnTo>
                    <a:pt x="962" y="557"/>
                  </a:lnTo>
                  <a:lnTo>
                    <a:pt x="962" y="590"/>
                  </a:lnTo>
                  <a:lnTo>
                    <a:pt x="953" y="632"/>
                  </a:lnTo>
                  <a:lnTo>
                    <a:pt x="945" y="691"/>
                  </a:lnTo>
                  <a:lnTo>
                    <a:pt x="936" y="767"/>
                  </a:lnTo>
                  <a:lnTo>
                    <a:pt x="1020" y="742"/>
                  </a:lnTo>
                  <a:lnTo>
                    <a:pt x="1087" y="725"/>
                  </a:lnTo>
                  <a:lnTo>
                    <a:pt x="1129" y="717"/>
                  </a:lnTo>
                  <a:lnTo>
                    <a:pt x="1137" y="717"/>
                  </a:lnTo>
                  <a:lnTo>
                    <a:pt x="1187" y="742"/>
                  </a:lnTo>
                  <a:lnTo>
                    <a:pt x="1196" y="750"/>
                  </a:lnTo>
                  <a:lnTo>
                    <a:pt x="1196" y="767"/>
                  </a:lnTo>
                  <a:lnTo>
                    <a:pt x="1187" y="776"/>
                  </a:lnTo>
                  <a:lnTo>
                    <a:pt x="1154" y="793"/>
                  </a:lnTo>
                  <a:lnTo>
                    <a:pt x="1070" y="809"/>
                  </a:lnTo>
                  <a:lnTo>
                    <a:pt x="936" y="852"/>
                  </a:lnTo>
                  <a:lnTo>
                    <a:pt x="920" y="1130"/>
                  </a:lnTo>
                  <a:lnTo>
                    <a:pt x="962" y="1121"/>
                  </a:lnTo>
                  <a:lnTo>
                    <a:pt x="1028" y="1113"/>
                  </a:lnTo>
                  <a:lnTo>
                    <a:pt x="1112" y="1096"/>
                  </a:lnTo>
                  <a:lnTo>
                    <a:pt x="1171" y="1088"/>
                  </a:lnTo>
                  <a:lnTo>
                    <a:pt x="1196" y="1079"/>
                  </a:lnTo>
                  <a:lnTo>
                    <a:pt x="1254" y="1088"/>
                  </a:lnTo>
                  <a:lnTo>
                    <a:pt x="1304" y="1113"/>
                  </a:lnTo>
                  <a:lnTo>
                    <a:pt x="1338" y="1147"/>
                  </a:lnTo>
                  <a:lnTo>
                    <a:pt x="1355" y="1172"/>
                  </a:lnTo>
                  <a:lnTo>
                    <a:pt x="1346" y="1189"/>
                  </a:lnTo>
                  <a:lnTo>
                    <a:pt x="1338" y="1189"/>
                  </a:lnTo>
                  <a:lnTo>
                    <a:pt x="1313" y="1197"/>
                  </a:lnTo>
                  <a:lnTo>
                    <a:pt x="1070" y="1197"/>
                  </a:lnTo>
                  <a:lnTo>
                    <a:pt x="920" y="1206"/>
                  </a:lnTo>
                  <a:lnTo>
                    <a:pt x="803" y="1214"/>
                  </a:lnTo>
                  <a:lnTo>
                    <a:pt x="719" y="1231"/>
                  </a:lnTo>
                  <a:lnTo>
                    <a:pt x="660" y="1239"/>
                  </a:lnTo>
                  <a:lnTo>
                    <a:pt x="627" y="1248"/>
                  </a:lnTo>
                  <a:lnTo>
                    <a:pt x="577" y="1248"/>
                  </a:lnTo>
                  <a:lnTo>
                    <a:pt x="552" y="1231"/>
                  </a:lnTo>
                  <a:lnTo>
                    <a:pt x="527" y="1222"/>
                  </a:lnTo>
                  <a:lnTo>
                    <a:pt x="510" y="1206"/>
                  </a:lnTo>
                  <a:lnTo>
                    <a:pt x="510" y="1180"/>
                  </a:lnTo>
                  <a:lnTo>
                    <a:pt x="518" y="1180"/>
                  </a:lnTo>
                  <a:lnTo>
                    <a:pt x="552" y="1172"/>
                  </a:lnTo>
                  <a:lnTo>
                    <a:pt x="610" y="1163"/>
                  </a:lnTo>
                  <a:lnTo>
                    <a:pt x="702" y="1155"/>
                  </a:lnTo>
                  <a:lnTo>
                    <a:pt x="853" y="1138"/>
                  </a:lnTo>
                  <a:lnTo>
                    <a:pt x="853" y="868"/>
                  </a:lnTo>
                  <a:lnTo>
                    <a:pt x="819" y="877"/>
                  </a:lnTo>
                  <a:lnTo>
                    <a:pt x="794" y="877"/>
                  </a:lnTo>
                  <a:lnTo>
                    <a:pt x="777" y="885"/>
                  </a:lnTo>
                  <a:lnTo>
                    <a:pt x="727" y="8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76" name="Freeform 680"/>
            <p:cNvSpPr>
              <a:spLocks noEditPoints="1"/>
            </p:cNvSpPr>
            <p:nvPr/>
          </p:nvSpPr>
          <p:spPr bwMode="auto">
            <a:xfrm>
              <a:off x="12985" y="12559"/>
              <a:ext cx="1321" cy="1408"/>
            </a:xfrm>
            <a:custGeom>
              <a:avLst/>
              <a:gdLst/>
              <a:ahLst/>
              <a:cxnLst>
                <a:cxn ang="0">
                  <a:pos x="184" y="245"/>
                </a:cxn>
                <a:cxn ang="0">
                  <a:pos x="301" y="34"/>
                </a:cxn>
                <a:cxn ang="0">
                  <a:pos x="409" y="34"/>
                </a:cxn>
                <a:cxn ang="0">
                  <a:pos x="418" y="194"/>
                </a:cxn>
                <a:cxn ang="0">
                  <a:pos x="552" y="177"/>
                </a:cxn>
                <a:cxn ang="0">
                  <a:pos x="409" y="262"/>
                </a:cxn>
                <a:cxn ang="0">
                  <a:pos x="443" y="346"/>
                </a:cxn>
                <a:cxn ang="0">
                  <a:pos x="602" y="346"/>
                </a:cxn>
                <a:cxn ang="0">
                  <a:pos x="635" y="413"/>
                </a:cxn>
                <a:cxn ang="0">
                  <a:pos x="560" y="548"/>
                </a:cxn>
                <a:cxn ang="0">
                  <a:pos x="401" y="801"/>
                </a:cxn>
                <a:cxn ang="0">
                  <a:pos x="343" y="826"/>
                </a:cxn>
                <a:cxn ang="0">
                  <a:pos x="326" y="691"/>
                </a:cxn>
                <a:cxn ang="0">
                  <a:pos x="100" y="843"/>
                </a:cxn>
                <a:cxn ang="0">
                  <a:pos x="16" y="843"/>
                </a:cxn>
                <a:cxn ang="0">
                  <a:pos x="292" y="582"/>
                </a:cxn>
                <a:cxn ang="0">
                  <a:pos x="192" y="616"/>
                </a:cxn>
                <a:cxn ang="0">
                  <a:pos x="133" y="489"/>
                </a:cxn>
                <a:cxn ang="0">
                  <a:pos x="125" y="388"/>
                </a:cxn>
                <a:cxn ang="0">
                  <a:pos x="301" y="278"/>
                </a:cxn>
                <a:cxn ang="0">
                  <a:pos x="250" y="430"/>
                </a:cxn>
                <a:cxn ang="0">
                  <a:pos x="276" y="540"/>
                </a:cxn>
                <a:cxn ang="0">
                  <a:pos x="401" y="405"/>
                </a:cxn>
                <a:cxn ang="0">
                  <a:pos x="518" y="447"/>
                </a:cxn>
                <a:cxn ang="0">
                  <a:pos x="426" y="632"/>
                </a:cxn>
                <a:cxn ang="0">
                  <a:pos x="552" y="658"/>
                </a:cxn>
                <a:cxn ang="0">
                  <a:pos x="568" y="742"/>
                </a:cxn>
                <a:cxn ang="0">
                  <a:pos x="426" y="641"/>
                </a:cxn>
                <a:cxn ang="0">
                  <a:pos x="803" y="34"/>
                </a:cxn>
                <a:cxn ang="0">
                  <a:pos x="886" y="51"/>
                </a:cxn>
                <a:cxn ang="0">
                  <a:pos x="853" y="236"/>
                </a:cxn>
                <a:cxn ang="0">
                  <a:pos x="903" y="295"/>
                </a:cxn>
                <a:cxn ang="0">
                  <a:pos x="1145" y="245"/>
                </a:cxn>
                <a:cxn ang="0">
                  <a:pos x="1137" y="295"/>
                </a:cxn>
                <a:cxn ang="0">
                  <a:pos x="1020" y="396"/>
                </a:cxn>
                <a:cxn ang="0">
                  <a:pos x="987" y="616"/>
                </a:cxn>
                <a:cxn ang="0">
                  <a:pos x="1321" y="742"/>
                </a:cxn>
                <a:cxn ang="0">
                  <a:pos x="1062" y="793"/>
                </a:cxn>
                <a:cxn ang="0">
                  <a:pos x="819" y="708"/>
                </a:cxn>
                <a:cxn ang="0">
                  <a:pos x="635" y="750"/>
                </a:cxn>
                <a:cxn ang="0">
                  <a:pos x="727" y="472"/>
                </a:cxn>
                <a:cxn ang="0">
                  <a:pos x="652" y="472"/>
                </a:cxn>
                <a:cxn ang="0">
                  <a:pos x="803" y="160"/>
                </a:cxn>
                <a:cxn ang="0">
                  <a:pos x="911" y="388"/>
                </a:cxn>
                <a:cxn ang="0">
                  <a:pos x="786" y="346"/>
                </a:cxn>
                <a:cxn ang="0">
                  <a:pos x="401" y="919"/>
                </a:cxn>
                <a:cxn ang="0">
                  <a:pos x="518" y="868"/>
                </a:cxn>
                <a:cxn ang="0">
                  <a:pos x="861" y="818"/>
                </a:cxn>
                <a:cxn ang="0">
                  <a:pos x="761" y="894"/>
                </a:cxn>
                <a:cxn ang="0">
                  <a:pos x="669" y="1062"/>
                </a:cxn>
                <a:cxn ang="0">
                  <a:pos x="886" y="1037"/>
                </a:cxn>
                <a:cxn ang="0">
                  <a:pos x="920" y="1079"/>
                </a:cxn>
                <a:cxn ang="0">
                  <a:pos x="669" y="1104"/>
                </a:cxn>
                <a:cxn ang="0">
                  <a:pos x="1079" y="1239"/>
                </a:cxn>
                <a:cxn ang="0">
                  <a:pos x="1129" y="1340"/>
                </a:cxn>
                <a:cxn ang="0">
                  <a:pos x="259" y="1391"/>
                </a:cxn>
                <a:cxn ang="0">
                  <a:pos x="75" y="1366"/>
                </a:cxn>
                <a:cxn ang="0">
                  <a:pos x="150" y="1332"/>
                </a:cxn>
                <a:cxn ang="0">
                  <a:pos x="276" y="1045"/>
                </a:cxn>
                <a:cxn ang="0">
                  <a:pos x="393" y="1054"/>
                </a:cxn>
                <a:cxn ang="0">
                  <a:pos x="577" y="1172"/>
                </a:cxn>
                <a:cxn ang="0">
                  <a:pos x="468" y="927"/>
                </a:cxn>
              </a:cxnLst>
              <a:rect l="0" t="0" r="r" b="b"/>
              <a:pathLst>
                <a:path w="1321" h="1408">
                  <a:moveTo>
                    <a:pt x="250" y="287"/>
                  </a:moveTo>
                  <a:lnTo>
                    <a:pt x="217" y="287"/>
                  </a:lnTo>
                  <a:lnTo>
                    <a:pt x="192" y="278"/>
                  </a:lnTo>
                  <a:lnTo>
                    <a:pt x="167" y="253"/>
                  </a:lnTo>
                  <a:lnTo>
                    <a:pt x="184" y="245"/>
                  </a:lnTo>
                  <a:lnTo>
                    <a:pt x="242" y="236"/>
                  </a:lnTo>
                  <a:lnTo>
                    <a:pt x="334" y="219"/>
                  </a:lnTo>
                  <a:lnTo>
                    <a:pt x="343" y="219"/>
                  </a:lnTo>
                  <a:lnTo>
                    <a:pt x="334" y="118"/>
                  </a:lnTo>
                  <a:lnTo>
                    <a:pt x="301" y="34"/>
                  </a:lnTo>
                  <a:lnTo>
                    <a:pt x="301" y="9"/>
                  </a:lnTo>
                  <a:lnTo>
                    <a:pt x="309" y="0"/>
                  </a:lnTo>
                  <a:lnTo>
                    <a:pt x="326" y="0"/>
                  </a:lnTo>
                  <a:lnTo>
                    <a:pt x="376" y="17"/>
                  </a:lnTo>
                  <a:lnTo>
                    <a:pt x="409" y="34"/>
                  </a:lnTo>
                  <a:lnTo>
                    <a:pt x="443" y="59"/>
                  </a:lnTo>
                  <a:lnTo>
                    <a:pt x="451" y="85"/>
                  </a:lnTo>
                  <a:lnTo>
                    <a:pt x="451" y="101"/>
                  </a:lnTo>
                  <a:lnTo>
                    <a:pt x="435" y="135"/>
                  </a:lnTo>
                  <a:lnTo>
                    <a:pt x="418" y="194"/>
                  </a:lnTo>
                  <a:lnTo>
                    <a:pt x="451" y="177"/>
                  </a:lnTo>
                  <a:lnTo>
                    <a:pt x="476" y="177"/>
                  </a:lnTo>
                  <a:lnTo>
                    <a:pt x="510" y="169"/>
                  </a:lnTo>
                  <a:lnTo>
                    <a:pt x="535" y="169"/>
                  </a:lnTo>
                  <a:lnTo>
                    <a:pt x="552" y="177"/>
                  </a:lnTo>
                  <a:lnTo>
                    <a:pt x="568" y="194"/>
                  </a:lnTo>
                  <a:lnTo>
                    <a:pt x="568" y="219"/>
                  </a:lnTo>
                  <a:lnTo>
                    <a:pt x="535" y="228"/>
                  </a:lnTo>
                  <a:lnTo>
                    <a:pt x="485" y="245"/>
                  </a:lnTo>
                  <a:lnTo>
                    <a:pt x="409" y="262"/>
                  </a:lnTo>
                  <a:lnTo>
                    <a:pt x="401" y="304"/>
                  </a:lnTo>
                  <a:lnTo>
                    <a:pt x="401" y="354"/>
                  </a:lnTo>
                  <a:lnTo>
                    <a:pt x="409" y="354"/>
                  </a:lnTo>
                  <a:lnTo>
                    <a:pt x="418" y="346"/>
                  </a:lnTo>
                  <a:lnTo>
                    <a:pt x="443" y="346"/>
                  </a:lnTo>
                  <a:lnTo>
                    <a:pt x="460" y="337"/>
                  </a:lnTo>
                  <a:lnTo>
                    <a:pt x="510" y="321"/>
                  </a:lnTo>
                  <a:lnTo>
                    <a:pt x="518" y="321"/>
                  </a:lnTo>
                  <a:lnTo>
                    <a:pt x="560" y="329"/>
                  </a:lnTo>
                  <a:lnTo>
                    <a:pt x="602" y="346"/>
                  </a:lnTo>
                  <a:lnTo>
                    <a:pt x="644" y="371"/>
                  </a:lnTo>
                  <a:lnTo>
                    <a:pt x="652" y="380"/>
                  </a:lnTo>
                  <a:lnTo>
                    <a:pt x="652" y="405"/>
                  </a:lnTo>
                  <a:lnTo>
                    <a:pt x="644" y="413"/>
                  </a:lnTo>
                  <a:lnTo>
                    <a:pt x="635" y="413"/>
                  </a:lnTo>
                  <a:lnTo>
                    <a:pt x="602" y="447"/>
                  </a:lnTo>
                  <a:lnTo>
                    <a:pt x="568" y="498"/>
                  </a:lnTo>
                  <a:lnTo>
                    <a:pt x="602" y="531"/>
                  </a:lnTo>
                  <a:lnTo>
                    <a:pt x="593" y="540"/>
                  </a:lnTo>
                  <a:lnTo>
                    <a:pt x="560" y="548"/>
                  </a:lnTo>
                  <a:lnTo>
                    <a:pt x="493" y="548"/>
                  </a:lnTo>
                  <a:lnTo>
                    <a:pt x="393" y="565"/>
                  </a:lnTo>
                  <a:lnTo>
                    <a:pt x="393" y="632"/>
                  </a:lnTo>
                  <a:lnTo>
                    <a:pt x="401" y="675"/>
                  </a:lnTo>
                  <a:lnTo>
                    <a:pt x="401" y="801"/>
                  </a:lnTo>
                  <a:lnTo>
                    <a:pt x="393" y="826"/>
                  </a:lnTo>
                  <a:lnTo>
                    <a:pt x="384" y="835"/>
                  </a:lnTo>
                  <a:lnTo>
                    <a:pt x="368" y="843"/>
                  </a:lnTo>
                  <a:lnTo>
                    <a:pt x="359" y="835"/>
                  </a:lnTo>
                  <a:lnTo>
                    <a:pt x="343" y="826"/>
                  </a:lnTo>
                  <a:lnTo>
                    <a:pt x="343" y="818"/>
                  </a:lnTo>
                  <a:lnTo>
                    <a:pt x="334" y="809"/>
                  </a:lnTo>
                  <a:lnTo>
                    <a:pt x="334" y="793"/>
                  </a:lnTo>
                  <a:lnTo>
                    <a:pt x="326" y="767"/>
                  </a:lnTo>
                  <a:lnTo>
                    <a:pt x="326" y="691"/>
                  </a:lnTo>
                  <a:lnTo>
                    <a:pt x="334" y="641"/>
                  </a:lnTo>
                  <a:lnTo>
                    <a:pt x="309" y="683"/>
                  </a:lnTo>
                  <a:lnTo>
                    <a:pt x="276" y="717"/>
                  </a:lnTo>
                  <a:lnTo>
                    <a:pt x="184" y="801"/>
                  </a:lnTo>
                  <a:lnTo>
                    <a:pt x="100" y="843"/>
                  </a:lnTo>
                  <a:lnTo>
                    <a:pt x="41" y="860"/>
                  </a:lnTo>
                  <a:lnTo>
                    <a:pt x="16" y="868"/>
                  </a:lnTo>
                  <a:lnTo>
                    <a:pt x="8" y="868"/>
                  </a:lnTo>
                  <a:lnTo>
                    <a:pt x="0" y="860"/>
                  </a:lnTo>
                  <a:lnTo>
                    <a:pt x="16" y="843"/>
                  </a:lnTo>
                  <a:lnTo>
                    <a:pt x="66" y="809"/>
                  </a:lnTo>
                  <a:lnTo>
                    <a:pt x="125" y="767"/>
                  </a:lnTo>
                  <a:lnTo>
                    <a:pt x="192" y="717"/>
                  </a:lnTo>
                  <a:lnTo>
                    <a:pt x="250" y="649"/>
                  </a:lnTo>
                  <a:lnTo>
                    <a:pt x="292" y="582"/>
                  </a:lnTo>
                  <a:lnTo>
                    <a:pt x="267" y="590"/>
                  </a:lnTo>
                  <a:lnTo>
                    <a:pt x="242" y="590"/>
                  </a:lnTo>
                  <a:lnTo>
                    <a:pt x="217" y="599"/>
                  </a:lnTo>
                  <a:lnTo>
                    <a:pt x="217" y="616"/>
                  </a:lnTo>
                  <a:lnTo>
                    <a:pt x="192" y="616"/>
                  </a:lnTo>
                  <a:lnTo>
                    <a:pt x="184" y="599"/>
                  </a:lnTo>
                  <a:lnTo>
                    <a:pt x="175" y="590"/>
                  </a:lnTo>
                  <a:lnTo>
                    <a:pt x="167" y="573"/>
                  </a:lnTo>
                  <a:lnTo>
                    <a:pt x="158" y="565"/>
                  </a:lnTo>
                  <a:lnTo>
                    <a:pt x="133" y="489"/>
                  </a:lnTo>
                  <a:lnTo>
                    <a:pt x="108" y="439"/>
                  </a:lnTo>
                  <a:lnTo>
                    <a:pt x="92" y="413"/>
                  </a:lnTo>
                  <a:lnTo>
                    <a:pt x="92" y="396"/>
                  </a:lnTo>
                  <a:lnTo>
                    <a:pt x="108" y="388"/>
                  </a:lnTo>
                  <a:lnTo>
                    <a:pt x="125" y="388"/>
                  </a:lnTo>
                  <a:lnTo>
                    <a:pt x="142" y="396"/>
                  </a:lnTo>
                  <a:lnTo>
                    <a:pt x="158" y="396"/>
                  </a:lnTo>
                  <a:lnTo>
                    <a:pt x="343" y="371"/>
                  </a:lnTo>
                  <a:lnTo>
                    <a:pt x="343" y="278"/>
                  </a:lnTo>
                  <a:lnTo>
                    <a:pt x="301" y="278"/>
                  </a:lnTo>
                  <a:lnTo>
                    <a:pt x="276" y="287"/>
                  </a:lnTo>
                  <a:lnTo>
                    <a:pt x="250" y="287"/>
                  </a:lnTo>
                  <a:close/>
                  <a:moveTo>
                    <a:pt x="343" y="531"/>
                  </a:moveTo>
                  <a:lnTo>
                    <a:pt x="343" y="413"/>
                  </a:lnTo>
                  <a:lnTo>
                    <a:pt x="250" y="430"/>
                  </a:lnTo>
                  <a:lnTo>
                    <a:pt x="200" y="439"/>
                  </a:lnTo>
                  <a:lnTo>
                    <a:pt x="200" y="464"/>
                  </a:lnTo>
                  <a:lnTo>
                    <a:pt x="209" y="506"/>
                  </a:lnTo>
                  <a:lnTo>
                    <a:pt x="217" y="557"/>
                  </a:lnTo>
                  <a:lnTo>
                    <a:pt x="276" y="540"/>
                  </a:lnTo>
                  <a:lnTo>
                    <a:pt x="343" y="531"/>
                  </a:lnTo>
                  <a:close/>
                  <a:moveTo>
                    <a:pt x="501" y="388"/>
                  </a:moveTo>
                  <a:lnTo>
                    <a:pt x="476" y="388"/>
                  </a:lnTo>
                  <a:lnTo>
                    <a:pt x="443" y="396"/>
                  </a:lnTo>
                  <a:lnTo>
                    <a:pt x="401" y="405"/>
                  </a:lnTo>
                  <a:lnTo>
                    <a:pt x="401" y="464"/>
                  </a:lnTo>
                  <a:lnTo>
                    <a:pt x="393" y="523"/>
                  </a:lnTo>
                  <a:lnTo>
                    <a:pt x="501" y="489"/>
                  </a:lnTo>
                  <a:lnTo>
                    <a:pt x="510" y="489"/>
                  </a:lnTo>
                  <a:lnTo>
                    <a:pt x="518" y="447"/>
                  </a:lnTo>
                  <a:lnTo>
                    <a:pt x="527" y="422"/>
                  </a:lnTo>
                  <a:lnTo>
                    <a:pt x="527" y="396"/>
                  </a:lnTo>
                  <a:lnTo>
                    <a:pt x="518" y="388"/>
                  </a:lnTo>
                  <a:lnTo>
                    <a:pt x="501" y="388"/>
                  </a:lnTo>
                  <a:close/>
                  <a:moveTo>
                    <a:pt x="426" y="632"/>
                  </a:moveTo>
                  <a:lnTo>
                    <a:pt x="426" y="616"/>
                  </a:lnTo>
                  <a:lnTo>
                    <a:pt x="435" y="616"/>
                  </a:lnTo>
                  <a:lnTo>
                    <a:pt x="485" y="632"/>
                  </a:lnTo>
                  <a:lnTo>
                    <a:pt x="527" y="641"/>
                  </a:lnTo>
                  <a:lnTo>
                    <a:pt x="552" y="658"/>
                  </a:lnTo>
                  <a:lnTo>
                    <a:pt x="568" y="675"/>
                  </a:lnTo>
                  <a:lnTo>
                    <a:pt x="577" y="700"/>
                  </a:lnTo>
                  <a:lnTo>
                    <a:pt x="577" y="717"/>
                  </a:lnTo>
                  <a:lnTo>
                    <a:pt x="568" y="725"/>
                  </a:lnTo>
                  <a:lnTo>
                    <a:pt x="568" y="742"/>
                  </a:lnTo>
                  <a:lnTo>
                    <a:pt x="543" y="742"/>
                  </a:lnTo>
                  <a:lnTo>
                    <a:pt x="527" y="734"/>
                  </a:lnTo>
                  <a:lnTo>
                    <a:pt x="501" y="708"/>
                  </a:lnTo>
                  <a:lnTo>
                    <a:pt x="476" y="691"/>
                  </a:lnTo>
                  <a:lnTo>
                    <a:pt x="426" y="641"/>
                  </a:lnTo>
                  <a:lnTo>
                    <a:pt x="426" y="632"/>
                  </a:lnTo>
                  <a:close/>
                  <a:moveTo>
                    <a:pt x="811" y="93"/>
                  </a:moveTo>
                  <a:lnTo>
                    <a:pt x="811" y="76"/>
                  </a:lnTo>
                  <a:lnTo>
                    <a:pt x="803" y="68"/>
                  </a:lnTo>
                  <a:lnTo>
                    <a:pt x="803" y="34"/>
                  </a:lnTo>
                  <a:lnTo>
                    <a:pt x="811" y="34"/>
                  </a:lnTo>
                  <a:lnTo>
                    <a:pt x="828" y="26"/>
                  </a:lnTo>
                  <a:lnTo>
                    <a:pt x="844" y="26"/>
                  </a:lnTo>
                  <a:lnTo>
                    <a:pt x="869" y="43"/>
                  </a:lnTo>
                  <a:lnTo>
                    <a:pt x="886" y="51"/>
                  </a:lnTo>
                  <a:lnTo>
                    <a:pt x="920" y="85"/>
                  </a:lnTo>
                  <a:lnTo>
                    <a:pt x="928" y="101"/>
                  </a:lnTo>
                  <a:lnTo>
                    <a:pt x="920" y="118"/>
                  </a:lnTo>
                  <a:lnTo>
                    <a:pt x="886" y="169"/>
                  </a:lnTo>
                  <a:lnTo>
                    <a:pt x="853" y="236"/>
                  </a:lnTo>
                  <a:lnTo>
                    <a:pt x="811" y="312"/>
                  </a:lnTo>
                  <a:lnTo>
                    <a:pt x="819" y="312"/>
                  </a:lnTo>
                  <a:lnTo>
                    <a:pt x="836" y="304"/>
                  </a:lnTo>
                  <a:lnTo>
                    <a:pt x="878" y="304"/>
                  </a:lnTo>
                  <a:lnTo>
                    <a:pt x="903" y="295"/>
                  </a:lnTo>
                  <a:lnTo>
                    <a:pt x="936" y="287"/>
                  </a:lnTo>
                  <a:lnTo>
                    <a:pt x="1028" y="253"/>
                  </a:lnTo>
                  <a:lnTo>
                    <a:pt x="1095" y="236"/>
                  </a:lnTo>
                  <a:lnTo>
                    <a:pt x="1120" y="236"/>
                  </a:lnTo>
                  <a:lnTo>
                    <a:pt x="1145" y="245"/>
                  </a:lnTo>
                  <a:lnTo>
                    <a:pt x="1162" y="253"/>
                  </a:lnTo>
                  <a:lnTo>
                    <a:pt x="1171" y="262"/>
                  </a:lnTo>
                  <a:lnTo>
                    <a:pt x="1171" y="278"/>
                  </a:lnTo>
                  <a:lnTo>
                    <a:pt x="1162" y="287"/>
                  </a:lnTo>
                  <a:lnTo>
                    <a:pt x="1137" y="295"/>
                  </a:lnTo>
                  <a:lnTo>
                    <a:pt x="1070" y="312"/>
                  </a:lnTo>
                  <a:lnTo>
                    <a:pt x="961" y="346"/>
                  </a:lnTo>
                  <a:lnTo>
                    <a:pt x="987" y="371"/>
                  </a:lnTo>
                  <a:lnTo>
                    <a:pt x="1012" y="388"/>
                  </a:lnTo>
                  <a:lnTo>
                    <a:pt x="1020" y="396"/>
                  </a:lnTo>
                  <a:lnTo>
                    <a:pt x="1020" y="422"/>
                  </a:lnTo>
                  <a:lnTo>
                    <a:pt x="978" y="506"/>
                  </a:lnTo>
                  <a:lnTo>
                    <a:pt x="936" y="582"/>
                  </a:lnTo>
                  <a:lnTo>
                    <a:pt x="953" y="590"/>
                  </a:lnTo>
                  <a:lnTo>
                    <a:pt x="987" y="616"/>
                  </a:lnTo>
                  <a:lnTo>
                    <a:pt x="1062" y="649"/>
                  </a:lnTo>
                  <a:lnTo>
                    <a:pt x="1162" y="683"/>
                  </a:lnTo>
                  <a:lnTo>
                    <a:pt x="1296" y="725"/>
                  </a:lnTo>
                  <a:lnTo>
                    <a:pt x="1313" y="734"/>
                  </a:lnTo>
                  <a:lnTo>
                    <a:pt x="1321" y="742"/>
                  </a:lnTo>
                  <a:lnTo>
                    <a:pt x="1288" y="759"/>
                  </a:lnTo>
                  <a:lnTo>
                    <a:pt x="1229" y="776"/>
                  </a:lnTo>
                  <a:lnTo>
                    <a:pt x="1162" y="784"/>
                  </a:lnTo>
                  <a:lnTo>
                    <a:pt x="1112" y="793"/>
                  </a:lnTo>
                  <a:lnTo>
                    <a:pt x="1062" y="793"/>
                  </a:lnTo>
                  <a:lnTo>
                    <a:pt x="1037" y="776"/>
                  </a:lnTo>
                  <a:lnTo>
                    <a:pt x="1003" y="750"/>
                  </a:lnTo>
                  <a:lnTo>
                    <a:pt x="895" y="641"/>
                  </a:lnTo>
                  <a:lnTo>
                    <a:pt x="878" y="658"/>
                  </a:lnTo>
                  <a:lnTo>
                    <a:pt x="819" y="708"/>
                  </a:lnTo>
                  <a:lnTo>
                    <a:pt x="744" y="742"/>
                  </a:lnTo>
                  <a:lnTo>
                    <a:pt x="669" y="759"/>
                  </a:lnTo>
                  <a:lnTo>
                    <a:pt x="635" y="759"/>
                  </a:lnTo>
                  <a:lnTo>
                    <a:pt x="627" y="750"/>
                  </a:lnTo>
                  <a:lnTo>
                    <a:pt x="635" y="750"/>
                  </a:lnTo>
                  <a:lnTo>
                    <a:pt x="644" y="742"/>
                  </a:lnTo>
                  <a:lnTo>
                    <a:pt x="761" y="675"/>
                  </a:lnTo>
                  <a:lnTo>
                    <a:pt x="844" y="590"/>
                  </a:lnTo>
                  <a:lnTo>
                    <a:pt x="769" y="523"/>
                  </a:lnTo>
                  <a:lnTo>
                    <a:pt x="727" y="472"/>
                  </a:lnTo>
                  <a:lnTo>
                    <a:pt x="711" y="447"/>
                  </a:lnTo>
                  <a:lnTo>
                    <a:pt x="669" y="489"/>
                  </a:lnTo>
                  <a:lnTo>
                    <a:pt x="652" y="498"/>
                  </a:lnTo>
                  <a:lnTo>
                    <a:pt x="644" y="489"/>
                  </a:lnTo>
                  <a:lnTo>
                    <a:pt x="652" y="472"/>
                  </a:lnTo>
                  <a:lnTo>
                    <a:pt x="677" y="430"/>
                  </a:lnTo>
                  <a:lnTo>
                    <a:pt x="711" y="371"/>
                  </a:lnTo>
                  <a:lnTo>
                    <a:pt x="744" y="304"/>
                  </a:lnTo>
                  <a:lnTo>
                    <a:pt x="777" y="228"/>
                  </a:lnTo>
                  <a:lnTo>
                    <a:pt x="803" y="160"/>
                  </a:lnTo>
                  <a:lnTo>
                    <a:pt x="811" y="93"/>
                  </a:lnTo>
                  <a:close/>
                  <a:moveTo>
                    <a:pt x="727" y="430"/>
                  </a:moveTo>
                  <a:lnTo>
                    <a:pt x="869" y="540"/>
                  </a:lnTo>
                  <a:lnTo>
                    <a:pt x="903" y="455"/>
                  </a:lnTo>
                  <a:lnTo>
                    <a:pt x="911" y="388"/>
                  </a:lnTo>
                  <a:lnTo>
                    <a:pt x="911" y="363"/>
                  </a:lnTo>
                  <a:lnTo>
                    <a:pt x="869" y="363"/>
                  </a:lnTo>
                  <a:lnTo>
                    <a:pt x="836" y="346"/>
                  </a:lnTo>
                  <a:lnTo>
                    <a:pt x="794" y="337"/>
                  </a:lnTo>
                  <a:lnTo>
                    <a:pt x="786" y="346"/>
                  </a:lnTo>
                  <a:lnTo>
                    <a:pt x="786" y="354"/>
                  </a:lnTo>
                  <a:lnTo>
                    <a:pt x="727" y="430"/>
                  </a:lnTo>
                  <a:close/>
                  <a:moveTo>
                    <a:pt x="468" y="927"/>
                  </a:moveTo>
                  <a:lnTo>
                    <a:pt x="435" y="927"/>
                  </a:lnTo>
                  <a:lnTo>
                    <a:pt x="401" y="919"/>
                  </a:lnTo>
                  <a:lnTo>
                    <a:pt x="376" y="902"/>
                  </a:lnTo>
                  <a:lnTo>
                    <a:pt x="359" y="885"/>
                  </a:lnTo>
                  <a:lnTo>
                    <a:pt x="376" y="877"/>
                  </a:lnTo>
                  <a:lnTo>
                    <a:pt x="393" y="877"/>
                  </a:lnTo>
                  <a:lnTo>
                    <a:pt x="518" y="868"/>
                  </a:lnTo>
                  <a:lnTo>
                    <a:pt x="635" y="843"/>
                  </a:lnTo>
                  <a:lnTo>
                    <a:pt x="761" y="818"/>
                  </a:lnTo>
                  <a:lnTo>
                    <a:pt x="811" y="809"/>
                  </a:lnTo>
                  <a:lnTo>
                    <a:pt x="836" y="809"/>
                  </a:lnTo>
                  <a:lnTo>
                    <a:pt x="861" y="818"/>
                  </a:lnTo>
                  <a:lnTo>
                    <a:pt x="895" y="835"/>
                  </a:lnTo>
                  <a:lnTo>
                    <a:pt x="895" y="852"/>
                  </a:lnTo>
                  <a:lnTo>
                    <a:pt x="886" y="868"/>
                  </a:lnTo>
                  <a:lnTo>
                    <a:pt x="853" y="877"/>
                  </a:lnTo>
                  <a:lnTo>
                    <a:pt x="761" y="894"/>
                  </a:lnTo>
                  <a:lnTo>
                    <a:pt x="619" y="911"/>
                  </a:lnTo>
                  <a:lnTo>
                    <a:pt x="644" y="927"/>
                  </a:lnTo>
                  <a:lnTo>
                    <a:pt x="652" y="944"/>
                  </a:lnTo>
                  <a:lnTo>
                    <a:pt x="669" y="953"/>
                  </a:lnTo>
                  <a:lnTo>
                    <a:pt x="669" y="1062"/>
                  </a:lnTo>
                  <a:lnTo>
                    <a:pt x="736" y="1054"/>
                  </a:lnTo>
                  <a:lnTo>
                    <a:pt x="803" y="1037"/>
                  </a:lnTo>
                  <a:lnTo>
                    <a:pt x="861" y="1029"/>
                  </a:lnTo>
                  <a:lnTo>
                    <a:pt x="869" y="1029"/>
                  </a:lnTo>
                  <a:lnTo>
                    <a:pt x="886" y="1037"/>
                  </a:lnTo>
                  <a:lnTo>
                    <a:pt x="903" y="1037"/>
                  </a:lnTo>
                  <a:lnTo>
                    <a:pt x="920" y="1045"/>
                  </a:lnTo>
                  <a:lnTo>
                    <a:pt x="928" y="1054"/>
                  </a:lnTo>
                  <a:lnTo>
                    <a:pt x="928" y="1071"/>
                  </a:lnTo>
                  <a:lnTo>
                    <a:pt x="920" y="1079"/>
                  </a:lnTo>
                  <a:lnTo>
                    <a:pt x="886" y="1088"/>
                  </a:lnTo>
                  <a:lnTo>
                    <a:pt x="836" y="1096"/>
                  </a:lnTo>
                  <a:lnTo>
                    <a:pt x="777" y="1113"/>
                  </a:lnTo>
                  <a:lnTo>
                    <a:pt x="694" y="1113"/>
                  </a:lnTo>
                  <a:lnTo>
                    <a:pt x="669" y="1104"/>
                  </a:lnTo>
                  <a:lnTo>
                    <a:pt x="660" y="1189"/>
                  </a:lnTo>
                  <a:lnTo>
                    <a:pt x="660" y="1281"/>
                  </a:lnTo>
                  <a:lnTo>
                    <a:pt x="1012" y="1231"/>
                  </a:lnTo>
                  <a:lnTo>
                    <a:pt x="1037" y="1231"/>
                  </a:lnTo>
                  <a:lnTo>
                    <a:pt x="1079" y="1239"/>
                  </a:lnTo>
                  <a:lnTo>
                    <a:pt x="1129" y="1264"/>
                  </a:lnTo>
                  <a:lnTo>
                    <a:pt x="1162" y="1298"/>
                  </a:lnTo>
                  <a:lnTo>
                    <a:pt x="1179" y="1323"/>
                  </a:lnTo>
                  <a:lnTo>
                    <a:pt x="1162" y="1340"/>
                  </a:lnTo>
                  <a:lnTo>
                    <a:pt x="1129" y="1340"/>
                  </a:lnTo>
                  <a:lnTo>
                    <a:pt x="861" y="1332"/>
                  </a:lnTo>
                  <a:lnTo>
                    <a:pt x="652" y="1340"/>
                  </a:lnTo>
                  <a:lnTo>
                    <a:pt x="485" y="1349"/>
                  </a:lnTo>
                  <a:lnTo>
                    <a:pt x="351" y="1374"/>
                  </a:lnTo>
                  <a:lnTo>
                    <a:pt x="259" y="1391"/>
                  </a:lnTo>
                  <a:lnTo>
                    <a:pt x="192" y="1399"/>
                  </a:lnTo>
                  <a:lnTo>
                    <a:pt x="167" y="1408"/>
                  </a:lnTo>
                  <a:lnTo>
                    <a:pt x="142" y="1408"/>
                  </a:lnTo>
                  <a:lnTo>
                    <a:pt x="92" y="1382"/>
                  </a:lnTo>
                  <a:lnTo>
                    <a:pt x="75" y="1366"/>
                  </a:lnTo>
                  <a:lnTo>
                    <a:pt x="66" y="1349"/>
                  </a:lnTo>
                  <a:lnTo>
                    <a:pt x="66" y="1340"/>
                  </a:lnTo>
                  <a:lnTo>
                    <a:pt x="75" y="1340"/>
                  </a:lnTo>
                  <a:lnTo>
                    <a:pt x="100" y="1332"/>
                  </a:lnTo>
                  <a:lnTo>
                    <a:pt x="150" y="1332"/>
                  </a:lnTo>
                  <a:lnTo>
                    <a:pt x="234" y="1323"/>
                  </a:lnTo>
                  <a:lnTo>
                    <a:pt x="359" y="1315"/>
                  </a:lnTo>
                  <a:lnTo>
                    <a:pt x="334" y="1189"/>
                  </a:lnTo>
                  <a:lnTo>
                    <a:pt x="292" y="1062"/>
                  </a:lnTo>
                  <a:lnTo>
                    <a:pt x="276" y="1045"/>
                  </a:lnTo>
                  <a:lnTo>
                    <a:pt x="276" y="1029"/>
                  </a:lnTo>
                  <a:lnTo>
                    <a:pt x="284" y="1020"/>
                  </a:lnTo>
                  <a:lnTo>
                    <a:pt x="317" y="1020"/>
                  </a:lnTo>
                  <a:lnTo>
                    <a:pt x="368" y="1037"/>
                  </a:lnTo>
                  <a:lnTo>
                    <a:pt x="393" y="1054"/>
                  </a:lnTo>
                  <a:lnTo>
                    <a:pt x="409" y="1079"/>
                  </a:lnTo>
                  <a:lnTo>
                    <a:pt x="409" y="1197"/>
                  </a:lnTo>
                  <a:lnTo>
                    <a:pt x="426" y="1307"/>
                  </a:lnTo>
                  <a:lnTo>
                    <a:pt x="585" y="1290"/>
                  </a:lnTo>
                  <a:lnTo>
                    <a:pt x="577" y="1172"/>
                  </a:lnTo>
                  <a:lnTo>
                    <a:pt x="577" y="1088"/>
                  </a:lnTo>
                  <a:lnTo>
                    <a:pt x="568" y="986"/>
                  </a:lnTo>
                  <a:lnTo>
                    <a:pt x="552" y="919"/>
                  </a:lnTo>
                  <a:lnTo>
                    <a:pt x="543" y="927"/>
                  </a:lnTo>
                  <a:lnTo>
                    <a:pt x="468" y="9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77" name="Freeform 681"/>
            <p:cNvSpPr>
              <a:spLocks noEditPoints="1"/>
            </p:cNvSpPr>
            <p:nvPr/>
          </p:nvSpPr>
          <p:spPr bwMode="auto">
            <a:xfrm>
              <a:off x="14590" y="12559"/>
              <a:ext cx="1305" cy="1315"/>
            </a:xfrm>
            <a:custGeom>
              <a:avLst/>
              <a:gdLst/>
              <a:ahLst/>
              <a:cxnLst>
                <a:cxn ang="0">
                  <a:pos x="385" y="0"/>
                </a:cxn>
                <a:cxn ang="0">
                  <a:pos x="511" y="93"/>
                </a:cxn>
                <a:cxn ang="0">
                  <a:pos x="419" y="262"/>
                </a:cxn>
                <a:cxn ang="0">
                  <a:pos x="302" y="481"/>
                </a:cxn>
                <a:cxn ang="0">
                  <a:pos x="368" y="599"/>
                </a:cxn>
                <a:cxn ang="0">
                  <a:pos x="352" y="953"/>
                </a:cxn>
                <a:cxn ang="0">
                  <a:pos x="318" y="1290"/>
                </a:cxn>
                <a:cxn ang="0">
                  <a:pos x="251" y="1273"/>
                </a:cxn>
                <a:cxn ang="0">
                  <a:pos x="235" y="1138"/>
                </a:cxn>
                <a:cxn ang="0">
                  <a:pos x="285" y="742"/>
                </a:cxn>
                <a:cxn ang="0">
                  <a:pos x="226" y="531"/>
                </a:cxn>
                <a:cxn ang="0">
                  <a:pos x="59" y="717"/>
                </a:cxn>
                <a:cxn ang="0">
                  <a:pos x="9" y="717"/>
                </a:cxn>
                <a:cxn ang="0">
                  <a:pos x="210" y="439"/>
                </a:cxn>
                <a:cxn ang="0">
                  <a:pos x="377" y="101"/>
                </a:cxn>
                <a:cxn ang="0">
                  <a:pos x="360" y="26"/>
                </a:cxn>
                <a:cxn ang="0">
                  <a:pos x="519" y="245"/>
                </a:cxn>
                <a:cxn ang="0">
                  <a:pos x="586" y="236"/>
                </a:cxn>
                <a:cxn ang="0">
                  <a:pos x="1021" y="186"/>
                </a:cxn>
                <a:cxn ang="0">
                  <a:pos x="1180" y="152"/>
                </a:cxn>
                <a:cxn ang="0">
                  <a:pos x="1297" y="262"/>
                </a:cxn>
                <a:cxn ang="0">
                  <a:pos x="1272" y="329"/>
                </a:cxn>
                <a:cxn ang="0">
                  <a:pos x="1289" y="894"/>
                </a:cxn>
                <a:cxn ang="0">
                  <a:pos x="1305" y="1113"/>
                </a:cxn>
                <a:cxn ang="0">
                  <a:pos x="1222" y="1315"/>
                </a:cxn>
                <a:cxn ang="0">
                  <a:pos x="1096" y="1163"/>
                </a:cxn>
                <a:cxn ang="0">
                  <a:pos x="653" y="1189"/>
                </a:cxn>
                <a:cxn ang="0">
                  <a:pos x="552" y="1256"/>
                </a:cxn>
                <a:cxn ang="0">
                  <a:pos x="502" y="1206"/>
                </a:cxn>
                <a:cxn ang="0">
                  <a:pos x="519" y="1020"/>
                </a:cxn>
                <a:cxn ang="0">
                  <a:pos x="552" y="506"/>
                </a:cxn>
                <a:cxn ang="0">
                  <a:pos x="1188" y="894"/>
                </a:cxn>
                <a:cxn ang="0">
                  <a:pos x="1180" y="329"/>
                </a:cxn>
                <a:cxn ang="0">
                  <a:pos x="1088" y="228"/>
                </a:cxn>
                <a:cxn ang="0">
                  <a:pos x="887" y="270"/>
                </a:cxn>
                <a:cxn ang="0">
                  <a:pos x="946" y="329"/>
                </a:cxn>
                <a:cxn ang="0">
                  <a:pos x="987" y="447"/>
                </a:cxn>
                <a:cxn ang="0">
                  <a:pos x="1096" y="464"/>
                </a:cxn>
                <a:cxn ang="0">
                  <a:pos x="996" y="514"/>
                </a:cxn>
                <a:cxn ang="0">
                  <a:pos x="971" y="675"/>
                </a:cxn>
                <a:cxn ang="0">
                  <a:pos x="1038" y="691"/>
                </a:cxn>
                <a:cxn ang="0">
                  <a:pos x="1096" y="767"/>
                </a:cxn>
                <a:cxn ang="0">
                  <a:pos x="1004" y="911"/>
                </a:cxn>
                <a:cxn ang="0">
                  <a:pos x="1013" y="953"/>
                </a:cxn>
                <a:cxn ang="0">
                  <a:pos x="795" y="970"/>
                </a:cxn>
                <a:cxn ang="0">
                  <a:pos x="770" y="1012"/>
                </a:cxn>
                <a:cxn ang="0">
                  <a:pos x="745" y="953"/>
                </a:cxn>
                <a:cxn ang="0">
                  <a:pos x="686" y="734"/>
                </a:cxn>
                <a:cxn ang="0">
                  <a:pos x="736" y="725"/>
                </a:cxn>
                <a:cxn ang="0">
                  <a:pos x="837" y="548"/>
                </a:cxn>
                <a:cxn ang="0">
                  <a:pos x="686" y="523"/>
                </a:cxn>
                <a:cxn ang="0">
                  <a:pos x="845" y="489"/>
                </a:cxn>
                <a:cxn ang="0">
                  <a:pos x="820" y="287"/>
                </a:cxn>
                <a:cxn ang="0">
                  <a:pos x="636" y="312"/>
                </a:cxn>
                <a:cxn ang="0">
                  <a:pos x="611" y="641"/>
                </a:cxn>
                <a:cxn ang="0">
                  <a:pos x="594" y="1138"/>
                </a:cxn>
                <a:cxn ang="0">
                  <a:pos x="1071" y="1079"/>
                </a:cxn>
                <a:cxn ang="0">
                  <a:pos x="1138" y="1104"/>
                </a:cxn>
                <a:cxn ang="0">
                  <a:pos x="954" y="826"/>
                </a:cxn>
                <a:cxn ang="0">
                  <a:pos x="954" y="750"/>
                </a:cxn>
                <a:cxn ang="0">
                  <a:pos x="770" y="776"/>
                </a:cxn>
                <a:cxn ang="0">
                  <a:pos x="912" y="894"/>
                </a:cxn>
              </a:cxnLst>
              <a:rect l="0" t="0" r="r" b="b"/>
              <a:pathLst>
                <a:path w="1305" h="1315">
                  <a:moveTo>
                    <a:pt x="360" y="26"/>
                  </a:moveTo>
                  <a:lnTo>
                    <a:pt x="360" y="17"/>
                  </a:lnTo>
                  <a:lnTo>
                    <a:pt x="368" y="9"/>
                  </a:lnTo>
                  <a:lnTo>
                    <a:pt x="385" y="0"/>
                  </a:lnTo>
                  <a:lnTo>
                    <a:pt x="460" y="26"/>
                  </a:lnTo>
                  <a:lnTo>
                    <a:pt x="477" y="51"/>
                  </a:lnTo>
                  <a:lnTo>
                    <a:pt x="502" y="68"/>
                  </a:lnTo>
                  <a:lnTo>
                    <a:pt x="511" y="93"/>
                  </a:lnTo>
                  <a:lnTo>
                    <a:pt x="511" y="110"/>
                  </a:lnTo>
                  <a:lnTo>
                    <a:pt x="502" y="127"/>
                  </a:lnTo>
                  <a:lnTo>
                    <a:pt x="460" y="186"/>
                  </a:lnTo>
                  <a:lnTo>
                    <a:pt x="419" y="262"/>
                  </a:lnTo>
                  <a:lnTo>
                    <a:pt x="360" y="354"/>
                  </a:lnTo>
                  <a:lnTo>
                    <a:pt x="276" y="464"/>
                  </a:lnTo>
                  <a:lnTo>
                    <a:pt x="285" y="472"/>
                  </a:lnTo>
                  <a:lnTo>
                    <a:pt x="302" y="481"/>
                  </a:lnTo>
                  <a:lnTo>
                    <a:pt x="318" y="498"/>
                  </a:lnTo>
                  <a:lnTo>
                    <a:pt x="335" y="523"/>
                  </a:lnTo>
                  <a:lnTo>
                    <a:pt x="368" y="557"/>
                  </a:lnTo>
                  <a:lnTo>
                    <a:pt x="368" y="599"/>
                  </a:lnTo>
                  <a:lnTo>
                    <a:pt x="360" y="616"/>
                  </a:lnTo>
                  <a:lnTo>
                    <a:pt x="360" y="658"/>
                  </a:lnTo>
                  <a:lnTo>
                    <a:pt x="352" y="725"/>
                  </a:lnTo>
                  <a:lnTo>
                    <a:pt x="352" y="953"/>
                  </a:lnTo>
                  <a:lnTo>
                    <a:pt x="343" y="1138"/>
                  </a:lnTo>
                  <a:lnTo>
                    <a:pt x="343" y="1180"/>
                  </a:lnTo>
                  <a:lnTo>
                    <a:pt x="335" y="1239"/>
                  </a:lnTo>
                  <a:lnTo>
                    <a:pt x="318" y="1290"/>
                  </a:lnTo>
                  <a:lnTo>
                    <a:pt x="293" y="1315"/>
                  </a:lnTo>
                  <a:lnTo>
                    <a:pt x="276" y="1307"/>
                  </a:lnTo>
                  <a:lnTo>
                    <a:pt x="268" y="1290"/>
                  </a:lnTo>
                  <a:lnTo>
                    <a:pt x="251" y="1273"/>
                  </a:lnTo>
                  <a:lnTo>
                    <a:pt x="235" y="1248"/>
                  </a:lnTo>
                  <a:lnTo>
                    <a:pt x="226" y="1214"/>
                  </a:lnTo>
                  <a:lnTo>
                    <a:pt x="226" y="1189"/>
                  </a:lnTo>
                  <a:lnTo>
                    <a:pt x="235" y="1138"/>
                  </a:lnTo>
                  <a:lnTo>
                    <a:pt x="251" y="1054"/>
                  </a:lnTo>
                  <a:lnTo>
                    <a:pt x="268" y="936"/>
                  </a:lnTo>
                  <a:lnTo>
                    <a:pt x="276" y="776"/>
                  </a:lnTo>
                  <a:lnTo>
                    <a:pt x="285" y="742"/>
                  </a:lnTo>
                  <a:lnTo>
                    <a:pt x="285" y="708"/>
                  </a:lnTo>
                  <a:lnTo>
                    <a:pt x="268" y="616"/>
                  </a:lnTo>
                  <a:lnTo>
                    <a:pt x="243" y="514"/>
                  </a:lnTo>
                  <a:lnTo>
                    <a:pt x="226" y="531"/>
                  </a:lnTo>
                  <a:lnTo>
                    <a:pt x="201" y="573"/>
                  </a:lnTo>
                  <a:lnTo>
                    <a:pt x="159" y="624"/>
                  </a:lnTo>
                  <a:lnTo>
                    <a:pt x="109" y="675"/>
                  </a:lnTo>
                  <a:lnTo>
                    <a:pt x="59" y="717"/>
                  </a:lnTo>
                  <a:lnTo>
                    <a:pt x="17" y="742"/>
                  </a:lnTo>
                  <a:lnTo>
                    <a:pt x="0" y="742"/>
                  </a:lnTo>
                  <a:lnTo>
                    <a:pt x="0" y="725"/>
                  </a:lnTo>
                  <a:lnTo>
                    <a:pt x="9" y="717"/>
                  </a:lnTo>
                  <a:lnTo>
                    <a:pt x="9" y="708"/>
                  </a:lnTo>
                  <a:lnTo>
                    <a:pt x="26" y="700"/>
                  </a:lnTo>
                  <a:lnTo>
                    <a:pt x="126" y="565"/>
                  </a:lnTo>
                  <a:lnTo>
                    <a:pt x="210" y="439"/>
                  </a:lnTo>
                  <a:lnTo>
                    <a:pt x="285" y="321"/>
                  </a:lnTo>
                  <a:lnTo>
                    <a:pt x="335" y="219"/>
                  </a:lnTo>
                  <a:lnTo>
                    <a:pt x="368" y="144"/>
                  </a:lnTo>
                  <a:lnTo>
                    <a:pt x="377" y="101"/>
                  </a:lnTo>
                  <a:lnTo>
                    <a:pt x="377" y="76"/>
                  </a:lnTo>
                  <a:lnTo>
                    <a:pt x="368" y="51"/>
                  </a:lnTo>
                  <a:lnTo>
                    <a:pt x="368" y="34"/>
                  </a:lnTo>
                  <a:lnTo>
                    <a:pt x="360" y="26"/>
                  </a:lnTo>
                  <a:close/>
                  <a:moveTo>
                    <a:pt x="552" y="506"/>
                  </a:moveTo>
                  <a:lnTo>
                    <a:pt x="552" y="405"/>
                  </a:lnTo>
                  <a:lnTo>
                    <a:pt x="544" y="346"/>
                  </a:lnTo>
                  <a:lnTo>
                    <a:pt x="519" y="245"/>
                  </a:lnTo>
                  <a:lnTo>
                    <a:pt x="511" y="228"/>
                  </a:lnTo>
                  <a:lnTo>
                    <a:pt x="519" y="219"/>
                  </a:lnTo>
                  <a:lnTo>
                    <a:pt x="552" y="219"/>
                  </a:lnTo>
                  <a:lnTo>
                    <a:pt x="586" y="236"/>
                  </a:lnTo>
                  <a:lnTo>
                    <a:pt x="603" y="253"/>
                  </a:lnTo>
                  <a:lnTo>
                    <a:pt x="787" y="228"/>
                  </a:lnTo>
                  <a:lnTo>
                    <a:pt x="929" y="211"/>
                  </a:lnTo>
                  <a:lnTo>
                    <a:pt x="1021" y="186"/>
                  </a:lnTo>
                  <a:lnTo>
                    <a:pt x="1088" y="160"/>
                  </a:lnTo>
                  <a:lnTo>
                    <a:pt x="1130" y="152"/>
                  </a:lnTo>
                  <a:lnTo>
                    <a:pt x="1146" y="144"/>
                  </a:lnTo>
                  <a:lnTo>
                    <a:pt x="1180" y="152"/>
                  </a:lnTo>
                  <a:lnTo>
                    <a:pt x="1280" y="219"/>
                  </a:lnTo>
                  <a:lnTo>
                    <a:pt x="1305" y="245"/>
                  </a:lnTo>
                  <a:lnTo>
                    <a:pt x="1305" y="253"/>
                  </a:lnTo>
                  <a:lnTo>
                    <a:pt x="1297" y="262"/>
                  </a:lnTo>
                  <a:lnTo>
                    <a:pt x="1289" y="278"/>
                  </a:lnTo>
                  <a:lnTo>
                    <a:pt x="1280" y="287"/>
                  </a:lnTo>
                  <a:lnTo>
                    <a:pt x="1272" y="304"/>
                  </a:lnTo>
                  <a:lnTo>
                    <a:pt x="1272" y="329"/>
                  </a:lnTo>
                  <a:lnTo>
                    <a:pt x="1263" y="354"/>
                  </a:lnTo>
                  <a:lnTo>
                    <a:pt x="1272" y="590"/>
                  </a:lnTo>
                  <a:lnTo>
                    <a:pt x="1280" y="767"/>
                  </a:lnTo>
                  <a:lnTo>
                    <a:pt x="1289" y="894"/>
                  </a:lnTo>
                  <a:lnTo>
                    <a:pt x="1289" y="986"/>
                  </a:lnTo>
                  <a:lnTo>
                    <a:pt x="1297" y="1045"/>
                  </a:lnTo>
                  <a:lnTo>
                    <a:pt x="1297" y="1088"/>
                  </a:lnTo>
                  <a:lnTo>
                    <a:pt x="1305" y="1113"/>
                  </a:lnTo>
                  <a:lnTo>
                    <a:pt x="1305" y="1138"/>
                  </a:lnTo>
                  <a:lnTo>
                    <a:pt x="1289" y="1222"/>
                  </a:lnTo>
                  <a:lnTo>
                    <a:pt x="1263" y="1290"/>
                  </a:lnTo>
                  <a:lnTo>
                    <a:pt x="1222" y="1315"/>
                  </a:lnTo>
                  <a:lnTo>
                    <a:pt x="1213" y="1315"/>
                  </a:lnTo>
                  <a:lnTo>
                    <a:pt x="1197" y="1298"/>
                  </a:lnTo>
                  <a:lnTo>
                    <a:pt x="1146" y="1222"/>
                  </a:lnTo>
                  <a:lnTo>
                    <a:pt x="1096" y="1163"/>
                  </a:lnTo>
                  <a:lnTo>
                    <a:pt x="912" y="1172"/>
                  </a:lnTo>
                  <a:lnTo>
                    <a:pt x="787" y="1180"/>
                  </a:lnTo>
                  <a:lnTo>
                    <a:pt x="703" y="1180"/>
                  </a:lnTo>
                  <a:lnTo>
                    <a:pt x="653" y="1189"/>
                  </a:lnTo>
                  <a:lnTo>
                    <a:pt x="619" y="1197"/>
                  </a:lnTo>
                  <a:lnTo>
                    <a:pt x="586" y="1197"/>
                  </a:lnTo>
                  <a:lnTo>
                    <a:pt x="569" y="1248"/>
                  </a:lnTo>
                  <a:lnTo>
                    <a:pt x="552" y="1256"/>
                  </a:lnTo>
                  <a:lnTo>
                    <a:pt x="544" y="1256"/>
                  </a:lnTo>
                  <a:lnTo>
                    <a:pt x="527" y="1248"/>
                  </a:lnTo>
                  <a:lnTo>
                    <a:pt x="519" y="1231"/>
                  </a:lnTo>
                  <a:lnTo>
                    <a:pt x="502" y="1206"/>
                  </a:lnTo>
                  <a:lnTo>
                    <a:pt x="494" y="1189"/>
                  </a:lnTo>
                  <a:lnTo>
                    <a:pt x="494" y="1104"/>
                  </a:lnTo>
                  <a:lnTo>
                    <a:pt x="502" y="1071"/>
                  </a:lnTo>
                  <a:lnTo>
                    <a:pt x="519" y="1020"/>
                  </a:lnTo>
                  <a:lnTo>
                    <a:pt x="527" y="944"/>
                  </a:lnTo>
                  <a:lnTo>
                    <a:pt x="544" y="843"/>
                  </a:lnTo>
                  <a:lnTo>
                    <a:pt x="552" y="700"/>
                  </a:lnTo>
                  <a:lnTo>
                    <a:pt x="552" y="506"/>
                  </a:lnTo>
                  <a:close/>
                  <a:moveTo>
                    <a:pt x="1155" y="1130"/>
                  </a:moveTo>
                  <a:lnTo>
                    <a:pt x="1180" y="1104"/>
                  </a:lnTo>
                  <a:lnTo>
                    <a:pt x="1188" y="1029"/>
                  </a:lnTo>
                  <a:lnTo>
                    <a:pt x="1188" y="894"/>
                  </a:lnTo>
                  <a:lnTo>
                    <a:pt x="1197" y="700"/>
                  </a:lnTo>
                  <a:lnTo>
                    <a:pt x="1197" y="540"/>
                  </a:lnTo>
                  <a:lnTo>
                    <a:pt x="1188" y="413"/>
                  </a:lnTo>
                  <a:lnTo>
                    <a:pt x="1180" y="329"/>
                  </a:lnTo>
                  <a:lnTo>
                    <a:pt x="1163" y="278"/>
                  </a:lnTo>
                  <a:lnTo>
                    <a:pt x="1146" y="245"/>
                  </a:lnTo>
                  <a:lnTo>
                    <a:pt x="1121" y="228"/>
                  </a:lnTo>
                  <a:lnTo>
                    <a:pt x="1088" y="228"/>
                  </a:lnTo>
                  <a:lnTo>
                    <a:pt x="1046" y="236"/>
                  </a:lnTo>
                  <a:lnTo>
                    <a:pt x="971" y="245"/>
                  </a:lnTo>
                  <a:lnTo>
                    <a:pt x="870" y="262"/>
                  </a:lnTo>
                  <a:lnTo>
                    <a:pt x="887" y="270"/>
                  </a:lnTo>
                  <a:lnTo>
                    <a:pt x="912" y="278"/>
                  </a:lnTo>
                  <a:lnTo>
                    <a:pt x="937" y="304"/>
                  </a:lnTo>
                  <a:lnTo>
                    <a:pt x="946" y="321"/>
                  </a:lnTo>
                  <a:lnTo>
                    <a:pt x="946" y="329"/>
                  </a:lnTo>
                  <a:lnTo>
                    <a:pt x="921" y="422"/>
                  </a:lnTo>
                  <a:lnTo>
                    <a:pt x="912" y="464"/>
                  </a:lnTo>
                  <a:lnTo>
                    <a:pt x="954" y="455"/>
                  </a:lnTo>
                  <a:lnTo>
                    <a:pt x="987" y="447"/>
                  </a:lnTo>
                  <a:lnTo>
                    <a:pt x="1013" y="439"/>
                  </a:lnTo>
                  <a:lnTo>
                    <a:pt x="1054" y="439"/>
                  </a:lnTo>
                  <a:lnTo>
                    <a:pt x="1088" y="455"/>
                  </a:lnTo>
                  <a:lnTo>
                    <a:pt x="1096" y="464"/>
                  </a:lnTo>
                  <a:lnTo>
                    <a:pt x="1096" y="472"/>
                  </a:lnTo>
                  <a:lnTo>
                    <a:pt x="1088" y="481"/>
                  </a:lnTo>
                  <a:lnTo>
                    <a:pt x="1054" y="498"/>
                  </a:lnTo>
                  <a:lnTo>
                    <a:pt x="996" y="514"/>
                  </a:lnTo>
                  <a:lnTo>
                    <a:pt x="904" y="531"/>
                  </a:lnTo>
                  <a:lnTo>
                    <a:pt x="879" y="708"/>
                  </a:lnTo>
                  <a:lnTo>
                    <a:pt x="921" y="691"/>
                  </a:lnTo>
                  <a:lnTo>
                    <a:pt x="971" y="675"/>
                  </a:lnTo>
                  <a:lnTo>
                    <a:pt x="987" y="666"/>
                  </a:lnTo>
                  <a:lnTo>
                    <a:pt x="1004" y="666"/>
                  </a:lnTo>
                  <a:lnTo>
                    <a:pt x="1021" y="683"/>
                  </a:lnTo>
                  <a:lnTo>
                    <a:pt x="1038" y="691"/>
                  </a:lnTo>
                  <a:lnTo>
                    <a:pt x="1063" y="708"/>
                  </a:lnTo>
                  <a:lnTo>
                    <a:pt x="1079" y="725"/>
                  </a:lnTo>
                  <a:lnTo>
                    <a:pt x="1096" y="734"/>
                  </a:lnTo>
                  <a:lnTo>
                    <a:pt x="1096" y="767"/>
                  </a:lnTo>
                  <a:lnTo>
                    <a:pt x="1079" y="776"/>
                  </a:lnTo>
                  <a:lnTo>
                    <a:pt x="1063" y="793"/>
                  </a:lnTo>
                  <a:lnTo>
                    <a:pt x="1038" y="835"/>
                  </a:lnTo>
                  <a:lnTo>
                    <a:pt x="1004" y="911"/>
                  </a:lnTo>
                  <a:lnTo>
                    <a:pt x="1021" y="919"/>
                  </a:lnTo>
                  <a:lnTo>
                    <a:pt x="1029" y="927"/>
                  </a:lnTo>
                  <a:lnTo>
                    <a:pt x="1029" y="936"/>
                  </a:lnTo>
                  <a:lnTo>
                    <a:pt x="1013" y="953"/>
                  </a:lnTo>
                  <a:lnTo>
                    <a:pt x="979" y="953"/>
                  </a:lnTo>
                  <a:lnTo>
                    <a:pt x="912" y="961"/>
                  </a:lnTo>
                  <a:lnTo>
                    <a:pt x="829" y="970"/>
                  </a:lnTo>
                  <a:lnTo>
                    <a:pt x="795" y="970"/>
                  </a:lnTo>
                  <a:lnTo>
                    <a:pt x="795" y="986"/>
                  </a:lnTo>
                  <a:lnTo>
                    <a:pt x="787" y="1003"/>
                  </a:lnTo>
                  <a:lnTo>
                    <a:pt x="778" y="1012"/>
                  </a:lnTo>
                  <a:lnTo>
                    <a:pt x="770" y="1012"/>
                  </a:lnTo>
                  <a:lnTo>
                    <a:pt x="762" y="1003"/>
                  </a:lnTo>
                  <a:lnTo>
                    <a:pt x="753" y="986"/>
                  </a:lnTo>
                  <a:lnTo>
                    <a:pt x="745" y="978"/>
                  </a:lnTo>
                  <a:lnTo>
                    <a:pt x="745" y="953"/>
                  </a:lnTo>
                  <a:lnTo>
                    <a:pt x="736" y="936"/>
                  </a:lnTo>
                  <a:lnTo>
                    <a:pt x="720" y="835"/>
                  </a:lnTo>
                  <a:lnTo>
                    <a:pt x="703" y="767"/>
                  </a:lnTo>
                  <a:lnTo>
                    <a:pt x="686" y="734"/>
                  </a:lnTo>
                  <a:lnTo>
                    <a:pt x="686" y="717"/>
                  </a:lnTo>
                  <a:lnTo>
                    <a:pt x="711" y="717"/>
                  </a:lnTo>
                  <a:lnTo>
                    <a:pt x="728" y="725"/>
                  </a:lnTo>
                  <a:lnTo>
                    <a:pt x="736" y="725"/>
                  </a:lnTo>
                  <a:lnTo>
                    <a:pt x="753" y="734"/>
                  </a:lnTo>
                  <a:lnTo>
                    <a:pt x="795" y="725"/>
                  </a:lnTo>
                  <a:lnTo>
                    <a:pt x="829" y="717"/>
                  </a:lnTo>
                  <a:lnTo>
                    <a:pt x="837" y="548"/>
                  </a:lnTo>
                  <a:lnTo>
                    <a:pt x="820" y="557"/>
                  </a:lnTo>
                  <a:lnTo>
                    <a:pt x="753" y="557"/>
                  </a:lnTo>
                  <a:lnTo>
                    <a:pt x="703" y="540"/>
                  </a:lnTo>
                  <a:lnTo>
                    <a:pt x="686" y="523"/>
                  </a:lnTo>
                  <a:lnTo>
                    <a:pt x="695" y="514"/>
                  </a:lnTo>
                  <a:lnTo>
                    <a:pt x="720" y="506"/>
                  </a:lnTo>
                  <a:lnTo>
                    <a:pt x="770" y="498"/>
                  </a:lnTo>
                  <a:lnTo>
                    <a:pt x="845" y="489"/>
                  </a:lnTo>
                  <a:lnTo>
                    <a:pt x="845" y="337"/>
                  </a:lnTo>
                  <a:lnTo>
                    <a:pt x="837" y="312"/>
                  </a:lnTo>
                  <a:lnTo>
                    <a:pt x="829" y="295"/>
                  </a:lnTo>
                  <a:lnTo>
                    <a:pt x="820" y="287"/>
                  </a:lnTo>
                  <a:lnTo>
                    <a:pt x="820" y="270"/>
                  </a:lnTo>
                  <a:lnTo>
                    <a:pt x="711" y="287"/>
                  </a:lnTo>
                  <a:lnTo>
                    <a:pt x="636" y="304"/>
                  </a:lnTo>
                  <a:lnTo>
                    <a:pt x="636" y="312"/>
                  </a:lnTo>
                  <a:lnTo>
                    <a:pt x="628" y="329"/>
                  </a:lnTo>
                  <a:lnTo>
                    <a:pt x="628" y="430"/>
                  </a:lnTo>
                  <a:lnTo>
                    <a:pt x="619" y="523"/>
                  </a:lnTo>
                  <a:lnTo>
                    <a:pt x="611" y="641"/>
                  </a:lnTo>
                  <a:lnTo>
                    <a:pt x="611" y="809"/>
                  </a:lnTo>
                  <a:lnTo>
                    <a:pt x="603" y="1029"/>
                  </a:lnTo>
                  <a:lnTo>
                    <a:pt x="603" y="1088"/>
                  </a:lnTo>
                  <a:lnTo>
                    <a:pt x="594" y="1138"/>
                  </a:lnTo>
                  <a:lnTo>
                    <a:pt x="778" y="1121"/>
                  </a:lnTo>
                  <a:lnTo>
                    <a:pt x="912" y="1104"/>
                  </a:lnTo>
                  <a:lnTo>
                    <a:pt x="1013" y="1088"/>
                  </a:lnTo>
                  <a:lnTo>
                    <a:pt x="1071" y="1079"/>
                  </a:lnTo>
                  <a:lnTo>
                    <a:pt x="1079" y="1079"/>
                  </a:lnTo>
                  <a:lnTo>
                    <a:pt x="1096" y="1088"/>
                  </a:lnTo>
                  <a:lnTo>
                    <a:pt x="1121" y="1088"/>
                  </a:lnTo>
                  <a:lnTo>
                    <a:pt x="1138" y="1104"/>
                  </a:lnTo>
                  <a:lnTo>
                    <a:pt x="1155" y="1130"/>
                  </a:lnTo>
                  <a:close/>
                  <a:moveTo>
                    <a:pt x="937" y="894"/>
                  </a:moveTo>
                  <a:lnTo>
                    <a:pt x="946" y="852"/>
                  </a:lnTo>
                  <a:lnTo>
                    <a:pt x="954" y="826"/>
                  </a:lnTo>
                  <a:lnTo>
                    <a:pt x="971" y="793"/>
                  </a:lnTo>
                  <a:lnTo>
                    <a:pt x="971" y="759"/>
                  </a:lnTo>
                  <a:lnTo>
                    <a:pt x="962" y="750"/>
                  </a:lnTo>
                  <a:lnTo>
                    <a:pt x="954" y="750"/>
                  </a:lnTo>
                  <a:lnTo>
                    <a:pt x="946" y="742"/>
                  </a:lnTo>
                  <a:lnTo>
                    <a:pt x="912" y="750"/>
                  </a:lnTo>
                  <a:lnTo>
                    <a:pt x="862" y="759"/>
                  </a:lnTo>
                  <a:lnTo>
                    <a:pt x="770" y="776"/>
                  </a:lnTo>
                  <a:lnTo>
                    <a:pt x="778" y="826"/>
                  </a:lnTo>
                  <a:lnTo>
                    <a:pt x="787" y="919"/>
                  </a:lnTo>
                  <a:lnTo>
                    <a:pt x="862" y="902"/>
                  </a:lnTo>
                  <a:lnTo>
                    <a:pt x="912" y="894"/>
                  </a:lnTo>
                  <a:lnTo>
                    <a:pt x="937" y="89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78" name="Freeform 682"/>
            <p:cNvSpPr>
              <a:spLocks noEditPoints="1"/>
            </p:cNvSpPr>
            <p:nvPr/>
          </p:nvSpPr>
          <p:spPr bwMode="auto">
            <a:xfrm>
              <a:off x="16364" y="12543"/>
              <a:ext cx="1279" cy="1390"/>
            </a:xfrm>
            <a:custGeom>
              <a:avLst/>
              <a:gdLst/>
              <a:ahLst/>
              <a:cxnLst>
                <a:cxn ang="0">
                  <a:pos x="100" y="185"/>
                </a:cxn>
                <a:cxn ang="0">
                  <a:pos x="142" y="160"/>
                </a:cxn>
                <a:cxn ang="0">
                  <a:pos x="284" y="219"/>
                </a:cxn>
                <a:cxn ang="0">
                  <a:pos x="276" y="345"/>
                </a:cxn>
                <a:cxn ang="0">
                  <a:pos x="117" y="530"/>
                </a:cxn>
                <a:cxn ang="0">
                  <a:pos x="175" y="665"/>
                </a:cxn>
                <a:cxn ang="0">
                  <a:pos x="58" y="598"/>
                </a:cxn>
                <a:cxn ang="0">
                  <a:pos x="83" y="1053"/>
                </a:cxn>
                <a:cxn ang="0">
                  <a:pos x="284" y="766"/>
                </a:cxn>
                <a:cxn ang="0">
                  <a:pos x="175" y="1095"/>
                </a:cxn>
                <a:cxn ang="0">
                  <a:pos x="117" y="1306"/>
                </a:cxn>
                <a:cxn ang="0">
                  <a:pos x="8" y="1171"/>
                </a:cxn>
                <a:cxn ang="0">
                  <a:pos x="794" y="202"/>
                </a:cxn>
                <a:cxn ang="0">
                  <a:pos x="644" y="8"/>
                </a:cxn>
                <a:cxn ang="0">
                  <a:pos x="794" y="50"/>
                </a:cxn>
                <a:cxn ang="0">
                  <a:pos x="853" y="176"/>
                </a:cxn>
                <a:cxn ang="0">
                  <a:pos x="368" y="573"/>
                </a:cxn>
                <a:cxn ang="0">
                  <a:pos x="334" y="438"/>
                </a:cxn>
                <a:cxn ang="0">
                  <a:pos x="410" y="303"/>
                </a:cxn>
                <a:cxn ang="0">
                  <a:pos x="443" y="278"/>
                </a:cxn>
                <a:cxn ang="0">
                  <a:pos x="803" y="269"/>
                </a:cxn>
                <a:cxn ang="0">
                  <a:pos x="1070" y="219"/>
                </a:cxn>
                <a:cxn ang="0">
                  <a:pos x="1204" y="261"/>
                </a:cxn>
                <a:cxn ang="0">
                  <a:pos x="1271" y="345"/>
                </a:cxn>
                <a:cxn ang="0">
                  <a:pos x="1062" y="438"/>
                </a:cxn>
                <a:cxn ang="0">
                  <a:pos x="1079" y="303"/>
                </a:cxn>
                <a:cxn ang="0">
                  <a:pos x="836" y="311"/>
                </a:cxn>
                <a:cxn ang="0">
                  <a:pos x="435" y="480"/>
                </a:cxn>
                <a:cxn ang="0">
                  <a:pos x="677" y="589"/>
                </a:cxn>
                <a:cxn ang="0">
                  <a:pos x="594" y="530"/>
                </a:cxn>
                <a:cxn ang="0">
                  <a:pos x="686" y="471"/>
                </a:cxn>
                <a:cxn ang="0">
                  <a:pos x="928" y="446"/>
                </a:cxn>
                <a:cxn ang="0">
                  <a:pos x="744" y="514"/>
                </a:cxn>
                <a:cxn ang="0">
                  <a:pos x="778" y="615"/>
                </a:cxn>
                <a:cxn ang="0">
                  <a:pos x="1028" y="581"/>
                </a:cxn>
                <a:cxn ang="0">
                  <a:pos x="1137" y="682"/>
                </a:cxn>
                <a:cxn ang="0">
                  <a:pos x="1020" y="969"/>
                </a:cxn>
                <a:cxn ang="0">
                  <a:pos x="928" y="1011"/>
                </a:cxn>
                <a:cxn ang="0">
                  <a:pos x="585" y="1028"/>
                </a:cxn>
                <a:cxn ang="0">
                  <a:pos x="535" y="1053"/>
                </a:cxn>
                <a:cxn ang="0">
                  <a:pos x="451" y="825"/>
                </a:cxn>
                <a:cxn ang="0">
                  <a:pos x="451" y="665"/>
                </a:cxn>
                <a:cxn ang="0">
                  <a:pos x="686" y="632"/>
                </a:cxn>
                <a:cxn ang="0">
                  <a:pos x="953" y="876"/>
                </a:cxn>
                <a:cxn ang="0">
                  <a:pos x="978" y="657"/>
                </a:cxn>
                <a:cxn ang="0">
                  <a:pos x="778" y="716"/>
                </a:cxn>
                <a:cxn ang="0">
                  <a:pos x="886" y="775"/>
                </a:cxn>
                <a:cxn ang="0">
                  <a:pos x="828" y="817"/>
                </a:cxn>
                <a:cxn ang="0">
                  <a:pos x="836" y="935"/>
                </a:cxn>
                <a:cxn ang="0">
                  <a:pos x="560" y="977"/>
                </a:cxn>
                <a:cxn ang="0">
                  <a:pos x="585" y="817"/>
                </a:cxn>
                <a:cxn ang="0">
                  <a:pos x="510" y="716"/>
                </a:cxn>
                <a:cxn ang="0">
                  <a:pos x="602" y="1104"/>
                </a:cxn>
                <a:cxn ang="0">
                  <a:pos x="510" y="1297"/>
                </a:cxn>
                <a:cxn ang="0">
                  <a:pos x="301" y="1382"/>
                </a:cxn>
                <a:cxn ang="0">
                  <a:pos x="535" y="1137"/>
                </a:cxn>
                <a:cxn ang="0">
                  <a:pos x="953" y="1255"/>
                </a:cxn>
                <a:cxn ang="0">
                  <a:pos x="836" y="1095"/>
                </a:cxn>
                <a:cxn ang="0">
                  <a:pos x="1120" y="1331"/>
                </a:cxn>
              </a:cxnLst>
              <a:rect l="0" t="0" r="r" b="b"/>
              <a:pathLst>
                <a:path w="1279" h="1390">
                  <a:moveTo>
                    <a:pt x="276" y="345"/>
                  </a:moveTo>
                  <a:lnTo>
                    <a:pt x="259" y="345"/>
                  </a:lnTo>
                  <a:lnTo>
                    <a:pt x="242" y="337"/>
                  </a:lnTo>
                  <a:lnTo>
                    <a:pt x="108" y="202"/>
                  </a:lnTo>
                  <a:lnTo>
                    <a:pt x="100" y="185"/>
                  </a:lnTo>
                  <a:lnTo>
                    <a:pt x="100" y="168"/>
                  </a:lnTo>
                  <a:lnTo>
                    <a:pt x="108" y="160"/>
                  </a:lnTo>
                  <a:lnTo>
                    <a:pt x="117" y="160"/>
                  </a:lnTo>
                  <a:lnTo>
                    <a:pt x="117" y="151"/>
                  </a:lnTo>
                  <a:lnTo>
                    <a:pt x="142" y="160"/>
                  </a:lnTo>
                  <a:lnTo>
                    <a:pt x="167" y="160"/>
                  </a:lnTo>
                  <a:lnTo>
                    <a:pt x="200" y="176"/>
                  </a:lnTo>
                  <a:lnTo>
                    <a:pt x="251" y="193"/>
                  </a:lnTo>
                  <a:lnTo>
                    <a:pt x="259" y="193"/>
                  </a:lnTo>
                  <a:lnTo>
                    <a:pt x="284" y="219"/>
                  </a:lnTo>
                  <a:lnTo>
                    <a:pt x="301" y="244"/>
                  </a:lnTo>
                  <a:lnTo>
                    <a:pt x="309" y="269"/>
                  </a:lnTo>
                  <a:lnTo>
                    <a:pt x="309" y="311"/>
                  </a:lnTo>
                  <a:lnTo>
                    <a:pt x="292" y="345"/>
                  </a:lnTo>
                  <a:lnTo>
                    <a:pt x="276" y="345"/>
                  </a:lnTo>
                  <a:close/>
                  <a:moveTo>
                    <a:pt x="0" y="514"/>
                  </a:moveTo>
                  <a:lnTo>
                    <a:pt x="0" y="505"/>
                  </a:lnTo>
                  <a:lnTo>
                    <a:pt x="33" y="505"/>
                  </a:lnTo>
                  <a:lnTo>
                    <a:pt x="67" y="514"/>
                  </a:lnTo>
                  <a:lnTo>
                    <a:pt x="117" y="530"/>
                  </a:lnTo>
                  <a:lnTo>
                    <a:pt x="150" y="556"/>
                  </a:lnTo>
                  <a:lnTo>
                    <a:pt x="167" y="573"/>
                  </a:lnTo>
                  <a:lnTo>
                    <a:pt x="184" y="598"/>
                  </a:lnTo>
                  <a:lnTo>
                    <a:pt x="184" y="640"/>
                  </a:lnTo>
                  <a:lnTo>
                    <a:pt x="175" y="665"/>
                  </a:lnTo>
                  <a:lnTo>
                    <a:pt x="167" y="674"/>
                  </a:lnTo>
                  <a:lnTo>
                    <a:pt x="150" y="682"/>
                  </a:lnTo>
                  <a:lnTo>
                    <a:pt x="142" y="674"/>
                  </a:lnTo>
                  <a:lnTo>
                    <a:pt x="100" y="648"/>
                  </a:lnTo>
                  <a:lnTo>
                    <a:pt x="58" y="598"/>
                  </a:lnTo>
                  <a:lnTo>
                    <a:pt x="16" y="556"/>
                  </a:lnTo>
                  <a:lnTo>
                    <a:pt x="0" y="514"/>
                  </a:lnTo>
                  <a:close/>
                  <a:moveTo>
                    <a:pt x="25" y="1120"/>
                  </a:moveTo>
                  <a:lnTo>
                    <a:pt x="58" y="1087"/>
                  </a:lnTo>
                  <a:lnTo>
                    <a:pt x="83" y="1053"/>
                  </a:lnTo>
                  <a:lnTo>
                    <a:pt x="133" y="977"/>
                  </a:lnTo>
                  <a:lnTo>
                    <a:pt x="175" y="901"/>
                  </a:lnTo>
                  <a:lnTo>
                    <a:pt x="226" y="842"/>
                  </a:lnTo>
                  <a:lnTo>
                    <a:pt x="259" y="792"/>
                  </a:lnTo>
                  <a:lnTo>
                    <a:pt x="284" y="766"/>
                  </a:lnTo>
                  <a:lnTo>
                    <a:pt x="292" y="775"/>
                  </a:lnTo>
                  <a:lnTo>
                    <a:pt x="292" y="792"/>
                  </a:lnTo>
                  <a:lnTo>
                    <a:pt x="284" y="809"/>
                  </a:lnTo>
                  <a:lnTo>
                    <a:pt x="226" y="969"/>
                  </a:lnTo>
                  <a:lnTo>
                    <a:pt x="175" y="1095"/>
                  </a:lnTo>
                  <a:lnTo>
                    <a:pt x="150" y="1179"/>
                  </a:lnTo>
                  <a:lnTo>
                    <a:pt x="133" y="1238"/>
                  </a:lnTo>
                  <a:lnTo>
                    <a:pt x="125" y="1280"/>
                  </a:lnTo>
                  <a:lnTo>
                    <a:pt x="117" y="1297"/>
                  </a:lnTo>
                  <a:lnTo>
                    <a:pt x="117" y="1306"/>
                  </a:lnTo>
                  <a:lnTo>
                    <a:pt x="100" y="1306"/>
                  </a:lnTo>
                  <a:lnTo>
                    <a:pt x="83" y="1297"/>
                  </a:lnTo>
                  <a:lnTo>
                    <a:pt x="50" y="1264"/>
                  </a:lnTo>
                  <a:lnTo>
                    <a:pt x="25" y="1213"/>
                  </a:lnTo>
                  <a:lnTo>
                    <a:pt x="8" y="1171"/>
                  </a:lnTo>
                  <a:lnTo>
                    <a:pt x="8" y="1129"/>
                  </a:lnTo>
                  <a:lnTo>
                    <a:pt x="16" y="1120"/>
                  </a:lnTo>
                  <a:lnTo>
                    <a:pt x="25" y="1120"/>
                  </a:lnTo>
                  <a:close/>
                  <a:moveTo>
                    <a:pt x="819" y="210"/>
                  </a:moveTo>
                  <a:lnTo>
                    <a:pt x="794" y="202"/>
                  </a:lnTo>
                  <a:lnTo>
                    <a:pt x="769" y="185"/>
                  </a:lnTo>
                  <a:lnTo>
                    <a:pt x="702" y="109"/>
                  </a:lnTo>
                  <a:lnTo>
                    <a:pt x="660" y="67"/>
                  </a:lnTo>
                  <a:lnTo>
                    <a:pt x="644" y="33"/>
                  </a:lnTo>
                  <a:lnTo>
                    <a:pt x="644" y="8"/>
                  </a:lnTo>
                  <a:lnTo>
                    <a:pt x="652" y="8"/>
                  </a:lnTo>
                  <a:lnTo>
                    <a:pt x="660" y="0"/>
                  </a:lnTo>
                  <a:lnTo>
                    <a:pt x="677" y="8"/>
                  </a:lnTo>
                  <a:lnTo>
                    <a:pt x="744" y="25"/>
                  </a:lnTo>
                  <a:lnTo>
                    <a:pt x="794" y="50"/>
                  </a:lnTo>
                  <a:lnTo>
                    <a:pt x="803" y="50"/>
                  </a:lnTo>
                  <a:lnTo>
                    <a:pt x="836" y="84"/>
                  </a:lnTo>
                  <a:lnTo>
                    <a:pt x="844" y="101"/>
                  </a:lnTo>
                  <a:lnTo>
                    <a:pt x="853" y="126"/>
                  </a:lnTo>
                  <a:lnTo>
                    <a:pt x="853" y="176"/>
                  </a:lnTo>
                  <a:lnTo>
                    <a:pt x="844" y="193"/>
                  </a:lnTo>
                  <a:lnTo>
                    <a:pt x="836" y="202"/>
                  </a:lnTo>
                  <a:lnTo>
                    <a:pt x="819" y="210"/>
                  </a:lnTo>
                  <a:close/>
                  <a:moveTo>
                    <a:pt x="384" y="573"/>
                  </a:moveTo>
                  <a:lnTo>
                    <a:pt x="368" y="573"/>
                  </a:lnTo>
                  <a:lnTo>
                    <a:pt x="359" y="564"/>
                  </a:lnTo>
                  <a:lnTo>
                    <a:pt x="334" y="514"/>
                  </a:lnTo>
                  <a:lnTo>
                    <a:pt x="326" y="488"/>
                  </a:lnTo>
                  <a:lnTo>
                    <a:pt x="326" y="446"/>
                  </a:lnTo>
                  <a:lnTo>
                    <a:pt x="334" y="438"/>
                  </a:lnTo>
                  <a:lnTo>
                    <a:pt x="351" y="429"/>
                  </a:lnTo>
                  <a:lnTo>
                    <a:pt x="384" y="387"/>
                  </a:lnTo>
                  <a:lnTo>
                    <a:pt x="401" y="353"/>
                  </a:lnTo>
                  <a:lnTo>
                    <a:pt x="410" y="311"/>
                  </a:lnTo>
                  <a:lnTo>
                    <a:pt x="410" y="303"/>
                  </a:lnTo>
                  <a:lnTo>
                    <a:pt x="401" y="294"/>
                  </a:lnTo>
                  <a:lnTo>
                    <a:pt x="410" y="278"/>
                  </a:lnTo>
                  <a:lnTo>
                    <a:pt x="410" y="269"/>
                  </a:lnTo>
                  <a:lnTo>
                    <a:pt x="426" y="269"/>
                  </a:lnTo>
                  <a:lnTo>
                    <a:pt x="443" y="278"/>
                  </a:lnTo>
                  <a:lnTo>
                    <a:pt x="460" y="294"/>
                  </a:lnTo>
                  <a:lnTo>
                    <a:pt x="476" y="328"/>
                  </a:lnTo>
                  <a:lnTo>
                    <a:pt x="476" y="337"/>
                  </a:lnTo>
                  <a:lnTo>
                    <a:pt x="660" y="294"/>
                  </a:lnTo>
                  <a:lnTo>
                    <a:pt x="803" y="269"/>
                  </a:lnTo>
                  <a:lnTo>
                    <a:pt x="911" y="252"/>
                  </a:lnTo>
                  <a:lnTo>
                    <a:pt x="970" y="235"/>
                  </a:lnTo>
                  <a:lnTo>
                    <a:pt x="995" y="235"/>
                  </a:lnTo>
                  <a:lnTo>
                    <a:pt x="1037" y="219"/>
                  </a:lnTo>
                  <a:lnTo>
                    <a:pt x="1070" y="219"/>
                  </a:lnTo>
                  <a:lnTo>
                    <a:pt x="1104" y="210"/>
                  </a:lnTo>
                  <a:lnTo>
                    <a:pt x="1129" y="219"/>
                  </a:lnTo>
                  <a:lnTo>
                    <a:pt x="1146" y="219"/>
                  </a:lnTo>
                  <a:lnTo>
                    <a:pt x="1162" y="235"/>
                  </a:lnTo>
                  <a:lnTo>
                    <a:pt x="1204" y="261"/>
                  </a:lnTo>
                  <a:lnTo>
                    <a:pt x="1238" y="286"/>
                  </a:lnTo>
                  <a:lnTo>
                    <a:pt x="1263" y="303"/>
                  </a:lnTo>
                  <a:lnTo>
                    <a:pt x="1271" y="320"/>
                  </a:lnTo>
                  <a:lnTo>
                    <a:pt x="1279" y="328"/>
                  </a:lnTo>
                  <a:lnTo>
                    <a:pt x="1271" y="345"/>
                  </a:lnTo>
                  <a:lnTo>
                    <a:pt x="1246" y="353"/>
                  </a:lnTo>
                  <a:lnTo>
                    <a:pt x="1204" y="362"/>
                  </a:lnTo>
                  <a:lnTo>
                    <a:pt x="1146" y="387"/>
                  </a:lnTo>
                  <a:lnTo>
                    <a:pt x="1070" y="429"/>
                  </a:lnTo>
                  <a:lnTo>
                    <a:pt x="1062" y="438"/>
                  </a:lnTo>
                  <a:lnTo>
                    <a:pt x="1028" y="438"/>
                  </a:lnTo>
                  <a:lnTo>
                    <a:pt x="1020" y="429"/>
                  </a:lnTo>
                  <a:lnTo>
                    <a:pt x="1028" y="421"/>
                  </a:lnTo>
                  <a:lnTo>
                    <a:pt x="1028" y="404"/>
                  </a:lnTo>
                  <a:lnTo>
                    <a:pt x="1079" y="303"/>
                  </a:lnTo>
                  <a:lnTo>
                    <a:pt x="1079" y="294"/>
                  </a:lnTo>
                  <a:lnTo>
                    <a:pt x="1062" y="278"/>
                  </a:lnTo>
                  <a:lnTo>
                    <a:pt x="1020" y="278"/>
                  </a:lnTo>
                  <a:lnTo>
                    <a:pt x="945" y="286"/>
                  </a:lnTo>
                  <a:lnTo>
                    <a:pt x="836" y="311"/>
                  </a:lnTo>
                  <a:lnTo>
                    <a:pt x="535" y="387"/>
                  </a:lnTo>
                  <a:lnTo>
                    <a:pt x="510" y="396"/>
                  </a:lnTo>
                  <a:lnTo>
                    <a:pt x="493" y="387"/>
                  </a:lnTo>
                  <a:lnTo>
                    <a:pt x="468" y="387"/>
                  </a:lnTo>
                  <a:lnTo>
                    <a:pt x="435" y="480"/>
                  </a:lnTo>
                  <a:lnTo>
                    <a:pt x="418" y="539"/>
                  </a:lnTo>
                  <a:lnTo>
                    <a:pt x="401" y="573"/>
                  </a:lnTo>
                  <a:lnTo>
                    <a:pt x="384" y="573"/>
                  </a:lnTo>
                  <a:close/>
                  <a:moveTo>
                    <a:pt x="686" y="632"/>
                  </a:moveTo>
                  <a:lnTo>
                    <a:pt x="677" y="589"/>
                  </a:lnTo>
                  <a:lnTo>
                    <a:pt x="677" y="556"/>
                  </a:lnTo>
                  <a:lnTo>
                    <a:pt x="669" y="539"/>
                  </a:lnTo>
                  <a:lnTo>
                    <a:pt x="627" y="539"/>
                  </a:lnTo>
                  <a:lnTo>
                    <a:pt x="610" y="530"/>
                  </a:lnTo>
                  <a:lnTo>
                    <a:pt x="594" y="530"/>
                  </a:lnTo>
                  <a:lnTo>
                    <a:pt x="577" y="522"/>
                  </a:lnTo>
                  <a:lnTo>
                    <a:pt x="560" y="505"/>
                  </a:lnTo>
                  <a:lnTo>
                    <a:pt x="568" y="497"/>
                  </a:lnTo>
                  <a:lnTo>
                    <a:pt x="585" y="488"/>
                  </a:lnTo>
                  <a:lnTo>
                    <a:pt x="686" y="471"/>
                  </a:lnTo>
                  <a:lnTo>
                    <a:pt x="752" y="455"/>
                  </a:lnTo>
                  <a:lnTo>
                    <a:pt x="794" y="438"/>
                  </a:lnTo>
                  <a:lnTo>
                    <a:pt x="861" y="421"/>
                  </a:lnTo>
                  <a:lnTo>
                    <a:pt x="895" y="429"/>
                  </a:lnTo>
                  <a:lnTo>
                    <a:pt x="928" y="446"/>
                  </a:lnTo>
                  <a:lnTo>
                    <a:pt x="928" y="455"/>
                  </a:lnTo>
                  <a:lnTo>
                    <a:pt x="920" y="463"/>
                  </a:lnTo>
                  <a:lnTo>
                    <a:pt x="895" y="471"/>
                  </a:lnTo>
                  <a:lnTo>
                    <a:pt x="836" y="488"/>
                  </a:lnTo>
                  <a:lnTo>
                    <a:pt x="744" y="514"/>
                  </a:lnTo>
                  <a:lnTo>
                    <a:pt x="778" y="547"/>
                  </a:lnTo>
                  <a:lnTo>
                    <a:pt x="778" y="556"/>
                  </a:lnTo>
                  <a:lnTo>
                    <a:pt x="786" y="564"/>
                  </a:lnTo>
                  <a:lnTo>
                    <a:pt x="786" y="589"/>
                  </a:lnTo>
                  <a:lnTo>
                    <a:pt x="778" y="615"/>
                  </a:lnTo>
                  <a:lnTo>
                    <a:pt x="819" y="606"/>
                  </a:lnTo>
                  <a:lnTo>
                    <a:pt x="895" y="589"/>
                  </a:lnTo>
                  <a:lnTo>
                    <a:pt x="962" y="581"/>
                  </a:lnTo>
                  <a:lnTo>
                    <a:pt x="1012" y="573"/>
                  </a:lnTo>
                  <a:lnTo>
                    <a:pt x="1028" y="581"/>
                  </a:lnTo>
                  <a:lnTo>
                    <a:pt x="1054" y="589"/>
                  </a:lnTo>
                  <a:lnTo>
                    <a:pt x="1104" y="623"/>
                  </a:lnTo>
                  <a:lnTo>
                    <a:pt x="1120" y="640"/>
                  </a:lnTo>
                  <a:lnTo>
                    <a:pt x="1137" y="674"/>
                  </a:lnTo>
                  <a:lnTo>
                    <a:pt x="1137" y="682"/>
                  </a:lnTo>
                  <a:lnTo>
                    <a:pt x="1095" y="724"/>
                  </a:lnTo>
                  <a:lnTo>
                    <a:pt x="1087" y="750"/>
                  </a:lnTo>
                  <a:lnTo>
                    <a:pt x="1070" y="783"/>
                  </a:lnTo>
                  <a:lnTo>
                    <a:pt x="1045" y="884"/>
                  </a:lnTo>
                  <a:lnTo>
                    <a:pt x="1020" y="969"/>
                  </a:lnTo>
                  <a:lnTo>
                    <a:pt x="995" y="1028"/>
                  </a:lnTo>
                  <a:lnTo>
                    <a:pt x="962" y="1045"/>
                  </a:lnTo>
                  <a:lnTo>
                    <a:pt x="953" y="1045"/>
                  </a:lnTo>
                  <a:lnTo>
                    <a:pt x="945" y="1028"/>
                  </a:lnTo>
                  <a:lnTo>
                    <a:pt x="928" y="1011"/>
                  </a:lnTo>
                  <a:lnTo>
                    <a:pt x="903" y="994"/>
                  </a:lnTo>
                  <a:lnTo>
                    <a:pt x="761" y="1002"/>
                  </a:lnTo>
                  <a:lnTo>
                    <a:pt x="669" y="1011"/>
                  </a:lnTo>
                  <a:lnTo>
                    <a:pt x="610" y="1019"/>
                  </a:lnTo>
                  <a:lnTo>
                    <a:pt x="585" y="1028"/>
                  </a:lnTo>
                  <a:lnTo>
                    <a:pt x="560" y="1028"/>
                  </a:lnTo>
                  <a:lnTo>
                    <a:pt x="552" y="1036"/>
                  </a:lnTo>
                  <a:lnTo>
                    <a:pt x="552" y="1045"/>
                  </a:lnTo>
                  <a:lnTo>
                    <a:pt x="543" y="1053"/>
                  </a:lnTo>
                  <a:lnTo>
                    <a:pt x="535" y="1053"/>
                  </a:lnTo>
                  <a:lnTo>
                    <a:pt x="518" y="1036"/>
                  </a:lnTo>
                  <a:lnTo>
                    <a:pt x="502" y="1002"/>
                  </a:lnTo>
                  <a:lnTo>
                    <a:pt x="485" y="977"/>
                  </a:lnTo>
                  <a:lnTo>
                    <a:pt x="485" y="952"/>
                  </a:lnTo>
                  <a:lnTo>
                    <a:pt x="451" y="825"/>
                  </a:lnTo>
                  <a:lnTo>
                    <a:pt x="410" y="699"/>
                  </a:lnTo>
                  <a:lnTo>
                    <a:pt x="393" y="674"/>
                  </a:lnTo>
                  <a:lnTo>
                    <a:pt x="401" y="657"/>
                  </a:lnTo>
                  <a:lnTo>
                    <a:pt x="435" y="657"/>
                  </a:lnTo>
                  <a:lnTo>
                    <a:pt x="451" y="665"/>
                  </a:lnTo>
                  <a:lnTo>
                    <a:pt x="502" y="665"/>
                  </a:lnTo>
                  <a:lnTo>
                    <a:pt x="552" y="657"/>
                  </a:lnTo>
                  <a:lnTo>
                    <a:pt x="610" y="640"/>
                  </a:lnTo>
                  <a:lnTo>
                    <a:pt x="660" y="632"/>
                  </a:lnTo>
                  <a:lnTo>
                    <a:pt x="686" y="632"/>
                  </a:lnTo>
                  <a:close/>
                  <a:moveTo>
                    <a:pt x="903" y="943"/>
                  </a:moveTo>
                  <a:lnTo>
                    <a:pt x="920" y="935"/>
                  </a:lnTo>
                  <a:lnTo>
                    <a:pt x="928" y="935"/>
                  </a:lnTo>
                  <a:lnTo>
                    <a:pt x="936" y="918"/>
                  </a:lnTo>
                  <a:lnTo>
                    <a:pt x="953" y="876"/>
                  </a:lnTo>
                  <a:lnTo>
                    <a:pt x="962" y="817"/>
                  </a:lnTo>
                  <a:lnTo>
                    <a:pt x="978" y="758"/>
                  </a:lnTo>
                  <a:lnTo>
                    <a:pt x="987" y="707"/>
                  </a:lnTo>
                  <a:lnTo>
                    <a:pt x="987" y="665"/>
                  </a:lnTo>
                  <a:lnTo>
                    <a:pt x="978" y="657"/>
                  </a:lnTo>
                  <a:lnTo>
                    <a:pt x="945" y="640"/>
                  </a:lnTo>
                  <a:lnTo>
                    <a:pt x="928" y="640"/>
                  </a:lnTo>
                  <a:lnTo>
                    <a:pt x="861" y="648"/>
                  </a:lnTo>
                  <a:lnTo>
                    <a:pt x="778" y="665"/>
                  </a:lnTo>
                  <a:lnTo>
                    <a:pt x="778" y="716"/>
                  </a:lnTo>
                  <a:lnTo>
                    <a:pt x="769" y="766"/>
                  </a:lnTo>
                  <a:lnTo>
                    <a:pt x="803" y="758"/>
                  </a:lnTo>
                  <a:lnTo>
                    <a:pt x="844" y="758"/>
                  </a:lnTo>
                  <a:lnTo>
                    <a:pt x="870" y="766"/>
                  </a:lnTo>
                  <a:lnTo>
                    <a:pt x="886" y="775"/>
                  </a:lnTo>
                  <a:lnTo>
                    <a:pt x="903" y="792"/>
                  </a:lnTo>
                  <a:lnTo>
                    <a:pt x="903" y="800"/>
                  </a:lnTo>
                  <a:lnTo>
                    <a:pt x="895" y="809"/>
                  </a:lnTo>
                  <a:lnTo>
                    <a:pt x="878" y="817"/>
                  </a:lnTo>
                  <a:lnTo>
                    <a:pt x="828" y="817"/>
                  </a:lnTo>
                  <a:lnTo>
                    <a:pt x="803" y="825"/>
                  </a:lnTo>
                  <a:lnTo>
                    <a:pt x="769" y="825"/>
                  </a:lnTo>
                  <a:lnTo>
                    <a:pt x="761" y="943"/>
                  </a:lnTo>
                  <a:lnTo>
                    <a:pt x="803" y="935"/>
                  </a:lnTo>
                  <a:lnTo>
                    <a:pt x="836" y="935"/>
                  </a:lnTo>
                  <a:lnTo>
                    <a:pt x="861" y="927"/>
                  </a:lnTo>
                  <a:lnTo>
                    <a:pt x="878" y="927"/>
                  </a:lnTo>
                  <a:lnTo>
                    <a:pt x="895" y="935"/>
                  </a:lnTo>
                  <a:lnTo>
                    <a:pt x="903" y="943"/>
                  </a:lnTo>
                  <a:close/>
                  <a:moveTo>
                    <a:pt x="560" y="977"/>
                  </a:moveTo>
                  <a:lnTo>
                    <a:pt x="694" y="960"/>
                  </a:lnTo>
                  <a:lnTo>
                    <a:pt x="694" y="842"/>
                  </a:lnTo>
                  <a:lnTo>
                    <a:pt x="602" y="842"/>
                  </a:lnTo>
                  <a:lnTo>
                    <a:pt x="585" y="825"/>
                  </a:lnTo>
                  <a:lnTo>
                    <a:pt x="585" y="817"/>
                  </a:lnTo>
                  <a:lnTo>
                    <a:pt x="594" y="817"/>
                  </a:lnTo>
                  <a:lnTo>
                    <a:pt x="694" y="792"/>
                  </a:lnTo>
                  <a:lnTo>
                    <a:pt x="694" y="682"/>
                  </a:lnTo>
                  <a:lnTo>
                    <a:pt x="594" y="699"/>
                  </a:lnTo>
                  <a:lnTo>
                    <a:pt x="510" y="716"/>
                  </a:lnTo>
                  <a:lnTo>
                    <a:pt x="552" y="935"/>
                  </a:lnTo>
                  <a:lnTo>
                    <a:pt x="560" y="977"/>
                  </a:lnTo>
                  <a:close/>
                  <a:moveTo>
                    <a:pt x="560" y="1095"/>
                  </a:moveTo>
                  <a:lnTo>
                    <a:pt x="577" y="1095"/>
                  </a:lnTo>
                  <a:lnTo>
                    <a:pt x="602" y="1104"/>
                  </a:lnTo>
                  <a:lnTo>
                    <a:pt x="652" y="1129"/>
                  </a:lnTo>
                  <a:lnTo>
                    <a:pt x="660" y="1146"/>
                  </a:lnTo>
                  <a:lnTo>
                    <a:pt x="660" y="1154"/>
                  </a:lnTo>
                  <a:lnTo>
                    <a:pt x="610" y="1205"/>
                  </a:lnTo>
                  <a:lnTo>
                    <a:pt x="510" y="1297"/>
                  </a:lnTo>
                  <a:lnTo>
                    <a:pt x="435" y="1356"/>
                  </a:lnTo>
                  <a:lnTo>
                    <a:pt x="368" y="1382"/>
                  </a:lnTo>
                  <a:lnTo>
                    <a:pt x="318" y="1390"/>
                  </a:lnTo>
                  <a:lnTo>
                    <a:pt x="301" y="1390"/>
                  </a:lnTo>
                  <a:lnTo>
                    <a:pt x="301" y="1382"/>
                  </a:lnTo>
                  <a:lnTo>
                    <a:pt x="309" y="1373"/>
                  </a:lnTo>
                  <a:lnTo>
                    <a:pt x="410" y="1289"/>
                  </a:lnTo>
                  <a:lnTo>
                    <a:pt x="468" y="1230"/>
                  </a:lnTo>
                  <a:lnTo>
                    <a:pt x="510" y="1179"/>
                  </a:lnTo>
                  <a:lnTo>
                    <a:pt x="535" y="1137"/>
                  </a:lnTo>
                  <a:lnTo>
                    <a:pt x="543" y="1112"/>
                  </a:lnTo>
                  <a:lnTo>
                    <a:pt x="560" y="1095"/>
                  </a:lnTo>
                  <a:close/>
                  <a:moveTo>
                    <a:pt x="1087" y="1382"/>
                  </a:moveTo>
                  <a:lnTo>
                    <a:pt x="1062" y="1365"/>
                  </a:lnTo>
                  <a:lnTo>
                    <a:pt x="953" y="1255"/>
                  </a:lnTo>
                  <a:lnTo>
                    <a:pt x="903" y="1196"/>
                  </a:lnTo>
                  <a:lnTo>
                    <a:pt x="861" y="1163"/>
                  </a:lnTo>
                  <a:lnTo>
                    <a:pt x="844" y="1137"/>
                  </a:lnTo>
                  <a:lnTo>
                    <a:pt x="836" y="1129"/>
                  </a:lnTo>
                  <a:lnTo>
                    <a:pt x="836" y="1095"/>
                  </a:lnTo>
                  <a:lnTo>
                    <a:pt x="853" y="1095"/>
                  </a:lnTo>
                  <a:lnTo>
                    <a:pt x="987" y="1146"/>
                  </a:lnTo>
                  <a:lnTo>
                    <a:pt x="1070" y="1205"/>
                  </a:lnTo>
                  <a:lnTo>
                    <a:pt x="1112" y="1264"/>
                  </a:lnTo>
                  <a:lnTo>
                    <a:pt x="1120" y="1331"/>
                  </a:lnTo>
                  <a:lnTo>
                    <a:pt x="1120" y="1356"/>
                  </a:lnTo>
                  <a:lnTo>
                    <a:pt x="1095" y="1382"/>
                  </a:lnTo>
                  <a:lnTo>
                    <a:pt x="1087" y="13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79" name="Freeform 683"/>
            <p:cNvSpPr>
              <a:spLocks noEditPoints="1"/>
            </p:cNvSpPr>
            <p:nvPr/>
          </p:nvSpPr>
          <p:spPr bwMode="auto">
            <a:xfrm>
              <a:off x="17961" y="12517"/>
              <a:ext cx="1364" cy="1509"/>
            </a:xfrm>
            <a:custGeom>
              <a:avLst/>
              <a:gdLst/>
              <a:ahLst/>
              <a:cxnLst>
                <a:cxn ang="0">
                  <a:pos x="669" y="118"/>
                </a:cxn>
                <a:cxn ang="0">
                  <a:pos x="720" y="169"/>
                </a:cxn>
                <a:cxn ang="0">
                  <a:pos x="452" y="194"/>
                </a:cxn>
                <a:cxn ang="0">
                  <a:pos x="260" y="388"/>
                </a:cxn>
                <a:cxn ang="0">
                  <a:pos x="276" y="295"/>
                </a:cxn>
                <a:cxn ang="0">
                  <a:pos x="402" y="34"/>
                </a:cxn>
                <a:cxn ang="0">
                  <a:pos x="477" y="110"/>
                </a:cxn>
                <a:cxn ang="0">
                  <a:pos x="435" y="253"/>
                </a:cxn>
                <a:cxn ang="0">
                  <a:pos x="552" y="287"/>
                </a:cxn>
                <a:cxn ang="0">
                  <a:pos x="519" y="354"/>
                </a:cxn>
                <a:cxn ang="0">
                  <a:pos x="870" y="143"/>
                </a:cxn>
                <a:cxn ang="0">
                  <a:pos x="661" y="320"/>
                </a:cxn>
                <a:cxn ang="0">
                  <a:pos x="786" y="118"/>
                </a:cxn>
                <a:cxn ang="0">
                  <a:pos x="912" y="42"/>
                </a:cxn>
                <a:cxn ang="0">
                  <a:pos x="904" y="110"/>
                </a:cxn>
                <a:cxn ang="0">
                  <a:pos x="1138" y="59"/>
                </a:cxn>
                <a:cxn ang="0">
                  <a:pos x="1196" y="118"/>
                </a:cxn>
                <a:cxn ang="0">
                  <a:pos x="870" y="143"/>
                </a:cxn>
                <a:cxn ang="0">
                  <a:pos x="1054" y="278"/>
                </a:cxn>
                <a:cxn ang="0">
                  <a:pos x="937" y="270"/>
                </a:cxn>
                <a:cxn ang="0">
                  <a:pos x="377" y="422"/>
                </a:cxn>
                <a:cxn ang="0">
                  <a:pos x="669" y="388"/>
                </a:cxn>
                <a:cxn ang="0">
                  <a:pos x="962" y="405"/>
                </a:cxn>
                <a:cxn ang="0">
                  <a:pos x="945" y="523"/>
                </a:cxn>
                <a:cxn ang="0">
                  <a:pos x="878" y="851"/>
                </a:cxn>
                <a:cxn ang="0">
                  <a:pos x="820" y="818"/>
                </a:cxn>
                <a:cxn ang="0">
                  <a:pos x="485" y="851"/>
                </a:cxn>
                <a:cxn ang="0">
                  <a:pos x="444" y="843"/>
                </a:cxn>
                <a:cxn ang="0">
                  <a:pos x="385" y="472"/>
                </a:cxn>
                <a:cxn ang="0">
                  <a:pos x="845" y="590"/>
                </a:cxn>
                <a:cxn ang="0">
                  <a:pos x="803" y="405"/>
                </a:cxn>
                <a:cxn ang="0">
                  <a:pos x="477" y="556"/>
                </a:cxn>
                <a:cxn ang="0">
                  <a:pos x="770" y="531"/>
                </a:cxn>
                <a:cxn ang="0">
                  <a:pos x="502" y="590"/>
                </a:cxn>
                <a:cxn ang="0">
                  <a:pos x="653" y="641"/>
                </a:cxn>
                <a:cxn ang="0">
                  <a:pos x="736" y="691"/>
                </a:cxn>
                <a:cxn ang="0">
                  <a:pos x="502" y="792"/>
                </a:cxn>
                <a:cxn ang="0">
                  <a:pos x="803" y="759"/>
                </a:cxn>
                <a:cxn ang="0">
                  <a:pos x="67" y="1054"/>
                </a:cxn>
                <a:cxn ang="0">
                  <a:pos x="427" y="944"/>
                </a:cxn>
                <a:cxn ang="0">
                  <a:pos x="502" y="910"/>
                </a:cxn>
                <a:cxn ang="0">
                  <a:pos x="536" y="1003"/>
                </a:cxn>
                <a:cxn ang="0">
                  <a:pos x="778" y="919"/>
                </a:cxn>
                <a:cxn ang="0">
                  <a:pos x="803" y="868"/>
                </a:cxn>
                <a:cxn ang="0">
                  <a:pos x="1104" y="927"/>
                </a:cxn>
                <a:cxn ang="0">
                  <a:pos x="1255" y="919"/>
                </a:cxn>
                <a:cxn ang="0">
                  <a:pos x="1355" y="1028"/>
                </a:cxn>
                <a:cxn ang="0">
                  <a:pos x="878" y="1458"/>
                </a:cxn>
                <a:cxn ang="0">
                  <a:pos x="828" y="1492"/>
                </a:cxn>
                <a:cxn ang="0">
                  <a:pos x="770" y="1323"/>
                </a:cxn>
                <a:cxn ang="0">
                  <a:pos x="519" y="1062"/>
                </a:cxn>
                <a:cxn ang="0">
                  <a:pos x="360" y="1357"/>
                </a:cxn>
                <a:cxn ang="0">
                  <a:pos x="201" y="1399"/>
                </a:cxn>
                <a:cxn ang="0">
                  <a:pos x="285" y="1096"/>
                </a:cxn>
                <a:cxn ang="0">
                  <a:pos x="50" y="1113"/>
                </a:cxn>
              </a:cxnLst>
              <a:rect l="0" t="0" r="r" b="b"/>
              <a:pathLst>
                <a:path w="1364" h="1509">
                  <a:moveTo>
                    <a:pt x="452" y="143"/>
                  </a:moveTo>
                  <a:lnTo>
                    <a:pt x="527" y="135"/>
                  </a:lnTo>
                  <a:lnTo>
                    <a:pt x="594" y="127"/>
                  </a:lnTo>
                  <a:lnTo>
                    <a:pt x="653" y="118"/>
                  </a:lnTo>
                  <a:lnTo>
                    <a:pt x="669" y="118"/>
                  </a:lnTo>
                  <a:lnTo>
                    <a:pt x="686" y="127"/>
                  </a:lnTo>
                  <a:lnTo>
                    <a:pt x="694" y="127"/>
                  </a:lnTo>
                  <a:lnTo>
                    <a:pt x="711" y="135"/>
                  </a:lnTo>
                  <a:lnTo>
                    <a:pt x="728" y="152"/>
                  </a:lnTo>
                  <a:lnTo>
                    <a:pt x="720" y="169"/>
                  </a:lnTo>
                  <a:lnTo>
                    <a:pt x="711" y="169"/>
                  </a:lnTo>
                  <a:lnTo>
                    <a:pt x="686" y="177"/>
                  </a:lnTo>
                  <a:lnTo>
                    <a:pt x="561" y="202"/>
                  </a:lnTo>
                  <a:lnTo>
                    <a:pt x="485" y="202"/>
                  </a:lnTo>
                  <a:lnTo>
                    <a:pt x="452" y="194"/>
                  </a:lnTo>
                  <a:lnTo>
                    <a:pt x="427" y="186"/>
                  </a:lnTo>
                  <a:lnTo>
                    <a:pt x="402" y="219"/>
                  </a:lnTo>
                  <a:lnTo>
                    <a:pt x="393" y="245"/>
                  </a:lnTo>
                  <a:lnTo>
                    <a:pt x="326" y="329"/>
                  </a:lnTo>
                  <a:lnTo>
                    <a:pt x="260" y="388"/>
                  </a:lnTo>
                  <a:lnTo>
                    <a:pt x="201" y="413"/>
                  </a:lnTo>
                  <a:lnTo>
                    <a:pt x="184" y="413"/>
                  </a:lnTo>
                  <a:lnTo>
                    <a:pt x="201" y="388"/>
                  </a:lnTo>
                  <a:lnTo>
                    <a:pt x="234" y="346"/>
                  </a:lnTo>
                  <a:lnTo>
                    <a:pt x="276" y="295"/>
                  </a:lnTo>
                  <a:lnTo>
                    <a:pt x="318" y="228"/>
                  </a:lnTo>
                  <a:lnTo>
                    <a:pt x="352" y="160"/>
                  </a:lnTo>
                  <a:lnTo>
                    <a:pt x="360" y="85"/>
                  </a:lnTo>
                  <a:lnTo>
                    <a:pt x="360" y="34"/>
                  </a:lnTo>
                  <a:lnTo>
                    <a:pt x="402" y="34"/>
                  </a:lnTo>
                  <a:lnTo>
                    <a:pt x="435" y="51"/>
                  </a:lnTo>
                  <a:lnTo>
                    <a:pt x="469" y="76"/>
                  </a:lnTo>
                  <a:lnTo>
                    <a:pt x="477" y="85"/>
                  </a:lnTo>
                  <a:lnTo>
                    <a:pt x="485" y="101"/>
                  </a:lnTo>
                  <a:lnTo>
                    <a:pt x="477" y="110"/>
                  </a:lnTo>
                  <a:lnTo>
                    <a:pt x="469" y="127"/>
                  </a:lnTo>
                  <a:lnTo>
                    <a:pt x="452" y="143"/>
                  </a:lnTo>
                  <a:close/>
                  <a:moveTo>
                    <a:pt x="427" y="270"/>
                  </a:moveTo>
                  <a:lnTo>
                    <a:pt x="427" y="261"/>
                  </a:lnTo>
                  <a:lnTo>
                    <a:pt x="435" y="253"/>
                  </a:lnTo>
                  <a:lnTo>
                    <a:pt x="477" y="253"/>
                  </a:lnTo>
                  <a:lnTo>
                    <a:pt x="494" y="261"/>
                  </a:lnTo>
                  <a:lnTo>
                    <a:pt x="510" y="261"/>
                  </a:lnTo>
                  <a:lnTo>
                    <a:pt x="536" y="278"/>
                  </a:lnTo>
                  <a:lnTo>
                    <a:pt x="552" y="287"/>
                  </a:lnTo>
                  <a:lnTo>
                    <a:pt x="569" y="320"/>
                  </a:lnTo>
                  <a:lnTo>
                    <a:pt x="561" y="346"/>
                  </a:lnTo>
                  <a:lnTo>
                    <a:pt x="544" y="363"/>
                  </a:lnTo>
                  <a:lnTo>
                    <a:pt x="536" y="363"/>
                  </a:lnTo>
                  <a:lnTo>
                    <a:pt x="519" y="354"/>
                  </a:lnTo>
                  <a:lnTo>
                    <a:pt x="494" y="346"/>
                  </a:lnTo>
                  <a:lnTo>
                    <a:pt x="444" y="295"/>
                  </a:lnTo>
                  <a:lnTo>
                    <a:pt x="435" y="278"/>
                  </a:lnTo>
                  <a:lnTo>
                    <a:pt x="427" y="270"/>
                  </a:lnTo>
                  <a:close/>
                  <a:moveTo>
                    <a:pt x="870" y="143"/>
                  </a:moveTo>
                  <a:lnTo>
                    <a:pt x="853" y="177"/>
                  </a:lnTo>
                  <a:lnTo>
                    <a:pt x="786" y="253"/>
                  </a:lnTo>
                  <a:lnTo>
                    <a:pt x="728" y="295"/>
                  </a:lnTo>
                  <a:lnTo>
                    <a:pt x="669" y="320"/>
                  </a:lnTo>
                  <a:lnTo>
                    <a:pt x="661" y="320"/>
                  </a:lnTo>
                  <a:lnTo>
                    <a:pt x="661" y="304"/>
                  </a:lnTo>
                  <a:lnTo>
                    <a:pt x="678" y="278"/>
                  </a:lnTo>
                  <a:lnTo>
                    <a:pt x="720" y="245"/>
                  </a:lnTo>
                  <a:lnTo>
                    <a:pt x="761" y="186"/>
                  </a:lnTo>
                  <a:lnTo>
                    <a:pt x="786" y="118"/>
                  </a:lnTo>
                  <a:lnTo>
                    <a:pt x="803" y="42"/>
                  </a:lnTo>
                  <a:lnTo>
                    <a:pt x="803" y="0"/>
                  </a:lnTo>
                  <a:lnTo>
                    <a:pt x="837" y="0"/>
                  </a:lnTo>
                  <a:lnTo>
                    <a:pt x="862" y="9"/>
                  </a:lnTo>
                  <a:lnTo>
                    <a:pt x="912" y="42"/>
                  </a:lnTo>
                  <a:lnTo>
                    <a:pt x="920" y="59"/>
                  </a:lnTo>
                  <a:lnTo>
                    <a:pt x="920" y="76"/>
                  </a:lnTo>
                  <a:lnTo>
                    <a:pt x="912" y="93"/>
                  </a:lnTo>
                  <a:lnTo>
                    <a:pt x="904" y="101"/>
                  </a:lnTo>
                  <a:lnTo>
                    <a:pt x="904" y="110"/>
                  </a:lnTo>
                  <a:lnTo>
                    <a:pt x="945" y="101"/>
                  </a:lnTo>
                  <a:lnTo>
                    <a:pt x="996" y="93"/>
                  </a:lnTo>
                  <a:lnTo>
                    <a:pt x="1079" y="76"/>
                  </a:lnTo>
                  <a:lnTo>
                    <a:pt x="1113" y="68"/>
                  </a:lnTo>
                  <a:lnTo>
                    <a:pt x="1138" y="59"/>
                  </a:lnTo>
                  <a:lnTo>
                    <a:pt x="1163" y="59"/>
                  </a:lnTo>
                  <a:lnTo>
                    <a:pt x="1188" y="68"/>
                  </a:lnTo>
                  <a:lnTo>
                    <a:pt x="1213" y="93"/>
                  </a:lnTo>
                  <a:lnTo>
                    <a:pt x="1213" y="110"/>
                  </a:lnTo>
                  <a:lnTo>
                    <a:pt x="1196" y="118"/>
                  </a:lnTo>
                  <a:lnTo>
                    <a:pt x="1188" y="127"/>
                  </a:lnTo>
                  <a:lnTo>
                    <a:pt x="1171" y="127"/>
                  </a:lnTo>
                  <a:lnTo>
                    <a:pt x="1012" y="160"/>
                  </a:lnTo>
                  <a:lnTo>
                    <a:pt x="912" y="160"/>
                  </a:lnTo>
                  <a:lnTo>
                    <a:pt x="870" y="143"/>
                  </a:lnTo>
                  <a:close/>
                  <a:moveTo>
                    <a:pt x="904" y="211"/>
                  </a:moveTo>
                  <a:lnTo>
                    <a:pt x="929" y="211"/>
                  </a:lnTo>
                  <a:lnTo>
                    <a:pt x="996" y="228"/>
                  </a:lnTo>
                  <a:lnTo>
                    <a:pt x="1046" y="261"/>
                  </a:lnTo>
                  <a:lnTo>
                    <a:pt x="1054" y="278"/>
                  </a:lnTo>
                  <a:lnTo>
                    <a:pt x="1054" y="329"/>
                  </a:lnTo>
                  <a:lnTo>
                    <a:pt x="1037" y="346"/>
                  </a:lnTo>
                  <a:lnTo>
                    <a:pt x="1004" y="329"/>
                  </a:lnTo>
                  <a:lnTo>
                    <a:pt x="970" y="304"/>
                  </a:lnTo>
                  <a:lnTo>
                    <a:pt x="937" y="270"/>
                  </a:lnTo>
                  <a:lnTo>
                    <a:pt x="912" y="253"/>
                  </a:lnTo>
                  <a:lnTo>
                    <a:pt x="895" y="236"/>
                  </a:lnTo>
                  <a:lnTo>
                    <a:pt x="895" y="219"/>
                  </a:lnTo>
                  <a:lnTo>
                    <a:pt x="904" y="211"/>
                  </a:lnTo>
                  <a:close/>
                  <a:moveTo>
                    <a:pt x="377" y="422"/>
                  </a:moveTo>
                  <a:lnTo>
                    <a:pt x="377" y="405"/>
                  </a:lnTo>
                  <a:lnTo>
                    <a:pt x="410" y="405"/>
                  </a:lnTo>
                  <a:lnTo>
                    <a:pt x="418" y="413"/>
                  </a:lnTo>
                  <a:lnTo>
                    <a:pt x="561" y="405"/>
                  </a:lnTo>
                  <a:lnTo>
                    <a:pt x="669" y="388"/>
                  </a:lnTo>
                  <a:lnTo>
                    <a:pt x="753" y="363"/>
                  </a:lnTo>
                  <a:lnTo>
                    <a:pt x="803" y="346"/>
                  </a:lnTo>
                  <a:lnTo>
                    <a:pt x="837" y="337"/>
                  </a:lnTo>
                  <a:lnTo>
                    <a:pt x="878" y="354"/>
                  </a:lnTo>
                  <a:lnTo>
                    <a:pt x="962" y="405"/>
                  </a:lnTo>
                  <a:lnTo>
                    <a:pt x="979" y="422"/>
                  </a:lnTo>
                  <a:lnTo>
                    <a:pt x="987" y="438"/>
                  </a:lnTo>
                  <a:lnTo>
                    <a:pt x="979" y="455"/>
                  </a:lnTo>
                  <a:lnTo>
                    <a:pt x="962" y="481"/>
                  </a:lnTo>
                  <a:lnTo>
                    <a:pt x="945" y="523"/>
                  </a:lnTo>
                  <a:lnTo>
                    <a:pt x="937" y="599"/>
                  </a:lnTo>
                  <a:lnTo>
                    <a:pt x="929" y="717"/>
                  </a:lnTo>
                  <a:lnTo>
                    <a:pt x="929" y="750"/>
                  </a:lnTo>
                  <a:lnTo>
                    <a:pt x="912" y="801"/>
                  </a:lnTo>
                  <a:lnTo>
                    <a:pt x="878" y="851"/>
                  </a:lnTo>
                  <a:lnTo>
                    <a:pt x="862" y="868"/>
                  </a:lnTo>
                  <a:lnTo>
                    <a:pt x="845" y="868"/>
                  </a:lnTo>
                  <a:lnTo>
                    <a:pt x="828" y="835"/>
                  </a:lnTo>
                  <a:lnTo>
                    <a:pt x="820" y="826"/>
                  </a:lnTo>
                  <a:lnTo>
                    <a:pt x="820" y="818"/>
                  </a:lnTo>
                  <a:lnTo>
                    <a:pt x="694" y="826"/>
                  </a:lnTo>
                  <a:lnTo>
                    <a:pt x="602" y="826"/>
                  </a:lnTo>
                  <a:lnTo>
                    <a:pt x="552" y="835"/>
                  </a:lnTo>
                  <a:lnTo>
                    <a:pt x="494" y="835"/>
                  </a:lnTo>
                  <a:lnTo>
                    <a:pt x="485" y="851"/>
                  </a:lnTo>
                  <a:lnTo>
                    <a:pt x="485" y="868"/>
                  </a:lnTo>
                  <a:lnTo>
                    <a:pt x="477" y="877"/>
                  </a:lnTo>
                  <a:lnTo>
                    <a:pt x="469" y="877"/>
                  </a:lnTo>
                  <a:lnTo>
                    <a:pt x="460" y="860"/>
                  </a:lnTo>
                  <a:lnTo>
                    <a:pt x="444" y="843"/>
                  </a:lnTo>
                  <a:lnTo>
                    <a:pt x="427" y="792"/>
                  </a:lnTo>
                  <a:lnTo>
                    <a:pt x="427" y="750"/>
                  </a:lnTo>
                  <a:lnTo>
                    <a:pt x="418" y="624"/>
                  </a:lnTo>
                  <a:lnTo>
                    <a:pt x="402" y="531"/>
                  </a:lnTo>
                  <a:lnTo>
                    <a:pt x="385" y="472"/>
                  </a:lnTo>
                  <a:lnTo>
                    <a:pt x="377" y="438"/>
                  </a:lnTo>
                  <a:lnTo>
                    <a:pt x="377" y="422"/>
                  </a:lnTo>
                  <a:close/>
                  <a:moveTo>
                    <a:pt x="812" y="767"/>
                  </a:moveTo>
                  <a:lnTo>
                    <a:pt x="828" y="733"/>
                  </a:lnTo>
                  <a:lnTo>
                    <a:pt x="845" y="590"/>
                  </a:lnTo>
                  <a:lnTo>
                    <a:pt x="853" y="489"/>
                  </a:lnTo>
                  <a:lnTo>
                    <a:pt x="853" y="455"/>
                  </a:lnTo>
                  <a:lnTo>
                    <a:pt x="845" y="430"/>
                  </a:lnTo>
                  <a:lnTo>
                    <a:pt x="820" y="405"/>
                  </a:lnTo>
                  <a:lnTo>
                    <a:pt x="803" y="405"/>
                  </a:lnTo>
                  <a:lnTo>
                    <a:pt x="753" y="413"/>
                  </a:lnTo>
                  <a:lnTo>
                    <a:pt x="678" y="422"/>
                  </a:lnTo>
                  <a:lnTo>
                    <a:pt x="577" y="438"/>
                  </a:lnTo>
                  <a:lnTo>
                    <a:pt x="477" y="464"/>
                  </a:lnTo>
                  <a:lnTo>
                    <a:pt x="477" y="556"/>
                  </a:lnTo>
                  <a:lnTo>
                    <a:pt x="586" y="523"/>
                  </a:lnTo>
                  <a:lnTo>
                    <a:pt x="661" y="506"/>
                  </a:lnTo>
                  <a:lnTo>
                    <a:pt x="728" y="506"/>
                  </a:lnTo>
                  <a:lnTo>
                    <a:pt x="753" y="514"/>
                  </a:lnTo>
                  <a:lnTo>
                    <a:pt x="770" y="531"/>
                  </a:lnTo>
                  <a:lnTo>
                    <a:pt x="770" y="548"/>
                  </a:lnTo>
                  <a:lnTo>
                    <a:pt x="745" y="556"/>
                  </a:lnTo>
                  <a:lnTo>
                    <a:pt x="694" y="565"/>
                  </a:lnTo>
                  <a:lnTo>
                    <a:pt x="619" y="573"/>
                  </a:lnTo>
                  <a:lnTo>
                    <a:pt x="502" y="590"/>
                  </a:lnTo>
                  <a:lnTo>
                    <a:pt x="485" y="590"/>
                  </a:lnTo>
                  <a:lnTo>
                    <a:pt x="485" y="632"/>
                  </a:lnTo>
                  <a:lnTo>
                    <a:pt x="494" y="674"/>
                  </a:lnTo>
                  <a:lnTo>
                    <a:pt x="586" y="658"/>
                  </a:lnTo>
                  <a:lnTo>
                    <a:pt x="653" y="641"/>
                  </a:lnTo>
                  <a:lnTo>
                    <a:pt x="720" y="641"/>
                  </a:lnTo>
                  <a:lnTo>
                    <a:pt x="745" y="658"/>
                  </a:lnTo>
                  <a:lnTo>
                    <a:pt x="761" y="674"/>
                  </a:lnTo>
                  <a:lnTo>
                    <a:pt x="761" y="691"/>
                  </a:lnTo>
                  <a:lnTo>
                    <a:pt x="736" y="691"/>
                  </a:lnTo>
                  <a:lnTo>
                    <a:pt x="636" y="700"/>
                  </a:lnTo>
                  <a:lnTo>
                    <a:pt x="510" y="717"/>
                  </a:lnTo>
                  <a:lnTo>
                    <a:pt x="494" y="717"/>
                  </a:lnTo>
                  <a:lnTo>
                    <a:pt x="494" y="759"/>
                  </a:lnTo>
                  <a:lnTo>
                    <a:pt x="502" y="792"/>
                  </a:lnTo>
                  <a:lnTo>
                    <a:pt x="636" y="776"/>
                  </a:lnTo>
                  <a:lnTo>
                    <a:pt x="728" y="759"/>
                  </a:lnTo>
                  <a:lnTo>
                    <a:pt x="770" y="750"/>
                  </a:lnTo>
                  <a:lnTo>
                    <a:pt x="786" y="750"/>
                  </a:lnTo>
                  <a:lnTo>
                    <a:pt x="803" y="759"/>
                  </a:lnTo>
                  <a:lnTo>
                    <a:pt x="812" y="767"/>
                  </a:lnTo>
                  <a:close/>
                  <a:moveTo>
                    <a:pt x="0" y="1071"/>
                  </a:moveTo>
                  <a:lnTo>
                    <a:pt x="9" y="1062"/>
                  </a:lnTo>
                  <a:lnTo>
                    <a:pt x="25" y="1054"/>
                  </a:lnTo>
                  <a:lnTo>
                    <a:pt x="67" y="1054"/>
                  </a:lnTo>
                  <a:lnTo>
                    <a:pt x="142" y="1045"/>
                  </a:lnTo>
                  <a:lnTo>
                    <a:pt x="260" y="1028"/>
                  </a:lnTo>
                  <a:lnTo>
                    <a:pt x="435" y="1012"/>
                  </a:lnTo>
                  <a:lnTo>
                    <a:pt x="427" y="969"/>
                  </a:lnTo>
                  <a:lnTo>
                    <a:pt x="427" y="944"/>
                  </a:lnTo>
                  <a:lnTo>
                    <a:pt x="418" y="927"/>
                  </a:lnTo>
                  <a:lnTo>
                    <a:pt x="418" y="902"/>
                  </a:lnTo>
                  <a:lnTo>
                    <a:pt x="435" y="894"/>
                  </a:lnTo>
                  <a:lnTo>
                    <a:pt x="469" y="894"/>
                  </a:lnTo>
                  <a:lnTo>
                    <a:pt x="502" y="910"/>
                  </a:lnTo>
                  <a:lnTo>
                    <a:pt x="544" y="936"/>
                  </a:lnTo>
                  <a:lnTo>
                    <a:pt x="552" y="944"/>
                  </a:lnTo>
                  <a:lnTo>
                    <a:pt x="552" y="978"/>
                  </a:lnTo>
                  <a:lnTo>
                    <a:pt x="544" y="995"/>
                  </a:lnTo>
                  <a:lnTo>
                    <a:pt x="536" y="1003"/>
                  </a:lnTo>
                  <a:lnTo>
                    <a:pt x="586" y="995"/>
                  </a:lnTo>
                  <a:lnTo>
                    <a:pt x="736" y="978"/>
                  </a:lnTo>
                  <a:lnTo>
                    <a:pt x="786" y="978"/>
                  </a:lnTo>
                  <a:lnTo>
                    <a:pt x="786" y="944"/>
                  </a:lnTo>
                  <a:lnTo>
                    <a:pt x="778" y="919"/>
                  </a:lnTo>
                  <a:lnTo>
                    <a:pt x="778" y="902"/>
                  </a:lnTo>
                  <a:lnTo>
                    <a:pt x="770" y="894"/>
                  </a:lnTo>
                  <a:lnTo>
                    <a:pt x="770" y="885"/>
                  </a:lnTo>
                  <a:lnTo>
                    <a:pt x="786" y="868"/>
                  </a:lnTo>
                  <a:lnTo>
                    <a:pt x="803" y="868"/>
                  </a:lnTo>
                  <a:lnTo>
                    <a:pt x="853" y="894"/>
                  </a:lnTo>
                  <a:lnTo>
                    <a:pt x="870" y="910"/>
                  </a:lnTo>
                  <a:lnTo>
                    <a:pt x="887" y="961"/>
                  </a:lnTo>
                  <a:lnTo>
                    <a:pt x="1021" y="944"/>
                  </a:lnTo>
                  <a:lnTo>
                    <a:pt x="1104" y="927"/>
                  </a:lnTo>
                  <a:lnTo>
                    <a:pt x="1163" y="919"/>
                  </a:lnTo>
                  <a:lnTo>
                    <a:pt x="1188" y="919"/>
                  </a:lnTo>
                  <a:lnTo>
                    <a:pt x="1196" y="910"/>
                  </a:lnTo>
                  <a:lnTo>
                    <a:pt x="1205" y="910"/>
                  </a:lnTo>
                  <a:lnTo>
                    <a:pt x="1255" y="919"/>
                  </a:lnTo>
                  <a:lnTo>
                    <a:pt x="1305" y="944"/>
                  </a:lnTo>
                  <a:lnTo>
                    <a:pt x="1347" y="978"/>
                  </a:lnTo>
                  <a:lnTo>
                    <a:pt x="1364" y="1003"/>
                  </a:lnTo>
                  <a:lnTo>
                    <a:pt x="1364" y="1012"/>
                  </a:lnTo>
                  <a:lnTo>
                    <a:pt x="1355" y="1028"/>
                  </a:lnTo>
                  <a:lnTo>
                    <a:pt x="878" y="1028"/>
                  </a:lnTo>
                  <a:lnTo>
                    <a:pt x="878" y="1205"/>
                  </a:lnTo>
                  <a:lnTo>
                    <a:pt x="887" y="1298"/>
                  </a:lnTo>
                  <a:lnTo>
                    <a:pt x="887" y="1433"/>
                  </a:lnTo>
                  <a:lnTo>
                    <a:pt x="878" y="1458"/>
                  </a:lnTo>
                  <a:lnTo>
                    <a:pt x="878" y="1475"/>
                  </a:lnTo>
                  <a:lnTo>
                    <a:pt x="870" y="1492"/>
                  </a:lnTo>
                  <a:lnTo>
                    <a:pt x="862" y="1500"/>
                  </a:lnTo>
                  <a:lnTo>
                    <a:pt x="845" y="1509"/>
                  </a:lnTo>
                  <a:lnTo>
                    <a:pt x="828" y="1492"/>
                  </a:lnTo>
                  <a:lnTo>
                    <a:pt x="820" y="1475"/>
                  </a:lnTo>
                  <a:lnTo>
                    <a:pt x="803" y="1458"/>
                  </a:lnTo>
                  <a:lnTo>
                    <a:pt x="786" y="1416"/>
                  </a:lnTo>
                  <a:lnTo>
                    <a:pt x="770" y="1382"/>
                  </a:lnTo>
                  <a:lnTo>
                    <a:pt x="770" y="1323"/>
                  </a:lnTo>
                  <a:lnTo>
                    <a:pt x="778" y="1290"/>
                  </a:lnTo>
                  <a:lnTo>
                    <a:pt x="786" y="1239"/>
                  </a:lnTo>
                  <a:lnTo>
                    <a:pt x="786" y="1037"/>
                  </a:lnTo>
                  <a:lnTo>
                    <a:pt x="669" y="1045"/>
                  </a:lnTo>
                  <a:lnTo>
                    <a:pt x="519" y="1062"/>
                  </a:lnTo>
                  <a:lnTo>
                    <a:pt x="519" y="1087"/>
                  </a:lnTo>
                  <a:lnTo>
                    <a:pt x="510" y="1113"/>
                  </a:lnTo>
                  <a:lnTo>
                    <a:pt x="469" y="1222"/>
                  </a:lnTo>
                  <a:lnTo>
                    <a:pt x="418" y="1298"/>
                  </a:lnTo>
                  <a:lnTo>
                    <a:pt x="360" y="1357"/>
                  </a:lnTo>
                  <a:lnTo>
                    <a:pt x="301" y="1391"/>
                  </a:lnTo>
                  <a:lnTo>
                    <a:pt x="243" y="1416"/>
                  </a:lnTo>
                  <a:lnTo>
                    <a:pt x="193" y="1416"/>
                  </a:lnTo>
                  <a:lnTo>
                    <a:pt x="193" y="1408"/>
                  </a:lnTo>
                  <a:lnTo>
                    <a:pt x="201" y="1399"/>
                  </a:lnTo>
                  <a:lnTo>
                    <a:pt x="251" y="1365"/>
                  </a:lnTo>
                  <a:lnTo>
                    <a:pt x="335" y="1290"/>
                  </a:lnTo>
                  <a:lnTo>
                    <a:pt x="393" y="1189"/>
                  </a:lnTo>
                  <a:lnTo>
                    <a:pt x="427" y="1071"/>
                  </a:lnTo>
                  <a:lnTo>
                    <a:pt x="285" y="1096"/>
                  </a:lnTo>
                  <a:lnTo>
                    <a:pt x="193" y="1113"/>
                  </a:lnTo>
                  <a:lnTo>
                    <a:pt x="142" y="1121"/>
                  </a:lnTo>
                  <a:lnTo>
                    <a:pt x="109" y="1130"/>
                  </a:lnTo>
                  <a:lnTo>
                    <a:pt x="76" y="1130"/>
                  </a:lnTo>
                  <a:lnTo>
                    <a:pt x="50" y="1113"/>
                  </a:lnTo>
                  <a:lnTo>
                    <a:pt x="25" y="1104"/>
                  </a:lnTo>
                  <a:lnTo>
                    <a:pt x="17" y="1087"/>
                  </a:lnTo>
                  <a:lnTo>
                    <a:pt x="0" y="1079"/>
                  </a:lnTo>
                  <a:lnTo>
                    <a:pt x="0" y="107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80" name="Freeform 684"/>
            <p:cNvSpPr>
              <a:spLocks noEditPoints="1"/>
            </p:cNvSpPr>
            <p:nvPr/>
          </p:nvSpPr>
          <p:spPr bwMode="auto">
            <a:xfrm>
              <a:off x="19718" y="12568"/>
              <a:ext cx="1288" cy="1298"/>
            </a:xfrm>
            <a:custGeom>
              <a:avLst/>
              <a:gdLst/>
              <a:ahLst/>
              <a:cxnLst>
                <a:cxn ang="0">
                  <a:pos x="326" y="354"/>
                </a:cxn>
                <a:cxn ang="0">
                  <a:pos x="200" y="244"/>
                </a:cxn>
                <a:cxn ang="0">
                  <a:pos x="159" y="194"/>
                </a:cxn>
                <a:cxn ang="0">
                  <a:pos x="209" y="160"/>
                </a:cxn>
                <a:cxn ang="0">
                  <a:pos x="376" y="261"/>
                </a:cxn>
                <a:cxn ang="0">
                  <a:pos x="376" y="345"/>
                </a:cxn>
                <a:cxn ang="0">
                  <a:pos x="8" y="455"/>
                </a:cxn>
                <a:cxn ang="0">
                  <a:pos x="50" y="446"/>
                </a:cxn>
                <a:cxn ang="0">
                  <a:pos x="192" y="531"/>
                </a:cxn>
                <a:cxn ang="0">
                  <a:pos x="200" y="615"/>
                </a:cxn>
                <a:cxn ang="0">
                  <a:pos x="159" y="623"/>
                </a:cxn>
                <a:cxn ang="0">
                  <a:pos x="25" y="497"/>
                </a:cxn>
                <a:cxn ang="0">
                  <a:pos x="0" y="1062"/>
                </a:cxn>
                <a:cxn ang="0">
                  <a:pos x="58" y="1020"/>
                </a:cxn>
                <a:cxn ang="0">
                  <a:pos x="234" y="758"/>
                </a:cxn>
                <a:cxn ang="0">
                  <a:pos x="309" y="666"/>
                </a:cxn>
                <a:cxn ang="0">
                  <a:pos x="284" y="750"/>
                </a:cxn>
                <a:cxn ang="0">
                  <a:pos x="150" y="1079"/>
                </a:cxn>
                <a:cxn ang="0">
                  <a:pos x="108" y="1230"/>
                </a:cxn>
                <a:cxn ang="0">
                  <a:pos x="67" y="1239"/>
                </a:cxn>
                <a:cxn ang="0">
                  <a:pos x="0" y="1079"/>
                </a:cxn>
                <a:cxn ang="0">
                  <a:pos x="343" y="809"/>
                </a:cxn>
                <a:cxn ang="0">
                  <a:pos x="343" y="767"/>
                </a:cxn>
                <a:cxn ang="0">
                  <a:pos x="661" y="480"/>
                </a:cxn>
                <a:cxn ang="0">
                  <a:pos x="594" y="489"/>
                </a:cxn>
                <a:cxn ang="0">
                  <a:pos x="477" y="472"/>
                </a:cxn>
                <a:cxn ang="0">
                  <a:pos x="460" y="438"/>
                </a:cxn>
                <a:cxn ang="0">
                  <a:pos x="585" y="413"/>
                </a:cxn>
                <a:cxn ang="0">
                  <a:pos x="677" y="109"/>
                </a:cxn>
                <a:cxn ang="0">
                  <a:pos x="644" y="8"/>
                </a:cxn>
                <a:cxn ang="0">
                  <a:pos x="761" y="25"/>
                </a:cxn>
                <a:cxn ang="0">
                  <a:pos x="811" y="109"/>
                </a:cxn>
                <a:cxn ang="0">
                  <a:pos x="778" y="371"/>
                </a:cxn>
                <a:cxn ang="0">
                  <a:pos x="970" y="320"/>
                </a:cxn>
                <a:cxn ang="0">
                  <a:pos x="1029" y="345"/>
                </a:cxn>
                <a:cxn ang="0">
                  <a:pos x="1029" y="387"/>
                </a:cxn>
                <a:cxn ang="0">
                  <a:pos x="778" y="455"/>
                </a:cxn>
                <a:cxn ang="0">
                  <a:pos x="778" y="691"/>
                </a:cxn>
                <a:cxn ang="0">
                  <a:pos x="1104" y="623"/>
                </a:cxn>
                <a:cxn ang="0">
                  <a:pos x="1221" y="623"/>
                </a:cxn>
                <a:cxn ang="0">
                  <a:pos x="1288" y="666"/>
                </a:cxn>
                <a:cxn ang="0">
                  <a:pos x="1179" y="708"/>
                </a:cxn>
                <a:cxn ang="0">
                  <a:pos x="778" y="741"/>
                </a:cxn>
                <a:cxn ang="0">
                  <a:pos x="744" y="775"/>
                </a:cxn>
                <a:cxn ang="0">
                  <a:pos x="769" y="817"/>
                </a:cxn>
                <a:cxn ang="0">
                  <a:pos x="527" y="1112"/>
                </a:cxn>
                <a:cxn ang="0">
                  <a:pos x="761" y="1079"/>
                </a:cxn>
                <a:cxn ang="0">
                  <a:pos x="861" y="961"/>
                </a:cxn>
                <a:cxn ang="0">
                  <a:pos x="861" y="910"/>
                </a:cxn>
                <a:cxn ang="0">
                  <a:pos x="987" y="1003"/>
                </a:cxn>
                <a:cxn ang="0">
                  <a:pos x="1121" y="1197"/>
                </a:cxn>
                <a:cxn ang="0">
                  <a:pos x="1104" y="1281"/>
                </a:cxn>
                <a:cxn ang="0">
                  <a:pos x="1054" y="1289"/>
                </a:cxn>
                <a:cxn ang="0">
                  <a:pos x="937" y="1087"/>
                </a:cxn>
                <a:cxn ang="0">
                  <a:pos x="535" y="1213"/>
                </a:cxn>
                <a:cxn ang="0">
                  <a:pos x="376" y="1281"/>
                </a:cxn>
                <a:cxn ang="0">
                  <a:pos x="326" y="1163"/>
                </a:cxn>
                <a:cxn ang="0">
                  <a:pos x="468" y="1062"/>
                </a:cxn>
                <a:cxn ang="0">
                  <a:pos x="619" y="775"/>
                </a:cxn>
                <a:cxn ang="0">
                  <a:pos x="443" y="826"/>
                </a:cxn>
              </a:cxnLst>
              <a:rect l="0" t="0" r="r" b="b"/>
              <a:pathLst>
                <a:path w="1288" h="1298">
                  <a:moveTo>
                    <a:pt x="359" y="362"/>
                  </a:moveTo>
                  <a:lnTo>
                    <a:pt x="351" y="362"/>
                  </a:lnTo>
                  <a:lnTo>
                    <a:pt x="326" y="354"/>
                  </a:lnTo>
                  <a:lnTo>
                    <a:pt x="301" y="337"/>
                  </a:lnTo>
                  <a:lnTo>
                    <a:pt x="242" y="278"/>
                  </a:lnTo>
                  <a:lnTo>
                    <a:pt x="200" y="244"/>
                  </a:lnTo>
                  <a:lnTo>
                    <a:pt x="175" y="219"/>
                  </a:lnTo>
                  <a:lnTo>
                    <a:pt x="167" y="202"/>
                  </a:lnTo>
                  <a:lnTo>
                    <a:pt x="159" y="194"/>
                  </a:lnTo>
                  <a:lnTo>
                    <a:pt x="159" y="177"/>
                  </a:lnTo>
                  <a:lnTo>
                    <a:pt x="167" y="160"/>
                  </a:lnTo>
                  <a:lnTo>
                    <a:pt x="209" y="160"/>
                  </a:lnTo>
                  <a:lnTo>
                    <a:pt x="292" y="185"/>
                  </a:lnTo>
                  <a:lnTo>
                    <a:pt x="351" y="219"/>
                  </a:lnTo>
                  <a:lnTo>
                    <a:pt x="376" y="261"/>
                  </a:lnTo>
                  <a:lnTo>
                    <a:pt x="384" y="312"/>
                  </a:lnTo>
                  <a:lnTo>
                    <a:pt x="384" y="328"/>
                  </a:lnTo>
                  <a:lnTo>
                    <a:pt x="376" y="345"/>
                  </a:lnTo>
                  <a:lnTo>
                    <a:pt x="359" y="362"/>
                  </a:lnTo>
                  <a:close/>
                  <a:moveTo>
                    <a:pt x="8" y="463"/>
                  </a:moveTo>
                  <a:lnTo>
                    <a:pt x="8" y="455"/>
                  </a:lnTo>
                  <a:lnTo>
                    <a:pt x="16" y="446"/>
                  </a:lnTo>
                  <a:lnTo>
                    <a:pt x="16" y="438"/>
                  </a:lnTo>
                  <a:lnTo>
                    <a:pt x="50" y="446"/>
                  </a:lnTo>
                  <a:lnTo>
                    <a:pt x="100" y="463"/>
                  </a:lnTo>
                  <a:lnTo>
                    <a:pt x="150" y="489"/>
                  </a:lnTo>
                  <a:lnTo>
                    <a:pt x="192" y="531"/>
                  </a:lnTo>
                  <a:lnTo>
                    <a:pt x="209" y="573"/>
                  </a:lnTo>
                  <a:lnTo>
                    <a:pt x="209" y="598"/>
                  </a:lnTo>
                  <a:lnTo>
                    <a:pt x="200" y="615"/>
                  </a:lnTo>
                  <a:lnTo>
                    <a:pt x="192" y="623"/>
                  </a:lnTo>
                  <a:lnTo>
                    <a:pt x="175" y="632"/>
                  </a:lnTo>
                  <a:lnTo>
                    <a:pt x="159" y="623"/>
                  </a:lnTo>
                  <a:lnTo>
                    <a:pt x="108" y="590"/>
                  </a:lnTo>
                  <a:lnTo>
                    <a:pt x="67" y="548"/>
                  </a:lnTo>
                  <a:lnTo>
                    <a:pt x="25" y="497"/>
                  </a:lnTo>
                  <a:lnTo>
                    <a:pt x="8" y="463"/>
                  </a:lnTo>
                  <a:close/>
                  <a:moveTo>
                    <a:pt x="0" y="1079"/>
                  </a:moveTo>
                  <a:lnTo>
                    <a:pt x="0" y="1062"/>
                  </a:lnTo>
                  <a:lnTo>
                    <a:pt x="8" y="1053"/>
                  </a:lnTo>
                  <a:lnTo>
                    <a:pt x="16" y="1053"/>
                  </a:lnTo>
                  <a:lnTo>
                    <a:pt x="58" y="1020"/>
                  </a:lnTo>
                  <a:lnTo>
                    <a:pt x="83" y="986"/>
                  </a:lnTo>
                  <a:lnTo>
                    <a:pt x="167" y="851"/>
                  </a:lnTo>
                  <a:lnTo>
                    <a:pt x="234" y="758"/>
                  </a:lnTo>
                  <a:lnTo>
                    <a:pt x="276" y="691"/>
                  </a:lnTo>
                  <a:lnTo>
                    <a:pt x="301" y="666"/>
                  </a:lnTo>
                  <a:lnTo>
                    <a:pt x="309" y="666"/>
                  </a:lnTo>
                  <a:lnTo>
                    <a:pt x="318" y="674"/>
                  </a:lnTo>
                  <a:lnTo>
                    <a:pt x="309" y="699"/>
                  </a:lnTo>
                  <a:lnTo>
                    <a:pt x="284" y="750"/>
                  </a:lnTo>
                  <a:lnTo>
                    <a:pt x="259" y="826"/>
                  </a:lnTo>
                  <a:lnTo>
                    <a:pt x="217" y="910"/>
                  </a:lnTo>
                  <a:lnTo>
                    <a:pt x="150" y="1079"/>
                  </a:lnTo>
                  <a:lnTo>
                    <a:pt x="125" y="1154"/>
                  </a:lnTo>
                  <a:lnTo>
                    <a:pt x="117" y="1205"/>
                  </a:lnTo>
                  <a:lnTo>
                    <a:pt x="108" y="1230"/>
                  </a:lnTo>
                  <a:lnTo>
                    <a:pt x="108" y="1239"/>
                  </a:lnTo>
                  <a:lnTo>
                    <a:pt x="100" y="1247"/>
                  </a:lnTo>
                  <a:lnTo>
                    <a:pt x="67" y="1239"/>
                  </a:lnTo>
                  <a:lnTo>
                    <a:pt x="33" y="1188"/>
                  </a:lnTo>
                  <a:lnTo>
                    <a:pt x="8" y="1129"/>
                  </a:lnTo>
                  <a:lnTo>
                    <a:pt x="0" y="1079"/>
                  </a:lnTo>
                  <a:close/>
                  <a:moveTo>
                    <a:pt x="418" y="826"/>
                  </a:moveTo>
                  <a:lnTo>
                    <a:pt x="393" y="826"/>
                  </a:lnTo>
                  <a:lnTo>
                    <a:pt x="343" y="809"/>
                  </a:lnTo>
                  <a:lnTo>
                    <a:pt x="334" y="792"/>
                  </a:lnTo>
                  <a:lnTo>
                    <a:pt x="326" y="784"/>
                  </a:lnTo>
                  <a:lnTo>
                    <a:pt x="343" y="767"/>
                  </a:lnTo>
                  <a:lnTo>
                    <a:pt x="686" y="708"/>
                  </a:lnTo>
                  <a:lnTo>
                    <a:pt x="694" y="472"/>
                  </a:lnTo>
                  <a:lnTo>
                    <a:pt x="661" y="480"/>
                  </a:lnTo>
                  <a:lnTo>
                    <a:pt x="635" y="480"/>
                  </a:lnTo>
                  <a:lnTo>
                    <a:pt x="619" y="489"/>
                  </a:lnTo>
                  <a:lnTo>
                    <a:pt x="594" y="489"/>
                  </a:lnTo>
                  <a:lnTo>
                    <a:pt x="569" y="497"/>
                  </a:lnTo>
                  <a:lnTo>
                    <a:pt x="502" y="480"/>
                  </a:lnTo>
                  <a:lnTo>
                    <a:pt x="477" y="472"/>
                  </a:lnTo>
                  <a:lnTo>
                    <a:pt x="460" y="463"/>
                  </a:lnTo>
                  <a:lnTo>
                    <a:pt x="451" y="446"/>
                  </a:lnTo>
                  <a:lnTo>
                    <a:pt x="460" y="438"/>
                  </a:lnTo>
                  <a:lnTo>
                    <a:pt x="477" y="430"/>
                  </a:lnTo>
                  <a:lnTo>
                    <a:pt x="518" y="430"/>
                  </a:lnTo>
                  <a:lnTo>
                    <a:pt x="585" y="413"/>
                  </a:lnTo>
                  <a:lnTo>
                    <a:pt x="694" y="396"/>
                  </a:lnTo>
                  <a:lnTo>
                    <a:pt x="686" y="143"/>
                  </a:lnTo>
                  <a:lnTo>
                    <a:pt x="677" y="109"/>
                  </a:lnTo>
                  <a:lnTo>
                    <a:pt x="661" y="67"/>
                  </a:lnTo>
                  <a:lnTo>
                    <a:pt x="644" y="34"/>
                  </a:lnTo>
                  <a:lnTo>
                    <a:pt x="644" y="8"/>
                  </a:lnTo>
                  <a:lnTo>
                    <a:pt x="677" y="0"/>
                  </a:lnTo>
                  <a:lnTo>
                    <a:pt x="711" y="8"/>
                  </a:lnTo>
                  <a:lnTo>
                    <a:pt x="761" y="25"/>
                  </a:lnTo>
                  <a:lnTo>
                    <a:pt x="803" y="50"/>
                  </a:lnTo>
                  <a:lnTo>
                    <a:pt x="819" y="76"/>
                  </a:lnTo>
                  <a:lnTo>
                    <a:pt x="811" y="109"/>
                  </a:lnTo>
                  <a:lnTo>
                    <a:pt x="803" y="168"/>
                  </a:lnTo>
                  <a:lnTo>
                    <a:pt x="786" y="253"/>
                  </a:lnTo>
                  <a:lnTo>
                    <a:pt x="778" y="371"/>
                  </a:lnTo>
                  <a:lnTo>
                    <a:pt x="878" y="337"/>
                  </a:lnTo>
                  <a:lnTo>
                    <a:pt x="945" y="320"/>
                  </a:lnTo>
                  <a:lnTo>
                    <a:pt x="970" y="320"/>
                  </a:lnTo>
                  <a:lnTo>
                    <a:pt x="987" y="328"/>
                  </a:lnTo>
                  <a:lnTo>
                    <a:pt x="1012" y="337"/>
                  </a:lnTo>
                  <a:lnTo>
                    <a:pt x="1029" y="345"/>
                  </a:lnTo>
                  <a:lnTo>
                    <a:pt x="1037" y="362"/>
                  </a:lnTo>
                  <a:lnTo>
                    <a:pt x="1045" y="371"/>
                  </a:lnTo>
                  <a:lnTo>
                    <a:pt x="1029" y="387"/>
                  </a:lnTo>
                  <a:lnTo>
                    <a:pt x="987" y="404"/>
                  </a:lnTo>
                  <a:lnTo>
                    <a:pt x="903" y="421"/>
                  </a:lnTo>
                  <a:lnTo>
                    <a:pt x="778" y="455"/>
                  </a:lnTo>
                  <a:lnTo>
                    <a:pt x="761" y="699"/>
                  </a:lnTo>
                  <a:lnTo>
                    <a:pt x="769" y="691"/>
                  </a:lnTo>
                  <a:lnTo>
                    <a:pt x="778" y="691"/>
                  </a:lnTo>
                  <a:lnTo>
                    <a:pt x="911" y="666"/>
                  </a:lnTo>
                  <a:lnTo>
                    <a:pt x="1003" y="649"/>
                  </a:lnTo>
                  <a:lnTo>
                    <a:pt x="1104" y="623"/>
                  </a:lnTo>
                  <a:lnTo>
                    <a:pt x="1129" y="615"/>
                  </a:lnTo>
                  <a:lnTo>
                    <a:pt x="1187" y="615"/>
                  </a:lnTo>
                  <a:lnTo>
                    <a:pt x="1221" y="623"/>
                  </a:lnTo>
                  <a:lnTo>
                    <a:pt x="1246" y="640"/>
                  </a:lnTo>
                  <a:lnTo>
                    <a:pt x="1271" y="649"/>
                  </a:lnTo>
                  <a:lnTo>
                    <a:pt x="1288" y="666"/>
                  </a:lnTo>
                  <a:lnTo>
                    <a:pt x="1288" y="691"/>
                  </a:lnTo>
                  <a:lnTo>
                    <a:pt x="1254" y="699"/>
                  </a:lnTo>
                  <a:lnTo>
                    <a:pt x="1179" y="708"/>
                  </a:lnTo>
                  <a:lnTo>
                    <a:pt x="1079" y="716"/>
                  </a:lnTo>
                  <a:lnTo>
                    <a:pt x="861" y="733"/>
                  </a:lnTo>
                  <a:lnTo>
                    <a:pt x="778" y="741"/>
                  </a:lnTo>
                  <a:lnTo>
                    <a:pt x="719" y="758"/>
                  </a:lnTo>
                  <a:lnTo>
                    <a:pt x="736" y="767"/>
                  </a:lnTo>
                  <a:lnTo>
                    <a:pt x="744" y="775"/>
                  </a:lnTo>
                  <a:lnTo>
                    <a:pt x="761" y="784"/>
                  </a:lnTo>
                  <a:lnTo>
                    <a:pt x="769" y="792"/>
                  </a:lnTo>
                  <a:lnTo>
                    <a:pt x="769" y="817"/>
                  </a:lnTo>
                  <a:lnTo>
                    <a:pt x="702" y="885"/>
                  </a:lnTo>
                  <a:lnTo>
                    <a:pt x="535" y="1095"/>
                  </a:lnTo>
                  <a:lnTo>
                    <a:pt x="527" y="1112"/>
                  </a:lnTo>
                  <a:lnTo>
                    <a:pt x="577" y="1112"/>
                  </a:lnTo>
                  <a:lnTo>
                    <a:pt x="652" y="1095"/>
                  </a:lnTo>
                  <a:lnTo>
                    <a:pt x="761" y="1079"/>
                  </a:lnTo>
                  <a:lnTo>
                    <a:pt x="920" y="1053"/>
                  </a:lnTo>
                  <a:lnTo>
                    <a:pt x="886" y="1003"/>
                  </a:lnTo>
                  <a:lnTo>
                    <a:pt x="861" y="961"/>
                  </a:lnTo>
                  <a:lnTo>
                    <a:pt x="853" y="944"/>
                  </a:lnTo>
                  <a:lnTo>
                    <a:pt x="853" y="927"/>
                  </a:lnTo>
                  <a:lnTo>
                    <a:pt x="861" y="910"/>
                  </a:lnTo>
                  <a:lnTo>
                    <a:pt x="870" y="902"/>
                  </a:lnTo>
                  <a:lnTo>
                    <a:pt x="878" y="910"/>
                  </a:lnTo>
                  <a:lnTo>
                    <a:pt x="987" y="1003"/>
                  </a:lnTo>
                  <a:lnTo>
                    <a:pt x="1062" y="1079"/>
                  </a:lnTo>
                  <a:lnTo>
                    <a:pt x="1104" y="1146"/>
                  </a:lnTo>
                  <a:lnTo>
                    <a:pt x="1121" y="1197"/>
                  </a:lnTo>
                  <a:lnTo>
                    <a:pt x="1121" y="1247"/>
                  </a:lnTo>
                  <a:lnTo>
                    <a:pt x="1112" y="1272"/>
                  </a:lnTo>
                  <a:lnTo>
                    <a:pt x="1104" y="1281"/>
                  </a:lnTo>
                  <a:lnTo>
                    <a:pt x="1095" y="1298"/>
                  </a:lnTo>
                  <a:lnTo>
                    <a:pt x="1070" y="1298"/>
                  </a:lnTo>
                  <a:lnTo>
                    <a:pt x="1054" y="1289"/>
                  </a:lnTo>
                  <a:lnTo>
                    <a:pt x="1045" y="1272"/>
                  </a:lnTo>
                  <a:lnTo>
                    <a:pt x="1029" y="1247"/>
                  </a:lnTo>
                  <a:lnTo>
                    <a:pt x="937" y="1087"/>
                  </a:lnTo>
                  <a:lnTo>
                    <a:pt x="920" y="1087"/>
                  </a:lnTo>
                  <a:lnTo>
                    <a:pt x="711" y="1146"/>
                  </a:lnTo>
                  <a:lnTo>
                    <a:pt x="535" y="1213"/>
                  </a:lnTo>
                  <a:lnTo>
                    <a:pt x="418" y="1281"/>
                  </a:lnTo>
                  <a:lnTo>
                    <a:pt x="393" y="1289"/>
                  </a:lnTo>
                  <a:lnTo>
                    <a:pt x="376" y="1281"/>
                  </a:lnTo>
                  <a:lnTo>
                    <a:pt x="343" y="1247"/>
                  </a:lnTo>
                  <a:lnTo>
                    <a:pt x="326" y="1197"/>
                  </a:lnTo>
                  <a:lnTo>
                    <a:pt x="326" y="1163"/>
                  </a:lnTo>
                  <a:lnTo>
                    <a:pt x="334" y="1154"/>
                  </a:lnTo>
                  <a:lnTo>
                    <a:pt x="368" y="1138"/>
                  </a:lnTo>
                  <a:lnTo>
                    <a:pt x="468" y="1062"/>
                  </a:lnTo>
                  <a:lnTo>
                    <a:pt x="552" y="969"/>
                  </a:lnTo>
                  <a:lnTo>
                    <a:pt x="602" y="876"/>
                  </a:lnTo>
                  <a:lnTo>
                    <a:pt x="619" y="775"/>
                  </a:lnTo>
                  <a:lnTo>
                    <a:pt x="535" y="792"/>
                  </a:lnTo>
                  <a:lnTo>
                    <a:pt x="477" y="809"/>
                  </a:lnTo>
                  <a:lnTo>
                    <a:pt x="443" y="826"/>
                  </a:lnTo>
                  <a:lnTo>
                    <a:pt x="418" y="8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81" name="Freeform 685"/>
            <p:cNvSpPr>
              <a:spLocks noEditPoints="1"/>
            </p:cNvSpPr>
            <p:nvPr/>
          </p:nvSpPr>
          <p:spPr bwMode="auto">
            <a:xfrm>
              <a:off x="21282" y="12543"/>
              <a:ext cx="1447" cy="1407"/>
            </a:xfrm>
            <a:custGeom>
              <a:avLst/>
              <a:gdLst/>
              <a:ahLst/>
              <a:cxnLst>
                <a:cxn ang="0">
                  <a:pos x="1037" y="84"/>
                </a:cxn>
                <a:cxn ang="0">
                  <a:pos x="769" y="202"/>
                </a:cxn>
                <a:cxn ang="0">
                  <a:pos x="552" y="817"/>
                </a:cxn>
                <a:cxn ang="0">
                  <a:pos x="401" y="1019"/>
                </a:cxn>
                <a:cxn ang="0">
                  <a:pos x="544" y="438"/>
                </a:cxn>
                <a:cxn ang="0">
                  <a:pos x="560" y="185"/>
                </a:cxn>
                <a:cxn ang="0">
                  <a:pos x="853" y="59"/>
                </a:cxn>
                <a:cxn ang="0">
                  <a:pos x="1196" y="328"/>
                </a:cxn>
                <a:cxn ang="0">
                  <a:pos x="1313" y="404"/>
                </a:cxn>
                <a:cxn ang="0">
                  <a:pos x="1146" y="505"/>
                </a:cxn>
                <a:cxn ang="0">
                  <a:pos x="1137" y="455"/>
                </a:cxn>
                <a:cxn ang="0">
                  <a:pos x="778" y="556"/>
                </a:cxn>
                <a:cxn ang="0">
                  <a:pos x="594" y="1070"/>
                </a:cxn>
                <a:cxn ang="0">
                  <a:pos x="661" y="817"/>
                </a:cxn>
                <a:cxn ang="0">
                  <a:pos x="669" y="429"/>
                </a:cxn>
                <a:cxn ang="0">
                  <a:pos x="895" y="421"/>
                </a:cxn>
                <a:cxn ang="0">
                  <a:pos x="861" y="168"/>
                </a:cxn>
                <a:cxn ang="0">
                  <a:pos x="1087" y="219"/>
                </a:cxn>
                <a:cxn ang="0">
                  <a:pos x="962" y="303"/>
                </a:cxn>
                <a:cxn ang="0">
                  <a:pos x="1179" y="328"/>
                </a:cxn>
                <a:cxn ang="0">
                  <a:pos x="903" y="471"/>
                </a:cxn>
                <a:cxn ang="0">
                  <a:pos x="1045" y="530"/>
                </a:cxn>
                <a:cxn ang="0">
                  <a:pos x="937" y="674"/>
                </a:cxn>
                <a:cxn ang="0">
                  <a:pos x="1070" y="682"/>
                </a:cxn>
                <a:cxn ang="0">
                  <a:pos x="1137" y="589"/>
                </a:cxn>
                <a:cxn ang="0">
                  <a:pos x="1112" y="758"/>
                </a:cxn>
                <a:cxn ang="0">
                  <a:pos x="895" y="707"/>
                </a:cxn>
                <a:cxn ang="0">
                  <a:pos x="786" y="632"/>
                </a:cxn>
                <a:cxn ang="0">
                  <a:pos x="903" y="834"/>
                </a:cxn>
                <a:cxn ang="0">
                  <a:pos x="811" y="1078"/>
                </a:cxn>
                <a:cxn ang="0">
                  <a:pos x="711" y="1129"/>
                </a:cxn>
                <a:cxn ang="0">
                  <a:pos x="811" y="817"/>
                </a:cxn>
                <a:cxn ang="0">
                  <a:pos x="995" y="851"/>
                </a:cxn>
                <a:cxn ang="0">
                  <a:pos x="1087" y="842"/>
                </a:cxn>
                <a:cxn ang="0">
                  <a:pos x="1096" y="1070"/>
                </a:cxn>
                <a:cxn ang="0">
                  <a:pos x="1255" y="1036"/>
                </a:cxn>
                <a:cxn ang="0">
                  <a:pos x="1347" y="1078"/>
                </a:cxn>
                <a:cxn ang="0">
                  <a:pos x="1188" y="1179"/>
                </a:cxn>
                <a:cxn ang="0">
                  <a:pos x="1004" y="960"/>
                </a:cxn>
                <a:cxn ang="0">
                  <a:pos x="176" y="235"/>
                </a:cxn>
                <a:cxn ang="0">
                  <a:pos x="217" y="176"/>
                </a:cxn>
                <a:cxn ang="0">
                  <a:pos x="351" y="261"/>
                </a:cxn>
                <a:cxn ang="0">
                  <a:pos x="251" y="952"/>
                </a:cxn>
                <a:cxn ang="0">
                  <a:pos x="217" y="724"/>
                </a:cxn>
                <a:cxn ang="0">
                  <a:pos x="125" y="648"/>
                </a:cxn>
                <a:cxn ang="0">
                  <a:pos x="25" y="623"/>
                </a:cxn>
                <a:cxn ang="0">
                  <a:pos x="268" y="539"/>
                </a:cxn>
                <a:cxn ang="0">
                  <a:pos x="368" y="623"/>
                </a:cxn>
                <a:cxn ang="0">
                  <a:pos x="301" y="893"/>
                </a:cxn>
                <a:cxn ang="0">
                  <a:pos x="293" y="1070"/>
                </a:cxn>
                <a:cxn ang="0">
                  <a:pos x="493" y="1137"/>
                </a:cxn>
                <a:cxn ang="0">
                  <a:pos x="1413" y="1238"/>
                </a:cxn>
                <a:cxn ang="0">
                  <a:pos x="1012" y="1390"/>
                </a:cxn>
                <a:cxn ang="0">
                  <a:pos x="268" y="1137"/>
                </a:cxn>
                <a:cxn ang="0">
                  <a:pos x="67" y="1205"/>
                </a:cxn>
                <a:cxn ang="0">
                  <a:pos x="25" y="1137"/>
                </a:cxn>
                <a:cxn ang="0">
                  <a:pos x="259" y="1045"/>
                </a:cxn>
              </a:cxnLst>
              <a:rect l="0" t="0" r="r" b="b"/>
              <a:pathLst>
                <a:path w="1447" h="1407">
                  <a:moveTo>
                    <a:pt x="886" y="0"/>
                  </a:moveTo>
                  <a:lnTo>
                    <a:pt x="945" y="16"/>
                  </a:lnTo>
                  <a:lnTo>
                    <a:pt x="1020" y="50"/>
                  </a:lnTo>
                  <a:lnTo>
                    <a:pt x="1029" y="59"/>
                  </a:lnTo>
                  <a:lnTo>
                    <a:pt x="1037" y="75"/>
                  </a:lnTo>
                  <a:lnTo>
                    <a:pt x="1037" y="84"/>
                  </a:lnTo>
                  <a:lnTo>
                    <a:pt x="1029" y="92"/>
                  </a:lnTo>
                  <a:lnTo>
                    <a:pt x="1020" y="92"/>
                  </a:lnTo>
                  <a:lnTo>
                    <a:pt x="1004" y="101"/>
                  </a:lnTo>
                  <a:lnTo>
                    <a:pt x="928" y="126"/>
                  </a:lnTo>
                  <a:lnTo>
                    <a:pt x="853" y="160"/>
                  </a:lnTo>
                  <a:lnTo>
                    <a:pt x="769" y="202"/>
                  </a:lnTo>
                  <a:lnTo>
                    <a:pt x="636" y="244"/>
                  </a:lnTo>
                  <a:lnTo>
                    <a:pt x="627" y="353"/>
                  </a:lnTo>
                  <a:lnTo>
                    <a:pt x="619" y="480"/>
                  </a:lnTo>
                  <a:lnTo>
                    <a:pt x="602" y="623"/>
                  </a:lnTo>
                  <a:lnTo>
                    <a:pt x="560" y="792"/>
                  </a:lnTo>
                  <a:lnTo>
                    <a:pt x="552" y="817"/>
                  </a:lnTo>
                  <a:lnTo>
                    <a:pt x="527" y="876"/>
                  </a:lnTo>
                  <a:lnTo>
                    <a:pt x="493" y="943"/>
                  </a:lnTo>
                  <a:lnTo>
                    <a:pt x="452" y="994"/>
                  </a:lnTo>
                  <a:lnTo>
                    <a:pt x="410" y="1028"/>
                  </a:lnTo>
                  <a:lnTo>
                    <a:pt x="401" y="1028"/>
                  </a:lnTo>
                  <a:lnTo>
                    <a:pt x="401" y="1019"/>
                  </a:lnTo>
                  <a:lnTo>
                    <a:pt x="410" y="986"/>
                  </a:lnTo>
                  <a:lnTo>
                    <a:pt x="435" y="935"/>
                  </a:lnTo>
                  <a:lnTo>
                    <a:pt x="477" y="859"/>
                  </a:lnTo>
                  <a:lnTo>
                    <a:pt x="510" y="750"/>
                  </a:lnTo>
                  <a:lnTo>
                    <a:pt x="535" y="606"/>
                  </a:lnTo>
                  <a:lnTo>
                    <a:pt x="544" y="438"/>
                  </a:lnTo>
                  <a:lnTo>
                    <a:pt x="544" y="353"/>
                  </a:lnTo>
                  <a:lnTo>
                    <a:pt x="535" y="269"/>
                  </a:lnTo>
                  <a:lnTo>
                    <a:pt x="510" y="210"/>
                  </a:lnTo>
                  <a:lnTo>
                    <a:pt x="510" y="193"/>
                  </a:lnTo>
                  <a:lnTo>
                    <a:pt x="518" y="185"/>
                  </a:lnTo>
                  <a:lnTo>
                    <a:pt x="560" y="185"/>
                  </a:lnTo>
                  <a:lnTo>
                    <a:pt x="585" y="193"/>
                  </a:lnTo>
                  <a:lnTo>
                    <a:pt x="602" y="210"/>
                  </a:lnTo>
                  <a:lnTo>
                    <a:pt x="619" y="219"/>
                  </a:lnTo>
                  <a:lnTo>
                    <a:pt x="728" y="151"/>
                  </a:lnTo>
                  <a:lnTo>
                    <a:pt x="803" y="92"/>
                  </a:lnTo>
                  <a:lnTo>
                    <a:pt x="853" y="59"/>
                  </a:lnTo>
                  <a:lnTo>
                    <a:pt x="870" y="25"/>
                  </a:lnTo>
                  <a:lnTo>
                    <a:pt x="870" y="8"/>
                  </a:lnTo>
                  <a:lnTo>
                    <a:pt x="878" y="0"/>
                  </a:lnTo>
                  <a:lnTo>
                    <a:pt x="886" y="0"/>
                  </a:lnTo>
                  <a:close/>
                  <a:moveTo>
                    <a:pt x="1179" y="328"/>
                  </a:moveTo>
                  <a:lnTo>
                    <a:pt x="1196" y="328"/>
                  </a:lnTo>
                  <a:lnTo>
                    <a:pt x="1221" y="337"/>
                  </a:lnTo>
                  <a:lnTo>
                    <a:pt x="1246" y="353"/>
                  </a:lnTo>
                  <a:lnTo>
                    <a:pt x="1263" y="362"/>
                  </a:lnTo>
                  <a:lnTo>
                    <a:pt x="1280" y="379"/>
                  </a:lnTo>
                  <a:lnTo>
                    <a:pt x="1296" y="387"/>
                  </a:lnTo>
                  <a:lnTo>
                    <a:pt x="1313" y="404"/>
                  </a:lnTo>
                  <a:lnTo>
                    <a:pt x="1313" y="412"/>
                  </a:lnTo>
                  <a:lnTo>
                    <a:pt x="1305" y="421"/>
                  </a:lnTo>
                  <a:lnTo>
                    <a:pt x="1288" y="421"/>
                  </a:lnTo>
                  <a:lnTo>
                    <a:pt x="1263" y="438"/>
                  </a:lnTo>
                  <a:lnTo>
                    <a:pt x="1213" y="463"/>
                  </a:lnTo>
                  <a:lnTo>
                    <a:pt x="1146" y="505"/>
                  </a:lnTo>
                  <a:lnTo>
                    <a:pt x="1129" y="514"/>
                  </a:lnTo>
                  <a:lnTo>
                    <a:pt x="1121" y="522"/>
                  </a:lnTo>
                  <a:lnTo>
                    <a:pt x="1112" y="514"/>
                  </a:lnTo>
                  <a:lnTo>
                    <a:pt x="1112" y="497"/>
                  </a:lnTo>
                  <a:lnTo>
                    <a:pt x="1121" y="488"/>
                  </a:lnTo>
                  <a:lnTo>
                    <a:pt x="1137" y="455"/>
                  </a:lnTo>
                  <a:lnTo>
                    <a:pt x="1146" y="429"/>
                  </a:lnTo>
                  <a:lnTo>
                    <a:pt x="1154" y="412"/>
                  </a:lnTo>
                  <a:lnTo>
                    <a:pt x="1154" y="396"/>
                  </a:lnTo>
                  <a:lnTo>
                    <a:pt x="1112" y="396"/>
                  </a:lnTo>
                  <a:lnTo>
                    <a:pt x="786" y="505"/>
                  </a:lnTo>
                  <a:lnTo>
                    <a:pt x="778" y="556"/>
                  </a:lnTo>
                  <a:lnTo>
                    <a:pt x="761" y="648"/>
                  </a:lnTo>
                  <a:lnTo>
                    <a:pt x="736" y="775"/>
                  </a:lnTo>
                  <a:lnTo>
                    <a:pt x="694" y="910"/>
                  </a:lnTo>
                  <a:lnTo>
                    <a:pt x="686" y="918"/>
                  </a:lnTo>
                  <a:lnTo>
                    <a:pt x="636" y="1011"/>
                  </a:lnTo>
                  <a:lnTo>
                    <a:pt x="594" y="1070"/>
                  </a:lnTo>
                  <a:lnTo>
                    <a:pt x="552" y="1087"/>
                  </a:lnTo>
                  <a:lnTo>
                    <a:pt x="544" y="1087"/>
                  </a:lnTo>
                  <a:lnTo>
                    <a:pt x="544" y="1078"/>
                  </a:lnTo>
                  <a:lnTo>
                    <a:pt x="652" y="842"/>
                  </a:lnTo>
                  <a:lnTo>
                    <a:pt x="652" y="834"/>
                  </a:lnTo>
                  <a:lnTo>
                    <a:pt x="661" y="817"/>
                  </a:lnTo>
                  <a:lnTo>
                    <a:pt x="686" y="674"/>
                  </a:lnTo>
                  <a:lnTo>
                    <a:pt x="694" y="564"/>
                  </a:lnTo>
                  <a:lnTo>
                    <a:pt x="694" y="505"/>
                  </a:lnTo>
                  <a:lnTo>
                    <a:pt x="677" y="471"/>
                  </a:lnTo>
                  <a:lnTo>
                    <a:pt x="669" y="446"/>
                  </a:lnTo>
                  <a:lnTo>
                    <a:pt x="669" y="429"/>
                  </a:lnTo>
                  <a:lnTo>
                    <a:pt x="677" y="421"/>
                  </a:lnTo>
                  <a:lnTo>
                    <a:pt x="702" y="421"/>
                  </a:lnTo>
                  <a:lnTo>
                    <a:pt x="728" y="429"/>
                  </a:lnTo>
                  <a:lnTo>
                    <a:pt x="761" y="446"/>
                  </a:lnTo>
                  <a:lnTo>
                    <a:pt x="828" y="429"/>
                  </a:lnTo>
                  <a:lnTo>
                    <a:pt x="895" y="421"/>
                  </a:lnTo>
                  <a:lnTo>
                    <a:pt x="886" y="404"/>
                  </a:lnTo>
                  <a:lnTo>
                    <a:pt x="886" y="396"/>
                  </a:lnTo>
                  <a:lnTo>
                    <a:pt x="878" y="286"/>
                  </a:lnTo>
                  <a:lnTo>
                    <a:pt x="870" y="219"/>
                  </a:lnTo>
                  <a:lnTo>
                    <a:pt x="861" y="185"/>
                  </a:lnTo>
                  <a:lnTo>
                    <a:pt x="861" y="168"/>
                  </a:lnTo>
                  <a:lnTo>
                    <a:pt x="895" y="168"/>
                  </a:lnTo>
                  <a:lnTo>
                    <a:pt x="920" y="176"/>
                  </a:lnTo>
                  <a:lnTo>
                    <a:pt x="970" y="227"/>
                  </a:lnTo>
                  <a:lnTo>
                    <a:pt x="970" y="252"/>
                  </a:lnTo>
                  <a:lnTo>
                    <a:pt x="1037" y="219"/>
                  </a:lnTo>
                  <a:lnTo>
                    <a:pt x="1087" y="219"/>
                  </a:lnTo>
                  <a:lnTo>
                    <a:pt x="1104" y="227"/>
                  </a:lnTo>
                  <a:lnTo>
                    <a:pt x="1121" y="227"/>
                  </a:lnTo>
                  <a:lnTo>
                    <a:pt x="1137" y="244"/>
                  </a:lnTo>
                  <a:lnTo>
                    <a:pt x="1129" y="261"/>
                  </a:lnTo>
                  <a:lnTo>
                    <a:pt x="1112" y="269"/>
                  </a:lnTo>
                  <a:lnTo>
                    <a:pt x="962" y="303"/>
                  </a:lnTo>
                  <a:lnTo>
                    <a:pt x="962" y="396"/>
                  </a:lnTo>
                  <a:lnTo>
                    <a:pt x="970" y="396"/>
                  </a:lnTo>
                  <a:lnTo>
                    <a:pt x="1054" y="370"/>
                  </a:lnTo>
                  <a:lnTo>
                    <a:pt x="1112" y="345"/>
                  </a:lnTo>
                  <a:lnTo>
                    <a:pt x="1162" y="328"/>
                  </a:lnTo>
                  <a:lnTo>
                    <a:pt x="1179" y="328"/>
                  </a:lnTo>
                  <a:close/>
                  <a:moveTo>
                    <a:pt x="886" y="564"/>
                  </a:moveTo>
                  <a:lnTo>
                    <a:pt x="886" y="539"/>
                  </a:lnTo>
                  <a:lnTo>
                    <a:pt x="878" y="514"/>
                  </a:lnTo>
                  <a:lnTo>
                    <a:pt x="870" y="497"/>
                  </a:lnTo>
                  <a:lnTo>
                    <a:pt x="870" y="471"/>
                  </a:lnTo>
                  <a:lnTo>
                    <a:pt x="903" y="471"/>
                  </a:lnTo>
                  <a:lnTo>
                    <a:pt x="920" y="480"/>
                  </a:lnTo>
                  <a:lnTo>
                    <a:pt x="945" y="505"/>
                  </a:lnTo>
                  <a:lnTo>
                    <a:pt x="945" y="539"/>
                  </a:lnTo>
                  <a:lnTo>
                    <a:pt x="937" y="564"/>
                  </a:lnTo>
                  <a:lnTo>
                    <a:pt x="1004" y="530"/>
                  </a:lnTo>
                  <a:lnTo>
                    <a:pt x="1045" y="530"/>
                  </a:lnTo>
                  <a:lnTo>
                    <a:pt x="1096" y="547"/>
                  </a:lnTo>
                  <a:lnTo>
                    <a:pt x="1096" y="564"/>
                  </a:lnTo>
                  <a:lnTo>
                    <a:pt x="1079" y="573"/>
                  </a:lnTo>
                  <a:lnTo>
                    <a:pt x="928" y="623"/>
                  </a:lnTo>
                  <a:lnTo>
                    <a:pt x="928" y="648"/>
                  </a:lnTo>
                  <a:lnTo>
                    <a:pt x="937" y="674"/>
                  </a:lnTo>
                  <a:lnTo>
                    <a:pt x="937" y="682"/>
                  </a:lnTo>
                  <a:lnTo>
                    <a:pt x="945" y="691"/>
                  </a:lnTo>
                  <a:lnTo>
                    <a:pt x="978" y="707"/>
                  </a:lnTo>
                  <a:lnTo>
                    <a:pt x="1020" y="707"/>
                  </a:lnTo>
                  <a:lnTo>
                    <a:pt x="1045" y="699"/>
                  </a:lnTo>
                  <a:lnTo>
                    <a:pt x="1070" y="682"/>
                  </a:lnTo>
                  <a:lnTo>
                    <a:pt x="1087" y="665"/>
                  </a:lnTo>
                  <a:lnTo>
                    <a:pt x="1104" y="640"/>
                  </a:lnTo>
                  <a:lnTo>
                    <a:pt x="1129" y="598"/>
                  </a:lnTo>
                  <a:lnTo>
                    <a:pt x="1129" y="589"/>
                  </a:lnTo>
                  <a:lnTo>
                    <a:pt x="1137" y="581"/>
                  </a:lnTo>
                  <a:lnTo>
                    <a:pt x="1137" y="589"/>
                  </a:lnTo>
                  <a:lnTo>
                    <a:pt x="1146" y="598"/>
                  </a:lnTo>
                  <a:lnTo>
                    <a:pt x="1146" y="606"/>
                  </a:lnTo>
                  <a:lnTo>
                    <a:pt x="1162" y="665"/>
                  </a:lnTo>
                  <a:lnTo>
                    <a:pt x="1179" y="699"/>
                  </a:lnTo>
                  <a:lnTo>
                    <a:pt x="1162" y="733"/>
                  </a:lnTo>
                  <a:lnTo>
                    <a:pt x="1112" y="758"/>
                  </a:lnTo>
                  <a:lnTo>
                    <a:pt x="1104" y="758"/>
                  </a:lnTo>
                  <a:lnTo>
                    <a:pt x="1054" y="766"/>
                  </a:lnTo>
                  <a:lnTo>
                    <a:pt x="1012" y="775"/>
                  </a:lnTo>
                  <a:lnTo>
                    <a:pt x="953" y="766"/>
                  </a:lnTo>
                  <a:lnTo>
                    <a:pt x="912" y="741"/>
                  </a:lnTo>
                  <a:lnTo>
                    <a:pt x="895" y="707"/>
                  </a:lnTo>
                  <a:lnTo>
                    <a:pt x="886" y="674"/>
                  </a:lnTo>
                  <a:lnTo>
                    <a:pt x="886" y="640"/>
                  </a:lnTo>
                  <a:lnTo>
                    <a:pt x="861" y="648"/>
                  </a:lnTo>
                  <a:lnTo>
                    <a:pt x="794" y="648"/>
                  </a:lnTo>
                  <a:lnTo>
                    <a:pt x="786" y="640"/>
                  </a:lnTo>
                  <a:lnTo>
                    <a:pt x="786" y="632"/>
                  </a:lnTo>
                  <a:lnTo>
                    <a:pt x="794" y="623"/>
                  </a:lnTo>
                  <a:lnTo>
                    <a:pt x="886" y="589"/>
                  </a:lnTo>
                  <a:lnTo>
                    <a:pt x="886" y="564"/>
                  </a:lnTo>
                  <a:close/>
                  <a:moveTo>
                    <a:pt x="861" y="817"/>
                  </a:moveTo>
                  <a:lnTo>
                    <a:pt x="886" y="825"/>
                  </a:lnTo>
                  <a:lnTo>
                    <a:pt x="903" y="834"/>
                  </a:lnTo>
                  <a:lnTo>
                    <a:pt x="920" y="851"/>
                  </a:lnTo>
                  <a:lnTo>
                    <a:pt x="920" y="868"/>
                  </a:lnTo>
                  <a:lnTo>
                    <a:pt x="912" y="884"/>
                  </a:lnTo>
                  <a:lnTo>
                    <a:pt x="903" y="910"/>
                  </a:lnTo>
                  <a:lnTo>
                    <a:pt x="861" y="1011"/>
                  </a:lnTo>
                  <a:lnTo>
                    <a:pt x="811" y="1078"/>
                  </a:lnTo>
                  <a:lnTo>
                    <a:pt x="769" y="1120"/>
                  </a:lnTo>
                  <a:lnTo>
                    <a:pt x="728" y="1137"/>
                  </a:lnTo>
                  <a:lnTo>
                    <a:pt x="711" y="1146"/>
                  </a:lnTo>
                  <a:lnTo>
                    <a:pt x="702" y="1146"/>
                  </a:lnTo>
                  <a:lnTo>
                    <a:pt x="702" y="1137"/>
                  </a:lnTo>
                  <a:lnTo>
                    <a:pt x="711" y="1129"/>
                  </a:lnTo>
                  <a:lnTo>
                    <a:pt x="769" y="1045"/>
                  </a:lnTo>
                  <a:lnTo>
                    <a:pt x="811" y="960"/>
                  </a:lnTo>
                  <a:lnTo>
                    <a:pt x="820" y="893"/>
                  </a:lnTo>
                  <a:lnTo>
                    <a:pt x="820" y="859"/>
                  </a:lnTo>
                  <a:lnTo>
                    <a:pt x="811" y="842"/>
                  </a:lnTo>
                  <a:lnTo>
                    <a:pt x="811" y="817"/>
                  </a:lnTo>
                  <a:lnTo>
                    <a:pt x="820" y="809"/>
                  </a:lnTo>
                  <a:lnTo>
                    <a:pt x="845" y="809"/>
                  </a:lnTo>
                  <a:lnTo>
                    <a:pt x="861" y="817"/>
                  </a:lnTo>
                  <a:close/>
                  <a:moveTo>
                    <a:pt x="1004" y="918"/>
                  </a:moveTo>
                  <a:lnTo>
                    <a:pt x="1004" y="876"/>
                  </a:lnTo>
                  <a:lnTo>
                    <a:pt x="995" y="851"/>
                  </a:lnTo>
                  <a:lnTo>
                    <a:pt x="995" y="800"/>
                  </a:lnTo>
                  <a:lnTo>
                    <a:pt x="1037" y="800"/>
                  </a:lnTo>
                  <a:lnTo>
                    <a:pt x="1054" y="809"/>
                  </a:lnTo>
                  <a:lnTo>
                    <a:pt x="1062" y="825"/>
                  </a:lnTo>
                  <a:lnTo>
                    <a:pt x="1070" y="825"/>
                  </a:lnTo>
                  <a:lnTo>
                    <a:pt x="1087" y="842"/>
                  </a:lnTo>
                  <a:lnTo>
                    <a:pt x="1079" y="868"/>
                  </a:lnTo>
                  <a:lnTo>
                    <a:pt x="1079" y="918"/>
                  </a:lnTo>
                  <a:lnTo>
                    <a:pt x="1070" y="994"/>
                  </a:lnTo>
                  <a:lnTo>
                    <a:pt x="1070" y="1028"/>
                  </a:lnTo>
                  <a:lnTo>
                    <a:pt x="1079" y="1053"/>
                  </a:lnTo>
                  <a:lnTo>
                    <a:pt x="1096" y="1070"/>
                  </a:lnTo>
                  <a:lnTo>
                    <a:pt x="1146" y="1095"/>
                  </a:lnTo>
                  <a:lnTo>
                    <a:pt x="1188" y="1095"/>
                  </a:lnTo>
                  <a:lnTo>
                    <a:pt x="1204" y="1087"/>
                  </a:lnTo>
                  <a:lnTo>
                    <a:pt x="1221" y="1087"/>
                  </a:lnTo>
                  <a:lnTo>
                    <a:pt x="1229" y="1078"/>
                  </a:lnTo>
                  <a:lnTo>
                    <a:pt x="1255" y="1036"/>
                  </a:lnTo>
                  <a:lnTo>
                    <a:pt x="1305" y="935"/>
                  </a:lnTo>
                  <a:lnTo>
                    <a:pt x="1313" y="943"/>
                  </a:lnTo>
                  <a:lnTo>
                    <a:pt x="1313" y="969"/>
                  </a:lnTo>
                  <a:lnTo>
                    <a:pt x="1321" y="1011"/>
                  </a:lnTo>
                  <a:lnTo>
                    <a:pt x="1338" y="1061"/>
                  </a:lnTo>
                  <a:lnTo>
                    <a:pt x="1347" y="1078"/>
                  </a:lnTo>
                  <a:lnTo>
                    <a:pt x="1347" y="1095"/>
                  </a:lnTo>
                  <a:lnTo>
                    <a:pt x="1355" y="1095"/>
                  </a:lnTo>
                  <a:lnTo>
                    <a:pt x="1355" y="1104"/>
                  </a:lnTo>
                  <a:lnTo>
                    <a:pt x="1330" y="1137"/>
                  </a:lnTo>
                  <a:lnTo>
                    <a:pt x="1271" y="1171"/>
                  </a:lnTo>
                  <a:lnTo>
                    <a:pt x="1188" y="1179"/>
                  </a:lnTo>
                  <a:lnTo>
                    <a:pt x="1112" y="1171"/>
                  </a:lnTo>
                  <a:lnTo>
                    <a:pt x="1062" y="1146"/>
                  </a:lnTo>
                  <a:lnTo>
                    <a:pt x="1029" y="1104"/>
                  </a:lnTo>
                  <a:lnTo>
                    <a:pt x="1012" y="1061"/>
                  </a:lnTo>
                  <a:lnTo>
                    <a:pt x="1012" y="1011"/>
                  </a:lnTo>
                  <a:lnTo>
                    <a:pt x="1004" y="960"/>
                  </a:lnTo>
                  <a:lnTo>
                    <a:pt x="1004" y="918"/>
                  </a:lnTo>
                  <a:close/>
                  <a:moveTo>
                    <a:pt x="326" y="370"/>
                  </a:moveTo>
                  <a:lnTo>
                    <a:pt x="301" y="362"/>
                  </a:lnTo>
                  <a:lnTo>
                    <a:pt x="276" y="345"/>
                  </a:lnTo>
                  <a:lnTo>
                    <a:pt x="201" y="261"/>
                  </a:lnTo>
                  <a:lnTo>
                    <a:pt x="176" y="235"/>
                  </a:lnTo>
                  <a:lnTo>
                    <a:pt x="159" y="210"/>
                  </a:lnTo>
                  <a:lnTo>
                    <a:pt x="150" y="202"/>
                  </a:lnTo>
                  <a:lnTo>
                    <a:pt x="150" y="176"/>
                  </a:lnTo>
                  <a:lnTo>
                    <a:pt x="159" y="168"/>
                  </a:lnTo>
                  <a:lnTo>
                    <a:pt x="192" y="168"/>
                  </a:lnTo>
                  <a:lnTo>
                    <a:pt x="217" y="176"/>
                  </a:lnTo>
                  <a:lnTo>
                    <a:pt x="251" y="193"/>
                  </a:lnTo>
                  <a:lnTo>
                    <a:pt x="301" y="210"/>
                  </a:lnTo>
                  <a:lnTo>
                    <a:pt x="309" y="219"/>
                  </a:lnTo>
                  <a:lnTo>
                    <a:pt x="318" y="219"/>
                  </a:lnTo>
                  <a:lnTo>
                    <a:pt x="343" y="244"/>
                  </a:lnTo>
                  <a:lnTo>
                    <a:pt x="351" y="261"/>
                  </a:lnTo>
                  <a:lnTo>
                    <a:pt x="360" y="286"/>
                  </a:lnTo>
                  <a:lnTo>
                    <a:pt x="360" y="337"/>
                  </a:lnTo>
                  <a:lnTo>
                    <a:pt x="343" y="370"/>
                  </a:lnTo>
                  <a:lnTo>
                    <a:pt x="326" y="370"/>
                  </a:lnTo>
                  <a:close/>
                  <a:moveTo>
                    <a:pt x="259" y="1019"/>
                  </a:moveTo>
                  <a:lnTo>
                    <a:pt x="251" y="952"/>
                  </a:lnTo>
                  <a:lnTo>
                    <a:pt x="217" y="893"/>
                  </a:lnTo>
                  <a:lnTo>
                    <a:pt x="192" y="851"/>
                  </a:lnTo>
                  <a:lnTo>
                    <a:pt x="184" y="809"/>
                  </a:lnTo>
                  <a:lnTo>
                    <a:pt x="192" y="775"/>
                  </a:lnTo>
                  <a:lnTo>
                    <a:pt x="201" y="750"/>
                  </a:lnTo>
                  <a:lnTo>
                    <a:pt x="217" y="724"/>
                  </a:lnTo>
                  <a:lnTo>
                    <a:pt x="234" y="674"/>
                  </a:lnTo>
                  <a:lnTo>
                    <a:pt x="234" y="657"/>
                  </a:lnTo>
                  <a:lnTo>
                    <a:pt x="217" y="640"/>
                  </a:lnTo>
                  <a:lnTo>
                    <a:pt x="201" y="632"/>
                  </a:lnTo>
                  <a:lnTo>
                    <a:pt x="167" y="632"/>
                  </a:lnTo>
                  <a:lnTo>
                    <a:pt x="125" y="648"/>
                  </a:lnTo>
                  <a:lnTo>
                    <a:pt x="67" y="657"/>
                  </a:lnTo>
                  <a:lnTo>
                    <a:pt x="42" y="657"/>
                  </a:lnTo>
                  <a:lnTo>
                    <a:pt x="17" y="648"/>
                  </a:lnTo>
                  <a:lnTo>
                    <a:pt x="0" y="632"/>
                  </a:lnTo>
                  <a:lnTo>
                    <a:pt x="8" y="623"/>
                  </a:lnTo>
                  <a:lnTo>
                    <a:pt x="25" y="623"/>
                  </a:lnTo>
                  <a:lnTo>
                    <a:pt x="92" y="606"/>
                  </a:lnTo>
                  <a:lnTo>
                    <a:pt x="150" y="581"/>
                  </a:lnTo>
                  <a:lnTo>
                    <a:pt x="209" y="547"/>
                  </a:lnTo>
                  <a:lnTo>
                    <a:pt x="242" y="530"/>
                  </a:lnTo>
                  <a:lnTo>
                    <a:pt x="251" y="530"/>
                  </a:lnTo>
                  <a:lnTo>
                    <a:pt x="268" y="539"/>
                  </a:lnTo>
                  <a:lnTo>
                    <a:pt x="293" y="547"/>
                  </a:lnTo>
                  <a:lnTo>
                    <a:pt x="309" y="556"/>
                  </a:lnTo>
                  <a:lnTo>
                    <a:pt x="334" y="573"/>
                  </a:lnTo>
                  <a:lnTo>
                    <a:pt x="351" y="589"/>
                  </a:lnTo>
                  <a:lnTo>
                    <a:pt x="368" y="598"/>
                  </a:lnTo>
                  <a:lnTo>
                    <a:pt x="368" y="623"/>
                  </a:lnTo>
                  <a:lnTo>
                    <a:pt x="351" y="640"/>
                  </a:lnTo>
                  <a:lnTo>
                    <a:pt x="309" y="691"/>
                  </a:lnTo>
                  <a:lnTo>
                    <a:pt x="276" y="758"/>
                  </a:lnTo>
                  <a:lnTo>
                    <a:pt x="259" y="817"/>
                  </a:lnTo>
                  <a:lnTo>
                    <a:pt x="268" y="851"/>
                  </a:lnTo>
                  <a:lnTo>
                    <a:pt x="301" y="893"/>
                  </a:lnTo>
                  <a:lnTo>
                    <a:pt x="326" y="935"/>
                  </a:lnTo>
                  <a:lnTo>
                    <a:pt x="334" y="986"/>
                  </a:lnTo>
                  <a:lnTo>
                    <a:pt x="334" y="1011"/>
                  </a:lnTo>
                  <a:lnTo>
                    <a:pt x="318" y="1036"/>
                  </a:lnTo>
                  <a:lnTo>
                    <a:pt x="309" y="1061"/>
                  </a:lnTo>
                  <a:lnTo>
                    <a:pt x="293" y="1070"/>
                  </a:lnTo>
                  <a:lnTo>
                    <a:pt x="284" y="1078"/>
                  </a:lnTo>
                  <a:lnTo>
                    <a:pt x="268" y="1087"/>
                  </a:lnTo>
                  <a:lnTo>
                    <a:pt x="293" y="1087"/>
                  </a:lnTo>
                  <a:lnTo>
                    <a:pt x="351" y="1095"/>
                  </a:lnTo>
                  <a:lnTo>
                    <a:pt x="410" y="1112"/>
                  </a:lnTo>
                  <a:lnTo>
                    <a:pt x="493" y="1137"/>
                  </a:lnTo>
                  <a:lnTo>
                    <a:pt x="585" y="1163"/>
                  </a:lnTo>
                  <a:lnTo>
                    <a:pt x="694" y="1196"/>
                  </a:lnTo>
                  <a:lnTo>
                    <a:pt x="828" y="1222"/>
                  </a:lnTo>
                  <a:lnTo>
                    <a:pt x="995" y="1238"/>
                  </a:lnTo>
                  <a:lnTo>
                    <a:pt x="1196" y="1247"/>
                  </a:lnTo>
                  <a:lnTo>
                    <a:pt x="1413" y="1238"/>
                  </a:lnTo>
                  <a:lnTo>
                    <a:pt x="1447" y="1238"/>
                  </a:lnTo>
                  <a:lnTo>
                    <a:pt x="1447" y="1247"/>
                  </a:lnTo>
                  <a:lnTo>
                    <a:pt x="1372" y="1297"/>
                  </a:lnTo>
                  <a:lnTo>
                    <a:pt x="1146" y="1398"/>
                  </a:lnTo>
                  <a:lnTo>
                    <a:pt x="1096" y="1407"/>
                  </a:lnTo>
                  <a:lnTo>
                    <a:pt x="1012" y="1390"/>
                  </a:lnTo>
                  <a:lnTo>
                    <a:pt x="895" y="1356"/>
                  </a:lnTo>
                  <a:lnTo>
                    <a:pt x="769" y="1306"/>
                  </a:lnTo>
                  <a:lnTo>
                    <a:pt x="636" y="1247"/>
                  </a:lnTo>
                  <a:lnTo>
                    <a:pt x="493" y="1196"/>
                  </a:lnTo>
                  <a:lnTo>
                    <a:pt x="376" y="1154"/>
                  </a:lnTo>
                  <a:lnTo>
                    <a:pt x="268" y="1137"/>
                  </a:lnTo>
                  <a:lnTo>
                    <a:pt x="209" y="1154"/>
                  </a:lnTo>
                  <a:lnTo>
                    <a:pt x="167" y="1179"/>
                  </a:lnTo>
                  <a:lnTo>
                    <a:pt x="134" y="1205"/>
                  </a:lnTo>
                  <a:lnTo>
                    <a:pt x="100" y="1213"/>
                  </a:lnTo>
                  <a:lnTo>
                    <a:pt x="84" y="1213"/>
                  </a:lnTo>
                  <a:lnTo>
                    <a:pt x="67" y="1205"/>
                  </a:lnTo>
                  <a:lnTo>
                    <a:pt x="42" y="1188"/>
                  </a:lnTo>
                  <a:lnTo>
                    <a:pt x="25" y="1179"/>
                  </a:lnTo>
                  <a:lnTo>
                    <a:pt x="0" y="1154"/>
                  </a:lnTo>
                  <a:lnTo>
                    <a:pt x="0" y="1146"/>
                  </a:lnTo>
                  <a:lnTo>
                    <a:pt x="8" y="1137"/>
                  </a:lnTo>
                  <a:lnTo>
                    <a:pt x="25" y="1137"/>
                  </a:lnTo>
                  <a:lnTo>
                    <a:pt x="75" y="1129"/>
                  </a:lnTo>
                  <a:lnTo>
                    <a:pt x="117" y="1112"/>
                  </a:lnTo>
                  <a:lnTo>
                    <a:pt x="167" y="1095"/>
                  </a:lnTo>
                  <a:lnTo>
                    <a:pt x="242" y="1087"/>
                  </a:lnTo>
                  <a:lnTo>
                    <a:pt x="242" y="1078"/>
                  </a:lnTo>
                  <a:lnTo>
                    <a:pt x="259" y="1045"/>
                  </a:lnTo>
                  <a:lnTo>
                    <a:pt x="259" y="10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82" name="Freeform 686"/>
            <p:cNvSpPr>
              <a:spLocks noEditPoints="1"/>
            </p:cNvSpPr>
            <p:nvPr/>
          </p:nvSpPr>
          <p:spPr bwMode="auto">
            <a:xfrm>
              <a:off x="22971" y="12694"/>
              <a:ext cx="1414" cy="1197"/>
            </a:xfrm>
            <a:custGeom>
              <a:avLst/>
              <a:gdLst/>
              <a:ahLst/>
              <a:cxnLst>
                <a:cxn ang="0">
                  <a:pos x="987" y="287"/>
                </a:cxn>
                <a:cxn ang="0">
                  <a:pos x="996" y="354"/>
                </a:cxn>
                <a:cxn ang="0">
                  <a:pos x="962" y="523"/>
                </a:cxn>
                <a:cxn ang="0">
                  <a:pos x="762" y="540"/>
                </a:cxn>
                <a:cxn ang="0">
                  <a:pos x="720" y="565"/>
                </a:cxn>
                <a:cxn ang="0">
                  <a:pos x="653" y="346"/>
                </a:cxn>
                <a:cxn ang="0">
                  <a:pos x="711" y="312"/>
                </a:cxn>
                <a:cxn ang="0">
                  <a:pos x="887" y="261"/>
                </a:cxn>
                <a:cxn ang="0">
                  <a:pos x="904" y="379"/>
                </a:cxn>
                <a:cxn ang="0">
                  <a:pos x="845" y="320"/>
                </a:cxn>
                <a:cxn ang="0">
                  <a:pos x="736" y="405"/>
                </a:cxn>
                <a:cxn ang="0">
                  <a:pos x="879" y="464"/>
                </a:cxn>
                <a:cxn ang="0">
                  <a:pos x="1289" y="68"/>
                </a:cxn>
                <a:cxn ang="0">
                  <a:pos x="1263" y="202"/>
                </a:cxn>
                <a:cxn ang="0">
                  <a:pos x="1230" y="506"/>
                </a:cxn>
                <a:cxn ang="0">
                  <a:pos x="1155" y="868"/>
                </a:cxn>
                <a:cxn ang="0">
                  <a:pos x="1063" y="818"/>
                </a:cxn>
                <a:cxn ang="0">
                  <a:pos x="703" y="759"/>
                </a:cxn>
                <a:cxn ang="0">
                  <a:pos x="586" y="818"/>
                </a:cxn>
                <a:cxn ang="0">
                  <a:pos x="511" y="733"/>
                </a:cxn>
                <a:cxn ang="0">
                  <a:pos x="469" y="228"/>
                </a:cxn>
                <a:cxn ang="0">
                  <a:pos x="435" y="76"/>
                </a:cxn>
                <a:cxn ang="0">
                  <a:pos x="728" y="93"/>
                </a:cxn>
                <a:cxn ang="0">
                  <a:pos x="1113" y="9"/>
                </a:cxn>
                <a:cxn ang="0">
                  <a:pos x="1038" y="683"/>
                </a:cxn>
                <a:cxn ang="0">
                  <a:pos x="1105" y="658"/>
                </a:cxn>
                <a:cxn ang="0">
                  <a:pos x="1130" y="110"/>
                </a:cxn>
                <a:cxn ang="0">
                  <a:pos x="1029" y="101"/>
                </a:cxn>
                <a:cxn ang="0">
                  <a:pos x="586" y="177"/>
                </a:cxn>
                <a:cxn ang="0">
                  <a:pos x="586" y="658"/>
                </a:cxn>
                <a:cxn ang="0">
                  <a:pos x="803" y="691"/>
                </a:cxn>
                <a:cxn ang="0">
                  <a:pos x="210" y="101"/>
                </a:cxn>
                <a:cxn ang="0">
                  <a:pos x="168" y="17"/>
                </a:cxn>
                <a:cxn ang="0">
                  <a:pos x="302" y="59"/>
                </a:cxn>
                <a:cxn ang="0">
                  <a:pos x="352" y="127"/>
                </a:cxn>
                <a:cxn ang="0">
                  <a:pos x="343" y="202"/>
                </a:cxn>
                <a:cxn ang="0">
                  <a:pos x="210" y="101"/>
                </a:cxn>
                <a:cxn ang="0">
                  <a:pos x="260" y="481"/>
                </a:cxn>
                <a:cxn ang="0">
                  <a:pos x="134" y="464"/>
                </a:cxn>
                <a:cxn ang="0">
                  <a:pos x="9" y="447"/>
                </a:cxn>
                <a:cxn ang="0">
                  <a:pos x="101" y="422"/>
                </a:cxn>
                <a:cxn ang="0">
                  <a:pos x="285" y="337"/>
                </a:cxn>
                <a:cxn ang="0">
                  <a:pos x="385" y="405"/>
                </a:cxn>
                <a:cxn ang="0">
                  <a:pos x="368" y="464"/>
                </a:cxn>
                <a:cxn ang="0">
                  <a:pos x="285" y="582"/>
                </a:cxn>
                <a:cxn ang="0">
                  <a:pos x="302" y="725"/>
                </a:cxn>
                <a:cxn ang="0">
                  <a:pos x="335" y="868"/>
                </a:cxn>
                <a:cxn ang="0">
                  <a:pos x="452" y="927"/>
                </a:cxn>
                <a:cxn ang="0">
                  <a:pos x="987" y="1037"/>
                </a:cxn>
                <a:cxn ang="0">
                  <a:pos x="1414" y="1045"/>
                </a:cxn>
                <a:cxn ang="0">
                  <a:pos x="1138" y="1188"/>
                </a:cxn>
                <a:cxn ang="0">
                  <a:pos x="803" y="1113"/>
                </a:cxn>
                <a:cxn ang="0">
                  <a:pos x="377" y="953"/>
                </a:cxn>
                <a:cxn ang="0">
                  <a:pos x="176" y="961"/>
                </a:cxn>
                <a:cxn ang="0">
                  <a:pos x="34" y="978"/>
                </a:cxn>
                <a:cxn ang="0">
                  <a:pos x="17" y="927"/>
                </a:cxn>
                <a:cxn ang="0">
                  <a:pos x="285" y="877"/>
                </a:cxn>
              </a:cxnLst>
              <a:rect l="0" t="0" r="r" b="b"/>
              <a:pathLst>
                <a:path w="1414" h="1197">
                  <a:moveTo>
                    <a:pt x="929" y="253"/>
                  </a:moveTo>
                  <a:lnTo>
                    <a:pt x="937" y="253"/>
                  </a:lnTo>
                  <a:lnTo>
                    <a:pt x="971" y="270"/>
                  </a:lnTo>
                  <a:lnTo>
                    <a:pt x="987" y="287"/>
                  </a:lnTo>
                  <a:lnTo>
                    <a:pt x="1004" y="295"/>
                  </a:lnTo>
                  <a:lnTo>
                    <a:pt x="1021" y="312"/>
                  </a:lnTo>
                  <a:lnTo>
                    <a:pt x="1013" y="337"/>
                  </a:lnTo>
                  <a:lnTo>
                    <a:pt x="996" y="354"/>
                  </a:lnTo>
                  <a:lnTo>
                    <a:pt x="971" y="396"/>
                  </a:lnTo>
                  <a:lnTo>
                    <a:pt x="946" y="472"/>
                  </a:lnTo>
                  <a:lnTo>
                    <a:pt x="979" y="506"/>
                  </a:lnTo>
                  <a:lnTo>
                    <a:pt x="962" y="523"/>
                  </a:lnTo>
                  <a:lnTo>
                    <a:pt x="862" y="531"/>
                  </a:lnTo>
                  <a:lnTo>
                    <a:pt x="812" y="531"/>
                  </a:lnTo>
                  <a:lnTo>
                    <a:pt x="778" y="540"/>
                  </a:lnTo>
                  <a:lnTo>
                    <a:pt x="762" y="540"/>
                  </a:lnTo>
                  <a:lnTo>
                    <a:pt x="762" y="565"/>
                  </a:lnTo>
                  <a:lnTo>
                    <a:pt x="753" y="573"/>
                  </a:lnTo>
                  <a:lnTo>
                    <a:pt x="736" y="573"/>
                  </a:lnTo>
                  <a:lnTo>
                    <a:pt x="720" y="565"/>
                  </a:lnTo>
                  <a:lnTo>
                    <a:pt x="703" y="531"/>
                  </a:lnTo>
                  <a:lnTo>
                    <a:pt x="703" y="506"/>
                  </a:lnTo>
                  <a:lnTo>
                    <a:pt x="678" y="405"/>
                  </a:lnTo>
                  <a:lnTo>
                    <a:pt x="653" y="346"/>
                  </a:lnTo>
                  <a:lnTo>
                    <a:pt x="644" y="312"/>
                  </a:lnTo>
                  <a:lnTo>
                    <a:pt x="644" y="304"/>
                  </a:lnTo>
                  <a:lnTo>
                    <a:pt x="695" y="304"/>
                  </a:lnTo>
                  <a:lnTo>
                    <a:pt x="711" y="312"/>
                  </a:lnTo>
                  <a:lnTo>
                    <a:pt x="720" y="312"/>
                  </a:lnTo>
                  <a:lnTo>
                    <a:pt x="803" y="295"/>
                  </a:lnTo>
                  <a:lnTo>
                    <a:pt x="862" y="278"/>
                  </a:lnTo>
                  <a:lnTo>
                    <a:pt x="887" y="261"/>
                  </a:lnTo>
                  <a:lnTo>
                    <a:pt x="904" y="253"/>
                  </a:lnTo>
                  <a:lnTo>
                    <a:pt x="929" y="253"/>
                  </a:lnTo>
                  <a:close/>
                  <a:moveTo>
                    <a:pt x="879" y="464"/>
                  </a:moveTo>
                  <a:lnTo>
                    <a:pt x="904" y="379"/>
                  </a:lnTo>
                  <a:lnTo>
                    <a:pt x="904" y="354"/>
                  </a:lnTo>
                  <a:lnTo>
                    <a:pt x="912" y="337"/>
                  </a:lnTo>
                  <a:lnTo>
                    <a:pt x="895" y="320"/>
                  </a:lnTo>
                  <a:lnTo>
                    <a:pt x="845" y="320"/>
                  </a:lnTo>
                  <a:lnTo>
                    <a:pt x="795" y="337"/>
                  </a:lnTo>
                  <a:lnTo>
                    <a:pt x="753" y="346"/>
                  </a:lnTo>
                  <a:lnTo>
                    <a:pt x="728" y="354"/>
                  </a:lnTo>
                  <a:lnTo>
                    <a:pt x="736" y="405"/>
                  </a:lnTo>
                  <a:lnTo>
                    <a:pt x="753" y="489"/>
                  </a:lnTo>
                  <a:lnTo>
                    <a:pt x="795" y="481"/>
                  </a:lnTo>
                  <a:lnTo>
                    <a:pt x="845" y="464"/>
                  </a:lnTo>
                  <a:lnTo>
                    <a:pt x="879" y="464"/>
                  </a:lnTo>
                  <a:close/>
                  <a:moveTo>
                    <a:pt x="1146" y="0"/>
                  </a:moveTo>
                  <a:lnTo>
                    <a:pt x="1188" y="9"/>
                  </a:lnTo>
                  <a:lnTo>
                    <a:pt x="1238" y="34"/>
                  </a:lnTo>
                  <a:lnTo>
                    <a:pt x="1289" y="68"/>
                  </a:lnTo>
                  <a:lnTo>
                    <a:pt x="1314" y="101"/>
                  </a:lnTo>
                  <a:lnTo>
                    <a:pt x="1305" y="127"/>
                  </a:lnTo>
                  <a:lnTo>
                    <a:pt x="1280" y="160"/>
                  </a:lnTo>
                  <a:lnTo>
                    <a:pt x="1263" y="202"/>
                  </a:lnTo>
                  <a:lnTo>
                    <a:pt x="1247" y="270"/>
                  </a:lnTo>
                  <a:lnTo>
                    <a:pt x="1247" y="329"/>
                  </a:lnTo>
                  <a:lnTo>
                    <a:pt x="1238" y="405"/>
                  </a:lnTo>
                  <a:lnTo>
                    <a:pt x="1230" y="506"/>
                  </a:lnTo>
                  <a:lnTo>
                    <a:pt x="1222" y="615"/>
                  </a:lnTo>
                  <a:lnTo>
                    <a:pt x="1205" y="717"/>
                  </a:lnTo>
                  <a:lnTo>
                    <a:pt x="1180" y="801"/>
                  </a:lnTo>
                  <a:lnTo>
                    <a:pt x="1155" y="868"/>
                  </a:lnTo>
                  <a:lnTo>
                    <a:pt x="1121" y="894"/>
                  </a:lnTo>
                  <a:lnTo>
                    <a:pt x="1105" y="894"/>
                  </a:lnTo>
                  <a:lnTo>
                    <a:pt x="1088" y="868"/>
                  </a:lnTo>
                  <a:lnTo>
                    <a:pt x="1063" y="818"/>
                  </a:lnTo>
                  <a:lnTo>
                    <a:pt x="1021" y="742"/>
                  </a:lnTo>
                  <a:lnTo>
                    <a:pt x="879" y="742"/>
                  </a:lnTo>
                  <a:lnTo>
                    <a:pt x="778" y="750"/>
                  </a:lnTo>
                  <a:lnTo>
                    <a:pt x="703" y="759"/>
                  </a:lnTo>
                  <a:lnTo>
                    <a:pt x="653" y="767"/>
                  </a:lnTo>
                  <a:lnTo>
                    <a:pt x="594" y="767"/>
                  </a:lnTo>
                  <a:lnTo>
                    <a:pt x="594" y="801"/>
                  </a:lnTo>
                  <a:lnTo>
                    <a:pt x="586" y="818"/>
                  </a:lnTo>
                  <a:lnTo>
                    <a:pt x="569" y="818"/>
                  </a:lnTo>
                  <a:lnTo>
                    <a:pt x="552" y="809"/>
                  </a:lnTo>
                  <a:lnTo>
                    <a:pt x="527" y="784"/>
                  </a:lnTo>
                  <a:lnTo>
                    <a:pt x="511" y="733"/>
                  </a:lnTo>
                  <a:lnTo>
                    <a:pt x="502" y="666"/>
                  </a:lnTo>
                  <a:lnTo>
                    <a:pt x="502" y="573"/>
                  </a:lnTo>
                  <a:lnTo>
                    <a:pt x="494" y="379"/>
                  </a:lnTo>
                  <a:lnTo>
                    <a:pt x="469" y="228"/>
                  </a:lnTo>
                  <a:lnTo>
                    <a:pt x="427" y="110"/>
                  </a:lnTo>
                  <a:lnTo>
                    <a:pt x="419" y="101"/>
                  </a:lnTo>
                  <a:lnTo>
                    <a:pt x="419" y="93"/>
                  </a:lnTo>
                  <a:lnTo>
                    <a:pt x="435" y="76"/>
                  </a:lnTo>
                  <a:lnTo>
                    <a:pt x="452" y="76"/>
                  </a:lnTo>
                  <a:lnTo>
                    <a:pt x="519" y="110"/>
                  </a:lnTo>
                  <a:lnTo>
                    <a:pt x="527" y="118"/>
                  </a:lnTo>
                  <a:lnTo>
                    <a:pt x="728" y="93"/>
                  </a:lnTo>
                  <a:lnTo>
                    <a:pt x="879" y="68"/>
                  </a:lnTo>
                  <a:lnTo>
                    <a:pt x="987" y="42"/>
                  </a:lnTo>
                  <a:lnTo>
                    <a:pt x="1063" y="25"/>
                  </a:lnTo>
                  <a:lnTo>
                    <a:pt x="1113" y="9"/>
                  </a:lnTo>
                  <a:lnTo>
                    <a:pt x="1146" y="0"/>
                  </a:lnTo>
                  <a:close/>
                  <a:moveTo>
                    <a:pt x="987" y="666"/>
                  </a:moveTo>
                  <a:lnTo>
                    <a:pt x="1013" y="666"/>
                  </a:lnTo>
                  <a:lnTo>
                    <a:pt x="1038" y="683"/>
                  </a:lnTo>
                  <a:lnTo>
                    <a:pt x="1054" y="700"/>
                  </a:lnTo>
                  <a:lnTo>
                    <a:pt x="1088" y="700"/>
                  </a:lnTo>
                  <a:lnTo>
                    <a:pt x="1105" y="683"/>
                  </a:lnTo>
                  <a:lnTo>
                    <a:pt x="1105" y="658"/>
                  </a:lnTo>
                  <a:lnTo>
                    <a:pt x="1138" y="430"/>
                  </a:lnTo>
                  <a:lnTo>
                    <a:pt x="1146" y="194"/>
                  </a:lnTo>
                  <a:lnTo>
                    <a:pt x="1146" y="143"/>
                  </a:lnTo>
                  <a:lnTo>
                    <a:pt x="1130" y="110"/>
                  </a:lnTo>
                  <a:lnTo>
                    <a:pt x="1121" y="101"/>
                  </a:lnTo>
                  <a:lnTo>
                    <a:pt x="1105" y="93"/>
                  </a:lnTo>
                  <a:lnTo>
                    <a:pt x="1079" y="93"/>
                  </a:lnTo>
                  <a:lnTo>
                    <a:pt x="1029" y="101"/>
                  </a:lnTo>
                  <a:lnTo>
                    <a:pt x="954" y="110"/>
                  </a:lnTo>
                  <a:lnTo>
                    <a:pt x="753" y="143"/>
                  </a:lnTo>
                  <a:lnTo>
                    <a:pt x="661" y="160"/>
                  </a:lnTo>
                  <a:lnTo>
                    <a:pt x="586" y="177"/>
                  </a:lnTo>
                  <a:lnTo>
                    <a:pt x="561" y="177"/>
                  </a:lnTo>
                  <a:lnTo>
                    <a:pt x="561" y="287"/>
                  </a:lnTo>
                  <a:lnTo>
                    <a:pt x="569" y="447"/>
                  </a:lnTo>
                  <a:lnTo>
                    <a:pt x="586" y="658"/>
                  </a:lnTo>
                  <a:lnTo>
                    <a:pt x="594" y="691"/>
                  </a:lnTo>
                  <a:lnTo>
                    <a:pt x="594" y="717"/>
                  </a:lnTo>
                  <a:lnTo>
                    <a:pt x="703" y="708"/>
                  </a:lnTo>
                  <a:lnTo>
                    <a:pt x="803" y="691"/>
                  </a:lnTo>
                  <a:lnTo>
                    <a:pt x="887" y="683"/>
                  </a:lnTo>
                  <a:lnTo>
                    <a:pt x="954" y="666"/>
                  </a:lnTo>
                  <a:lnTo>
                    <a:pt x="987" y="666"/>
                  </a:lnTo>
                  <a:close/>
                  <a:moveTo>
                    <a:pt x="210" y="101"/>
                  </a:moveTo>
                  <a:lnTo>
                    <a:pt x="168" y="59"/>
                  </a:lnTo>
                  <a:lnTo>
                    <a:pt x="159" y="42"/>
                  </a:lnTo>
                  <a:lnTo>
                    <a:pt x="168" y="25"/>
                  </a:lnTo>
                  <a:lnTo>
                    <a:pt x="168" y="17"/>
                  </a:lnTo>
                  <a:lnTo>
                    <a:pt x="201" y="17"/>
                  </a:lnTo>
                  <a:lnTo>
                    <a:pt x="226" y="25"/>
                  </a:lnTo>
                  <a:lnTo>
                    <a:pt x="260" y="42"/>
                  </a:lnTo>
                  <a:lnTo>
                    <a:pt x="302" y="59"/>
                  </a:lnTo>
                  <a:lnTo>
                    <a:pt x="310" y="68"/>
                  </a:lnTo>
                  <a:lnTo>
                    <a:pt x="327" y="76"/>
                  </a:lnTo>
                  <a:lnTo>
                    <a:pt x="352" y="101"/>
                  </a:lnTo>
                  <a:lnTo>
                    <a:pt x="352" y="127"/>
                  </a:lnTo>
                  <a:lnTo>
                    <a:pt x="360" y="152"/>
                  </a:lnTo>
                  <a:lnTo>
                    <a:pt x="360" y="177"/>
                  </a:lnTo>
                  <a:lnTo>
                    <a:pt x="352" y="194"/>
                  </a:lnTo>
                  <a:lnTo>
                    <a:pt x="343" y="202"/>
                  </a:lnTo>
                  <a:lnTo>
                    <a:pt x="310" y="202"/>
                  </a:lnTo>
                  <a:lnTo>
                    <a:pt x="293" y="194"/>
                  </a:lnTo>
                  <a:lnTo>
                    <a:pt x="276" y="177"/>
                  </a:lnTo>
                  <a:lnTo>
                    <a:pt x="210" y="101"/>
                  </a:lnTo>
                  <a:close/>
                  <a:moveTo>
                    <a:pt x="184" y="624"/>
                  </a:moveTo>
                  <a:lnTo>
                    <a:pt x="201" y="590"/>
                  </a:lnTo>
                  <a:lnTo>
                    <a:pt x="251" y="523"/>
                  </a:lnTo>
                  <a:lnTo>
                    <a:pt x="260" y="481"/>
                  </a:lnTo>
                  <a:lnTo>
                    <a:pt x="243" y="447"/>
                  </a:lnTo>
                  <a:lnTo>
                    <a:pt x="235" y="438"/>
                  </a:lnTo>
                  <a:lnTo>
                    <a:pt x="218" y="438"/>
                  </a:lnTo>
                  <a:lnTo>
                    <a:pt x="134" y="464"/>
                  </a:lnTo>
                  <a:lnTo>
                    <a:pt x="67" y="472"/>
                  </a:lnTo>
                  <a:lnTo>
                    <a:pt x="42" y="472"/>
                  </a:lnTo>
                  <a:lnTo>
                    <a:pt x="9" y="455"/>
                  </a:lnTo>
                  <a:lnTo>
                    <a:pt x="9" y="447"/>
                  </a:lnTo>
                  <a:lnTo>
                    <a:pt x="17" y="447"/>
                  </a:lnTo>
                  <a:lnTo>
                    <a:pt x="26" y="438"/>
                  </a:lnTo>
                  <a:lnTo>
                    <a:pt x="34" y="438"/>
                  </a:lnTo>
                  <a:lnTo>
                    <a:pt x="101" y="422"/>
                  </a:lnTo>
                  <a:lnTo>
                    <a:pt x="168" y="388"/>
                  </a:lnTo>
                  <a:lnTo>
                    <a:pt x="226" y="354"/>
                  </a:lnTo>
                  <a:lnTo>
                    <a:pt x="268" y="337"/>
                  </a:lnTo>
                  <a:lnTo>
                    <a:pt x="285" y="337"/>
                  </a:lnTo>
                  <a:lnTo>
                    <a:pt x="302" y="346"/>
                  </a:lnTo>
                  <a:lnTo>
                    <a:pt x="352" y="379"/>
                  </a:lnTo>
                  <a:lnTo>
                    <a:pt x="368" y="388"/>
                  </a:lnTo>
                  <a:lnTo>
                    <a:pt x="385" y="405"/>
                  </a:lnTo>
                  <a:lnTo>
                    <a:pt x="394" y="422"/>
                  </a:lnTo>
                  <a:lnTo>
                    <a:pt x="394" y="430"/>
                  </a:lnTo>
                  <a:lnTo>
                    <a:pt x="377" y="447"/>
                  </a:lnTo>
                  <a:lnTo>
                    <a:pt x="368" y="464"/>
                  </a:lnTo>
                  <a:lnTo>
                    <a:pt x="318" y="514"/>
                  </a:lnTo>
                  <a:lnTo>
                    <a:pt x="310" y="531"/>
                  </a:lnTo>
                  <a:lnTo>
                    <a:pt x="302" y="540"/>
                  </a:lnTo>
                  <a:lnTo>
                    <a:pt x="285" y="582"/>
                  </a:lnTo>
                  <a:lnTo>
                    <a:pt x="268" y="615"/>
                  </a:lnTo>
                  <a:lnTo>
                    <a:pt x="268" y="649"/>
                  </a:lnTo>
                  <a:lnTo>
                    <a:pt x="276" y="683"/>
                  </a:lnTo>
                  <a:lnTo>
                    <a:pt x="302" y="725"/>
                  </a:lnTo>
                  <a:lnTo>
                    <a:pt x="327" y="776"/>
                  </a:lnTo>
                  <a:lnTo>
                    <a:pt x="343" y="826"/>
                  </a:lnTo>
                  <a:lnTo>
                    <a:pt x="343" y="851"/>
                  </a:lnTo>
                  <a:lnTo>
                    <a:pt x="335" y="868"/>
                  </a:lnTo>
                  <a:lnTo>
                    <a:pt x="318" y="877"/>
                  </a:lnTo>
                  <a:lnTo>
                    <a:pt x="310" y="885"/>
                  </a:lnTo>
                  <a:lnTo>
                    <a:pt x="377" y="902"/>
                  </a:lnTo>
                  <a:lnTo>
                    <a:pt x="452" y="927"/>
                  </a:lnTo>
                  <a:lnTo>
                    <a:pt x="552" y="953"/>
                  </a:lnTo>
                  <a:lnTo>
                    <a:pt x="670" y="986"/>
                  </a:lnTo>
                  <a:lnTo>
                    <a:pt x="812" y="1012"/>
                  </a:lnTo>
                  <a:lnTo>
                    <a:pt x="987" y="1037"/>
                  </a:lnTo>
                  <a:lnTo>
                    <a:pt x="1197" y="1045"/>
                  </a:lnTo>
                  <a:lnTo>
                    <a:pt x="1389" y="1037"/>
                  </a:lnTo>
                  <a:lnTo>
                    <a:pt x="1406" y="1037"/>
                  </a:lnTo>
                  <a:lnTo>
                    <a:pt x="1414" y="1045"/>
                  </a:lnTo>
                  <a:lnTo>
                    <a:pt x="1397" y="1062"/>
                  </a:lnTo>
                  <a:lnTo>
                    <a:pt x="1347" y="1096"/>
                  </a:lnTo>
                  <a:lnTo>
                    <a:pt x="1213" y="1163"/>
                  </a:lnTo>
                  <a:lnTo>
                    <a:pt x="1138" y="1188"/>
                  </a:lnTo>
                  <a:lnTo>
                    <a:pt x="1088" y="1197"/>
                  </a:lnTo>
                  <a:lnTo>
                    <a:pt x="1013" y="1188"/>
                  </a:lnTo>
                  <a:lnTo>
                    <a:pt x="921" y="1155"/>
                  </a:lnTo>
                  <a:lnTo>
                    <a:pt x="803" y="1113"/>
                  </a:lnTo>
                  <a:lnTo>
                    <a:pt x="703" y="1062"/>
                  </a:lnTo>
                  <a:lnTo>
                    <a:pt x="561" y="1012"/>
                  </a:lnTo>
                  <a:lnTo>
                    <a:pt x="452" y="969"/>
                  </a:lnTo>
                  <a:lnTo>
                    <a:pt x="377" y="953"/>
                  </a:lnTo>
                  <a:lnTo>
                    <a:pt x="318" y="936"/>
                  </a:lnTo>
                  <a:lnTo>
                    <a:pt x="276" y="936"/>
                  </a:lnTo>
                  <a:lnTo>
                    <a:pt x="218" y="944"/>
                  </a:lnTo>
                  <a:lnTo>
                    <a:pt x="176" y="961"/>
                  </a:lnTo>
                  <a:lnTo>
                    <a:pt x="126" y="995"/>
                  </a:lnTo>
                  <a:lnTo>
                    <a:pt x="92" y="1003"/>
                  </a:lnTo>
                  <a:lnTo>
                    <a:pt x="59" y="986"/>
                  </a:lnTo>
                  <a:lnTo>
                    <a:pt x="34" y="978"/>
                  </a:lnTo>
                  <a:lnTo>
                    <a:pt x="0" y="944"/>
                  </a:lnTo>
                  <a:lnTo>
                    <a:pt x="0" y="936"/>
                  </a:lnTo>
                  <a:lnTo>
                    <a:pt x="9" y="927"/>
                  </a:lnTo>
                  <a:lnTo>
                    <a:pt x="17" y="927"/>
                  </a:lnTo>
                  <a:lnTo>
                    <a:pt x="168" y="894"/>
                  </a:lnTo>
                  <a:lnTo>
                    <a:pt x="268" y="885"/>
                  </a:lnTo>
                  <a:lnTo>
                    <a:pt x="285" y="885"/>
                  </a:lnTo>
                  <a:lnTo>
                    <a:pt x="285" y="877"/>
                  </a:lnTo>
                  <a:lnTo>
                    <a:pt x="268" y="809"/>
                  </a:lnTo>
                  <a:lnTo>
                    <a:pt x="201" y="674"/>
                  </a:lnTo>
                  <a:lnTo>
                    <a:pt x="184" y="6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83" name="Freeform 687"/>
            <p:cNvSpPr>
              <a:spLocks noEditPoints="1"/>
            </p:cNvSpPr>
            <p:nvPr/>
          </p:nvSpPr>
          <p:spPr bwMode="auto">
            <a:xfrm>
              <a:off x="24628" y="12551"/>
              <a:ext cx="1413" cy="1424"/>
            </a:xfrm>
            <a:custGeom>
              <a:avLst/>
              <a:gdLst/>
              <a:ahLst/>
              <a:cxnLst>
                <a:cxn ang="0">
                  <a:pos x="301" y="624"/>
                </a:cxn>
                <a:cxn ang="0">
                  <a:pos x="284" y="725"/>
                </a:cxn>
                <a:cxn ang="0">
                  <a:pos x="234" y="624"/>
                </a:cxn>
                <a:cxn ang="0">
                  <a:pos x="25" y="1028"/>
                </a:cxn>
                <a:cxn ang="0">
                  <a:pos x="368" y="868"/>
                </a:cxn>
                <a:cxn ang="0">
                  <a:pos x="184" y="851"/>
                </a:cxn>
                <a:cxn ang="0">
                  <a:pos x="334" y="801"/>
                </a:cxn>
                <a:cxn ang="0">
                  <a:pos x="493" y="556"/>
                </a:cxn>
                <a:cxn ang="0">
                  <a:pos x="234" y="581"/>
                </a:cxn>
                <a:cxn ang="0">
                  <a:pos x="0" y="565"/>
                </a:cxn>
                <a:cxn ang="0">
                  <a:pos x="142" y="531"/>
                </a:cxn>
                <a:cxn ang="0">
                  <a:pos x="393" y="345"/>
                </a:cxn>
                <a:cxn ang="0">
                  <a:pos x="234" y="320"/>
                </a:cxn>
                <a:cxn ang="0">
                  <a:pos x="393" y="109"/>
                </a:cxn>
                <a:cxn ang="0">
                  <a:pos x="359" y="17"/>
                </a:cxn>
                <a:cxn ang="0">
                  <a:pos x="451" y="17"/>
                </a:cxn>
                <a:cxn ang="0">
                  <a:pos x="485" y="168"/>
                </a:cxn>
                <a:cxn ang="0">
                  <a:pos x="635" y="244"/>
                </a:cxn>
                <a:cxn ang="0">
                  <a:pos x="476" y="320"/>
                </a:cxn>
                <a:cxn ang="0">
                  <a:pos x="677" y="421"/>
                </a:cxn>
                <a:cxn ang="0">
                  <a:pos x="610" y="489"/>
                </a:cxn>
                <a:cxn ang="0">
                  <a:pos x="585" y="548"/>
                </a:cxn>
                <a:cxn ang="0">
                  <a:pos x="527" y="691"/>
                </a:cxn>
                <a:cxn ang="0">
                  <a:pos x="560" y="742"/>
                </a:cxn>
                <a:cxn ang="0">
                  <a:pos x="568" y="801"/>
                </a:cxn>
                <a:cxn ang="0">
                  <a:pos x="460" y="868"/>
                </a:cxn>
                <a:cxn ang="0">
                  <a:pos x="619" y="910"/>
                </a:cxn>
                <a:cxn ang="0">
                  <a:pos x="635" y="969"/>
                </a:cxn>
                <a:cxn ang="0">
                  <a:pos x="443" y="1390"/>
                </a:cxn>
                <a:cxn ang="0">
                  <a:pos x="351" y="1331"/>
                </a:cxn>
                <a:cxn ang="0">
                  <a:pos x="359" y="1163"/>
                </a:cxn>
                <a:cxn ang="0">
                  <a:pos x="200" y="1070"/>
                </a:cxn>
                <a:cxn ang="0">
                  <a:pos x="0" y="1045"/>
                </a:cxn>
                <a:cxn ang="0">
                  <a:pos x="853" y="84"/>
                </a:cxn>
                <a:cxn ang="0">
                  <a:pos x="970" y="168"/>
                </a:cxn>
                <a:cxn ang="0">
                  <a:pos x="1070" y="371"/>
                </a:cxn>
                <a:cxn ang="0">
                  <a:pos x="1171" y="362"/>
                </a:cxn>
                <a:cxn ang="0">
                  <a:pos x="1204" y="463"/>
                </a:cxn>
                <a:cxn ang="0">
                  <a:pos x="1112" y="851"/>
                </a:cxn>
                <a:cxn ang="0">
                  <a:pos x="1263" y="1171"/>
                </a:cxn>
                <a:cxn ang="0">
                  <a:pos x="1363" y="1045"/>
                </a:cxn>
                <a:cxn ang="0">
                  <a:pos x="1413" y="1264"/>
                </a:cxn>
                <a:cxn ang="0">
                  <a:pos x="1279" y="1289"/>
                </a:cxn>
                <a:cxn ang="0">
                  <a:pos x="1037" y="851"/>
                </a:cxn>
                <a:cxn ang="0">
                  <a:pos x="995" y="472"/>
                </a:cxn>
                <a:cxn ang="0">
                  <a:pos x="961" y="885"/>
                </a:cxn>
                <a:cxn ang="0">
                  <a:pos x="945" y="978"/>
                </a:cxn>
                <a:cxn ang="0">
                  <a:pos x="669" y="1171"/>
                </a:cxn>
                <a:cxn ang="0">
                  <a:pos x="568" y="1230"/>
                </a:cxn>
                <a:cxn ang="0">
                  <a:pos x="786" y="801"/>
                </a:cxn>
                <a:cxn ang="0">
                  <a:pos x="719" y="691"/>
                </a:cxn>
                <a:cxn ang="0">
                  <a:pos x="819" y="632"/>
                </a:cxn>
                <a:cxn ang="0">
                  <a:pos x="719" y="497"/>
                </a:cxn>
                <a:cxn ang="0">
                  <a:pos x="844" y="463"/>
                </a:cxn>
              </a:cxnLst>
              <a:rect l="0" t="0" r="r" b="b"/>
              <a:pathLst>
                <a:path w="1413" h="1424">
                  <a:moveTo>
                    <a:pt x="242" y="615"/>
                  </a:moveTo>
                  <a:lnTo>
                    <a:pt x="242" y="607"/>
                  </a:lnTo>
                  <a:lnTo>
                    <a:pt x="250" y="598"/>
                  </a:lnTo>
                  <a:lnTo>
                    <a:pt x="259" y="607"/>
                  </a:lnTo>
                  <a:lnTo>
                    <a:pt x="301" y="624"/>
                  </a:lnTo>
                  <a:lnTo>
                    <a:pt x="351" y="674"/>
                  </a:lnTo>
                  <a:lnTo>
                    <a:pt x="351" y="725"/>
                  </a:lnTo>
                  <a:lnTo>
                    <a:pt x="334" y="742"/>
                  </a:lnTo>
                  <a:lnTo>
                    <a:pt x="301" y="742"/>
                  </a:lnTo>
                  <a:lnTo>
                    <a:pt x="284" y="725"/>
                  </a:lnTo>
                  <a:lnTo>
                    <a:pt x="276" y="708"/>
                  </a:lnTo>
                  <a:lnTo>
                    <a:pt x="259" y="683"/>
                  </a:lnTo>
                  <a:lnTo>
                    <a:pt x="250" y="666"/>
                  </a:lnTo>
                  <a:lnTo>
                    <a:pt x="242" y="640"/>
                  </a:lnTo>
                  <a:lnTo>
                    <a:pt x="234" y="624"/>
                  </a:lnTo>
                  <a:lnTo>
                    <a:pt x="242" y="615"/>
                  </a:lnTo>
                  <a:close/>
                  <a:moveTo>
                    <a:pt x="0" y="1045"/>
                  </a:moveTo>
                  <a:lnTo>
                    <a:pt x="0" y="1037"/>
                  </a:lnTo>
                  <a:lnTo>
                    <a:pt x="8" y="1028"/>
                  </a:lnTo>
                  <a:lnTo>
                    <a:pt x="25" y="1028"/>
                  </a:lnTo>
                  <a:lnTo>
                    <a:pt x="117" y="1011"/>
                  </a:lnTo>
                  <a:lnTo>
                    <a:pt x="234" y="986"/>
                  </a:lnTo>
                  <a:lnTo>
                    <a:pt x="376" y="961"/>
                  </a:lnTo>
                  <a:lnTo>
                    <a:pt x="376" y="893"/>
                  </a:lnTo>
                  <a:lnTo>
                    <a:pt x="368" y="868"/>
                  </a:lnTo>
                  <a:lnTo>
                    <a:pt x="368" y="851"/>
                  </a:lnTo>
                  <a:lnTo>
                    <a:pt x="284" y="868"/>
                  </a:lnTo>
                  <a:lnTo>
                    <a:pt x="225" y="868"/>
                  </a:lnTo>
                  <a:lnTo>
                    <a:pt x="200" y="860"/>
                  </a:lnTo>
                  <a:lnTo>
                    <a:pt x="184" y="851"/>
                  </a:lnTo>
                  <a:lnTo>
                    <a:pt x="184" y="843"/>
                  </a:lnTo>
                  <a:lnTo>
                    <a:pt x="192" y="834"/>
                  </a:lnTo>
                  <a:lnTo>
                    <a:pt x="217" y="826"/>
                  </a:lnTo>
                  <a:lnTo>
                    <a:pt x="259" y="817"/>
                  </a:lnTo>
                  <a:lnTo>
                    <a:pt x="334" y="801"/>
                  </a:lnTo>
                  <a:lnTo>
                    <a:pt x="435" y="767"/>
                  </a:lnTo>
                  <a:lnTo>
                    <a:pt x="435" y="758"/>
                  </a:lnTo>
                  <a:lnTo>
                    <a:pt x="443" y="742"/>
                  </a:lnTo>
                  <a:lnTo>
                    <a:pt x="476" y="632"/>
                  </a:lnTo>
                  <a:lnTo>
                    <a:pt x="493" y="556"/>
                  </a:lnTo>
                  <a:lnTo>
                    <a:pt x="493" y="539"/>
                  </a:lnTo>
                  <a:lnTo>
                    <a:pt x="485" y="522"/>
                  </a:lnTo>
                  <a:lnTo>
                    <a:pt x="485" y="514"/>
                  </a:lnTo>
                  <a:lnTo>
                    <a:pt x="351" y="548"/>
                  </a:lnTo>
                  <a:lnTo>
                    <a:pt x="234" y="581"/>
                  </a:lnTo>
                  <a:lnTo>
                    <a:pt x="150" y="607"/>
                  </a:lnTo>
                  <a:lnTo>
                    <a:pt x="100" y="624"/>
                  </a:lnTo>
                  <a:lnTo>
                    <a:pt x="25" y="598"/>
                  </a:lnTo>
                  <a:lnTo>
                    <a:pt x="8" y="581"/>
                  </a:lnTo>
                  <a:lnTo>
                    <a:pt x="0" y="565"/>
                  </a:lnTo>
                  <a:lnTo>
                    <a:pt x="0" y="556"/>
                  </a:lnTo>
                  <a:lnTo>
                    <a:pt x="8" y="548"/>
                  </a:lnTo>
                  <a:lnTo>
                    <a:pt x="33" y="548"/>
                  </a:lnTo>
                  <a:lnTo>
                    <a:pt x="75" y="539"/>
                  </a:lnTo>
                  <a:lnTo>
                    <a:pt x="142" y="531"/>
                  </a:lnTo>
                  <a:lnTo>
                    <a:pt x="250" y="506"/>
                  </a:lnTo>
                  <a:lnTo>
                    <a:pt x="401" y="472"/>
                  </a:lnTo>
                  <a:lnTo>
                    <a:pt x="401" y="345"/>
                  </a:lnTo>
                  <a:lnTo>
                    <a:pt x="393" y="337"/>
                  </a:lnTo>
                  <a:lnTo>
                    <a:pt x="393" y="345"/>
                  </a:lnTo>
                  <a:lnTo>
                    <a:pt x="359" y="345"/>
                  </a:lnTo>
                  <a:lnTo>
                    <a:pt x="326" y="354"/>
                  </a:lnTo>
                  <a:lnTo>
                    <a:pt x="301" y="354"/>
                  </a:lnTo>
                  <a:lnTo>
                    <a:pt x="250" y="337"/>
                  </a:lnTo>
                  <a:lnTo>
                    <a:pt x="234" y="320"/>
                  </a:lnTo>
                  <a:lnTo>
                    <a:pt x="242" y="312"/>
                  </a:lnTo>
                  <a:lnTo>
                    <a:pt x="276" y="303"/>
                  </a:lnTo>
                  <a:lnTo>
                    <a:pt x="326" y="286"/>
                  </a:lnTo>
                  <a:lnTo>
                    <a:pt x="401" y="278"/>
                  </a:lnTo>
                  <a:lnTo>
                    <a:pt x="393" y="109"/>
                  </a:lnTo>
                  <a:lnTo>
                    <a:pt x="393" y="93"/>
                  </a:lnTo>
                  <a:lnTo>
                    <a:pt x="384" y="84"/>
                  </a:lnTo>
                  <a:lnTo>
                    <a:pt x="368" y="51"/>
                  </a:lnTo>
                  <a:lnTo>
                    <a:pt x="368" y="34"/>
                  </a:lnTo>
                  <a:lnTo>
                    <a:pt x="359" y="17"/>
                  </a:lnTo>
                  <a:lnTo>
                    <a:pt x="359" y="8"/>
                  </a:lnTo>
                  <a:lnTo>
                    <a:pt x="368" y="0"/>
                  </a:lnTo>
                  <a:lnTo>
                    <a:pt x="401" y="0"/>
                  </a:lnTo>
                  <a:lnTo>
                    <a:pt x="418" y="8"/>
                  </a:lnTo>
                  <a:lnTo>
                    <a:pt x="451" y="17"/>
                  </a:lnTo>
                  <a:lnTo>
                    <a:pt x="485" y="42"/>
                  </a:lnTo>
                  <a:lnTo>
                    <a:pt x="510" y="59"/>
                  </a:lnTo>
                  <a:lnTo>
                    <a:pt x="510" y="84"/>
                  </a:lnTo>
                  <a:lnTo>
                    <a:pt x="501" y="109"/>
                  </a:lnTo>
                  <a:lnTo>
                    <a:pt x="485" y="168"/>
                  </a:lnTo>
                  <a:lnTo>
                    <a:pt x="485" y="244"/>
                  </a:lnTo>
                  <a:lnTo>
                    <a:pt x="527" y="227"/>
                  </a:lnTo>
                  <a:lnTo>
                    <a:pt x="593" y="227"/>
                  </a:lnTo>
                  <a:lnTo>
                    <a:pt x="619" y="236"/>
                  </a:lnTo>
                  <a:lnTo>
                    <a:pt x="635" y="244"/>
                  </a:lnTo>
                  <a:lnTo>
                    <a:pt x="644" y="253"/>
                  </a:lnTo>
                  <a:lnTo>
                    <a:pt x="635" y="270"/>
                  </a:lnTo>
                  <a:lnTo>
                    <a:pt x="610" y="286"/>
                  </a:lnTo>
                  <a:lnTo>
                    <a:pt x="560" y="303"/>
                  </a:lnTo>
                  <a:lnTo>
                    <a:pt x="476" y="320"/>
                  </a:lnTo>
                  <a:lnTo>
                    <a:pt x="468" y="371"/>
                  </a:lnTo>
                  <a:lnTo>
                    <a:pt x="468" y="455"/>
                  </a:lnTo>
                  <a:lnTo>
                    <a:pt x="577" y="430"/>
                  </a:lnTo>
                  <a:lnTo>
                    <a:pt x="652" y="421"/>
                  </a:lnTo>
                  <a:lnTo>
                    <a:pt x="677" y="421"/>
                  </a:lnTo>
                  <a:lnTo>
                    <a:pt x="711" y="438"/>
                  </a:lnTo>
                  <a:lnTo>
                    <a:pt x="711" y="455"/>
                  </a:lnTo>
                  <a:lnTo>
                    <a:pt x="702" y="472"/>
                  </a:lnTo>
                  <a:lnTo>
                    <a:pt x="669" y="480"/>
                  </a:lnTo>
                  <a:lnTo>
                    <a:pt x="610" y="489"/>
                  </a:lnTo>
                  <a:lnTo>
                    <a:pt x="527" y="506"/>
                  </a:lnTo>
                  <a:lnTo>
                    <a:pt x="535" y="506"/>
                  </a:lnTo>
                  <a:lnTo>
                    <a:pt x="543" y="514"/>
                  </a:lnTo>
                  <a:lnTo>
                    <a:pt x="560" y="522"/>
                  </a:lnTo>
                  <a:lnTo>
                    <a:pt x="585" y="548"/>
                  </a:lnTo>
                  <a:lnTo>
                    <a:pt x="593" y="565"/>
                  </a:lnTo>
                  <a:lnTo>
                    <a:pt x="593" y="581"/>
                  </a:lnTo>
                  <a:lnTo>
                    <a:pt x="585" y="590"/>
                  </a:lnTo>
                  <a:lnTo>
                    <a:pt x="552" y="640"/>
                  </a:lnTo>
                  <a:lnTo>
                    <a:pt x="527" y="691"/>
                  </a:lnTo>
                  <a:lnTo>
                    <a:pt x="493" y="742"/>
                  </a:lnTo>
                  <a:lnTo>
                    <a:pt x="518" y="742"/>
                  </a:lnTo>
                  <a:lnTo>
                    <a:pt x="535" y="733"/>
                  </a:lnTo>
                  <a:lnTo>
                    <a:pt x="543" y="733"/>
                  </a:lnTo>
                  <a:lnTo>
                    <a:pt x="560" y="742"/>
                  </a:lnTo>
                  <a:lnTo>
                    <a:pt x="577" y="742"/>
                  </a:lnTo>
                  <a:lnTo>
                    <a:pt x="593" y="750"/>
                  </a:lnTo>
                  <a:lnTo>
                    <a:pt x="602" y="758"/>
                  </a:lnTo>
                  <a:lnTo>
                    <a:pt x="602" y="784"/>
                  </a:lnTo>
                  <a:lnTo>
                    <a:pt x="568" y="801"/>
                  </a:lnTo>
                  <a:lnTo>
                    <a:pt x="510" y="809"/>
                  </a:lnTo>
                  <a:lnTo>
                    <a:pt x="435" y="834"/>
                  </a:lnTo>
                  <a:lnTo>
                    <a:pt x="451" y="843"/>
                  </a:lnTo>
                  <a:lnTo>
                    <a:pt x="460" y="851"/>
                  </a:lnTo>
                  <a:lnTo>
                    <a:pt x="460" y="868"/>
                  </a:lnTo>
                  <a:lnTo>
                    <a:pt x="451" y="885"/>
                  </a:lnTo>
                  <a:lnTo>
                    <a:pt x="451" y="935"/>
                  </a:lnTo>
                  <a:lnTo>
                    <a:pt x="535" y="919"/>
                  </a:lnTo>
                  <a:lnTo>
                    <a:pt x="593" y="910"/>
                  </a:lnTo>
                  <a:lnTo>
                    <a:pt x="619" y="910"/>
                  </a:lnTo>
                  <a:lnTo>
                    <a:pt x="644" y="919"/>
                  </a:lnTo>
                  <a:lnTo>
                    <a:pt x="660" y="935"/>
                  </a:lnTo>
                  <a:lnTo>
                    <a:pt x="660" y="952"/>
                  </a:lnTo>
                  <a:lnTo>
                    <a:pt x="652" y="961"/>
                  </a:lnTo>
                  <a:lnTo>
                    <a:pt x="635" y="969"/>
                  </a:lnTo>
                  <a:lnTo>
                    <a:pt x="593" y="969"/>
                  </a:lnTo>
                  <a:lnTo>
                    <a:pt x="535" y="978"/>
                  </a:lnTo>
                  <a:lnTo>
                    <a:pt x="451" y="1003"/>
                  </a:lnTo>
                  <a:lnTo>
                    <a:pt x="451" y="1365"/>
                  </a:lnTo>
                  <a:lnTo>
                    <a:pt x="443" y="1390"/>
                  </a:lnTo>
                  <a:lnTo>
                    <a:pt x="426" y="1424"/>
                  </a:lnTo>
                  <a:lnTo>
                    <a:pt x="409" y="1424"/>
                  </a:lnTo>
                  <a:lnTo>
                    <a:pt x="393" y="1407"/>
                  </a:lnTo>
                  <a:lnTo>
                    <a:pt x="376" y="1374"/>
                  </a:lnTo>
                  <a:lnTo>
                    <a:pt x="351" y="1331"/>
                  </a:lnTo>
                  <a:lnTo>
                    <a:pt x="343" y="1289"/>
                  </a:lnTo>
                  <a:lnTo>
                    <a:pt x="343" y="1272"/>
                  </a:lnTo>
                  <a:lnTo>
                    <a:pt x="351" y="1256"/>
                  </a:lnTo>
                  <a:lnTo>
                    <a:pt x="359" y="1222"/>
                  </a:lnTo>
                  <a:lnTo>
                    <a:pt x="359" y="1163"/>
                  </a:lnTo>
                  <a:lnTo>
                    <a:pt x="368" y="1053"/>
                  </a:lnTo>
                  <a:lnTo>
                    <a:pt x="368" y="1020"/>
                  </a:lnTo>
                  <a:lnTo>
                    <a:pt x="359" y="1020"/>
                  </a:lnTo>
                  <a:lnTo>
                    <a:pt x="259" y="1045"/>
                  </a:lnTo>
                  <a:lnTo>
                    <a:pt x="200" y="1070"/>
                  </a:lnTo>
                  <a:lnTo>
                    <a:pt x="125" y="1096"/>
                  </a:lnTo>
                  <a:lnTo>
                    <a:pt x="75" y="1096"/>
                  </a:lnTo>
                  <a:lnTo>
                    <a:pt x="25" y="1079"/>
                  </a:lnTo>
                  <a:lnTo>
                    <a:pt x="8" y="1062"/>
                  </a:lnTo>
                  <a:lnTo>
                    <a:pt x="0" y="1045"/>
                  </a:lnTo>
                  <a:close/>
                  <a:moveTo>
                    <a:pt x="861" y="244"/>
                  </a:moveTo>
                  <a:lnTo>
                    <a:pt x="853" y="177"/>
                  </a:lnTo>
                  <a:lnTo>
                    <a:pt x="828" y="101"/>
                  </a:lnTo>
                  <a:lnTo>
                    <a:pt x="844" y="84"/>
                  </a:lnTo>
                  <a:lnTo>
                    <a:pt x="853" y="84"/>
                  </a:lnTo>
                  <a:lnTo>
                    <a:pt x="869" y="93"/>
                  </a:lnTo>
                  <a:lnTo>
                    <a:pt x="895" y="101"/>
                  </a:lnTo>
                  <a:lnTo>
                    <a:pt x="945" y="135"/>
                  </a:lnTo>
                  <a:lnTo>
                    <a:pt x="970" y="143"/>
                  </a:lnTo>
                  <a:lnTo>
                    <a:pt x="970" y="168"/>
                  </a:lnTo>
                  <a:lnTo>
                    <a:pt x="961" y="194"/>
                  </a:lnTo>
                  <a:lnTo>
                    <a:pt x="945" y="295"/>
                  </a:lnTo>
                  <a:lnTo>
                    <a:pt x="936" y="430"/>
                  </a:lnTo>
                  <a:lnTo>
                    <a:pt x="1020" y="396"/>
                  </a:lnTo>
                  <a:lnTo>
                    <a:pt x="1070" y="371"/>
                  </a:lnTo>
                  <a:lnTo>
                    <a:pt x="1095" y="354"/>
                  </a:lnTo>
                  <a:lnTo>
                    <a:pt x="1112" y="345"/>
                  </a:lnTo>
                  <a:lnTo>
                    <a:pt x="1129" y="345"/>
                  </a:lnTo>
                  <a:lnTo>
                    <a:pt x="1154" y="354"/>
                  </a:lnTo>
                  <a:lnTo>
                    <a:pt x="1171" y="362"/>
                  </a:lnTo>
                  <a:lnTo>
                    <a:pt x="1196" y="379"/>
                  </a:lnTo>
                  <a:lnTo>
                    <a:pt x="1221" y="388"/>
                  </a:lnTo>
                  <a:lnTo>
                    <a:pt x="1237" y="421"/>
                  </a:lnTo>
                  <a:lnTo>
                    <a:pt x="1237" y="430"/>
                  </a:lnTo>
                  <a:lnTo>
                    <a:pt x="1204" y="463"/>
                  </a:lnTo>
                  <a:lnTo>
                    <a:pt x="1171" y="522"/>
                  </a:lnTo>
                  <a:lnTo>
                    <a:pt x="1145" y="607"/>
                  </a:lnTo>
                  <a:lnTo>
                    <a:pt x="1120" y="699"/>
                  </a:lnTo>
                  <a:lnTo>
                    <a:pt x="1112" y="784"/>
                  </a:lnTo>
                  <a:lnTo>
                    <a:pt x="1112" y="851"/>
                  </a:lnTo>
                  <a:lnTo>
                    <a:pt x="1120" y="961"/>
                  </a:lnTo>
                  <a:lnTo>
                    <a:pt x="1145" y="1045"/>
                  </a:lnTo>
                  <a:lnTo>
                    <a:pt x="1187" y="1104"/>
                  </a:lnTo>
                  <a:lnTo>
                    <a:pt x="1221" y="1146"/>
                  </a:lnTo>
                  <a:lnTo>
                    <a:pt x="1263" y="1171"/>
                  </a:lnTo>
                  <a:lnTo>
                    <a:pt x="1288" y="1180"/>
                  </a:lnTo>
                  <a:lnTo>
                    <a:pt x="1296" y="1180"/>
                  </a:lnTo>
                  <a:lnTo>
                    <a:pt x="1321" y="1155"/>
                  </a:lnTo>
                  <a:lnTo>
                    <a:pt x="1346" y="1104"/>
                  </a:lnTo>
                  <a:lnTo>
                    <a:pt x="1363" y="1045"/>
                  </a:lnTo>
                  <a:lnTo>
                    <a:pt x="1388" y="1028"/>
                  </a:lnTo>
                  <a:lnTo>
                    <a:pt x="1388" y="1045"/>
                  </a:lnTo>
                  <a:lnTo>
                    <a:pt x="1396" y="1146"/>
                  </a:lnTo>
                  <a:lnTo>
                    <a:pt x="1405" y="1222"/>
                  </a:lnTo>
                  <a:lnTo>
                    <a:pt x="1413" y="1264"/>
                  </a:lnTo>
                  <a:lnTo>
                    <a:pt x="1413" y="1298"/>
                  </a:lnTo>
                  <a:lnTo>
                    <a:pt x="1405" y="1306"/>
                  </a:lnTo>
                  <a:lnTo>
                    <a:pt x="1388" y="1315"/>
                  </a:lnTo>
                  <a:lnTo>
                    <a:pt x="1380" y="1315"/>
                  </a:lnTo>
                  <a:lnTo>
                    <a:pt x="1279" y="1289"/>
                  </a:lnTo>
                  <a:lnTo>
                    <a:pt x="1179" y="1230"/>
                  </a:lnTo>
                  <a:lnTo>
                    <a:pt x="1104" y="1121"/>
                  </a:lnTo>
                  <a:lnTo>
                    <a:pt x="1070" y="1053"/>
                  </a:lnTo>
                  <a:lnTo>
                    <a:pt x="1045" y="961"/>
                  </a:lnTo>
                  <a:lnTo>
                    <a:pt x="1037" y="851"/>
                  </a:lnTo>
                  <a:lnTo>
                    <a:pt x="1053" y="683"/>
                  </a:lnTo>
                  <a:lnTo>
                    <a:pt x="1079" y="480"/>
                  </a:lnTo>
                  <a:lnTo>
                    <a:pt x="1079" y="463"/>
                  </a:lnTo>
                  <a:lnTo>
                    <a:pt x="1070" y="447"/>
                  </a:lnTo>
                  <a:lnTo>
                    <a:pt x="995" y="472"/>
                  </a:lnTo>
                  <a:lnTo>
                    <a:pt x="928" y="497"/>
                  </a:lnTo>
                  <a:lnTo>
                    <a:pt x="895" y="657"/>
                  </a:lnTo>
                  <a:lnTo>
                    <a:pt x="861" y="784"/>
                  </a:lnTo>
                  <a:lnTo>
                    <a:pt x="928" y="834"/>
                  </a:lnTo>
                  <a:lnTo>
                    <a:pt x="961" y="885"/>
                  </a:lnTo>
                  <a:lnTo>
                    <a:pt x="978" y="944"/>
                  </a:lnTo>
                  <a:lnTo>
                    <a:pt x="978" y="961"/>
                  </a:lnTo>
                  <a:lnTo>
                    <a:pt x="970" y="969"/>
                  </a:lnTo>
                  <a:lnTo>
                    <a:pt x="953" y="978"/>
                  </a:lnTo>
                  <a:lnTo>
                    <a:pt x="945" y="978"/>
                  </a:lnTo>
                  <a:lnTo>
                    <a:pt x="869" y="902"/>
                  </a:lnTo>
                  <a:lnTo>
                    <a:pt x="836" y="860"/>
                  </a:lnTo>
                  <a:lnTo>
                    <a:pt x="786" y="978"/>
                  </a:lnTo>
                  <a:lnTo>
                    <a:pt x="727" y="1079"/>
                  </a:lnTo>
                  <a:lnTo>
                    <a:pt x="669" y="1171"/>
                  </a:lnTo>
                  <a:lnTo>
                    <a:pt x="619" y="1230"/>
                  </a:lnTo>
                  <a:lnTo>
                    <a:pt x="577" y="1256"/>
                  </a:lnTo>
                  <a:lnTo>
                    <a:pt x="560" y="1256"/>
                  </a:lnTo>
                  <a:lnTo>
                    <a:pt x="560" y="1239"/>
                  </a:lnTo>
                  <a:lnTo>
                    <a:pt x="568" y="1230"/>
                  </a:lnTo>
                  <a:lnTo>
                    <a:pt x="568" y="1222"/>
                  </a:lnTo>
                  <a:lnTo>
                    <a:pt x="652" y="1096"/>
                  </a:lnTo>
                  <a:lnTo>
                    <a:pt x="719" y="961"/>
                  </a:lnTo>
                  <a:lnTo>
                    <a:pt x="761" y="860"/>
                  </a:lnTo>
                  <a:lnTo>
                    <a:pt x="786" y="801"/>
                  </a:lnTo>
                  <a:lnTo>
                    <a:pt x="694" y="708"/>
                  </a:lnTo>
                  <a:lnTo>
                    <a:pt x="685" y="691"/>
                  </a:lnTo>
                  <a:lnTo>
                    <a:pt x="685" y="683"/>
                  </a:lnTo>
                  <a:lnTo>
                    <a:pt x="702" y="683"/>
                  </a:lnTo>
                  <a:lnTo>
                    <a:pt x="719" y="691"/>
                  </a:lnTo>
                  <a:lnTo>
                    <a:pt x="736" y="708"/>
                  </a:lnTo>
                  <a:lnTo>
                    <a:pt x="761" y="725"/>
                  </a:lnTo>
                  <a:lnTo>
                    <a:pt x="794" y="742"/>
                  </a:lnTo>
                  <a:lnTo>
                    <a:pt x="803" y="708"/>
                  </a:lnTo>
                  <a:lnTo>
                    <a:pt x="819" y="632"/>
                  </a:lnTo>
                  <a:lnTo>
                    <a:pt x="844" y="522"/>
                  </a:lnTo>
                  <a:lnTo>
                    <a:pt x="819" y="531"/>
                  </a:lnTo>
                  <a:lnTo>
                    <a:pt x="769" y="531"/>
                  </a:lnTo>
                  <a:lnTo>
                    <a:pt x="744" y="522"/>
                  </a:lnTo>
                  <a:lnTo>
                    <a:pt x="719" y="497"/>
                  </a:lnTo>
                  <a:lnTo>
                    <a:pt x="719" y="489"/>
                  </a:lnTo>
                  <a:lnTo>
                    <a:pt x="727" y="489"/>
                  </a:lnTo>
                  <a:lnTo>
                    <a:pt x="752" y="480"/>
                  </a:lnTo>
                  <a:lnTo>
                    <a:pt x="777" y="480"/>
                  </a:lnTo>
                  <a:lnTo>
                    <a:pt x="844" y="463"/>
                  </a:lnTo>
                  <a:lnTo>
                    <a:pt x="861" y="329"/>
                  </a:lnTo>
                  <a:lnTo>
                    <a:pt x="861" y="24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84" name="Freeform 688"/>
            <p:cNvSpPr>
              <a:spLocks noEditPoints="1"/>
            </p:cNvSpPr>
            <p:nvPr/>
          </p:nvSpPr>
          <p:spPr bwMode="auto">
            <a:xfrm>
              <a:off x="26300" y="12593"/>
              <a:ext cx="1431" cy="1391"/>
            </a:xfrm>
            <a:custGeom>
              <a:avLst/>
              <a:gdLst/>
              <a:ahLst/>
              <a:cxnLst>
                <a:cxn ang="0">
                  <a:pos x="460" y="17"/>
                </a:cxn>
                <a:cxn ang="0">
                  <a:pos x="519" y="76"/>
                </a:cxn>
                <a:cxn ang="0">
                  <a:pos x="444" y="202"/>
                </a:cxn>
                <a:cxn ang="0">
                  <a:pos x="260" y="388"/>
                </a:cxn>
                <a:cxn ang="0">
                  <a:pos x="134" y="447"/>
                </a:cxn>
                <a:cxn ang="0">
                  <a:pos x="184" y="379"/>
                </a:cxn>
                <a:cxn ang="0">
                  <a:pos x="352" y="177"/>
                </a:cxn>
                <a:cxn ang="0">
                  <a:pos x="402" y="9"/>
                </a:cxn>
                <a:cxn ang="0">
                  <a:pos x="394" y="742"/>
                </a:cxn>
                <a:cxn ang="0">
                  <a:pos x="385" y="1155"/>
                </a:cxn>
                <a:cxn ang="0">
                  <a:pos x="335" y="1281"/>
                </a:cxn>
                <a:cxn ang="0">
                  <a:pos x="260" y="1138"/>
                </a:cxn>
                <a:cxn ang="0">
                  <a:pos x="293" y="969"/>
                </a:cxn>
                <a:cxn ang="0">
                  <a:pos x="276" y="708"/>
                </a:cxn>
                <a:cxn ang="0">
                  <a:pos x="51" y="885"/>
                </a:cxn>
                <a:cxn ang="0">
                  <a:pos x="0" y="885"/>
                </a:cxn>
                <a:cxn ang="0">
                  <a:pos x="109" y="784"/>
                </a:cxn>
                <a:cxn ang="0">
                  <a:pos x="302" y="573"/>
                </a:cxn>
                <a:cxn ang="0">
                  <a:pos x="402" y="371"/>
                </a:cxn>
                <a:cxn ang="0">
                  <a:pos x="394" y="329"/>
                </a:cxn>
                <a:cxn ang="0">
                  <a:pos x="435" y="329"/>
                </a:cxn>
                <a:cxn ang="0">
                  <a:pos x="519" y="405"/>
                </a:cxn>
                <a:cxn ang="0">
                  <a:pos x="511" y="447"/>
                </a:cxn>
                <a:cxn ang="0">
                  <a:pos x="327" y="657"/>
                </a:cxn>
                <a:cxn ang="0">
                  <a:pos x="394" y="733"/>
                </a:cxn>
                <a:cxn ang="0">
                  <a:pos x="736" y="253"/>
                </a:cxn>
                <a:cxn ang="0">
                  <a:pos x="962" y="202"/>
                </a:cxn>
                <a:cxn ang="0">
                  <a:pos x="1088" y="169"/>
                </a:cxn>
                <a:cxn ang="0">
                  <a:pos x="1155" y="185"/>
                </a:cxn>
                <a:cxn ang="0">
                  <a:pos x="1188" y="219"/>
                </a:cxn>
                <a:cxn ang="0">
                  <a:pos x="912" y="303"/>
                </a:cxn>
                <a:cxn ang="0">
                  <a:pos x="770" y="303"/>
                </a:cxn>
                <a:cxn ang="0">
                  <a:pos x="720" y="270"/>
                </a:cxn>
                <a:cxn ang="0">
                  <a:pos x="544" y="624"/>
                </a:cxn>
                <a:cxn ang="0">
                  <a:pos x="536" y="590"/>
                </a:cxn>
                <a:cxn ang="0">
                  <a:pos x="937" y="514"/>
                </a:cxn>
                <a:cxn ang="0">
                  <a:pos x="1197" y="455"/>
                </a:cxn>
                <a:cxn ang="0">
                  <a:pos x="1289" y="438"/>
                </a:cxn>
                <a:cxn ang="0">
                  <a:pos x="1422" y="489"/>
                </a:cxn>
                <a:cxn ang="0">
                  <a:pos x="1422" y="531"/>
                </a:cxn>
                <a:cxn ang="0">
                  <a:pos x="1330" y="539"/>
                </a:cxn>
                <a:cxn ang="0">
                  <a:pos x="1038" y="582"/>
                </a:cxn>
                <a:cxn ang="0">
                  <a:pos x="1071" y="615"/>
                </a:cxn>
                <a:cxn ang="0">
                  <a:pos x="1071" y="666"/>
                </a:cxn>
                <a:cxn ang="0">
                  <a:pos x="1038" y="1315"/>
                </a:cxn>
                <a:cxn ang="0">
                  <a:pos x="962" y="1382"/>
                </a:cxn>
                <a:cxn ang="0">
                  <a:pos x="803" y="1222"/>
                </a:cxn>
                <a:cxn ang="0">
                  <a:pos x="820" y="1188"/>
                </a:cxn>
                <a:cxn ang="0">
                  <a:pos x="887" y="1205"/>
                </a:cxn>
                <a:cxn ang="0">
                  <a:pos x="954" y="1205"/>
                </a:cxn>
                <a:cxn ang="0">
                  <a:pos x="954" y="666"/>
                </a:cxn>
                <a:cxn ang="0">
                  <a:pos x="812" y="607"/>
                </a:cxn>
                <a:cxn ang="0">
                  <a:pos x="628" y="649"/>
                </a:cxn>
              </a:cxnLst>
              <a:rect l="0" t="0" r="r" b="b"/>
              <a:pathLst>
                <a:path w="1431" h="1391">
                  <a:moveTo>
                    <a:pt x="419" y="0"/>
                  </a:moveTo>
                  <a:lnTo>
                    <a:pt x="444" y="0"/>
                  </a:lnTo>
                  <a:lnTo>
                    <a:pt x="460" y="17"/>
                  </a:lnTo>
                  <a:lnTo>
                    <a:pt x="486" y="34"/>
                  </a:lnTo>
                  <a:lnTo>
                    <a:pt x="502" y="59"/>
                  </a:lnTo>
                  <a:lnTo>
                    <a:pt x="519" y="76"/>
                  </a:lnTo>
                  <a:lnTo>
                    <a:pt x="527" y="93"/>
                  </a:lnTo>
                  <a:lnTo>
                    <a:pt x="527" y="118"/>
                  </a:lnTo>
                  <a:lnTo>
                    <a:pt x="444" y="202"/>
                  </a:lnTo>
                  <a:lnTo>
                    <a:pt x="394" y="261"/>
                  </a:lnTo>
                  <a:lnTo>
                    <a:pt x="327" y="329"/>
                  </a:lnTo>
                  <a:lnTo>
                    <a:pt x="260" y="388"/>
                  </a:lnTo>
                  <a:lnTo>
                    <a:pt x="201" y="430"/>
                  </a:lnTo>
                  <a:lnTo>
                    <a:pt x="143" y="447"/>
                  </a:lnTo>
                  <a:lnTo>
                    <a:pt x="134" y="447"/>
                  </a:lnTo>
                  <a:lnTo>
                    <a:pt x="134" y="438"/>
                  </a:lnTo>
                  <a:lnTo>
                    <a:pt x="151" y="421"/>
                  </a:lnTo>
                  <a:lnTo>
                    <a:pt x="184" y="379"/>
                  </a:lnTo>
                  <a:lnTo>
                    <a:pt x="235" y="320"/>
                  </a:lnTo>
                  <a:lnTo>
                    <a:pt x="293" y="253"/>
                  </a:lnTo>
                  <a:lnTo>
                    <a:pt x="352" y="177"/>
                  </a:lnTo>
                  <a:lnTo>
                    <a:pt x="385" y="110"/>
                  </a:lnTo>
                  <a:lnTo>
                    <a:pt x="402" y="51"/>
                  </a:lnTo>
                  <a:lnTo>
                    <a:pt x="402" y="9"/>
                  </a:lnTo>
                  <a:lnTo>
                    <a:pt x="410" y="0"/>
                  </a:lnTo>
                  <a:lnTo>
                    <a:pt x="419" y="0"/>
                  </a:lnTo>
                  <a:close/>
                  <a:moveTo>
                    <a:pt x="394" y="742"/>
                  </a:moveTo>
                  <a:lnTo>
                    <a:pt x="394" y="775"/>
                  </a:lnTo>
                  <a:lnTo>
                    <a:pt x="385" y="809"/>
                  </a:lnTo>
                  <a:lnTo>
                    <a:pt x="385" y="1155"/>
                  </a:lnTo>
                  <a:lnTo>
                    <a:pt x="377" y="1214"/>
                  </a:lnTo>
                  <a:lnTo>
                    <a:pt x="360" y="1256"/>
                  </a:lnTo>
                  <a:lnTo>
                    <a:pt x="335" y="1281"/>
                  </a:lnTo>
                  <a:lnTo>
                    <a:pt x="302" y="1256"/>
                  </a:lnTo>
                  <a:lnTo>
                    <a:pt x="276" y="1197"/>
                  </a:lnTo>
                  <a:lnTo>
                    <a:pt x="260" y="1138"/>
                  </a:lnTo>
                  <a:lnTo>
                    <a:pt x="268" y="1113"/>
                  </a:lnTo>
                  <a:lnTo>
                    <a:pt x="276" y="1096"/>
                  </a:lnTo>
                  <a:lnTo>
                    <a:pt x="293" y="969"/>
                  </a:lnTo>
                  <a:lnTo>
                    <a:pt x="302" y="851"/>
                  </a:lnTo>
                  <a:lnTo>
                    <a:pt x="293" y="767"/>
                  </a:lnTo>
                  <a:lnTo>
                    <a:pt x="276" y="708"/>
                  </a:lnTo>
                  <a:lnTo>
                    <a:pt x="184" y="792"/>
                  </a:lnTo>
                  <a:lnTo>
                    <a:pt x="109" y="851"/>
                  </a:lnTo>
                  <a:lnTo>
                    <a:pt x="51" y="885"/>
                  </a:lnTo>
                  <a:lnTo>
                    <a:pt x="26" y="893"/>
                  </a:lnTo>
                  <a:lnTo>
                    <a:pt x="9" y="893"/>
                  </a:lnTo>
                  <a:lnTo>
                    <a:pt x="0" y="885"/>
                  </a:lnTo>
                  <a:lnTo>
                    <a:pt x="9" y="877"/>
                  </a:lnTo>
                  <a:lnTo>
                    <a:pt x="26" y="868"/>
                  </a:lnTo>
                  <a:lnTo>
                    <a:pt x="109" y="784"/>
                  </a:lnTo>
                  <a:lnTo>
                    <a:pt x="168" y="716"/>
                  </a:lnTo>
                  <a:lnTo>
                    <a:pt x="235" y="649"/>
                  </a:lnTo>
                  <a:lnTo>
                    <a:pt x="302" y="573"/>
                  </a:lnTo>
                  <a:lnTo>
                    <a:pt x="352" y="497"/>
                  </a:lnTo>
                  <a:lnTo>
                    <a:pt x="385" y="430"/>
                  </a:lnTo>
                  <a:lnTo>
                    <a:pt x="402" y="371"/>
                  </a:lnTo>
                  <a:lnTo>
                    <a:pt x="402" y="354"/>
                  </a:lnTo>
                  <a:lnTo>
                    <a:pt x="394" y="346"/>
                  </a:lnTo>
                  <a:lnTo>
                    <a:pt x="394" y="329"/>
                  </a:lnTo>
                  <a:lnTo>
                    <a:pt x="402" y="320"/>
                  </a:lnTo>
                  <a:lnTo>
                    <a:pt x="419" y="320"/>
                  </a:lnTo>
                  <a:lnTo>
                    <a:pt x="435" y="329"/>
                  </a:lnTo>
                  <a:lnTo>
                    <a:pt x="460" y="337"/>
                  </a:lnTo>
                  <a:lnTo>
                    <a:pt x="511" y="388"/>
                  </a:lnTo>
                  <a:lnTo>
                    <a:pt x="519" y="405"/>
                  </a:lnTo>
                  <a:lnTo>
                    <a:pt x="527" y="413"/>
                  </a:lnTo>
                  <a:lnTo>
                    <a:pt x="527" y="430"/>
                  </a:lnTo>
                  <a:lnTo>
                    <a:pt x="511" y="447"/>
                  </a:lnTo>
                  <a:lnTo>
                    <a:pt x="477" y="489"/>
                  </a:lnTo>
                  <a:lnTo>
                    <a:pt x="410" y="565"/>
                  </a:lnTo>
                  <a:lnTo>
                    <a:pt x="327" y="657"/>
                  </a:lnTo>
                  <a:lnTo>
                    <a:pt x="385" y="716"/>
                  </a:lnTo>
                  <a:lnTo>
                    <a:pt x="385" y="725"/>
                  </a:lnTo>
                  <a:lnTo>
                    <a:pt x="394" y="733"/>
                  </a:lnTo>
                  <a:lnTo>
                    <a:pt x="394" y="742"/>
                  </a:lnTo>
                  <a:close/>
                  <a:moveTo>
                    <a:pt x="720" y="270"/>
                  </a:moveTo>
                  <a:lnTo>
                    <a:pt x="736" y="253"/>
                  </a:lnTo>
                  <a:lnTo>
                    <a:pt x="753" y="253"/>
                  </a:lnTo>
                  <a:lnTo>
                    <a:pt x="879" y="228"/>
                  </a:lnTo>
                  <a:lnTo>
                    <a:pt x="962" y="202"/>
                  </a:lnTo>
                  <a:lnTo>
                    <a:pt x="1012" y="185"/>
                  </a:lnTo>
                  <a:lnTo>
                    <a:pt x="1046" y="177"/>
                  </a:lnTo>
                  <a:lnTo>
                    <a:pt x="1088" y="169"/>
                  </a:lnTo>
                  <a:lnTo>
                    <a:pt x="1113" y="169"/>
                  </a:lnTo>
                  <a:lnTo>
                    <a:pt x="1130" y="177"/>
                  </a:lnTo>
                  <a:lnTo>
                    <a:pt x="1155" y="185"/>
                  </a:lnTo>
                  <a:lnTo>
                    <a:pt x="1171" y="194"/>
                  </a:lnTo>
                  <a:lnTo>
                    <a:pt x="1180" y="202"/>
                  </a:lnTo>
                  <a:lnTo>
                    <a:pt x="1188" y="219"/>
                  </a:lnTo>
                  <a:lnTo>
                    <a:pt x="1171" y="236"/>
                  </a:lnTo>
                  <a:lnTo>
                    <a:pt x="1121" y="253"/>
                  </a:lnTo>
                  <a:lnTo>
                    <a:pt x="912" y="303"/>
                  </a:lnTo>
                  <a:lnTo>
                    <a:pt x="870" y="312"/>
                  </a:lnTo>
                  <a:lnTo>
                    <a:pt x="803" y="312"/>
                  </a:lnTo>
                  <a:lnTo>
                    <a:pt x="770" y="303"/>
                  </a:lnTo>
                  <a:lnTo>
                    <a:pt x="745" y="295"/>
                  </a:lnTo>
                  <a:lnTo>
                    <a:pt x="728" y="287"/>
                  </a:lnTo>
                  <a:lnTo>
                    <a:pt x="720" y="270"/>
                  </a:lnTo>
                  <a:close/>
                  <a:moveTo>
                    <a:pt x="628" y="649"/>
                  </a:moveTo>
                  <a:lnTo>
                    <a:pt x="594" y="641"/>
                  </a:lnTo>
                  <a:lnTo>
                    <a:pt x="544" y="624"/>
                  </a:lnTo>
                  <a:lnTo>
                    <a:pt x="536" y="607"/>
                  </a:lnTo>
                  <a:lnTo>
                    <a:pt x="527" y="598"/>
                  </a:lnTo>
                  <a:lnTo>
                    <a:pt x="536" y="590"/>
                  </a:lnTo>
                  <a:lnTo>
                    <a:pt x="552" y="582"/>
                  </a:lnTo>
                  <a:lnTo>
                    <a:pt x="770" y="539"/>
                  </a:lnTo>
                  <a:lnTo>
                    <a:pt x="937" y="514"/>
                  </a:lnTo>
                  <a:lnTo>
                    <a:pt x="1054" y="489"/>
                  </a:lnTo>
                  <a:lnTo>
                    <a:pt x="1146" y="464"/>
                  </a:lnTo>
                  <a:lnTo>
                    <a:pt x="1197" y="455"/>
                  </a:lnTo>
                  <a:lnTo>
                    <a:pt x="1238" y="447"/>
                  </a:lnTo>
                  <a:lnTo>
                    <a:pt x="1255" y="438"/>
                  </a:lnTo>
                  <a:lnTo>
                    <a:pt x="1289" y="438"/>
                  </a:lnTo>
                  <a:lnTo>
                    <a:pt x="1339" y="447"/>
                  </a:lnTo>
                  <a:lnTo>
                    <a:pt x="1381" y="464"/>
                  </a:lnTo>
                  <a:lnTo>
                    <a:pt x="1422" y="489"/>
                  </a:lnTo>
                  <a:lnTo>
                    <a:pt x="1431" y="514"/>
                  </a:lnTo>
                  <a:lnTo>
                    <a:pt x="1431" y="523"/>
                  </a:lnTo>
                  <a:lnTo>
                    <a:pt x="1422" y="531"/>
                  </a:lnTo>
                  <a:lnTo>
                    <a:pt x="1414" y="531"/>
                  </a:lnTo>
                  <a:lnTo>
                    <a:pt x="1397" y="539"/>
                  </a:lnTo>
                  <a:lnTo>
                    <a:pt x="1330" y="539"/>
                  </a:lnTo>
                  <a:lnTo>
                    <a:pt x="1155" y="548"/>
                  </a:lnTo>
                  <a:lnTo>
                    <a:pt x="1012" y="565"/>
                  </a:lnTo>
                  <a:lnTo>
                    <a:pt x="1038" y="582"/>
                  </a:lnTo>
                  <a:lnTo>
                    <a:pt x="1054" y="590"/>
                  </a:lnTo>
                  <a:lnTo>
                    <a:pt x="1071" y="607"/>
                  </a:lnTo>
                  <a:lnTo>
                    <a:pt x="1071" y="615"/>
                  </a:lnTo>
                  <a:lnTo>
                    <a:pt x="1079" y="624"/>
                  </a:lnTo>
                  <a:lnTo>
                    <a:pt x="1079" y="649"/>
                  </a:lnTo>
                  <a:lnTo>
                    <a:pt x="1071" y="666"/>
                  </a:lnTo>
                  <a:lnTo>
                    <a:pt x="1071" y="1113"/>
                  </a:lnTo>
                  <a:lnTo>
                    <a:pt x="1063" y="1230"/>
                  </a:lnTo>
                  <a:lnTo>
                    <a:pt x="1038" y="1315"/>
                  </a:lnTo>
                  <a:lnTo>
                    <a:pt x="1012" y="1374"/>
                  </a:lnTo>
                  <a:lnTo>
                    <a:pt x="979" y="1391"/>
                  </a:lnTo>
                  <a:lnTo>
                    <a:pt x="962" y="1382"/>
                  </a:lnTo>
                  <a:lnTo>
                    <a:pt x="895" y="1306"/>
                  </a:lnTo>
                  <a:lnTo>
                    <a:pt x="837" y="1256"/>
                  </a:lnTo>
                  <a:lnTo>
                    <a:pt x="803" y="1222"/>
                  </a:lnTo>
                  <a:lnTo>
                    <a:pt x="795" y="1197"/>
                  </a:lnTo>
                  <a:lnTo>
                    <a:pt x="795" y="1188"/>
                  </a:lnTo>
                  <a:lnTo>
                    <a:pt x="820" y="1188"/>
                  </a:lnTo>
                  <a:lnTo>
                    <a:pt x="845" y="1197"/>
                  </a:lnTo>
                  <a:lnTo>
                    <a:pt x="862" y="1197"/>
                  </a:lnTo>
                  <a:lnTo>
                    <a:pt x="887" y="1205"/>
                  </a:lnTo>
                  <a:lnTo>
                    <a:pt x="904" y="1214"/>
                  </a:lnTo>
                  <a:lnTo>
                    <a:pt x="946" y="1214"/>
                  </a:lnTo>
                  <a:lnTo>
                    <a:pt x="954" y="1205"/>
                  </a:lnTo>
                  <a:lnTo>
                    <a:pt x="962" y="1172"/>
                  </a:lnTo>
                  <a:lnTo>
                    <a:pt x="962" y="691"/>
                  </a:lnTo>
                  <a:lnTo>
                    <a:pt x="954" y="666"/>
                  </a:lnTo>
                  <a:lnTo>
                    <a:pt x="937" y="582"/>
                  </a:lnTo>
                  <a:lnTo>
                    <a:pt x="929" y="582"/>
                  </a:lnTo>
                  <a:lnTo>
                    <a:pt x="812" y="607"/>
                  </a:lnTo>
                  <a:lnTo>
                    <a:pt x="720" y="624"/>
                  </a:lnTo>
                  <a:lnTo>
                    <a:pt x="661" y="641"/>
                  </a:lnTo>
                  <a:lnTo>
                    <a:pt x="628" y="6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85" name="Freeform 689"/>
            <p:cNvSpPr>
              <a:spLocks noEditPoints="1"/>
            </p:cNvSpPr>
            <p:nvPr/>
          </p:nvSpPr>
          <p:spPr bwMode="auto">
            <a:xfrm>
              <a:off x="731" y="14489"/>
              <a:ext cx="1196" cy="1374"/>
            </a:xfrm>
            <a:custGeom>
              <a:avLst/>
              <a:gdLst/>
              <a:ahLst/>
              <a:cxnLst>
                <a:cxn ang="0">
                  <a:pos x="17" y="540"/>
                </a:cxn>
                <a:cxn ang="0">
                  <a:pos x="8" y="481"/>
                </a:cxn>
                <a:cxn ang="0">
                  <a:pos x="209" y="228"/>
                </a:cxn>
                <a:cxn ang="0">
                  <a:pos x="209" y="101"/>
                </a:cxn>
                <a:cxn ang="0">
                  <a:pos x="284" y="101"/>
                </a:cxn>
                <a:cxn ang="0">
                  <a:pos x="368" y="135"/>
                </a:cxn>
                <a:cxn ang="0">
                  <a:pos x="318" y="236"/>
                </a:cxn>
                <a:cxn ang="0">
                  <a:pos x="226" y="481"/>
                </a:cxn>
                <a:cxn ang="0">
                  <a:pos x="376" y="430"/>
                </a:cxn>
                <a:cxn ang="0">
                  <a:pos x="477" y="540"/>
                </a:cxn>
                <a:cxn ang="0">
                  <a:pos x="435" y="1003"/>
                </a:cxn>
                <a:cxn ang="0">
                  <a:pos x="360" y="1155"/>
                </a:cxn>
                <a:cxn ang="0">
                  <a:pos x="150" y="1062"/>
                </a:cxn>
                <a:cxn ang="0">
                  <a:pos x="100" y="1121"/>
                </a:cxn>
                <a:cxn ang="0">
                  <a:pos x="33" y="1062"/>
                </a:cxn>
                <a:cxn ang="0">
                  <a:pos x="50" y="860"/>
                </a:cxn>
                <a:cxn ang="0">
                  <a:pos x="142" y="556"/>
                </a:cxn>
                <a:cxn ang="0">
                  <a:pos x="150" y="733"/>
                </a:cxn>
                <a:cxn ang="0">
                  <a:pos x="293" y="717"/>
                </a:cxn>
                <a:cxn ang="0">
                  <a:pos x="309" y="750"/>
                </a:cxn>
                <a:cxn ang="0">
                  <a:pos x="125" y="1020"/>
                </a:cxn>
                <a:cxn ang="0">
                  <a:pos x="301" y="995"/>
                </a:cxn>
                <a:cxn ang="0">
                  <a:pos x="343" y="969"/>
                </a:cxn>
                <a:cxn ang="0">
                  <a:pos x="360" y="565"/>
                </a:cxn>
                <a:cxn ang="0">
                  <a:pos x="334" y="514"/>
                </a:cxn>
                <a:cxn ang="0">
                  <a:pos x="753" y="9"/>
                </a:cxn>
                <a:cxn ang="0">
                  <a:pos x="903" y="59"/>
                </a:cxn>
                <a:cxn ang="0">
                  <a:pos x="895" y="144"/>
                </a:cxn>
                <a:cxn ang="0">
                  <a:pos x="845" y="236"/>
                </a:cxn>
                <a:cxn ang="0">
                  <a:pos x="861" y="430"/>
                </a:cxn>
                <a:cxn ang="0">
                  <a:pos x="987" y="396"/>
                </a:cxn>
                <a:cxn ang="0">
                  <a:pos x="1179" y="455"/>
                </a:cxn>
                <a:cxn ang="0">
                  <a:pos x="1171" y="514"/>
                </a:cxn>
                <a:cxn ang="0">
                  <a:pos x="1129" y="818"/>
                </a:cxn>
                <a:cxn ang="0">
                  <a:pos x="995" y="1307"/>
                </a:cxn>
                <a:cxn ang="0">
                  <a:pos x="853" y="1340"/>
                </a:cxn>
                <a:cxn ang="0">
                  <a:pos x="728" y="1172"/>
                </a:cxn>
                <a:cxn ang="0">
                  <a:pos x="895" y="1214"/>
                </a:cxn>
                <a:cxn ang="0">
                  <a:pos x="1020" y="835"/>
                </a:cxn>
                <a:cxn ang="0">
                  <a:pos x="1004" y="489"/>
                </a:cxn>
                <a:cxn ang="0">
                  <a:pos x="828" y="497"/>
                </a:cxn>
                <a:cxn ang="0">
                  <a:pos x="677" y="497"/>
                </a:cxn>
                <a:cxn ang="0">
                  <a:pos x="510" y="658"/>
                </a:cxn>
                <a:cxn ang="0">
                  <a:pos x="594" y="514"/>
                </a:cxn>
                <a:cxn ang="0">
                  <a:pos x="761" y="169"/>
                </a:cxn>
                <a:cxn ang="0">
                  <a:pos x="761" y="42"/>
                </a:cxn>
                <a:cxn ang="0">
                  <a:pos x="736" y="927"/>
                </a:cxn>
                <a:cxn ang="0">
                  <a:pos x="619" y="792"/>
                </a:cxn>
                <a:cxn ang="0">
                  <a:pos x="627" y="725"/>
                </a:cxn>
                <a:cxn ang="0">
                  <a:pos x="795" y="877"/>
                </a:cxn>
                <a:cxn ang="0">
                  <a:pos x="761" y="927"/>
                </a:cxn>
              </a:cxnLst>
              <a:rect l="0" t="0" r="r" b="b"/>
              <a:pathLst>
                <a:path w="1196" h="1374">
                  <a:moveTo>
                    <a:pt x="58" y="767"/>
                  </a:moveTo>
                  <a:lnTo>
                    <a:pt x="50" y="666"/>
                  </a:lnTo>
                  <a:lnTo>
                    <a:pt x="33" y="590"/>
                  </a:lnTo>
                  <a:lnTo>
                    <a:pt x="17" y="540"/>
                  </a:lnTo>
                  <a:lnTo>
                    <a:pt x="8" y="506"/>
                  </a:lnTo>
                  <a:lnTo>
                    <a:pt x="0" y="497"/>
                  </a:lnTo>
                  <a:lnTo>
                    <a:pt x="0" y="489"/>
                  </a:lnTo>
                  <a:lnTo>
                    <a:pt x="8" y="481"/>
                  </a:lnTo>
                  <a:lnTo>
                    <a:pt x="42" y="481"/>
                  </a:lnTo>
                  <a:lnTo>
                    <a:pt x="92" y="506"/>
                  </a:lnTo>
                  <a:lnTo>
                    <a:pt x="167" y="337"/>
                  </a:lnTo>
                  <a:lnTo>
                    <a:pt x="209" y="228"/>
                  </a:lnTo>
                  <a:lnTo>
                    <a:pt x="217" y="160"/>
                  </a:lnTo>
                  <a:lnTo>
                    <a:pt x="217" y="127"/>
                  </a:lnTo>
                  <a:lnTo>
                    <a:pt x="209" y="118"/>
                  </a:lnTo>
                  <a:lnTo>
                    <a:pt x="209" y="101"/>
                  </a:lnTo>
                  <a:lnTo>
                    <a:pt x="217" y="101"/>
                  </a:lnTo>
                  <a:lnTo>
                    <a:pt x="234" y="93"/>
                  </a:lnTo>
                  <a:lnTo>
                    <a:pt x="259" y="93"/>
                  </a:lnTo>
                  <a:lnTo>
                    <a:pt x="284" y="101"/>
                  </a:lnTo>
                  <a:lnTo>
                    <a:pt x="309" y="101"/>
                  </a:lnTo>
                  <a:lnTo>
                    <a:pt x="334" y="110"/>
                  </a:lnTo>
                  <a:lnTo>
                    <a:pt x="351" y="118"/>
                  </a:lnTo>
                  <a:lnTo>
                    <a:pt x="368" y="135"/>
                  </a:lnTo>
                  <a:lnTo>
                    <a:pt x="376" y="152"/>
                  </a:lnTo>
                  <a:lnTo>
                    <a:pt x="368" y="169"/>
                  </a:lnTo>
                  <a:lnTo>
                    <a:pt x="343" y="194"/>
                  </a:lnTo>
                  <a:lnTo>
                    <a:pt x="318" y="236"/>
                  </a:lnTo>
                  <a:lnTo>
                    <a:pt x="268" y="295"/>
                  </a:lnTo>
                  <a:lnTo>
                    <a:pt x="201" y="388"/>
                  </a:lnTo>
                  <a:lnTo>
                    <a:pt x="117" y="506"/>
                  </a:lnTo>
                  <a:lnTo>
                    <a:pt x="226" y="481"/>
                  </a:lnTo>
                  <a:lnTo>
                    <a:pt x="293" y="455"/>
                  </a:lnTo>
                  <a:lnTo>
                    <a:pt x="334" y="439"/>
                  </a:lnTo>
                  <a:lnTo>
                    <a:pt x="368" y="430"/>
                  </a:lnTo>
                  <a:lnTo>
                    <a:pt x="376" y="430"/>
                  </a:lnTo>
                  <a:lnTo>
                    <a:pt x="460" y="472"/>
                  </a:lnTo>
                  <a:lnTo>
                    <a:pt x="485" y="489"/>
                  </a:lnTo>
                  <a:lnTo>
                    <a:pt x="493" y="514"/>
                  </a:lnTo>
                  <a:lnTo>
                    <a:pt x="477" y="540"/>
                  </a:lnTo>
                  <a:lnTo>
                    <a:pt x="460" y="573"/>
                  </a:lnTo>
                  <a:lnTo>
                    <a:pt x="443" y="641"/>
                  </a:lnTo>
                  <a:lnTo>
                    <a:pt x="443" y="877"/>
                  </a:lnTo>
                  <a:lnTo>
                    <a:pt x="435" y="1003"/>
                  </a:lnTo>
                  <a:lnTo>
                    <a:pt x="401" y="1113"/>
                  </a:lnTo>
                  <a:lnTo>
                    <a:pt x="385" y="1146"/>
                  </a:lnTo>
                  <a:lnTo>
                    <a:pt x="376" y="1155"/>
                  </a:lnTo>
                  <a:lnTo>
                    <a:pt x="360" y="1155"/>
                  </a:lnTo>
                  <a:lnTo>
                    <a:pt x="343" y="1138"/>
                  </a:lnTo>
                  <a:lnTo>
                    <a:pt x="293" y="1045"/>
                  </a:lnTo>
                  <a:lnTo>
                    <a:pt x="201" y="1054"/>
                  </a:lnTo>
                  <a:lnTo>
                    <a:pt x="150" y="1062"/>
                  </a:lnTo>
                  <a:lnTo>
                    <a:pt x="134" y="1071"/>
                  </a:lnTo>
                  <a:lnTo>
                    <a:pt x="117" y="1071"/>
                  </a:lnTo>
                  <a:lnTo>
                    <a:pt x="109" y="1104"/>
                  </a:lnTo>
                  <a:lnTo>
                    <a:pt x="100" y="1121"/>
                  </a:lnTo>
                  <a:lnTo>
                    <a:pt x="84" y="1130"/>
                  </a:lnTo>
                  <a:lnTo>
                    <a:pt x="75" y="1130"/>
                  </a:lnTo>
                  <a:lnTo>
                    <a:pt x="58" y="1113"/>
                  </a:lnTo>
                  <a:lnTo>
                    <a:pt x="33" y="1062"/>
                  </a:lnTo>
                  <a:lnTo>
                    <a:pt x="33" y="995"/>
                  </a:lnTo>
                  <a:lnTo>
                    <a:pt x="42" y="961"/>
                  </a:lnTo>
                  <a:lnTo>
                    <a:pt x="50" y="919"/>
                  </a:lnTo>
                  <a:lnTo>
                    <a:pt x="50" y="860"/>
                  </a:lnTo>
                  <a:lnTo>
                    <a:pt x="58" y="767"/>
                  </a:lnTo>
                  <a:close/>
                  <a:moveTo>
                    <a:pt x="318" y="506"/>
                  </a:moveTo>
                  <a:lnTo>
                    <a:pt x="209" y="540"/>
                  </a:lnTo>
                  <a:lnTo>
                    <a:pt x="142" y="556"/>
                  </a:lnTo>
                  <a:lnTo>
                    <a:pt x="117" y="565"/>
                  </a:lnTo>
                  <a:lnTo>
                    <a:pt x="117" y="742"/>
                  </a:lnTo>
                  <a:lnTo>
                    <a:pt x="134" y="733"/>
                  </a:lnTo>
                  <a:lnTo>
                    <a:pt x="150" y="733"/>
                  </a:lnTo>
                  <a:lnTo>
                    <a:pt x="192" y="717"/>
                  </a:lnTo>
                  <a:lnTo>
                    <a:pt x="226" y="708"/>
                  </a:lnTo>
                  <a:lnTo>
                    <a:pt x="276" y="708"/>
                  </a:lnTo>
                  <a:lnTo>
                    <a:pt x="293" y="717"/>
                  </a:lnTo>
                  <a:lnTo>
                    <a:pt x="301" y="725"/>
                  </a:lnTo>
                  <a:lnTo>
                    <a:pt x="318" y="733"/>
                  </a:lnTo>
                  <a:lnTo>
                    <a:pt x="318" y="742"/>
                  </a:lnTo>
                  <a:lnTo>
                    <a:pt x="309" y="750"/>
                  </a:lnTo>
                  <a:lnTo>
                    <a:pt x="125" y="784"/>
                  </a:lnTo>
                  <a:lnTo>
                    <a:pt x="117" y="784"/>
                  </a:lnTo>
                  <a:lnTo>
                    <a:pt x="125" y="784"/>
                  </a:lnTo>
                  <a:lnTo>
                    <a:pt x="125" y="1020"/>
                  </a:lnTo>
                  <a:lnTo>
                    <a:pt x="192" y="1003"/>
                  </a:lnTo>
                  <a:lnTo>
                    <a:pt x="242" y="986"/>
                  </a:lnTo>
                  <a:lnTo>
                    <a:pt x="284" y="986"/>
                  </a:lnTo>
                  <a:lnTo>
                    <a:pt x="301" y="995"/>
                  </a:lnTo>
                  <a:lnTo>
                    <a:pt x="309" y="995"/>
                  </a:lnTo>
                  <a:lnTo>
                    <a:pt x="326" y="1003"/>
                  </a:lnTo>
                  <a:lnTo>
                    <a:pt x="334" y="1003"/>
                  </a:lnTo>
                  <a:lnTo>
                    <a:pt x="343" y="969"/>
                  </a:lnTo>
                  <a:lnTo>
                    <a:pt x="360" y="894"/>
                  </a:lnTo>
                  <a:lnTo>
                    <a:pt x="368" y="792"/>
                  </a:lnTo>
                  <a:lnTo>
                    <a:pt x="368" y="624"/>
                  </a:lnTo>
                  <a:lnTo>
                    <a:pt x="360" y="565"/>
                  </a:lnTo>
                  <a:lnTo>
                    <a:pt x="360" y="540"/>
                  </a:lnTo>
                  <a:lnTo>
                    <a:pt x="351" y="523"/>
                  </a:lnTo>
                  <a:lnTo>
                    <a:pt x="351" y="514"/>
                  </a:lnTo>
                  <a:lnTo>
                    <a:pt x="334" y="514"/>
                  </a:lnTo>
                  <a:lnTo>
                    <a:pt x="326" y="506"/>
                  </a:lnTo>
                  <a:lnTo>
                    <a:pt x="318" y="506"/>
                  </a:lnTo>
                  <a:close/>
                  <a:moveTo>
                    <a:pt x="753" y="17"/>
                  </a:moveTo>
                  <a:lnTo>
                    <a:pt x="753" y="9"/>
                  </a:lnTo>
                  <a:lnTo>
                    <a:pt x="761" y="0"/>
                  </a:lnTo>
                  <a:lnTo>
                    <a:pt x="803" y="0"/>
                  </a:lnTo>
                  <a:lnTo>
                    <a:pt x="828" y="9"/>
                  </a:lnTo>
                  <a:lnTo>
                    <a:pt x="903" y="59"/>
                  </a:lnTo>
                  <a:lnTo>
                    <a:pt x="912" y="76"/>
                  </a:lnTo>
                  <a:lnTo>
                    <a:pt x="920" y="101"/>
                  </a:lnTo>
                  <a:lnTo>
                    <a:pt x="912" y="118"/>
                  </a:lnTo>
                  <a:lnTo>
                    <a:pt x="895" y="144"/>
                  </a:lnTo>
                  <a:lnTo>
                    <a:pt x="887" y="160"/>
                  </a:lnTo>
                  <a:lnTo>
                    <a:pt x="870" y="177"/>
                  </a:lnTo>
                  <a:lnTo>
                    <a:pt x="861" y="203"/>
                  </a:lnTo>
                  <a:lnTo>
                    <a:pt x="845" y="236"/>
                  </a:lnTo>
                  <a:lnTo>
                    <a:pt x="811" y="295"/>
                  </a:lnTo>
                  <a:lnTo>
                    <a:pt x="694" y="472"/>
                  </a:lnTo>
                  <a:lnTo>
                    <a:pt x="803" y="447"/>
                  </a:lnTo>
                  <a:lnTo>
                    <a:pt x="861" y="430"/>
                  </a:lnTo>
                  <a:lnTo>
                    <a:pt x="895" y="422"/>
                  </a:lnTo>
                  <a:lnTo>
                    <a:pt x="912" y="422"/>
                  </a:lnTo>
                  <a:lnTo>
                    <a:pt x="953" y="405"/>
                  </a:lnTo>
                  <a:lnTo>
                    <a:pt x="987" y="396"/>
                  </a:lnTo>
                  <a:lnTo>
                    <a:pt x="1037" y="396"/>
                  </a:lnTo>
                  <a:lnTo>
                    <a:pt x="1079" y="405"/>
                  </a:lnTo>
                  <a:lnTo>
                    <a:pt x="1137" y="430"/>
                  </a:lnTo>
                  <a:lnTo>
                    <a:pt x="1179" y="455"/>
                  </a:lnTo>
                  <a:lnTo>
                    <a:pt x="1196" y="481"/>
                  </a:lnTo>
                  <a:lnTo>
                    <a:pt x="1196" y="489"/>
                  </a:lnTo>
                  <a:lnTo>
                    <a:pt x="1188" y="506"/>
                  </a:lnTo>
                  <a:lnTo>
                    <a:pt x="1171" y="514"/>
                  </a:lnTo>
                  <a:lnTo>
                    <a:pt x="1163" y="531"/>
                  </a:lnTo>
                  <a:lnTo>
                    <a:pt x="1146" y="582"/>
                  </a:lnTo>
                  <a:lnTo>
                    <a:pt x="1146" y="607"/>
                  </a:lnTo>
                  <a:lnTo>
                    <a:pt x="1129" y="818"/>
                  </a:lnTo>
                  <a:lnTo>
                    <a:pt x="1104" y="995"/>
                  </a:lnTo>
                  <a:lnTo>
                    <a:pt x="1079" y="1130"/>
                  </a:lnTo>
                  <a:lnTo>
                    <a:pt x="1045" y="1222"/>
                  </a:lnTo>
                  <a:lnTo>
                    <a:pt x="995" y="1307"/>
                  </a:lnTo>
                  <a:lnTo>
                    <a:pt x="953" y="1357"/>
                  </a:lnTo>
                  <a:lnTo>
                    <a:pt x="895" y="1374"/>
                  </a:lnTo>
                  <a:lnTo>
                    <a:pt x="887" y="1374"/>
                  </a:lnTo>
                  <a:lnTo>
                    <a:pt x="853" y="1340"/>
                  </a:lnTo>
                  <a:lnTo>
                    <a:pt x="811" y="1273"/>
                  </a:lnTo>
                  <a:lnTo>
                    <a:pt x="769" y="1222"/>
                  </a:lnTo>
                  <a:lnTo>
                    <a:pt x="736" y="1189"/>
                  </a:lnTo>
                  <a:lnTo>
                    <a:pt x="728" y="1172"/>
                  </a:lnTo>
                  <a:lnTo>
                    <a:pt x="744" y="1172"/>
                  </a:lnTo>
                  <a:lnTo>
                    <a:pt x="769" y="1180"/>
                  </a:lnTo>
                  <a:lnTo>
                    <a:pt x="811" y="1197"/>
                  </a:lnTo>
                  <a:lnTo>
                    <a:pt x="895" y="1214"/>
                  </a:lnTo>
                  <a:lnTo>
                    <a:pt x="937" y="1189"/>
                  </a:lnTo>
                  <a:lnTo>
                    <a:pt x="970" y="1104"/>
                  </a:lnTo>
                  <a:lnTo>
                    <a:pt x="1004" y="986"/>
                  </a:lnTo>
                  <a:lnTo>
                    <a:pt x="1020" y="835"/>
                  </a:lnTo>
                  <a:lnTo>
                    <a:pt x="1029" y="658"/>
                  </a:lnTo>
                  <a:lnTo>
                    <a:pt x="1029" y="565"/>
                  </a:lnTo>
                  <a:lnTo>
                    <a:pt x="1020" y="506"/>
                  </a:lnTo>
                  <a:lnTo>
                    <a:pt x="1004" y="489"/>
                  </a:lnTo>
                  <a:lnTo>
                    <a:pt x="979" y="481"/>
                  </a:lnTo>
                  <a:lnTo>
                    <a:pt x="945" y="481"/>
                  </a:lnTo>
                  <a:lnTo>
                    <a:pt x="895" y="489"/>
                  </a:lnTo>
                  <a:lnTo>
                    <a:pt x="828" y="497"/>
                  </a:lnTo>
                  <a:lnTo>
                    <a:pt x="769" y="506"/>
                  </a:lnTo>
                  <a:lnTo>
                    <a:pt x="736" y="514"/>
                  </a:lnTo>
                  <a:lnTo>
                    <a:pt x="703" y="506"/>
                  </a:lnTo>
                  <a:lnTo>
                    <a:pt x="677" y="497"/>
                  </a:lnTo>
                  <a:lnTo>
                    <a:pt x="611" y="582"/>
                  </a:lnTo>
                  <a:lnTo>
                    <a:pt x="560" y="632"/>
                  </a:lnTo>
                  <a:lnTo>
                    <a:pt x="527" y="658"/>
                  </a:lnTo>
                  <a:lnTo>
                    <a:pt x="510" y="658"/>
                  </a:lnTo>
                  <a:lnTo>
                    <a:pt x="510" y="649"/>
                  </a:lnTo>
                  <a:lnTo>
                    <a:pt x="518" y="624"/>
                  </a:lnTo>
                  <a:lnTo>
                    <a:pt x="552" y="582"/>
                  </a:lnTo>
                  <a:lnTo>
                    <a:pt x="594" y="514"/>
                  </a:lnTo>
                  <a:lnTo>
                    <a:pt x="636" y="430"/>
                  </a:lnTo>
                  <a:lnTo>
                    <a:pt x="686" y="337"/>
                  </a:lnTo>
                  <a:lnTo>
                    <a:pt x="728" y="253"/>
                  </a:lnTo>
                  <a:lnTo>
                    <a:pt x="761" y="169"/>
                  </a:lnTo>
                  <a:lnTo>
                    <a:pt x="769" y="93"/>
                  </a:lnTo>
                  <a:lnTo>
                    <a:pt x="769" y="68"/>
                  </a:lnTo>
                  <a:lnTo>
                    <a:pt x="761" y="51"/>
                  </a:lnTo>
                  <a:lnTo>
                    <a:pt x="761" y="42"/>
                  </a:lnTo>
                  <a:lnTo>
                    <a:pt x="753" y="26"/>
                  </a:lnTo>
                  <a:lnTo>
                    <a:pt x="753" y="17"/>
                  </a:lnTo>
                  <a:close/>
                  <a:moveTo>
                    <a:pt x="761" y="927"/>
                  </a:moveTo>
                  <a:lnTo>
                    <a:pt x="736" y="927"/>
                  </a:lnTo>
                  <a:lnTo>
                    <a:pt x="719" y="919"/>
                  </a:lnTo>
                  <a:lnTo>
                    <a:pt x="711" y="902"/>
                  </a:lnTo>
                  <a:lnTo>
                    <a:pt x="652" y="835"/>
                  </a:lnTo>
                  <a:lnTo>
                    <a:pt x="619" y="792"/>
                  </a:lnTo>
                  <a:lnTo>
                    <a:pt x="577" y="750"/>
                  </a:lnTo>
                  <a:lnTo>
                    <a:pt x="594" y="717"/>
                  </a:lnTo>
                  <a:lnTo>
                    <a:pt x="619" y="717"/>
                  </a:lnTo>
                  <a:lnTo>
                    <a:pt x="627" y="725"/>
                  </a:lnTo>
                  <a:lnTo>
                    <a:pt x="711" y="759"/>
                  </a:lnTo>
                  <a:lnTo>
                    <a:pt x="761" y="801"/>
                  </a:lnTo>
                  <a:lnTo>
                    <a:pt x="786" y="835"/>
                  </a:lnTo>
                  <a:lnTo>
                    <a:pt x="795" y="877"/>
                  </a:lnTo>
                  <a:lnTo>
                    <a:pt x="795" y="902"/>
                  </a:lnTo>
                  <a:lnTo>
                    <a:pt x="786" y="919"/>
                  </a:lnTo>
                  <a:lnTo>
                    <a:pt x="769" y="927"/>
                  </a:lnTo>
                  <a:lnTo>
                    <a:pt x="761" y="9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86" name="Freeform 690"/>
            <p:cNvSpPr>
              <a:spLocks noEditPoints="1"/>
            </p:cNvSpPr>
            <p:nvPr/>
          </p:nvSpPr>
          <p:spPr bwMode="auto">
            <a:xfrm>
              <a:off x="2262" y="14557"/>
              <a:ext cx="1363" cy="1323"/>
            </a:xfrm>
            <a:custGeom>
              <a:avLst/>
              <a:gdLst/>
              <a:ahLst/>
              <a:cxnLst>
                <a:cxn ang="0">
                  <a:pos x="451" y="539"/>
                </a:cxn>
                <a:cxn ang="0">
                  <a:pos x="652" y="531"/>
                </a:cxn>
                <a:cxn ang="0">
                  <a:pos x="568" y="92"/>
                </a:cxn>
                <a:cxn ang="0">
                  <a:pos x="669" y="101"/>
                </a:cxn>
                <a:cxn ang="0">
                  <a:pos x="1020" y="0"/>
                </a:cxn>
                <a:cxn ang="0">
                  <a:pos x="1171" y="84"/>
                </a:cxn>
                <a:cxn ang="0">
                  <a:pos x="1087" y="312"/>
                </a:cxn>
                <a:cxn ang="0">
                  <a:pos x="1179" y="438"/>
                </a:cxn>
                <a:cxn ang="0">
                  <a:pos x="1246" y="573"/>
                </a:cxn>
                <a:cxn ang="0">
                  <a:pos x="1204" y="977"/>
                </a:cxn>
                <a:cxn ang="0">
                  <a:pos x="1154" y="1053"/>
                </a:cxn>
                <a:cxn ang="0">
                  <a:pos x="987" y="876"/>
                </a:cxn>
                <a:cxn ang="0">
                  <a:pos x="1062" y="876"/>
                </a:cxn>
                <a:cxn ang="0">
                  <a:pos x="1137" y="547"/>
                </a:cxn>
                <a:cxn ang="0">
                  <a:pos x="928" y="522"/>
                </a:cxn>
                <a:cxn ang="0">
                  <a:pos x="577" y="606"/>
                </a:cxn>
                <a:cxn ang="0">
                  <a:pos x="552" y="918"/>
                </a:cxn>
                <a:cxn ang="0">
                  <a:pos x="476" y="918"/>
                </a:cxn>
                <a:cxn ang="0">
                  <a:pos x="493" y="708"/>
                </a:cxn>
                <a:cxn ang="0">
                  <a:pos x="953" y="278"/>
                </a:cxn>
                <a:cxn ang="0">
                  <a:pos x="761" y="505"/>
                </a:cxn>
                <a:cxn ang="0">
                  <a:pos x="786" y="244"/>
                </a:cxn>
                <a:cxn ang="0">
                  <a:pos x="844" y="236"/>
                </a:cxn>
                <a:cxn ang="0">
                  <a:pos x="1028" y="210"/>
                </a:cxn>
                <a:cxn ang="0">
                  <a:pos x="694" y="143"/>
                </a:cxn>
                <a:cxn ang="0">
                  <a:pos x="853" y="623"/>
                </a:cxn>
                <a:cxn ang="0">
                  <a:pos x="936" y="632"/>
                </a:cxn>
                <a:cxn ang="0">
                  <a:pos x="978" y="691"/>
                </a:cxn>
                <a:cxn ang="0">
                  <a:pos x="920" y="800"/>
                </a:cxn>
                <a:cxn ang="0">
                  <a:pos x="794" y="859"/>
                </a:cxn>
                <a:cxn ang="0">
                  <a:pos x="727" y="910"/>
                </a:cxn>
                <a:cxn ang="0">
                  <a:pos x="694" y="842"/>
                </a:cxn>
                <a:cxn ang="0">
                  <a:pos x="652" y="649"/>
                </a:cxn>
                <a:cxn ang="0">
                  <a:pos x="702" y="665"/>
                </a:cxn>
                <a:cxn ang="0">
                  <a:pos x="869" y="682"/>
                </a:cxn>
                <a:cxn ang="0">
                  <a:pos x="744" y="817"/>
                </a:cxn>
                <a:cxn ang="0">
                  <a:pos x="284" y="261"/>
                </a:cxn>
                <a:cxn ang="0">
                  <a:pos x="175" y="84"/>
                </a:cxn>
                <a:cxn ang="0">
                  <a:pos x="359" y="194"/>
                </a:cxn>
                <a:cxn ang="0">
                  <a:pos x="334" y="286"/>
                </a:cxn>
                <a:cxn ang="0">
                  <a:pos x="209" y="573"/>
                </a:cxn>
                <a:cxn ang="0">
                  <a:pos x="41" y="590"/>
                </a:cxn>
                <a:cxn ang="0">
                  <a:pos x="75" y="547"/>
                </a:cxn>
                <a:cxn ang="0">
                  <a:pos x="301" y="488"/>
                </a:cxn>
                <a:cxn ang="0">
                  <a:pos x="343" y="564"/>
                </a:cxn>
                <a:cxn ang="0">
                  <a:pos x="259" y="724"/>
                </a:cxn>
                <a:cxn ang="0">
                  <a:pos x="284" y="977"/>
                </a:cxn>
                <a:cxn ang="0">
                  <a:pos x="535" y="1062"/>
                </a:cxn>
                <a:cxn ang="0">
                  <a:pos x="1279" y="1171"/>
                </a:cxn>
                <a:cxn ang="0">
                  <a:pos x="1212" y="1264"/>
                </a:cxn>
                <a:cxn ang="0">
                  <a:pos x="769" y="1230"/>
                </a:cxn>
                <a:cxn ang="0">
                  <a:pos x="259" y="1028"/>
                </a:cxn>
                <a:cxn ang="0">
                  <a:pos x="58" y="1078"/>
                </a:cxn>
                <a:cxn ang="0">
                  <a:pos x="25" y="1011"/>
                </a:cxn>
                <a:cxn ang="0">
                  <a:pos x="251" y="969"/>
                </a:cxn>
                <a:cxn ang="0">
                  <a:pos x="192" y="758"/>
                </a:cxn>
              </a:cxnLst>
              <a:rect l="0" t="0" r="r" b="b"/>
              <a:pathLst>
                <a:path w="1363" h="1323">
                  <a:moveTo>
                    <a:pt x="493" y="708"/>
                  </a:moveTo>
                  <a:lnTo>
                    <a:pt x="485" y="632"/>
                  </a:lnTo>
                  <a:lnTo>
                    <a:pt x="468" y="590"/>
                  </a:lnTo>
                  <a:lnTo>
                    <a:pt x="460" y="556"/>
                  </a:lnTo>
                  <a:lnTo>
                    <a:pt x="451" y="539"/>
                  </a:lnTo>
                  <a:lnTo>
                    <a:pt x="468" y="531"/>
                  </a:lnTo>
                  <a:lnTo>
                    <a:pt x="476" y="531"/>
                  </a:lnTo>
                  <a:lnTo>
                    <a:pt x="510" y="539"/>
                  </a:lnTo>
                  <a:lnTo>
                    <a:pt x="543" y="556"/>
                  </a:lnTo>
                  <a:lnTo>
                    <a:pt x="652" y="531"/>
                  </a:lnTo>
                  <a:lnTo>
                    <a:pt x="635" y="387"/>
                  </a:lnTo>
                  <a:lnTo>
                    <a:pt x="619" y="278"/>
                  </a:lnTo>
                  <a:lnTo>
                    <a:pt x="610" y="219"/>
                  </a:lnTo>
                  <a:lnTo>
                    <a:pt x="585" y="135"/>
                  </a:lnTo>
                  <a:lnTo>
                    <a:pt x="568" y="92"/>
                  </a:lnTo>
                  <a:lnTo>
                    <a:pt x="568" y="67"/>
                  </a:lnTo>
                  <a:lnTo>
                    <a:pt x="610" y="67"/>
                  </a:lnTo>
                  <a:lnTo>
                    <a:pt x="635" y="76"/>
                  </a:lnTo>
                  <a:lnTo>
                    <a:pt x="652" y="92"/>
                  </a:lnTo>
                  <a:lnTo>
                    <a:pt x="669" y="101"/>
                  </a:lnTo>
                  <a:lnTo>
                    <a:pt x="811" y="67"/>
                  </a:lnTo>
                  <a:lnTo>
                    <a:pt x="903" y="42"/>
                  </a:lnTo>
                  <a:lnTo>
                    <a:pt x="961" y="17"/>
                  </a:lnTo>
                  <a:lnTo>
                    <a:pt x="995" y="8"/>
                  </a:lnTo>
                  <a:lnTo>
                    <a:pt x="1020" y="0"/>
                  </a:lnTo>
                  <a:lnTo>
                    <a:pt x="1045" y="8"/>
                  </a:lnTo>
                  <a:lnTo>
                    <a:pt x="1129" y="42"/>
                  </a:lnTo>
                  <a:lnTo>
                    <a:pt x="1154" y="59"/>
                  </a:lnTo>
                  <a:lnTo>
                    <a:pt x="1162" y="67"/>
                  </a:lnTo>
                  <a:lnTo>
                    <a:pt x="1171" y="84"/>
                  </a:lnTo>
                  <a:lnTo>
                    <a:pt x="1162" y="101"/>
                  </a:lnTo>
                  <a:lnTo>
                    <a:pt x="1145" y="126"/>
                  </a:lnTo>
                  <a:lnTo>
                    <a:pt x="1129" y="160"/>
                  </a:lnTo>
                  <a:lnTo>
                    <a:pt x="1104" y="219"/>
                  </a:lnTo>
                  <a:lnTo>
                    <a:pt x="1087" y="312"/>
                  </a:lnTo>
                  <a:lnTo>
                    <a:pt x="1070" y="446"/>
                  </a:lnTo>
                  <a:lnTo>
                    <a:pt x="1129" y="429"/>
                  </a:lnTo>
                  <a:lnTo>
                    <a:pt x="1137" y="429"/>
                  </a:lnTo>
                  <a:lnTo>
                    <a:pt x="1145" y="421"/>
                  </a:lnTo>
                  <a:lnTo>
                    <a:pt x="1179" y="438"/>
                  </a:lnTo>
                  <a:lnTo>
                    <a:pt x="1237" y="472"/>
                  </a:lnTo>
                  <a:lnTo>
                    <a:pt x="1263" y="497"/>
                  </a:lnTo>
                  <a:lnTo>
                    <a:pt x="1271" y="514"/>
                  </a:lnTo>
                  <a:lnTo>
                    <a:pt x="1263" y="539"/>
                  </a:lnTo>
                  <a:lnTo>
                    <a:pt x="1246" y="573"/>
                  </a:lnTo>
                  <a:lnTo>
                    <a:pt x="1237" y="615"/>
                  </a:lnTo>
                  <a:lnTo>
                    <a:pt x="1229" y="691"/>
                  </a:lnTo>
                  <a:lnTo>
                    <a:pt x="1221" y="834"/>
                  </a:lnTo>
                  <a:lnTo>
                    <a:pt x="1212" y="927"/>
                  </a:lnTo>
                  <a:lnTo>
                    <a:pt x="1204" y="977"/>
                  </a:lnTo>
                  <a:lnTo>
                    <a:pt x="1196" y="994"/>
                  </a:lnTo>
                  <a:lnTo>
                    <a:pt x="1196" y="1011"/>
                  </a:lnTo>
                  <a:lnTo>
                    <a:pt x="1179" y="1028"/>
                  </a:lnTo>
                  <a:lnTo>
                    <a:pt x="1171" y="1045"/>
                  </a:lnTo>
                  <a:lnTo>
                    <a:pt x="1154" y="1053"/>
                  </a:lnTo>
                  <a:lnTo>
                    <a:pt x="1145" y="1053"/>
                  </a:lnTo>
                  <a:lnTo>
                    <a:pt x="1129" y="1045"/>
                  </a:lnTo>
                  <a:lnTo>
                    <a:pt x="1079" y="977"/>
                  </a:lnTo>
                  <a:lnTo>
                    <a:pt x="1003" y="901"/>
                  </a:lnTo>
                  <a:lnTo>
                    <a:pt x="987" y="876"/>
                  </a:lnTo>
                  <a:lnTo>
                    <a:pt x="995" y="876"/>
                  </a:lnTo>
                  <a:lnTo>
                    <a:pt x="1003" y="868"/>
                  </a:lnTo>
                  <a:lnTo>
                    <a:pt x="1020" y="868"/>
                  </a:lnTo>
                  <a:lnTo>
                    <a:pt x="1020" y="876"/>
                  </a:lnTo>
                  <a:lnTo>
                    <a:pt x="1062" y="876"/>
                  </a:lnTo>
                  <a:lnTo>
                    <a:pt x="1087" y="885"/>
                  </a:lnTo>
                  <a:lnTo>
                    <a:pt x="1112" y="868"/>
                  </a:lnTo>
                  <a:lnTo>
                    <a:pt x="1129" y="809"/>
                  </a:lnTo>
                  <a:lnTo>
                    <a:pt x="1129" y="699"/>
                  </a:lnTo>
                  <a:lnTo>
                    <a:pt x="1137" y="547"/>
                  </a:lnTo>
                  <a:lnTo>
                    <a:pt x="1137" y="531"/>
                  </a:lnTo>
                  <a:lnTo>
                    <a:pt x="1129" y="514"/>
                  </a:lnTo>
                  <a:lnTo>
                    <a:pt x="1120" y="505"/>
                  </a:lnTo>
                  <a:lnTo>
                    <a:pt x="1095" y="497"/>
                  </a:lnTo>
                  <a:lnTo>
                    <a:pt x="928" y="522"/>
                  </a:lnTo>
                  <a:lnTo>
                    <a:pt x="803" y="539"/>
                  </a:lnTo>
                  <a:lnTo>
                    <a:pt x="711" y="564"/>
                  </a:lnTo>
                  <a:lnTo>
                    <a:pt x="644" y="581"/>
                  </a:lnTo>
                  <a:lnTo>
                    <a:pt x="602" y="598"/>
                  </a:lnTo>
                  <a:lnTo>
                    <a:pt x="577" y="606"/>
                  </a:lnTo>
                  <a:lnTo>
                    <a:pt x="552" y="606"/>
                  </a:lnTo>
                  <a:lnTo>
                    <a:pt x="552" y="691"/>
                  </a:lnTo>
                  <a:lnTo>
                    <a:pt x="560" y="775"/>
                  </a:lnTo>
                  <a:lnTo>
                    <a:pt x="560" y="826"/>
                  </a:lnTo>
                  <a:lnTo>
                    <a:pt x="552" y="918"/>
                  </a:lnTo>
                  <a:lnTo>
                    <a:pt x="518" y="960"/>
                  </a:lnTo>
                  <a:lnTo>
                    <a:pt x="510" y="960"/>
                  </a:lnTo>
                  <a:lnTo>
                    <a:pt x="501" y="952"/>
                  </a:lnTo>
                  <a:lnTo>
                    <a:pt x="485" y="944"/>
                  </a:lnTo>
                  <a:lnTo>
                    <a:pt x="476" y="918"/>
                  </a:lnTo>
                  <a:lnTo>
                    <a:pt x="468" y="901"/>
                  </a:lnTo>
                  <a:lnTo>
                    <a:pt x="468" y="851"/>
                  </a:lnTo>
                  <a:lnTo>
                    <a:pt x="476" y="826"/>
                  </a:lnTo>
                  <a:lnTo>
                    <a:pt x="485" y="783"/>
                  </a:lnTo>
                  <a:lnTo>
                    <a:pt x="493" y="708"/>
                  </a:lnTo>
                  <a:close/>
                  <a:moveTo>
                    <a:pt x="869" y="480"/>
                  </a:moveTo>
                  <a:lnTo>
                    <a:pt x="928" y="472"/>
                  </a:lnTo>
                  <a:lnTo>
                    <a:pt x="995" y="463"/>
                  </a:lnTo>
                  <a:lnTo>
                    <a:pt x="1020" y="261"/>
                  </a:lnTo>
                  <a:lnTo>
                    <a:pt x="953" y="278"/>
                  </a:lnTo>
                  <a:lnTo>
                    <a:pt x="878" y="295"/>
                  </a:lnTo>
                  <a:lnTo>
                    <a:pt x="878" y="312"/>
                  </a:lnTo>
                  <a:lnTo>
                    <a:pt x="869" y="480"/>
                  </a:lnTo>
                  <a:close/>
                  <a:moveTo>
                    <a:pt x="702" y="514"/>
                  </a:moveTo>
                  <a:lnTo>
                    <a:pt x="761" y="505"/>
                  </a:lnTo>
                  <a:lnTo>
                    <a:pt x="819" y="488"/>
                  </a:lnTo>
                  <a:lnTo>
                    <a:pt x="819" y="472"/>
                  </a:lnTo>
                  <a:lnTo>
                    <a:pt x="811" y="354"/>
                  </a:lnTo>
                  <a:lnTo>
                    <a:pt x="794" y="278"/>
                  </a:lnTo>
                  <a:lnTo>
                    <a:pt x="786" y="244"/>
                  </a:lnTo>
                  <a:lnTo>
                    <a:pt x="786" y="236"/>
                  </a:lnTo>
                  <a:lnTo>
                    <a:pt x="794" y="227"/>
                  </a:lnTo>
                  <a:lnTo>
                    <a:pt x="811" y="219"/>
                  </a:lnTo>
                  <a:lnTo>
                    <a:pt x="819" y="227"/>
                  </a:lnTo>
                  <a:lnTo>
                    <a:pt x="844" y="236"/>
                  </a:lnTo>
                  <a:lnTo>
                    <a:pt x="869" y="253"/>
                  </a:lnTo>
                  <a:lnTo>
                    <a:pt x="911" y="236"/>
                  </a:lnTo>
                  <a:lnTo>
                    <a:pt x="945" y="219"/>
                  </a:lnTo>
                  <a:lnTo>
                    <a:pt x="970" y="210"/>
                  </a:lnTo>
                  <a:lnTo>
                    <a:pt x="1028" y="210"/>
                  </a:lnTo>
                  <a:lnTo>
                    <a:pt x="1028" y="151"/>
                  </a:lnTo>
                  <a:lnTo>
                    <a:pt x="1012" y="101"/>
                  </a:lnTo>
                  <a:lnTo>
                    <a:pt x="978" y="84"/>
                  </a:lnTo>
                  <a:lnTo>
                    <a:pt x="961" y="92"/>
                  </a:lnTo>
                  <a:lnTo>
                    <a:pt x="694" y="143"/>
                  </a:lnTo>
                  <a:lnTo>
                    <a:pt x="694" y="337"/>
                  </a:lnTo>
                  <a:lnTo>
                    <a:pt x="702" y="514"/>
                  </a:lnTo>
                  <a:close/>
                  <a:moveTo>
                    <a:pt x="702" y="665"/>
                  </a:moveTo>
                  <a:lnTo>
                    <a:pt x="794" y="640"/>
                  </a:lnTo>
                  <a:lnTo>
                    <a:pt x="853" y="623"/>
                  </a:lnTo>
                  <a:lnTo>
                    <a:pt x="878" y="615"/>
                  </a:lnTo>
                  <a:lnTo>
                    <a:pt x="886" y="606"/>
                  </a:lnTo>
                  <a:lnTo>
                    <a:pt x="903" y="606"/>
                  </a:lnTo>
                  <a:lnTo>
                    <a:pt x="920" y="615"/>
                  </a:lnTo>
                  <a:lnTo>
                    <a:pt x="936" y="632"/>
                  </a:lnTo>
                  <a:lnTo>
                    <a:pt x="953" y="640"/>
                  </a:lnTo>
                  <a:lnTo>
                    <a:pt x="970" y="657"/>
                  </a:lnTo>
                  <a:lnTo>
                    <a:pt x="987" y="665"/>
                  </a:lnTo>
                  <a:lnTo>
                    <a:pt x="987" y="682"/>
                  </a:lnTo>
                  <a:lnTo>
                    <a:pt x="978" y="691"/>
                  </a:lnTo>
                  <a:lnTo>
                    <a:pt x="978" y="699"/>
                  </a:lnTo>
                  <a:lnTo>
                    <a:pt x="961" y="716"/>
                  </a:lnTo>
                  <a:lnTo>
                    <a:pt x="953" y="733"/>
                  </a:lnTo>
                  <a:lnTo>
                    <a:pt x="936" y="758"/>
                  </a:lnTo>
                  <a:lnTo>
                    <a:pt x="920" y="800"/>
                  </a:lnTo>
                  <a:lnTo>
                    <a:pt x="936" y="809"/>
                  </a:lnTo>
                  <a:lnTo>
                    <a:pt x="953" y="826"/>
                  </a:lnTo>
                  <a:lnTo>
                    <a:pt x="936" y="842"/>
                  </a:lnTo>
                  <a:lnTo>
                    <a:pt x="844" y="851"/>
                  </a:lnTo>
                  <a:lnTo>
                    <a:pt x="794" y="859"/>
                  </a:lnTo>
                  <a:lnTo>
                    <a:pt x="744" y="859"/>
                  </a:lnTo>
                  <a:lnTo>
                    <a:pt x="744" y="885"/>
                  </a:lnTo>
                  <a:lnTo>
                    <a:pt x="736" y="901"/>
                  </a:lnTo>
                  <a:lnTo>
                    <a:pt x="736" y="910"/>
                  </a:lnTo>
                  <a:lnTo>
                    <a:pt x="727" y="910"/>
                  </a:lnTo>
                  <a:lnTo>
                    <a:pt x="719" y="901"/>
                  </a:lnTo>
                  <a:lnTo>
                    <a:pt x="711" y="885"/>
                  </a:lnTo>
                  <a:lnTo>
                    <a:pt x="702" y="876"/>
                  </a:lnTo>
                  <a:lnTo>
                    <a:pt x="694" y="859"/>
                  </a:lnTo>
                  <a:lnTo>
                    <a:pt x="694" y="842"/>
                  </a:lnTo>
                  <a:lnTo>
                    <a:pt x="677" y="750"/>
                  </a:lnTo>
                  <a:lnTo>
                    <a:pt x="652" y="682"/>
                  </a:lnTo>
                  <a:lnTo>
                    <a:pt x="644" y="665"/>
                  </a:lnTo>
                  <a:lnTo>
                    <a:pt x="644" y="657"/>
                  </a:lnTo>
                  <a:lnTo>
                    <a:pt x="652" y="649"/>
                  </a:lnTo>
                  <a:lnTo>
                    <a:pt x="660" y="649"/>
                  </a:lnTo>
                  <a:lnTo>
                    <a:pt x="677" y="657"/>
                  </a:lnTo>
                  <a:lnTo>
                    <a:pt x="685" y="657"/>
                  </a:lnTo>
                  <a:lnTo>
                    <a:pt x="694" y="665"/>
                  </a:lnTo>
                  <a:lnTo>
                    <a:pt x="702" y="665"/>
                  </a:lnTo>
                  <a:close/>
                  <a:moveTo>
                    <a:pt x="844" y="792"/>
                  </a:moveTo>
                  <a:lnTo>
                    <a:pt x="853" y="792"/>
                  </a:lnTo>
                  <a:lnTo>
                    <a:pt x="861" y="750"/>
                  </a:lnTo>
                  <a:lnTo>
                    <a:pt x="869" y="724"/>
                  </a:lnTo>
                  <a:lnTo>
                    <a:pt x="869" y="682"/>
                  </a:lnTo>
                  <a:lnTo>
                    <a:pt x="861" y="674"/>
                  </a:lnTo>
                  <a:lnTo>
                    <a:pt x="836" y="674"/>
                  </a:lnTo>
                  <a:lnTo>
                    <a:pt x="736" y="699"/>
                  </a:lnTo>
                  <a:lnTo>
                    <a:pt x="736" y="775"/>
                  </a:lnTo>
                  <a:lnTo>
                    <a:pt x="744" y="817"/>
                  </a:lnTo>
                  <a:lnTo>
                    <a:pt x="844" y="792"/>
                  </a:lnTo>
                  <a:close/>
                  <a:moveTo>
                    <a:pt x="334" y="286"/>
                  </a:moveTo>
                  <a:lnTo>
                    <a:pt x="317" y="286"/>
                  </a:lnTo>
                  <a:lnTo>
                    <a:pt x="301" y="278"/>
                  </a:lnTo>
                  <a:lnTo>
                    <a:pt x="284" y="261"/>
                  </a:lnTo>
                  <a:lnTo>
                    <a:pt x="209" y="168"/>
                  </a:lnTo>
                  <a:lnTo>
                    <a:pt x="184" y="151"/>
                  </a:lnTo>
                  <a:lnTo>
                    <a:pt x="167" y="126"/>
                  </a:lnTo>
                  <a:lnTo>
                    <a:pt x="167" y="92"/>
                  </a:lnTo>
                  <a:lnTo>
                    <a:pt x="175" y="84"/>
                  </a:lnTo>
                  <a:lnTo>
                    <a:pt x="192" y="84"/>
                  </a:lnTo>
                  <a:lnTo>
                    <a:pt x="209" y="92"/>
                  </a:lnTo>
                  <a:lnTo>
                    <a:pt x="292" y="126"/>
                  </a:lnTo>
                  <a:lnTo>
                    <a:pt x="343" y="160"/>
                  </a:lnTo>
                  <a:lnTo>
                    <a:pt x="359" y="194"/>
                  </a:lnTo>
                  <a:lnTo>
                    <a:pt x="368" y="236"/>
                  </a:lnTo>
                  <a:lnTo>
                    <a:pt x="368" y="253"/>
                  </a:lnTo>
                  <a:lnTo>
                    <a:pt x="359" y="269"/>
                  </a:lnTo>
                  <a:lnTo>
                    <a:pt x="343" y="286"/>
                  </a:lnTo>
                  <a:lnTo>
                    <a:pt x="334" y="286"/>
                  </a:lnTo>
                  <a:close/>
                  <a:moveTo>
                    <a:pt x="175" y="716"/>
                  </a:moveTo>
                  <a:lnTo>
                    <a:pt x="192" y="665"/>
                  </a:lnTo>
                  <a:lnTo>
                    <a:pt x="209" y="640"/>
                  </a:lnTo>
                  <a:lnTo>
                    <a:pt x="225" y="606"/>
                  </a:lnTo>
                  <a:lnTo>
                    <a:pt x="209" y="573"/>
                  </a:lnTo>
                  <a:lnTo>
                    <a:pt x="192" y="564"/>
                  </a:lnTo>
                  <a:lnTo>
                    <a:pt x="158" y="573"/>
                  </a:lnTo>
                  <a:lnTo>
                    <a:pt x="117" y="590"/>
                  </a:lnTo>
                  <a:lnTo>
                    <a:pt x="66" y="598"/>
                  </a:lnTo>
                  <a:lnTo>
                    <a:pt x="41" y="590"/>
                  </a:lnTo>
                  <a:lnTo>
                    <a:pt x="16" y="590"/>
                  </a:lnTo>
                  <a:lnTo>
                    <a:pt x="8" y="581"/>
                  </a:lnTo>
                  <a:lnTo>
                    <a:pt x="8" y="564"/>
                  </a:lnTo>
                  <a:lnTo>
                    <a:pt x="25" y="564"/>
                  </a:lnTo>
                  <a:lnTo>
                    <a:pt x="75" y="547"/>
                  </a:lnTo>
                  <a:lnTo>
                    <a:pt x="142" y="514"/>
                  </a:lnTo>
                  <a:lnTo>
                    <a:pt x="192" y="480"/>
                  </a:lnTo>
                  <a:lnTo>
                    <a:pt x="242" y="463"/>
                  </a:lnTo>
                  <a:lnTo>
                    <a:pt x="251" y="463"/>
                  </a:lnTo>
                  <a:lnTo>
                    <a:pt x="301" y="488"/>
                  </a:lnTo>
                  <a:lnTo>
                    <a:pt x="326" y="505"/>
                  </a:lnTo>
                  <a:lnTo>
                    <a:pt x="343" y="514"/>
                  </a:lnTo>
                  <a:lnTo>
                    <a:pt x="359" y="531"/>
                  </a:lnTo>
                  <a:lnTo>
                    <a:pt x="359" y="547"/>
                  </a:lnTo>
                  <a:lnTo>
                    <a:pt x="343" y="564"/>
                  </a:lnTo>
                  <a:lnTo>
                    <a:pt x="334" y="581"/>
                  </a:lnTo>
                  <a:lnTo>
                    <a:pt x="292" y="623"/>
                  </a:lnTo>
                  <a:lnTo>
                    <a:pt x="267" y="674"/>
                  </a:lnTo>
                  <a:lnTo>
                    <a:pt x="259" y="699"/>
                  </a:lnTo>
                  <a:lnTo>
                    <a:pt x="259" y="724"/>
                  </a:lnTo>
                  <a:lnTo>
                    <a:pt x="267" y="758"/>
                  </a:lnTo>
                  <a:lnTo>
                    <a:pt x="317" y="842"/>
                  </a:lnTo>
                  <a:lnTo>
                    <a:pt x="334" y="893"/>
                  </a:lnTo>
                  <a:lnTo>
                    <a:pt x="317" y="944"/>
                  </a:lnTo>
                  <a:lnTo>
                    <a:pt x="284" y="977"/>
                  </a:lnTo>
                  <a:lnTo>
                    <a:pt x="301" y="977"/>
                  </a:lnTo>
                  <a:lnTo>
                    <a:pt x="351" y="986"/>
                  </a:lnTo>
                  <a:lnTo>
                    <a:pt x="401" y="1003"/>
                  </a:lnTo>
                  <a:lnTo>
                    <a:pt x="460" y="1028"/>
                  </a:lnTo>
                  <a:lnTo>
                    <a:pt x="535" y="1062"/>
                  </a:lnTo>
                  <a:lnTo>
                    <a:pt x="635" y="1087"/>
                  </a:lnTo>
                  <a:lnTo>
                    <a:pt x="752" y="1121"/>
                  </a:lnTo>
                  <a:lnTo>
                    <a:pt x="895" y="1146"/>
                  </a:lnTo>
                  <a:lnTo>
                    <a:pt x="1070" y="1163"/>
                  </a:lnTo>
                  <a:lnTo>
                    <a:pt x="1279" y="1171"/>
                  </a:lnTo>
                  <a:lnTo>
                    <a:pt x="1355" y="1171"/>
                  </a:lnTo>
                  <a:lnTo>
                    <a:pt x="1363" y="1180"/>
                  </a:lnTo>
                  <a:lnTo>
                    <a:pt x="1363" y="1188"/>
                  </a:lnTo>
                  <a:lnTo>
                    <a:pt x="1355" y="1196"/>
                  </a:lnTo>
                  <a:lnTo>
                    <a:pt x="1212" y="1264"/>
                  </a:lnTo>
                  <a:lnTo>
                    <a:pt x="1087" y="1306"/>
                  </a:lnTo>
                  <a:lnTo>
                    <a:pt x="995" y="1323"/>
                  </a:lnTo>
                  <a:lnTo>
                    <a:pt x="945" y="1306"/>
                  </a:lnTo>
                  <a:lnTo>
                    <a:pt x="869" y="1272"/>
                  </a:lnTo>
                  <a:lnTo>
                    <a:pt x="769" y="1230"/>
                  </a:lnTo>
                  <a:lnTo>
                    <a:pt x="660" y="1180"/>
                  </a:lnTo>
                  <a:lnTo>
                    <a:pt x="543" y="1121"/>
                  </a:lnTo>
                  <a:lnTo>
                    <a:pt x="435" y="1078"/>
                  </a:lnTo>
                  <a:lnTo>
                    <a:pt x="334" y="1045"/>
                  </a:lnTo>
                  <a:lnTo>
                    <a:pt x="259" y="1028"/>
                  </a:lnTo>
                  <a:lnTo>
                    <a:pt x="200" y="1036"/>
                  </a:lnTo>
                  <a:lnTo>
                    <a:pt x="133" y="1087"/>
                  </a:lnTo>
                  <a:lnTo>
                    <a:pt x="100" y="1095"/>
                  </a:lnTo>
                  <a:lnTo>
                    <a:pt x="83" y="1087"/>
                  </a:lnTo>
                  <a:lnTo>
                    <a:pt x="58" y="1078"/>
                  </a:lnTo>
                  <a:lnTo>
                    <a:pt x="41" y="1070"/>
                  </a:lnTo>
                  <a:lnTo>
                    <a:pt x="0" y="1028"/>
                  </a:lnTo>
                  <a:lnTo>
                    <a:pt x="8" y="1019"/>
                  </a:lnTo>
                  <a:lnTo>
                    <a:pt x="8" y="1011"/>
                  </a:lnTo>
                  <a:lnTo>
                    <a:pt x="25" y="1011"/>
                  </a:lnTo>
                  <a:lnTo>
                    <a:pt x="75" y="1003"/>
                  </a:lnTo>
                  <a:lnTo>
                    <a:pt x="117" y="994"/>
                  </a:lnTo>
                  <a:lnTo>
                    <a:pt x="167" y="986"/>
                  </a:lnTo>
                  <a:lnTo>
                    <a:pt x="251" y="977"/>
                  </a:lnTo>
                  <a:lnTo>
                    <a:pt x="251" y="969"/>
                  </a:lnTo>
                  <a:lnTo>
                    <a:pt x="259" y="960"/>
                  </a:lnTo>
                  <a:lnTo>
                    <a:pt x="259" y="927"/>
                  </a:lnTo>
                  <a:lnTo>
                    <a:pt x="251" y="859"/>
                  </a:lnTo>
                  <a:lnTo>
                    <a:pt x="217" y="809"/>
                  </a:lnTo>
                  <a:lnTo>
                    <a:pt x="192" y="758"/>
                  </a:lnTo>
                  <a:lnTo>
                    <a:pt x="175" y="7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87" name="Freeform 691"/>
            <p:cNvSpPr>
              <a:spLocks noEditPoints="1"/>
            </p:cNvSpPr>
            <p:nvPr/>
          </p:nvSpPr>
          <p:spPr bwMode="auto">
            <a:xfrm>
              <a:off x="3834" y="14582"/>
              <a:ext cx="1422" cy="1230"/>
            </a:xfrm>
            <a:custGeom>
              <a:avLst/>
              <a:gdLst/>
              <a:ahLst/>
              <a:cxnLst>
                <a:cxn ang="0">
                  <a:pos x="34" y="480"/>
                </a:cxn>
                <a:cxn ang="0">
                  <a:pos x="376" y="404"/>
                </a:cxn>
                <a:cxn ang="0">
                  <a:pos x="310" y="194"/>
                </a:cxn>
                <a:cxn ang="0">
                  <a:pos x="134" y="236"/>
                </a:cxn>
                <a:cxn ang="0">
                  <a:pos x="443" y="59"/>
                </a:cxn>
                <a:cxn ang="0">
                  <a:pos x="627" y="67"/>
                </a:cxn>
                <a:cxn ang="0">
                  <a:pos x="602" y="110"/>
                </a:cxn>
                <a:cxn ang="0">
                  <a:pos x="460" y="211"/>
                </a:cxn>
                <a:cxn ang="0">
                  <a:pos x="502" y="371"/>
                </a:cxn>
                <a:cxn ang="0">
                  <a:pos x="627" y="362"/>
                </a:cxn>
                <a:cxn ang="0">
                  <a:pos x="619" y="413"/>
                </a:cxn>
                <a:cxn ang="0">
                  <a:pos x="435" y="1197"/>
                </a:cxn>
                <a:cxn ang="0">
                  <a:pos x="326" y="1079"/>
                </a:cxn>
                <a:cxn ang="0">
                  <a:pos x="368" y="742"/>
                </a:cxn>
                <a:cxn ang="0">
                  <a:pos x="100" y="893"/>
                </a:cxn>
                <a:cxn ang="0">
                  <a:pos x="17" y="902"/>
                </a:cxn>
                <a:cxn ang="0">
                  <a:pos x="293" y="598"/>
                </a:cxn>
                <a:cxn ang="0">
                  <a:pos x="159" y="548"/>
                </a:cxn>
                <a:cxn ang="0">
                  <a:pos x="25" y="531"/>
                </a:cxn>
                <a:cxn ang="0">
                  <a:pos x="443" y="607"/>
                </a:cxn>
                <a:cxn ang="0">
                  <a:pos x="619" y="657"/>
                </a:cxn>
                <a:cxn ang="0">
                  <a:pos x="611" y="742"/>
                </a:cxn>
                <a:cxn ang="0">
                  <a:pos x="477" y="657"/>
                </a:cxn>
                <a:cxn ang="0">
                  <a:pos x="1146" y="42"/>
                </a:cxn>
                <a:cxn ang="0">
                  <a:pos x="1230" y="101"/>
                </a:cxn>
                <a:cxn ang="0">
                  <a:pos x="1188" y="253"/>
                </a:cxn>
                <a:cxn ang="0">
                  <a:pos x="1046" y="396"/>
                </a:cxn>
                <a:cxn ang="0">
                  <a:pos x="862" y="421"/>
                </a:cxn>
                <a:cxn ang="0">
                  <a:pos x="828" y="455"/>
                </a:cxn>
                <a:cxn ang="0">
                  <a:pos x="778" y="388"/>
                </a:cxn>
                <a:cxn ang="0">
                  <a:pos x="703" y="143"/>
                </a:cxn>
                <a:cxn ang="0">
                  <a:pos x="761" y="110"/>
                </a:cxn>
                <a:cxn ang="0">
                  <a:pos x="1012" y="84"/>
                </a:cxn>
                <a:cxn ang="0">
                  <a:pos x="1071" y="126"/>
                </a:cxn>
                <a:cxn ang="0">
                  <a:pos x="845" y="160"/>
                </a:cxn>
                <a:cxn ang="0">
                  <a:pos x="945" y="354"/>
                </a:cxn>
                <a:cxn ang="0">
                  <a:pos x="1113" y="160"/>
                </a:cxn>
                <a:cxn ang="0">
                  <a:pos x="1071" y="126"/>
                </a:cxn>
                <a:cxn ang="0">
                  <a:pos x="694" y="843"/>
                </a:cxn>
                <a:cxn ang="0">
                  <a:pos x="694" y="801"/>
                </a:cxn>
                <a:cxn ang="0">
                  <a:pos x="878" y="607"/>
                </a:cxn>
                <a:cxn ang="0">
                  <a:pos x="678" y="632"/>
                </a:cxn>
                <a:cxn ang="0">
                  <a:pos x="954" y="522"/>
                </a:cxn>
                <a:cxn ang="0">
                  <a:pos x="1079" y="430"/>
                </a:cxn>
                <a:cxn ang="0">
                  <a:pos x="1163" y="480"/>
                </a:cxn>
                <a:cxn ang="0">
                  <a:pos x="1163" y="539"/>
                </a:cxn>
                <a:cxn ang="0">
                  <a:pos x="962" y="607"/>
                </a:cxn>
                <a:cxn ang="0">
                  <a:pos x="987" y="725"/>
                </a:cxn>
                <a:cxn ang="0">
                  <a:pos x="1129" y="725"/>
                </a:cxn>
                <a:cxn ang="0">
                  <a:pos x="1230" y="767"/>
                </a:cxn>
                <a:cxn ang="0">
                  <a:pos x="1096" y="809"/>
                </a:cxn>
                <a:cxn ang="0">
                  <a:pos x="1096" y="994"/>
                </a:cxn>
                <a:cxn ang="0">
                  <a:pos x="1280" y="961"/>
                </a:cxn>
                <a:cxn ang="0">
                  <a:pos x="1422" y="1053"/>
                </a:cxn>
                <a:cxn ang="0">
                  <a:pos x="954" y="1079"/>
                </a:cxn>
                <a:cxn ang="0">
                  <a:pos x="652" y="1129"/>
                </a:cxn>
                <a:cxn ang="0">
                  <a:pos x="527" y="1062"/>
                </a:cxn>
                <a:cxn ang="0">
                  <a:pos x="862" y="851"/>
                </a:cxn>
              </a:cxnLst>
              <a:rect l="0" t="0" r="r" b="b"/>
              <a:pathLst>
                <a:path w="1422" h="1230">
                  <a:moveTo>
                    <a:pt x="8" y="497"/>
                  </a:moveTo>
                  <a:lnTo>
                    <a:pt x="8" y="489"/>
                  </a:lnTo>
                  <a:lnTo>
                    <a:pt x="17" y="489"/>
                  </a:lnTo>
                  <a:lnTo>
                    <a:pt x="34" y="480"/>
                  </a:lnTo>
                  <a:lnTo>
                    <a:pt x="75" y="472"/>
                  </a:lnTo>
                  <a:lnTo>
                    <a:pt x="142" y="455"/>
                  </a:lnTo>
                  <a:lnTo>
                    <a:pt x="243" y="438"/>
                  </a:lnTo>
                  <a:lnTo>
                    <a:pt x="376" y="404"/>
                  </a:lnTo>
                  <a:lnTo>
                    <a:pt x="368" y="295"/>
                  </a:lnTo>
                  <a:lnTo>
                    <a:pt x="368" y="228"/>
                  </a:lnTo>
                  <a:lnTo>
                    <a:pt x="351" y="185"/>
                  </a:lnTo>
                  <a:lnTo>
                    <a:pt x="310" y="194"/>
                  </a:lnTo>
                  <a:lnTo>
                    <a:pt x="251" y="211"/>
                  </a:lnTo>
                  <a:lnTo>
                    <a:pt x="184" y="228"/>
                  </a:lnTo>
                  <a:lnTo>
                    <a:pt x="142" y="236"/>
                  </a:lnTo>
                  <a:lnTo>
                    <a:pt x="134" y="236"/>
                  </a:lnTo>
                  <a:lnTo>
                    <a:pt x="134" y="211"/>
                  </a:lnTo>
                  <a:lnTo>
                    <a:pt x="276" y="152"/>
                  </a:lnTo>
                  <a:lnTo>
                    <a:pt x="385" y="101"/>
                  </a:lnTo>
                  <a:lnTo>
                    <a:pt x="443" y="59"/>
                  </a:lnTo>
                  <a:lnTo>
                    <a:pt x="468" y="17"/>
                  </a:lnTo>
                  <a:lnTo>
                    <a:pt x="485" y="0"/>
                  </a:lnTo>
                  <a:lnTo>
                    <a:pt x="552" y="17"/>
                  </a:lnTo>
                  <a:lnTo>
                    <a:pt x="627" y="67"/>
                  </a:lnTo>
                  <a:lnTo>
                    <a:pt x="636" y="76"/>
                  </a:lnTo>
                  <a:lnTo>
                    <a:pt x="636" y="101"/>
                  </a:lnTo>
                  <a:lnTo>
                    <a:pt x="627" y="110"/>
                  </a:lnTo>
                  <a:lnTo>
                    <a:pt x="602" y="110"/>
                  </a:lnTo>
                  <a:lnTo>
                    <a:pt x="519" y="135"/>
                  </a:lnTo>
                  <a:lnTo>
                    <a:pt x="410" y="169"/>
                  </a:lnTo>
                  <a:lnTo>
                    <a:pt x="443" y="194"/>
                  </a:lnTo>
                  <a:lnTo>
                    <a:pt x="460" y="211"/>
                  </a:lnTo>
                  <a:lnTo>
                    <a:pt x="460" y="244"/>
                  </a:lnTo>
                  <a:lnTo>
                    <a:pt x="452" y="303"/>
                  </a:lnTo>
                  <a:lnTo>
                    <a:pt x="452" y="379"/>
                  </a:lnTo>
                  <a:lnTo>
                    <a:pt x="502" y="371"/>
                  </a:lnTo>
                  <a:lnTo>
                    <a:pt x="544" y="362"/>
                  </a:lnTo>
                  <a:lnTo>
                    <a:pt x="577" y="354"/>
                  </a:lnTo>
                  <a:lnTo>
                    <a:pt x="602" y="354"/>
                  </a:lnTo>
                  <a:lnTo>
                    <a:pt x="627" y="362"/>
                  </a:lnTo>
                  <a:lnTo>
                    <a:pt x="636" y="379"/>
                  </a:lnTo>
                  <a:lnTo>
                    <a:pt x="644" y="388"/>
                  </a:lnTo>
                  <a:lnTo>
                    <a:pt x="644" y="396"/>
                  </a:lnTo>
                  <a:lnTo>
                    <a:pt x="619" y="413"/>
                  </a:lnTo>
                  <a:lnTo>
                    <a:pt x="552" y="430"/>
                  </a:lnTo>
                  <a:lnTo>
                    <a:pt x="443" y="455"/>
                  </a:lnTo>
                  <a:lnTo>
                    <a:pt x="443" y="1171"/>
                  </a:lnTo>
                  <a:lnTo>
                    <a:pt x="435" y="1197"/>
                  </a:lnTo>
                  <a:lnTo>
                    <a:pt x="418" y="1230"/>
                  </a:lnTo>
                  <a:lnTo>
                    <a:pt x="393" y="1230"/>
                  </a:lnTo>
                  <a:lnTo>
                    <a:pt x="343" y="1155"/>
                  </a:lnTo>
                  <a:lnTo>
                    <a:pt x="326" y="1079"/>
                  </a:lnTo>
                  <a:lnTo>
                    <a:pt x="335" y="1037"/>
                  </a:lnTo>
                  <a:lnTo>
                    <a:pt x="343" y="961"/>
                  </a:lnTo>
                  <a:lnTo>
                    <a:pt x="360" y="860"/>
                  </a:lnTo>
                  <a:lnTo>
                    <a:pt x="368" y="742"/>
                  </a:lnTo>
                  <a:lnTo>
                    <a:pt x="368" y="607"/>
                  </a:lnTo>
                  <a:lnTo>
                    <a:pt x="268" y="733"/>
                  </a:lnTo>
                  <a:lnTo>
                    <a:pt x="184" y="826"/>
                  </a:lnTo>
                  <a:lnTo>
                    <a:pt x="100" y="893"/>
                  </a:lnTo>
                  <a:lnTo>
                    <a:pt x="42" y="927"/>
                  </a:lnTo>
                  <a:lnTo>
                    <a:pt x="8" y="935"/>
                  </a:lnTo>
                  <a:lnTo>
                    <a:pt x="0" y="927"/>
                  </a:lnTo>
                  <a:lnTo>
                    <a:pt x="17" y="902"/>
                  </a:lnTo>
                  <a:lnTo>
                    <a:pt x="67" y="860"/>
                  </a:lnTo>
                  <a:lnTo>
                    <a:pt x="134" y="792"/>
                  </a:lnTo>
                  <a:lnTo>
                    <a:pt x="218" y="699"/>
                  </a:lnTo>
                  <a:lnTo>
                    <a:pt x="293" y="598"/>
                  </a:lnTo>
                  <a:lnTo>
                    <a:pt x="351" y="480"/>
                  </a:lnTo>
                  <a:lnTo>
                    <a:pt x="259" y="514"/>
                  </a:lnTo>
                  <a:lnTo>
                    <a:pt x="192" y="531"/>
                  </a:lnTo>
                  <a:lnTo>
                    <a:pt x="159" y="548"/>
                  </a:lnTo>
                  <a:lnTo>
                    <a:pt x="134" y="556"/>
                  </a:lnTo>
                  <a:lnTo>
                    <a:pt x="84" y="556"/>
                  </a:lnTo>
                  <a:lnTo>
                    <a:pt x="50" y="548"/>
                  </a:lnTo>
                  <a:lnTo>
                    <a:pt x="25" y="531"/>
                  </a:lnTo>
                  <a:lnTo>
                    <a:pt x="8" y="514"/>
                  </a:lnTo>
                  <a:lnTo>
                    <a:pt x="8" y="497"/>
                  </a:lnTo>
                  <a:close/>
                  <a:moveTo>
                    <a:pt x="443" y="615"/>
                  </a:moveTo>
                  <a:lnTo>
                    <a:pt x="443" y="607"/>
                  </a:lnTo>
                  <a:lnTo>
                    <a:pt x="477" y="607"/>
                  </a:lnTo>
                  <a:lnTo>
                    <a:pt x="535" y="615"/>
                  </a:lnTo>
                  <a:lnTo>
                    <a:pt x="586" y="632"/>
                  </a:lnTo>
                  <a:lnTo>
                    <a:pt x="619" y="657"/>
                  </a:lnTo>
                  <a:lnTo>
                    <a:pt x="636" y="708"/>
                  </a:lnTo>
                  <a:lnTo>
                    <a:pt x="636" y="725"/>
                  </a:lnTo>
                  <a:lnTo>
                    <a:pt x="627" y="733"/>
                  </a:lnTo>
                  <a:lnTo>
                    <a:pt x="611" y="742"/>
                  </a:lnTo>
                  <a:lnTo>
                    <a:pt x="602" y="742"/>
                  </a:lnTo>
                  <a:lnTo>
                    <a:pt x="569" y="725"/>
                  </a:lnTo>
                  <a:lnTo>
                    <a:pt x="502" y="674"/>
                  </a:lnTo>
                  <a:lnTo>
                    <a:pt x="477" y="657"/>
                  </a:lnTo>
                  <a:lnTo>
                    <a:pt x="460" y="649"/>
                  </a:lnTo>
                  <a:lnTo>
                    <a:pt x="443" y="615"/>
                  </a:lnTo>
                  <a:close/>
                  <a:moveTo>
                    <a:pt x="1138" y="42"/>
                  </a:moveTo>
                  <a:lnTo>
                    <a:pt x="1146" y="42"/>
                  </a:lnTo>
                  <a:lnTo>
                    <a:pt x="1163" y="51"/>
                  </a:lnTo>
                  <a:lnTo>
                    <a:pt x="1188" y="67"/>
                  </a:lnTo>
                  <a:lnTo>
                    <a:pt x="1205" y="84"/>
                  </a:lnTo>
                  <a:lnTo>
                    <a:pt x="1230" y="101"/>
                  </a:lnTo>
                  <a:lnTo>
                    <a:pt x="1255" y="126"/>
                  </a:lnTo>
                  <a:lnTo>
                    <a:pt x="1255" y="160"/>
                  </a:lnTo>
                  <a:lnTo>
                    <a:pt x="1213" y="202"/>
                  </a:lnTo>
                  <a:lnTo>
                    <a:pt x="1188" y="253"/>
                  </a:lnTo>
                  <a:lnTo>
                    <a:pt x="1154" y="337"/>
                  </a:lnTo>
                  <a:lnTo>
                    <a:pt x="1188" y="371"/>
                  </a:lnTo>
                  <a:lnTo>
                    <a:pt x="1171" y="388"/>
                  </a:lnTo>
                  <a:lnTo>
                    <a:pt x="1046" y="396"/>
                  </a:lnTo>
                  <a:lnTo>
                    <a:pt x="962" y="404"/>
                  </a:lnTo>
                  <a:lnTo>
                    <a:pt x="912" y="413"/>
                  </a:lnTo>
                  <a:lnTo>
                    <a:pt x="878" y="413"/>
                  </a:lnTo>
                  <a:lnTo>
                    <a:pt x="862" y="421"/>
                  </a:lnTo>
                  <a:lnTo>
                    <a:pt x="845" y="421"/>
                  </a:lnTo>
                  <a:lnTo>
                    <a:pt x="845" y="447"/>
                  </a:lnTo>
                  <a:lnTo>
                    <a:pt x="836" y="455"/>
                  </a:lnTo>
                  <a:lnTo>
                    <a:pt x="828" y="455"/>
                  </a:lnTo>
                  <a:lnTo>
                    <a:pt x="811" y="447"/>
                  </a:lnTo>
                  <a:lnTo>
                    <a:pt x="803" y="430"/>
                  </a:lnTo>
                  <a:lnTo>
                    <a:pt x="786" y="413"/>
                  </a:lnTo>
                  <a:lnTo>
                    <a:pt x="778" y="388"/>
                  </a:lnTo>
                  <a:lnTo>
                    <a:pt x="778" y="362"/>
                  </a:lnTo>
                  <a:lnTo>
                    <a:pt x="753" y="261"/>
                  </a:lnTo>
                  <a:lnTo>
                    <a:pt x="728" y="185"/>
                  </a:lnTo>
                  <a:lnTo>
                    <a:pt x="703" y="143"/>
                  </a:lnTo>
                  <a:lnTo>
                    <a:pt x="694" y="118"/>
                  </a:lnTo>
                  <a:lnTo>
                    <a:pt x="703" y="101"/>
                  </a:lnTo>
                  <a:lnTo>
                    <a:pt x="728" y="101"/>
                  </a:lnTo>
                  <a:lnTo>
                    <a:pt x="761" y="110"/>
                  </a:lnTo>
                  <a:lnTo>
                    <a:pt x="786" y="110"/>
                  </a:lnTo>
                  <a:lnTo>
                    <a:pt x="795" y="118"/>
                  </a:lnTo>
                  <a:lnTo>
                    <a:pt x="920" y="101"/>
                  </a:lnTo>
                  <a:lnTo>
                    <a:pt x="1012" y="84"/>
                  </a:lnTo>
                  <a:lnTo>
                    <a:pt x="1071" y="67"/>
                  </a:lnTo>
                  <a:lnTo>
                    <a:pt x="1113" y="51"/>
                  </a:lnTo>
                  <a:lnTo>
                    <a:pt x="1138" y="42"/>
                  </a:lnTo>
                  <a:close/>
                  <a:moveTo>
                    <a:pt x="1071" y="126"/>
                  </a:moveTo>
                  <a:lnTo>
                    <a:pt x="1029" y="126"/>
                  </a:lnTo>
                  <a:lnTo>
                    <a:pt x="970" y="143"/>
                  </a:lnTo>
                  <a:lnTo>
                    <a:pt x="903" y="152"/>
                  </a:lnTo>
                  <a:lnTo>
                    <a:pt x="845" y="160"/>
                  </a:lnTo>
                  <a:lnTo>
                    <a:pt x="811" y="169"/>
                  </a:lnTo>
                  <a:lnTo>
                    <a:pt x="828" y="295"/>
                  </a:lnTo>
                  <a:lnTo>
                    <a:pt x="845" y="371"/>
                  </a:lnTo>
                  <a:lnTo>
                    <a:pt x="945" y="354"/>
                  </a:lnTo>
                  <a:lnTo>
                    <a:pt x="1071" y="329"/>
                  </a:lnTo>
                  <a:lnTo>
                    <a:pt x="1087" y="253"/>
                  </a:lnTo>
                  <a:lnTo>
                    <a:pt x="1104" y="194"/>
                  </a:lnTo>
                  <a:lnTo>
                    <a:pt x="1113" y="160"/>
                  </a:lnTo>
                  <a:lnTo>
                    <a:pt x="1113" y="143"/>
                  </a:lnTo>
                  <a:lnTo>
                    <a:pt x="1104" y="135"/>
                  </a:lnTo>
                  <a:lnTo>
                    <a:pt x="1087" y="126"/>
                  </a:lnTo>
                  <a:lnTo>
                    <a:pt x="1071" y="126"/>
                  </a:lnTo>
                  <a:close/>
                  <a:moveTo>
                    <a:pt x="770" y="860"/>
                  </a:moveTo>
                  <a:lnTo>
                    <a:pt x="736" y="860"/>
                  </a:lnTo>
                  <a:lnTo>
                    <a:pt x="711" y="851"/>
                  </a:lnTo>
                  <a:lnTo>
                    <a:pt x="694" y="843"/>
                  </a:lnTo>
                  <a:lnTo>
                    <a:pt x="669" y="817"/>
                  </a:lnTo>
                  <a:lnTo>
                    <a:pt x="669" y="809"/>
                  </a:lnTo>
                  <a:lnTo>
                    <a:pt x="678" y="801"/>
                  </a:lnTo>
                  <a:lnTo>
                    <a:pt x="694" y="801"/>
                  </a:lnTo>
                  <a:lnTo>
                    <a:pt x="903" y="775"/>
                  </a:lnTo>
                  <a:lnTo>
                    <a:pt x="903" y="750"/>
                  </a:lnTo>
                  <a:lnTo>
                    <a:pt x="895" y="649"/>
                  </a:lnTo>
                  <a:lnTo>
                    <a:pt x="878" y="607"/>
                  </a:lnTo>
                  <a:lnTo>
                    <a:pt x="853" y="607"/>
                  </a:lnTo>
                  <a:lnTo>
                    <a:pt x="803" y="615"/>
                  </a:lnTo>
                  <a:lnTo>
                    <a:pt x="686" y="632"/>
                  </a:lnTo>
                  <a:lnTo>
                    <a:pt x="678" y="632"/>
                  </a:lnTo>
                  <a:lnTo>
                    <a:pt x="669" y="624"/>
                  </a:lnTo>
                  <a:lnTo>
                    <a:pt x="678" y="615"/>
                  </a:lnTo>
                  <a:lnTo>
                    <a:pt x="836" y="565"/>
                  </a:lnTo>
                  <a:lnTo>
                    <a:pt x="954" y="522"/>
                  </a:lnTo>
                  <a:lnTo>
                    <a:pt x="1020" y="480"/>
                  </a:lnTo>
                  <a:lnTo>
                    <a:pt x="1054" y="447"/>
                  </a:lnTo>
                  <a:lnTo>
                    <a:pt x="1054" y="430"/>
                  </a:lnTo>
                  <a:lnTo>
                    <a:pt x="1079" y="430"/>
                  </a:lnTo>
                  <a:lnTo>
                    <a:pt x="1096" y="438"/>
                  </a:lnTo>
                  <a:lnTo>
                    <a:pt x="1121" y="455"/>
                  </a:lnTo>
                  <a:lnTo>
                    <a:pt x="1138" y="463"/>
                  </a:lnTo>
                  <a:lnTo>
                    <a:pt x="1163" y="480"/>
                  </a:lnTo>
                  <a:lnTo>
                    <a:pt x="1179" y="489"/>
                  </a:lnTo>
                  <a:lnTo>
                    <a:pt x="1196" y="522"/>
                  </a:lnTo>
                  <a:lnTo>
                    <a:pt x="1196" y="539"/>
                  </a:lnTo>
                  <a:lnTo>
                    <a:pt x="1163" y="539"/>
                  </a:lnTo>
                  <a:lnTo>
                    <a:pt x="1129" y="548"/>
                  </a:lnTo>
                  <a:lnTo>
                    <a:pt x="1054" y="565"/>
                  </a:lnTo>
                  <a:lnTo>
                    <a:pt x="945" y="590"/>
                  </a:lnTo>
                  <a:lnTo>
                    <a:pt x="962" y="607"/>
                  </a:lnTo>
                  <a:lnTo>
                    <a:pt x="979" y="615"/>
                  </a:lnTo>
                  <a:lnTo>
                    <a:pt x="995" y="632"/>
                  </a:lnTo>
                  <a:lnTo>
                    <a:pt x="995" y="691"/>
                  </a:lnTo>
                  <a:lnTo>
                    <a:pt x="987" y="725"/>
                  </a:lnTo>
                  <a:lnTo>
                    <a:pt x="987" y="758"/>
                  </a:lnTo>
                  <a:lnTo>
                    <a:pt x="1020" y="742"/>
                  </a:lnTo>
                  <a:lnTo>
                    <a:pt x="1079" y="733"/>
                  </a:lnTo>
                  <a:lnTo>
                    <a:pt x="1129" y="725"/>
                  </a:lnTo>
                  <a:lnTo>
                    <a:pt x="1154" y="725"/>
                  </a:lnTo>
                  <a:lnTo>
                    <a:pt x="1179" y="733"/>
                  </a:lnTo>
                  <a:lnTo>
                    <a:pt x="1213" y="750"/>
                  </a:lnTo>
                  <a:lnTo>
                    <a:pt x="1230" y="767"/>
                  </a:lnTo>
                  <a:lnTo>
                    <a:pt x="1230" y="775"/>
                  </a:lnTo>
                  <a:lnTo>
                    <a:pt x="1213" y="792"/>
                  </a:lnTo>
                  <a:lnTo>
                    <a:pt x="1196" y="801"/>
                  </a:lnTo>
                  <a:lnTo>
                    <a:pt x="1096" y="809"/>
                  </a:lnTo>
                  <a:lnTo>
                    <a:pt x="1020" y="817"/>
                  </a:lnTo>
                  <a:lnTo>
                    <a:pt x="979" y="826"/>
                  </a:lnTo>
                  <a:lnTo>
                    <a:pt x="970" y="1011"/>
                  </a:lnTo>
                  <a:lnTo>
                    <a:pt x="1096" y="994"/>
                  </a:lnTo>
                  <a:lnTo>
                    <a:pt x="1179" y="978"/>
                  </a:lnTo>
                  <a:lnTo>
                    <a:pt x="1230" y="969"/>
                  </a:lnTo>
                  <a:lnTo>
                    <a:pt x="1263" y="961"/>
                  </a:lnTo>
                  <a:lnTo>
                    <a:pt x="1280" y="961"/>
                  </a:lnTo>
                  <a:lnTo>
                    <a:pt x="1330" y="969"/>
                  </a:lnTo>
                  <a:lnTo>
                    <a:pt x="1414" y="1020"/>
                  </a:lnTo>
                  <a:lnTo>
                    <a:pt x="1422" y="1045"/>
                  </a:lnTo>
                  <a:lnTo>
                    <a:pt x="1422" y="1053"/>
                  </a:lnTo>
                  <a:lnTo>
                    <a:pt x="1414" y="1062"/>
                  </a:lnTo>
                  <a:lnTo>
                    <a:pt x="1397" y="1070"/>
                  </a:lnTo>
                  <a:lnTo>
                    <a:pt x="1104" y="1070"/>
                  </a:lnTo>
                  <a:lnTo>
                    <a:pt x="954" y="1079"/>
                  </a:lnTo>
                  <a:lnTo>
                    <a:pt x="836" y="1096"/>
                  </a:lnTo>
                  <a:lnTo>
                    <a:pt x="753" y="1104"/>
                  </a:lnTo>
                  <a:lnTo>
                    <a:pt x="694" y="1121"/>
                  </a:lnTo>
                  <a:lnTo>
                    <a:pt x="652" y="1129"/>
                  </a:lnTo>
                  <a:lnTo>
                    <a:pt x="594" y="1129"/>
                  </a:lnTo>
                  <a:lnTo>
                    <a:pt x="544" y="1096"/>
                  </a:lnTo>
                  <a:lnTo>
                    <a:pt x="527" y="1087"/>
                  </a:lnTo>
                  <a:lnTo>
                    <a:pt x="527" y="1062"/>
                  </a:lnTo>
                  <a:lnTo>
                    <a:pt x="544" y="1062"/>
                  </a:lnTo>
                  <a:lnTo>
                    <a:pt x="903" y="1020"/>
                  </a:lnTo>
                  <a:lnTo>
                    <a:pt x="903" y="843"/>
                  </a:lnTo>
                  <a:lnTo>
                    <a:pt x="862" y="851"/>
                  </a:lnTo>
                  <a:lnTo>
                    <a:pt x="828" y="851"/>
                  </a:lnTo>
                  <a:lnTo>
                    <a:pt x="803" y="860"/>
                  </a:lnTo>
                  <a:lnTo>
                    <a:pt x="770" y="86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88" name="Freeform 692"/>
            <p:cNvSpPr>
              <a:spLocks noEditPoints="1"/>
            </p:cNvSpPr>
            <p:nvPr/>
          </p:nvSpPr>
          <p:spPr bwMode="auto">
            <a:xfrm>
              <a:off x="5607" y="14481"/>
              <a:ext cx="1071" cy="1458"/>
            </a:xfrm>
            <a:custGeom>
              <a:avLst/>
              <a:gdLst/>
              <a:ahLst/>
              <a:cxnLst>
                <a:cxn ang="0">
                  <a:pos x="218" y="843"/>
                </a:cxn>
                <a:cxn ang="0">
                  <a:pos x="209" y="859"/>
                </a:cxn>
                <a:cxn ang="0">
                  <a:pos x="142" y="809"/>
                </a:cxn>
                <a:cxn ang="0">
                  <a:pos x="84" y="607"/>
                </a:cxn>
                <a:cxn ang="0">
                  <a:pos x="25" y="447"/>
                </a:cxn>
                <a:cxn ang="0">
                  <a:pos x="17" y="379"/>
                </a:cxn>
                <a:cxn ang="0">
                  <a:pos x="84" y="388"/>
                </a:cxn>
                <a:cxn ang="0">
                  <a:pos x="184" y="379"/>
                </a:cxn>
                <a:cxn ang="0">
                  <a:pos x="393" y="354"/>
                </a:cxn>
                <a:cxn ang="0">
                  <a:pos x="469" y="160"/>
                </a:cxn>
                <a:cxn ang="0">
                  <a:pos x="427" y="59"/>
                </a:cxn>
                <a:cxn ang="0">
                  <a:pos x="418" y="17"/>
                </a:cxn>
                <a:cxn ang="0">
                  <a:pos x="452" y="0"/>
                </a:cxn>
                <a:cxn ang="0">
                  <a:pos x="536" y="25"/>
                </a:cxn>
                <a:cxn ang="0">
                  <a:pos x="611" y="101"/>
                </a:cxn>
                <a:cxn ang="0">
                  <a:pos x="603" y="135"/>
                </a:cxn>
                <a:cxn ang="0">
                  <a:pos x="577" y="227"/>
                </a:cxn>
                <a:cxn ang="0">
                  <a:pos x="703" y="312"/>
                </a:cxn>
                <a:cxn ang="0">
                  <a:pos x="820" y="295"/>
                </a:cxn>
                <a:cxn ang="0">
                  <a:pos x="912" y="278"/>
                </a:cxn>
                <a:cxn ang="0">
                  <a:pos x="1012" y="329"/>
                </a:cxn>
                <a:cxn ang="0">
                  <a:pos x="1071" y="396"/>
                </a:cxn>
                <a:cxn ang="0">
                  <a:pos x="1029" y="447"/>
                </a:cxn>
                <a:cxn ang="0">
                  <a:pos x="962" y="564"/>
                </a:cxn>
                <a:cxn ang="0">
                  <a:pos x="962" y="733"/>
                </a:cxn>
                <a:cxn ang="0">
                  <a:pos x="929" y="750"/>
                </a:cxn>
                <a:cxn ang="0">
                  <a:pos x="812" y="758"/>
                </a:cxn>
                <a:cxn ang="0">
                  <a:pos x="569" y="775"/>
                </a:cxn>
                <a:cxn ang="0">
                  <a:pos x="561" y="1171"/>
                </a:cxn>
                <a:cxn ang="0">
                  <a:pos x="544" y="1374"/>
                </a:cxn>
                <a:cxn ang="0">
                  <a:pos x="527" y="1449"/>
                </a:cxn>
                <a:cxn ang="0">
                  <a:pos x="502" y="1458"/>
                </a:cxn>
                <a:cxn ang="0">
                  <a:pos x="485" y="1433"/>
                </a:cxn>
                <a:cxn ang="0">
                  <a:pos x="477" y="1306"/>
                </a:cxn>
                <a:cxn ang="0">
                  <a:pos x="469" y="784"/>
                </a:cxn>
                <a:cxn ang="0">
                  <a:pos x="293" y="800"/>
                </a:cxn>
                <a:cxn ang="0">
                  <a:pos x="234" y="809"/>
                </a:cxn>
                <a:cxn ang="0">
                  <a:pos x="209" y="741"/>
                </a:cxn>
                <a:cxn ang="0">
                  <a:pos x="469" y="396"/>
                </a:cxn>
                <a:cxn ang="0">
                  <a:pos x="335" y="413"/>
                </a:cxn>
                <a:cxn ang="0">
                  <a:pos x="184" y="438"/>
                </a:cxn>
                <a:cxn ang="0">
                  <a:pos x="176" y="564"/>
                </a:cxn>
                <a:cxn ang="0">
                  <a:pos x="209" y="741"/>
                </a:cxn>
                <a:cxn ang="0">
                  <a:pos x="761" y="362"/>
                </a:cxn>
                <a:cxn ang="0">
                  <a:pos x="619" y="379"/>
                </a:cxn>
                <a:cxn ang="0">
                  <a:pos x="569" y="708"/>
                </a:cxn>
                <a:cxn ang="0">
                  <a:pos x="812" y="666"/>
                </a:cxn>
                <a:cxn ang="0">
                  <a:pos x="887" y="455"/>
                </a:cxn>
                <a:cxn ang="0">
                  <a:pos x="895" y="379"/>
                </a:cxn>
                <a:cxn ang="0">
                  <a:pos x="870" y="362"/>
                </a:cxn>
              </a:cxnLst>
              <a:rect l="0" t="0" r="r" b="b"/>
              <a:pathLst>
                <a:path w="1071" h="1458">
                  <a:moveTo>
                    <a:pt x="218" y="817"/>
                  </a:moveTo>
                  <a:lnTo>
                    <a:pt x="218" y="843"/>
                  </a:lnTo>
                  <a:lnTo>
                    <a:pt x="209" y="851"/>
                  </a:lnTo>
                  <a:lnTo>
                    <a:pt x="209" y="859"/>
                  </a:lnTo>
                  <a:lnTo>
                    <a:pt x="193" y="859"/>
                  </a:lnTo>
                  <a:lnTo>
                    <a:pt x="142" y="809"/>
                  </a:lnTo>
                  <a:lnTo>
                    <a:pt x="126" y="741"/>
                  </a:lnTo>
                  <a:lnTo>
                    <a:pt x="84" y="607"/>
                  </a:lnTo>
                  <a:lnTo>
                    <a:pt x="59" y="505"/>
                  </a:lnTo>
                  <a:lnTo>
                    <a:pt x="25" y="447"/>
                  </a:lnTo>
                  <a:lnTo>
                    <a:pt x="0" y="396"/>
                  </a:lnTo>
                  <a:lnTo>
                    <a:pt x="17" y="379"/>
                  </a:lnTo>
                  <a:lnTo>
                    <a:pt x="59" y="379"/>
                  </a:lnTo>
                  <a:lnTo>
                    <a:pt x="84" y="388"/>
                  </a:lnTo>
                  <a:lnTo>
                    <a:pt x="101" y="388"/>
                  </a:lnTo>
                  <a:lnTo>
                    <a:pt x="184" y="379"/>
                  </a:lnTo>
                  <a:lnTo>
                    <a:pt x="285" y="371"/>
                  </a:lnTo>
                  <a:lnTo>
                    <a:pt x="393" y="354"/>
                  </a:lnTo>
                  <a:lnTo>
                    <a:pt x="469" y="345"/>
                  </a:lnTo>
                  <a:lnTo>
                    <a:pt x="469" y="160"/>
                  </a:lnTo>
                  <a:lnTo>
                    <a:pt x="452" y="101"/>
                  </a:lnTo>
                  <a:lnTo>
                    <a:pt x="427" y="59"/>
                  </a:lnTo>
                  <a:lnTo>
                    <a:pt x="410" y="42"/>
                  </a:lnTo>
                  <a:lnTo>
                    <a:pt x="418" y="17"/>
                  </a:lnTo>
                  <a:lnTo>
                    <a:pt x="435" y="0"/>
                  </a:lnTo>
                  <a:lnTo>
                    <a:pt x="452" y="0"/>
                  </a:lnTo>
                  <a:lnTo>
                    <a:pt x="485" y="8"/>
                  </a:lnTo>
                  <a:lnTo>
                    <a:pt x="536" y="25"/>
                  </a:lnTo>
                  <a:lnTo>
                    <a:pt x="594" y="59"/>
                  </a:lnTo>
                  <a:lnTo>
                    <a:pt x="611" y="101"/>
                  </a:lnTo>
                  <a:lnTo>
                    <a:pt x="611" y="118"/>
                  </a:lnTo>
                  <a:lnTo>
                    <a:pt x="603" y="135"/>
                  </a:lnTo>
                  <a:lnTo>
                    <a:pt x="594" y="168"/>
                  </a:lnTo>
                  <a:lnTo>
                    <a:pt x="577" y="227"/>
                  </a:lnTo>
                  <a:lnTo>
                    <a:pt x="577" y="329"/>
                  </a:lnTo>
                  <a:lnTo>
                    <a:pt x="703" y="312"/>
                  </a:lnTo>
                  <a:lnTo>
                    <a:pt x="778" y="295"/>
                  </a:lnTo>
                  <a:lnTo>
                    <a:pt x="820" y="295"/>
                  </a:lnTo>
                  <a:lnTo>
                    <a:pt x="887" y="278"/>
                  </a:lnTo>
                  <a:lnTo>
                    <a:pt x="912" y="278"/>
                  </a:lnTo>
                  <a:lnTo>
                    <a:pt x="954" y="295"/>
                  </a:lnTo>
                  <a:lnTo>
                    <a:pt x="1012" y="329"/>
                  </a:lnTo>
                  <a:lnTo>
                    <a:pt x="1054" y="362"/>
                  </a:lnTo>
                  <a:lnTo>
                    <a:pt x="1071" y="396"/>
                  </a:lnTo>
                  <a:lnTo>
                    <a:pt x="1063" y="421"/>
                  </a:lnTo>
                  <a:lnTo>
                    <a:pt x="1029" y="447"/>
                  </a:lnTo>
                  <a:lnTo>
                    <a:pt x="996" y="489"/>
                  </a:lnTo>
                  <a:lnTo>
                    <a:pt x="962" y="564"/>
                  </a:lnTo>
                  <a:lnTo>
                    <a:pt x="912" y="682"/>
                  </a:lnTo>
                  <a:lnTo>
                    <a:pt x="962" y="733"/>
                  </a:lnTo>
                  <a:lnTo>
                    <a:pt x="954" y="750"/>
                  </a:lnTo>
                  <a:lnTo>
                    <a:pt x="929" y="750"/>
                  </a:lnTo>
                  <a:lnTo>
                    <a:pt x="887" y="758"/>
                  </a:lnTo>
                  <a:lnTo>
                    <a:pt x="812" y="758"/>
                  </a:lnTo>
                  <a:lnTo>
                    <a:pt x="711" y="767"/>
                  </a:lnTo>
                  <a:lnTo>
                    <a:pt x="569" y="775"/>
                  </a:lnTo>
                  <a:lnTo>
                    <a:pt x="569" y="1003"/>
                  </a:lnTo>
                  <a:lnTo>
                    <a:pt x="561" y="1171"/>
                  </a:lnTo>
                  <a:lnTo>
                    <a:pt x="552" y="1289"/>
                  </a:lnTo>
                  <a:lnTo>
                    <a:pt x="544" y="1374"/>
                  </a:lnTo>
                  <a:lnTo>
                    <a:pt x="536" y="1424"/>
                  </a:lnTo>
                  <a:lnTo>
                    <a:pt x="527" y="1449"/>
                  </a:lnTo>
                  <a:lnTo>
                    <a:pt x="511" y="1458"/>
                  </a:lnTo>
                  <a:lnTo>
                    <a:pt x="502" y="1458"/>
                  </a:lnTo>
                  <a:lnTo>
                    <a:pt x="485" y="1441"/>
                  </a:lnTo>
                  <a:lnTo>
                    <a:pt x="485" y="1433"/>
                  </a:lnTo>
                  <a:lnTo>
                    <a:pt x="477" y="1390"/>
                  </a:lnTo>
                  <a:lnTo>
                    <a:pt x="477" y="1306"/>
                  </a:lnTo>
                  <a:lnTo>
                    <a:pt x="469" y="1180"/>
                  </a:lnTo>
                  <a:lnTo>
                    <a:pt x="469" y="784"/>
                  </a:lnTo>
                  <a:lnTo>
                    <a:pt x="360" y="792"/>
                  </a:lnTo>
                  <a:lnTo>
                    <a:pt x="293" y="800"/>
                  </a:lnTo>
                  <a:lnTo>
                    <a:pt x="251" y="809"/>
                  </a:lnTo>
                  <a:lnTo>
                    <a:pt x="234" y="809"/>
                  </a:lnTo>
                  <a:lnTo>
                    <a:pt x="218" y="817"/>
                  </a:lnTo>
                  <a:close/>
                  <a:moveTo>
                    <a:pt x="209" y="741"/>
                  </a:moveTo>
                  <a:lnTo>
                    <a:pt x="469" y="716"/>
                  </a:lnTo>
                  <a:lnTo>
                    <a:pt x="469" y="396"/>
                  </a:lnTo>
                  <a:lnTo>
                    <a:pt x="410" y="404"/>
                  </a:lnTo>
                  <a:lnTo>
                    <a:pt x="335" y="413"/>
                  </a:lnTo>
                  <a:lnTo>
                    <a:pt x="251" y="430"/>
                  </a:lnTo>
                  <a:lnTo>
                    <a:pt x="184" y="438"/>
                  </a:lnTo>
                  <a:lnTo>
                    <a:pt x="151" y="455"/>
                  </a:lnTo>
                  <a:lnTo>
                    <a:pt x="176" y="564"/>
                  </a:lnTo>
                  <a:lnTo>
                    <a:pt x="193" y="666"/>
                  </a:lnTo>
                  <a:lnTo>
                    <a:pt x="209" y="741"/>
                  </a:lnTo>
                  <a:close/>
                  <a:moveTo>
                    <a:pt x="853" y="362"/>
                  </a:moveTo>
                  <a:lnTo>
                    <a:pt x="761" y="362"/>
                  </a:lnTo>
                  <a:lnTo>
                    <a:pt x="686" y="371"/>
                  </a:lnTo>
                  <a:lnTo>
                    <a:pt x="619" y="379"/>
                  </a:lnTo>
                  <a:lnTo>
                    <a:pt x="569" y="379"/>
                  </a:lnTo>
                  <a:lnTo>
                    <a:pt x="569" y="708"/>
                  </a:lnTo>
                  <a:lnTo>
                    <a:pt x="686" y="682"/>
                  </a:lnTo>
                  <a:lnTo>
                    <a:pt x="812" y="666"/>
                  </a:lnTo>
                  <a:lnTo>
                    <a:pt x="853" y="548"/>
                  </a:lnTo>
                  <a:lnTo>
                    <a:pt x="887" y="455"/>
                  </a:lnTo>
                  <a:lnTo>
                    <a:pt x="895" y="396"/>
                  </a:lnTo>
                  <a:lnTo>
                    <a:pt x="895" y="379"/>
                  </a:lnTo>
                  <a:lnTo>
                    <a:pt x="887" y="371"/>
                  </a:lnTo>
                  <a:lnTo>
                    <a:pt x="870" y="362"/>
                  </a:lnTo>
                  <a:lnTo>
                    <a:pt x="853" y="3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89" name="Freeform 693"/>
            <p:cNvSpPr>
              <a:spLocks/>
            </p:cNvSpPr>
            <p:nvPr/>
          </p:nvSpPr>
          <p:spPr bwMode="auto">
            <a:xfrm>
              <a:off x="7590" y="14995"/>
              <a:ext cx="276" cy="489"/>
            </a:xfrm>
            <a:custGeom>
              <a:avLst/>
              <a:gdLst/>
              <a:ahLst/>
              <a:cxnLst>
                <a:cxn ang="0">
                  <a:pos x="276" y="177"/>
                </a:cxn>
                <a:cxn ang="0">
                  <a:pos x="251" y="286"/>
                </a:cxn>
                <a:cxn ang="0">
                  <a:pos x="175" y="396"/>
                </a:cxn>
                <a:cxn ang="0">
                  <a:pos x="58" y="489"/>
                </a:cxn>
                <a:cxn ang="0">
                  <a:pos x="25" y="455"/>
                </a:cxn>
                <a:cxn ang="0">
                  <a:pos x="117" y="388"/>
                </a:cxn>
                <a:cxn ang="0">
                  <a:pos x="167" y="312"/>
                </a:cxn>
                <a:cxn ang="0">
                  <a:pos x="184" y="236"/>
                </a:cxn>
                <a:cxn ang="0">
                  <a:pos x="159" y="244"/>
                </a:cxn>
                <a:cxn ang="0">
                  <a:pos x="125" y="253"/>
                </a:cxn>
                <a:cxn ang="0">
                  <a:pos x="83" y="244"/>
                </a:cxn>
                <a:cxn ang="0">
                  <a:pos x="33" y="211"/>
                </a:cxn>
                <a:cxn ang="0">
                  <a:pos x="0" y="160"/>
                </a:cxn>
                <a:cxn ang="0">
                  <a:pos x="0" y="126"/>
                </a:cxn>
                <a:cxn ang="0">
                  <a:pos x="16" y="59"/>
                </a:cxn>
                <a:cxn ang="0">
                  <a:pos x="41" y="34"/>
                </a:cxn>
                <a:cxn ang="0">
                  <a:pos x="67" y="17"/>
                </a:cxn>
                <a:cxn ang="0">
                  <a:pos x="100" y="8"/>
                </a:cxn>
                <a:cxn ang="0">
                  <a:pos x="125" y="0"/>
                </a:cxn>
                <a:cxn ang="0">
                  <a:pos x="159" y="8"/>
                </a:cxn>
                <a:cxn ang="0">
                  <a:pos x="200" y="17"/>
                </a:cxn>
                <a:cxn ang="0">
                  <a:pos x="234" y="50"/>
                </a:cxn>
                <a:cxn ang="0">
                  <a:pos x="267" y="101"/>
                </a:cxn>
                <a:cxn ang="0">
                  <a:pos x="276" y="177"/>
                </a:cxn>
              </a:cxnLst>
              <a:rect l="0" t="0" r="r" b="b"/>
              <a:pathLst>
                <a:path w="276" h="489">
                  <a:moveTo>
                    <a:pt x="276" y="177"/>
                  </a:moveTo>
                  <a:lnTo>
                    <a:pt x="251" y="286"/>
                  </a:lnTo>
                  <a:lnTo>
                    <a:pt x="175" y="396"/>
                  </a:lnTo>
                  <a:lnTo>
                    <a:pt x="58" y="489"/>
                  </a:lnTo>
                  <a:lnTo>
                    <a:pt x="25" y="455"/>
                  </a:lnTo>
                  <a:lnTo>
                    <a:pt x="117" y="388"/>
                  </a:lnTo>
                  <a:lnTo>
                    <a:pt x="167" y="312"/>
                  </a:lnTo>
                  <a:lnTo>
                    <a:pt x="184" y="236"/>
                  </a:lnTo>
                  <a:lnTo>
                    <a:pt x="159" y="244"/>
                  </a:lnTo>
                  <a:lnTo>
                    <a:pt x="125" y="253"/>
                  </a:lnTo>
                  <a:lnTo>
                    <a:pt x="83" y="244"/>
                  </a:lnTo>
                  <a:lnTo>
                    <a:pt x="33" y="211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6" y="59"/>
                  </a:lnTo>
                  <a:lnTo>
                    <a:pt x="41" y="34"/>
                  </a:lnTo>
                  <a:lnTo>
                    <a:pt x="67" y="17"/>
                  </a:lnTo>
                  <a:lnTo>
                    <a:pt x="100" y="8"/>
                  </a:lnTo>
                  <a:lnTo>
                    <a:pt x="125" y="0"/>
                  </a:lnTo>
                  <a:lnTo>
                    <a:pt x="159" y="8"/>
                  </a:lnTo>
                  <a:lnTo>
                    <a:pt x="200" y="17"/>
                  </a:lnTo>
                  <a:lnTo>
                    <a:pt x="234" y="50"/>
                  </a:lnTo>
                  <a:lnTo>
                    <a:pt x="267" y="101"/>
                  </a:lnTo>
                  <a:lnTo>
                    <a:pt x="276" y="17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90" name="Freeform 694"/>
            <p:cNvSpPr>
              <a:spLocks noEditPoints="1"/>
            </p:cNvSpPr>
            <p:nvPr/>
          </p:nvSpPr>
          <p:spPr bwMode="auto">
            <a:xfrm>
              <a:off x="8685" y="14481"/>
              <a:ext cx="1347" cy="1458"/>
            </a:xfrm>
            <a:custGeom>
              <a:avLst/>
              <a:gdLst/>
              <a:ahLst/>
              <a:cxnLst>
                <a:cxn ang="0">
                  <a:pos x="402" y="1348"/>
                </a:cxn>
                <a:cxn ang="0">
                  <a:pos x="243" y="1180"/>
                </a:cxn>
                <a:cxn ang="0">
                  <a:pos x="343" y="1188"/>
                </a:cxn>
                <a:cxn ang="0">
                  <a:pos x="410" y="1129"/>
                </a:cxn>
                <a:cxn ang="0">
                  <a:pos x="260" y="1036"/>
                </a:cxn>
                <a:cxn ang="0">
                  <a:pos x="109" y="1112"/>
                </a:cxn>
                <a:cxn ang="0">
                  <a:pos x="9" y="1045"/>
                </a:cxn>
                <a:cxn ang="0">
                  <a:pos x="9" y="1003"/>
                </a:cxn>
                <a:cxn ang="0">
                  <a:pos x="419" y="885"/>
                </a:cxn>
                <a:cxn ang="0">
                  <a:pos x="285" y="733"/>
                </a:cxn>
                <a:cxn ang="0">
                  <a:pos x="201" y="750"/>
                </a:cxn>
                <a:cxn ang="0">
                  <a:pos x="143" y="716"/>
                </a:cxn>
                <a:cxn ang="0">
                  <a:pos x="134" y="682"/>
                </a:cxn>
                <a:cxn ang="0">
                  <a:pos x="368" y="640"/>
                </a:cxn>
                <a:cxn ang="0">
                  <a:pos x="402" y="489"/>
                </a:cxn>
                <a:cxn ang="0">
                  <a:pos x="260" y="497"/>
                </a:cxn>
                <a:cxn ang="0">
                  <a:pos x="184" y="497"/>
                </a:cxn>
                <a:cxn ang="0">
                  <a:pos x="427" y="337"/>
                </a:cxn>
                <a:cxn ang="0">
                  <a:pos x="460" y="278"/>
                </a:cxn>
                <a:cxn ang="0">
                  <a:pos x="561" y="312"/>
                </a:cxn>
                <a:cxn ang="0">
                  <a:pos x="603" y="371"/>
                </a:cxn>
                <a:cxn ang="0">
                  <a:pos x="494" y="404"/>
                </a:cxn>
                <a:cxn ang="0">
                  <a:pos x="511" y="480"/>
                </a:cxn>
                <a:cxn ang="0">
                  <a:pos x="494" y="573"/>
                </a:cxn>
                <a:cxn ang="0">
                  <a:pos x="728" y="548"/>
                </a:cxn>
                <a:cxn ang="0">
                  <a:pos x="678" y="227"/>
                </a:cxn>
                <a:cxn ang="0">
                  <a:pos x="628" y="17"/>
                </a:cxn>
                <a:cxn ang="0">
                  <a:pos x="661" y="0"/>
                </a:cxn>
                <a:cxn ang="0">
                  <a:pos x="778" y="76"/>
                </a:cxn>
                <a:cxn ang="0">
                  <a:pos x="787" y="160"/>
                </a:cxn>
                <a:cxn ang="0">
                  <a:pos x="778" y="404"/>
                </a:cxn>
                <a:cxn ang="0">
                  <a:pos x="845" y="505"/>
                </a:cxn>
                <a:cxn ang="0">
                  <a:pos x="1063" y="489"/>
                </a:cxn>
                <a:cxn ang="0">
                  <a:pos x="1071" y="539"/>
                </a:cxn>
                <a:cxn ang="0">
                  <a:pos x="803" y="598"/>
                </a:cxn>
                <a:cxn ang="0">
                  <a:pos x="979" y="792"/>
                </a:cxn>
                <a:cxn ang="0">
                  <a:pos x="1029" y="657"/>
                </a:cxn>
                <a:cxn ang="0">
                  <a:pos x="1079" y="682"/>
                </a:cxn>
                <a:cxn ang="0">
                  <a:pos x="1138" y="741"/>
                </a:cxn>
                <a:cxn ang="0">
                  <a:pos x="1071" y="834"/>
                </a:cxn>
                <a:cxn ang="0">
                  <a:pos x="996" y="1070"/>
                </a:cxn>
                <a:cxn ang="0">
                  <a:pos x="1171" y="1256"/>
                </a:cxn>
                <a:cxn ang="0">
                  <a:pos x="1247" y="1247"/>
                </a:cxn>
                <a:cxn ang="0">
                  <a:pos x="1305" y="1104"/>
                </a:cxn>
                <a:cxn ang="0">
                  <a:pos x="1322" y="1121"/>
                </a:cxn>
                <a:cxn ang="0">
                  <a:pos x="1339" y="1315"/>
                </a:cxn>
                <a:cxn ang="0">
                  <a:pos x="1339" y="1433"/>
                </a:cxn>
                <a:cxn ang="0">
                  <a:pos x="1297" y="1458"/>
                </a:cxn>
                <a:cxn ang="0">
                  <a:pos x="1004" y="1239"/>
                </a:cxn>
                <a:cxn ang="0">
                  <a:pos x="619" y="1154"/>
                </a:cxn>
                <a:cxn ang="0">
                  <a:pos x="586" y="1138"/>
                </a:cxn>
                <a:cxn ang="0">
                  <a:pos x="787" y="784"/>
                </a:cxn>
                <a:cxn ang="0">
                  <a:pos x="494" y="674"/>
                </a:cxn>
                <a:cxn ang="0">
                  <a:pos x="653" y="800"/>
                </a:cxn>
                <a:cxn ang="0">
                  <a:pos x="661" y="826"/>
                </a:cxn>
                <a:cxn ang="0">
                  <a:pos x="494" y="918"/>
                </a:cxn>
                <a:cxn ang="0">
                  <a:pos x="460" y="1331"/>
                </a:cxn>
                <a:cxn ang="0">
                  <a:pos x="1038" y="194"/>
                </a:cxn>
                <a:cxn ang="0">
                  <a:pos x="1163" y="320"/>
                </a:cxn>
                <a:cxn ang="0">
                  <a:pos x="1113" y="345"/>
                </a:cxn>
                <a:cxn ang="0">
                  <a:pos x="929" y="227"/>
                </a:cxn>
                <a:cxn ang="0">
                  <a:pos x="920" y="185"/>
                </a:cxn>
              </a:cxnLst>
              <a:rect l="0" t="0" r="r" b="b"/>
              <a:pathLst>
                <a:path w="1347" h="1458">
                  <a:moveTo>
                    <a:pt x="427" y="1357"/>
                  </a:moveTo>
                  <a:lnTo>
                    <a:pt x="410" y="1357"/>
                  </a:lnTo>
                  <a:lnTo>
                    <a:pt x="402" y="1348"/>
                  </a:lnTo>
                  <a:lnTo>
                    <a:pt x="360" y="1289"/>
                  </a:lnTo>
                  <a:lnTo>
                    <a:pt x="268" y="1197"/>
                  </a:lnTo>
                  <a:lnTo>
                    <a:pt x="243" y="1180"/>
                  </a:lnTo>
                  <a:lnTo>
                    <a:pt x="251" y="1171"/>
                  </a:lnTo>
                  <a:lnTo>
                    <a:pt x="293" y="1171"/>
                  </a:lnTo>
                  <a:lnTo>
                    <a:pt x="343" y="1188"/>
                  </a:lnTo>
                  <a:lnTo>
                    <a:pt x="393" y="1188"/>
                  </a:lnTo>
                  <a:lnTo>
                    <a:pt x="402" y="1171"/>
                  </a:lnTo>
                  <a:lnTo>
                    <a:pt x="410" y="1129"/>
                  </a:lnTo>
                  <a:lnTo>
                    <a:pt x="410" y="1062"/>
                  </a:lnTo>
                  <a:lnTo>
                    <a:pt x="419" y="961"/>
                  </a:lnTo>
                  <a:lnTo>
                    <a:pt x="260" y="1036"/>
                  </a:lnTo>
                  <a:lnTo>
                    <a:pt x="151" y="1104"/>
                  </a:lnTo>
                  <a:lnTo>
                    <a:pt x="134" y="1112"/>
                  </a:lnTo>
                  <a:lnTo>
                    <a:pt x="109" y="1112"/>
                  </a:lnTo>
                  <a:lnTo>
                    <a:pt x="25" y="1070"/>
                  </a:lnTo>
                  <a:lnTo>
                    <a:pt x="17" y="1053"/>
                  </a:lnTo>
                  <a:lnTo>
                    <a:pt x="9" y="1045"/>
                  </a:lnTo>
                  <a:lnTo>
                    <a:pt x="0" y="1045"/>
                  </a:lnTo>
                  <a:lnTo>
                    <a:pt x="0" y="1011"/>
                  </a:lnTo>
                  <a:lnTo>
                    <a:pt x="9" y="1003"/>
                  </a:lnTo>
                  <a:lnTo>
                    <a:pt x="59" y="1003"/>
                  </a:lnTo>
                  <a:lnTo>
                    <a:pt x="92" y="994"/>
                  </a:lnTo>
                  <a:lnTo>
                    <a:pt x="419" y="885"/>
                  </a:lnTo>
                  <a:lnTo>
                    <a:pt x="419" y="699"/>
                  </a:lnTo>
                  <a:lnTo>
                    <a:pt x="335" y="716"/>
                  </a:lnTo>
                  <a:lnTo>
                    <a:pt x="285" y="733"/>
                  </a:lnTo>
                  <a:lnTo>
                    <a:pt x="243" y="741"/>
                  </a:lnTo>
                  <a:lnTo>
                    <a:pt x="218" y="750"/>
                  </a:lnTo>
                  <a:lnTo>
                    <a:pt x="201" y="750"/>
                  </a:lnTo>
                  <a:lnTo>
                    <a:pt x="176" y="741"/>
                  </a:lnTo>
                  <a:lnTo>
                    <a:pt x="159" y="733"/>
                  </a:lnTo>
                  <a:lnTo>
                    <a:pt x="143" y="716"/>
                  </a:lnTo>
                  <a:lnTo>
                    <a:pt x="126" y="708"/>
                  </a:lnTo>
                  <a:lnTo>
                    <a:pt x="126" y="691"/>
                  </a:lnTo>
                  <a:lnTo>
                    <a:pt x="134" y="682"/>
                  </a:lnTo>
                  <a:lnTo>
                    <a:pt x="151" y="682"/>
                  </a:lnTo>
                  <a:lnTo>
                    <a:pt x="276" y="657"/>
                  </a:lnTo>
                  <a:lnTo>
                    <a:pt x="368" y="640"/>
                  </a:lnTo>
                  <a:lnTo>
                    <a:pt x="410" y="632"/>
                  </a:lnTo>
                  <a:lnTo>
                    <a:pt x="410" y="531"/>
                  </a:lnTo>
                  <a:lnTo>
                    <a:pt x="402" y="489"/>
                  </a:lnTo>
                  <a:lnTo>
                    <a:pt x="385" y="455"/>
                  </a:lnTo>
                  <a:lnTo>
                    <a:pt x="327" y="472"/>
                  </a:lnTo>
                  <a:lnTo>
                    <a:pt x="260" y="497"/>
                  </a:lnTo>
                  <a:lnTo>
                    <a:pt x="209" y="514"/>
                  </a:lnTo>
                  <a:lnTo>
                    <a:pt x="184" y="514"/>
                  </a:lnTo>
                  <a:lnTo>
                    <a:pt x="184" y="497"/>
                  </a:lnTo>
                  <a:lnTo>
                    <a:pt x="301" y="438"/>
                  </a:lnTo>
                  <a:lnTo>
                    <a:pt x="377" y="379"/>
                  </a:lnTo>
                  <a:lnTo>
                    <a:pt x="427" y="337"/>
                  </a:lnTo>
                  <a:lnTo>
                    <a:pt x="444" y="303"/>
                  </a:lnTo>
                  <a:lnTo>
                    <a:pt x="444" y="295"/>
                  </a:lnTo>
                  <a:lnTo>
                    <a:pt x="460" y="278"/>
                  </a:lnTo>
                  <a:lnTo>
                    <a:pt x="494" y="278"/>
                  </a:lnTo>
                  <a:lnTo>
                    <a:pt x="544" y="295"/>
                  </a:lnTo>
                  <a:lnTo>
                    <a:pt x="561" y="312"/>
                  </a:lnTo>
                  <a:lnTo>
                    <a:pt x="577" y="320"/>
                  </a:lnTo>
                  <a:lnTo>
                    <a:pt x="611" y="354"/>
                  </a:lnTo>
                  <a:lnTo>
                    <a:pt x="603" y="371"/>
                  </a:lnTo>
                  <a:lnTo>
                    <a:pt x="594" y="371"/>
                  </a:lnTo>
                  <a:lnTo>
                    <a:pt x="577" y="379"/>
                  </a:lnTo>
                  <a:lnTo>
                    <a:pt x="494" y="404"/>
                  </a:lnTo>
                  <a:lnTo>
                    <a:pt x="444" y="430"/>
                  </a:lnTo>
                  <a:lnTo>
                    <a:pt x="477" y="447"/>
                  </a:lnTo>
                  <a:lnTo>
                    <a:pt x="511" y="480"/>
                  </a:lnTo>
                  <a:lnTo>
                    <a:pt x="511" y="505"/>
                  </a:lnTo>
                  <a:lnTo>
                    <a:pt x="494" y="539"/>
                  </a:lnTo>
                  <a:lnTo>
                    <a:pt x="494" y="573"/>
                  </a:lnTo>
                  <a:lnTo>
                    <a:pt x="485" y="615"/>
                  </a:lnTo>
                  <a:lnTo>
                    <a:pt x="678" y="564"/>
                  </a:lnTo>
                  <a:lnTo>
                    <a:pt x="728" y="548"/>
                  </a:lnTo>
                  <a:lnTo>
                    <a:pt x="703" y="404"/>
                  </a:lnTo>
                  <a:lnTo>
                    <a:pt x="686" y="303"/>
                  </a:lnTo>
                  <a:lnTo>
                    <a:pt x="678" y="227"/>
                  </a:lnTo>
                  <a:lnTo>
                    <a:pt x="661" y="109"/>
                  </a:lnTo>
                  <a:lnTo>
                    <a:pt x="628" y="42"/>
                  </a:lnTo>
                  <a:lnTo>
                    <a:pt x="628" y="17"/>
                  </a:lnTo>
                  <a:lnTo>
                    <a:pt x="636" y="8"/>
                  </a:lnTo>
                  <a:lnTo>
                    <a:pt x="644" y="8"/>
                  </a:lnTo>
                  <a:lnTo>
                    <a:pt x="661" y="0"/>
                  </a:lnTo>
                  <a:lnTo>
                    <a:pt x="695" y="8"/>
                  </a:lnTo>
                  <a:lnTo>
                    <a:pt x="745" y="42"/>
                  </a:lnTo>
                  <a:lnTo>
                    <a:pt x="778" y="76"/>
                  </a:lnTo>
                  <a:lnTo>
                    <a:pt x="795" y="109"/>
                  </a:lnTo>
                  <a:lnTo>
                    <a:pt x="795" y="126"/>
                  </a:lnTo>
                  <a:lnTo>
                    <a:pt x="787" y="160"/>
                  </a:lnTo>
                  <a:lnTo>
                    <a:pt x="778" y="219"/>
                  </a:lnTo>
                  <a:lnTo>
                    <a:pt x="770" y="303"/>
                  </a:lnTo>
                  <a:lnTo>
                    <a:pt x="778" y="404"/>
                  </a:lnTo>
                  <a:lnTo>
                    <a:pt x="787" y="522"/>
                  </a:lnTo>
                  <a:lnTo>
                    <a:pt x="803" y="514"/>
                  </a:lnTo>
                  <a:lnTo>
                    <a:pt x="845" y="505"/>
                  </a:lnTo>
                  <a:lnTo>
                    <a:pt x="945" y="472"/>
                  </a:lnTo>
                  <a:lnTo>
                    <a:pt x="1012" y="472"/>
                  </a:lnTo>
                  <a:lnTo>
                    <a:pt x="1063" y="489"/>
                  </a:lnTo>
                  <a:lnTo>
                    <a:pt x="1079" y="505"/>
                  </a:lnTo>
                  <a:lnTo>
                    <a:pt x="1088" y="522"/>
                  </a:lnTo>
                  <a:lnTo>
                    <a:pt x="1071" y="539"/>
                  </a:lnTo>
                  <a:lnTo>
                    <a:pt x="1054" y="539"/>
                  </a:lnTo>
                  <a:lnTo>
                    <a:pt x="937" y="564"/>
                  </a:lnTo>
                  <a:lnTo>
                    <a:pt x="803" y="598"/>
                  </a:lnTo>
                  <a:lnTo>
                    <a:pt x="853" y="775"/>
                  </a:lnTo>
                  <a:lnTo>
                    <a:pt x="904" y="910"/>
                  </a:lnTo>
                  <a:lnTo>
                    <a:pt x="979" y="792"/>
                  </a:lnTo>
                  <a:lnTo>
                    <a:pt x="1012" y="682"/>
                  </a:lnTo>
                  <a:lnTo>
                    <a:pt x="1021" y="666"/>
                  </a:lnTo>
                  <a:lnTo>
                    <a:pt x="1029" y="657"/>
                  </a:lnTo>
                  <a:lnTo>
                    <a:pt x="1046" y="657"/>
                  </a:lnTo>
                  <a:lnTo>
                    <a:pt x="1063" y="666"/>
                  </a:lnTo>
                  <a:lnTo>
                    <a:pt x="1079" y="682"/>
                  </a:lnTo>
                  <a:lnTo>
                    <a:pt x="1096" y="691"/>
                  </a:lnTo>
                  <a:lnTo>
                    <a:pt x="1130" y="725"/>
                  </a:lnTo>
                  <a:lnTo>
                    <a:pt x="1138" y="741"/>
                  </a:lnTo>
                  <a:lnTo>
                    <a:pt x="1138" y="758"/>
                  </a:lnTo>
                  <a:lnTo>
                    <a:pt x="1130" y="775"/>
                  </a:lnTo>
                  <a:lnTo>
                    <a:pt x="1071" y="834"/>
                  </a:lnTo>
                  <a:lnTo>
                    <a:pt x="1004" y="927"/>
                  </a:lnTo>
                  <a:lnTo>
                    <a:pt x="945" y="994"/>
                  </a:lnTo>
                  <a:lnTo>
                    <a:pt x="996" y="1070"/>
                  </a:lnTo>
                  <a:lnTo>
                    <a:pt x="1054" y="1146"/>
                  </a:lnTo>
                  <a:lnTo>
                    <a:pt x="1113" y="1213"/>
                  </a:lnTo>
                  <a:lnTo>
                    <a:pt x="1171" y="1256"/>
                  </a:lnTo>
                  <a:lnTo>
                    <a:pt x="1213" y="1272"/>
                  </a:lnTo>
                  <a:lnTo>
                    <a:pt x="1230" y="1264"/>
                  </a:lnTo>
                  <a:lnTo>
                    <a:pt x="1247" y="1247"/>
                  </a:lnTo>
                  <a:lnTo>
                    <a:pt x="1263" y="1205"/>
                  </a:lnTo>
                  <a:lnTo>
                    <a:pt x="1297" y="1129"/>
                  </a:lnTo>
                  <a:lnTo>
                    <a:pt x="1305" y="1104"/>
                  </a:lnTo>
                  <a:lnTo>
                    <a:pt x="1314" y="1095"/>
                  </a:lnTo>
                  <a:lnTo>
                    <a:pt x="1314" y="1104"/>
                  </a:lnTo>
                  <a:lnTo>
                    <a:pt x="1322" y="1121"/>
                  </a:lnTo>
                  <a:lnTo>
                    <a:pt x="1322" y="1146"/>
                  </a:lnTo>
                  <a:lnTo>
                    <a:pt x="1330" y="1247"/>
                  </a:lnTo>
                  <a:lnTo>
                    <a:pt x="1339" y="1315"/>
                  </a:lnTo>
                  <a:lnTo>
                    <a:pt x="1347" y="1357"/>
                  </a:lnTo>
                  <a:lnTo>
                    <a:pt x="1347" y="1424"/>
                  </a:lnTo>
                  <a:lnTo>
                    <a:pt x="1339" y="1433"/>
                  </a:lnTo>
                  <a:lnTo>
                    <a:pt x="1330" y="1449"/>
                  </a:lnTo>
                  <a:lnTo>
                    <a:pt x="1322" y="1458"/>
                  </a:lnTo>
                  <a:lnTo>
                    <a:pt x="1297" y="1458"/>
                  </a:lnTo>
                  <a:lnTo>
                    <a:pt x="1238" y="1441"/>
                  </a:lnTo>
                  <a:lnTo>
                    <a:pt x="1155" y="1399"/>
                  </a:lnTo>
                  <a:lnTo>
                    <a:pt x="1004" y="1239"/>
                  </a:lnTo>
                  <a:lnTo>
                    <a:pt x="887" y="1045"/>
                  </a:lnTo>
                  <a:lnTo>
                    <a:pt x="745" y="1121"/>
                  </a:lnTo>
                  <a:lnTo>
                    <a:pt x="619" y="1154"/>
                  </a:lnTo>
                  <a:lnTo>
                    <a:pt x="586" y="1154"/>
                  </a:lnTo>
                  <a:lnTo>
                    <a:pt x="577" y="1146"/>
                  </a:lnTo>
                  <a:lnTo>
                    <a:pt x="586" y="1138"/>
                  </a:lnTo>
                  <a:lnTo>
                    <a:pt x="745" y="1045"/>
                  </a:lnTo>
                  <a:lnTo>
                    <a:pt x="845" y="969"/>
                  </a:lnTo>
                  <a:lnTo>
                    <a:pt x="787" y="784"/>
                  </a:lnTo>
                  <a:lnTo>
                    <a:pt x="745" y="607"/>
                  </a:lnTo>
                  <a:lnTo>
                    <a:pt x="611" y="640"/>
                  </a:lnTo>
                  <a:lnTo>
                    <a:pt x="494" y="674"/>
                  </a:lnTo>
                  <a:lnTo>
                    <a:pt x="494" y="859"/>
                  </a:lnTo>
                  <a:lnTo>
                    <a:pt x="577" y="826"/>
                  </a:lnTo>
                  <a:lnTo>
                    <a:pt x="653" y="800"/>
                  </a:lnTo>
                  <a:lnTo>
                    <a:pt x="661" y="800"/>
                  </a:lnTo>
                  <a:lnTo>
                    <a:pt x="669" y="809"/>
                  </a:lnTo>
                  <a:lnTo>
                    <a:pt x="661" y="826"/>
                  </a:lnTo>
                  <a:lnTo>
                    <a:pt x="644" y="834"/>
                  </a:lnTo>
                  <a:lnTo>
                    <a:pt x="569" y="885"/>
                  </a:lnTo>
                  <a:lnTo>
                    <a:pt x="494" y="918"/>
                  </a:lnTo>
                  <a:lnTo>
                    <a:pt x="494" y="1163"/>
                  </a:lnTo>
                  <a:lnTo>
                    <a:pt x="485" y="1264"/>
                  </a:lnTo>
                  <a:lnTo>
                    <a:pt x="460" y="1331"/>
                  </a:lnTo>
                  <a:lnTo>
                    <a:pt x="427" y="1357"/>
                  </a:lnTo>
                  <a:close/>
                  <a:moveTo>
                    <a:pt x="954" y="177"/>
                  </a:moveTo>
                  <a:lnTo>
                    <a:pt x="1038" y="194"/>
                  </a:lnTo>
                  <a:lnTo>
                    <a:pt x="1104" y="219"/>
                  </a:lnTo>
                  <a:lnTo>
                    <a:pt x="1146" y="261"/>
                  </a:lnTo>
                  <a:lnTo>
                    <a:pt x="1163" y="320"/>
                  </a:lnTo>
                  <a:lnTo>
                    <a:pt x="1163" y="329"/>
                  </a:lnTo>
                  <a:lnTo>
                    <a:pt x="1146" y="345"/>
                  </a:lnTo>
                  <a:lnTo>
                    <a:pt x="1113" y="345"/>
                  </a:lnTo>
                  <a:lnTo>
                    <a:pt x="1088" y="337"/>
                  </a:lnTo>
                  <a:lnTo>
                    <a:pt x="962" y="253"/>
                  </a:lnTo>
                  <a:lnTo>
                    <a:pt x="929" y="227"/>
                  </a:lnTo>
                  <a:lnTo>
                    <a:pt x="912" y="211"/>
                  </a:lnTo>
                  <a:lnTo>
                    <a:pt x="912" y="194"/>
                  </a:lnTo>
                  <a:lnTo>
                    <a:pt x="920" y="185"/>
                  </a:lnTo>
                  <a:lnTo>
                    <a:pt x="929" y="185"/>
                  </a:lnTo>
                  <a:lnTo>
                    <a:pt x="954" y="17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91" name="Freeform 695"/>
            <p:cNvSpPr>
              <a:spLocks noEditPoints="1"/>
            </p:cNvSpPr>
            <p:nvPr/>
          </p:nvSpPr>
          <p:spPr bwMode="auto">
            <a:xfrm>
              <a:off x="10216" y="14523"/>
              <a:ext cx="1355" cy="1357"/>
            </a:xfrm>
            <a:custGeom>
              <a:avLst/>
              <a:gdLst/>
              <a:ahLst/>
              <a:cxnLst>
                <a:cxn ang="0">
                  <a:pos x="427" y="8"/>
                </a:cxn>
                <a:cxn ang="0">
                  <a:pos x="502" y="84"/>
                </a:cxn>
                <a:cxn ang="0">
                  <a:pos x="443" y="194"/>
                </a:cxn>
                <a:cxn ang="0">
                  <a:pos x="351" y="489"/>
                </a:cxn>
                <a:cxn ang="0">
                  <a:pos x="351" y="607"/>
                </a:cxn>
                <a:cxn ang="0">
                  <a:pos x="335" y="1138"/>
                </a:cxn>
                <a:cxn ang="0">
                  <a:pos x="276" y="1281"/>
                </a:cxn>
                <a:cxn ang="0">
                  <a:pos x="226" y="1155"/>
                </a:cxn>
                <a:cxn ang="0">
                  <a:pos x="284" y="683"/>
                </a:cxn>
                <a:cxn ang="0">
                  <a:pos x="176" y="590"/>
                </a:cxn>
                <a:cxn ang="0">
                  <a:pos x="0" y="733"/>
                </a:cxn>
                <a:cxn ang="0">
                  <a:pos x="201" y="438"/>
                </a:cxn>
                <a:cxn ang="0">
                  <a:pos x="368" y="84"/>
                </a:cxn>
                <a:cxn ang="0">
                  <a:pos x="351" y="17"/>
                </a:cxn>
                <a:cxn ang="0">
                  <a:pos x="560" y="1214"/>
                </a:cxn>
                <a:cxn ang="0">
                  <a:pos x="502" y="1180"/>
                </a:cxn>
                <a:cxn ang="0">
                  <a:pos x="519" y="919"/>
                </a:cxn>
                <a:cxn ang="0">
                  <a:pos x="527" y="413"/>
                </a:cxn>
                <a:cxn ang="0">
                  <a:pos x="485" y="219"/>
                </a:cxn>
                <a:cxn ang="0">
                  <a:pos x="661" y="219"/>
                </a:cxn>
                <a:cxn ang="0">
                  <a:pos x="845" y="228"/>
                </a:cxn>
                <a:cxn ang="0">
                  <a:pos x="828" y="379"/>
                </a:cxn>
                <a:cxn ang="0">
                  <a:pos x="811" y="581"/>
                </a:cxn>
                <a:cxn ang="0">
                  <a:pos x="728" y="581"/>
                </a:cxn>
                <a:cxn ang="0">
                  <a:pos x="585" y="657"/>
                </a:cxn>
                <a:cxn ang="0">
                  <a:pos x="686" y="261"/>
                </a:cxn>
                <a:cxn ang="0">
                  <a:pos x="594" y="329"/>
                </a:cxn>
                <a:cxn ang="0">
                  <a:pos x="694" y="379"/>
                </a:cxn>
                <a:cxn ang="0">
                  <a:pos x="644" y="421"/>
                </a:cxn>
                <a:cxn ang="0">
                  <a:pos x="736" y="531"/>
                </a:cxn>
                <a:cxn ang="0">
                  <a:pos x="753" y="287"/>
                </a:cxn>
                <a:cxn ang="0">
                  <a:pos x="945" y="455"/>
                </a:cxn>
                <a:cxn ang="0">
                  <a:pos x="912" y="143"/>
                </a:cxn>
                <a:cxn ang="0">
                  <a:pos x="928" y="118"/>
                </a:cxn>
                <a:cxn ang="0">
                  <a:pos x="1129" y="118"/>
                </a:cxn>
                <a:cxn ang="0">
                  <a:pos x="1296" y="110"/>
                </a:cxn>
                <a:cxn ang="0">
                  <a:pos x="1330" y="219"/>
                </a:cxn>
                <a:cxn ang="0">
                  <a:pos x="1330" y="893"/>
                </a:cxn>
                <a:cxn ang="0">
                  <a:pos x="1347" y="1180"/>
                </a:cxn>
                <a:cxn ang="0">
                  <a:pos x="1263" y="1357"/>
                </a:cxn>
                <a:cxn ang="0">
                  <a:pos x="1062" y="1188"/>
                </a:cxn>
                <a:cxn ang="0">
                  <a:pos x="1221" y="1197"/>
                </a:cxn>
                <a:cxn ang="0">
                  <a:pos x="1246" y="666"/>
                </a:cxn>
                <a:cxn ang="0">
                  <a:pos x="1020" y="514"/>
                </a:cxn>
                <a:cxn ang="0">
                  <a:pos x="987" y="565"/>
                </a:cxn>
                <a:cxn ang="0">
                  <a:pos x="945" y="489"/>
                </a:cxn>
                <a:cxn ang="0">
                  <a:pos x="1230" y="211"/>
                </a:cxn>
                <a:cxn ang="0">
                  <a:pos x="1171" y="169"/>
                </a:cxn>
                <a:cxn ang="0">
                  <a:pos x="1054" y="295"/>
                </a:cxn>
                <a:cxn ang="0">
                  <a:pos x="1171" y="295"/>
                </a:cxn>
                <a:cxn ang="0">
                  <a:pos x="1104" y="337"/>
                </a:cxn>
                <a:cxn ang="0">
                  <a:pos x="1020" y="480"/>
                </a:cxn>
                <a:cxn ang="0">
                  <a:pos x="1230" y="455"/>
                </a:cxn>
              </a:cxnLst>
              <a:rect l="0" t="0" r="r" b="b"/>
              <a:pathLst>
                <a:path w="1355" h="1357">
                  <a:moveTo>
                    <a:pt x="351" y="17"/>
                  </a:moveTo>
                  <a:lnTo>
                    <a:pt x="368" y="0"/>
                  </a:lnTo>
                  <a:lnTo>
                    <a:pt x="401" y="0"/>
                  </a:lnTo>
                  <a:lnTo>
                    <a:pt x="427" y="8"/>
                  </a:lnTo>
                  <a:lnTo>
                    <a:pt x="452" y="25"/>
                  </a:lnTo>
                  <a:lnTo>
                    <a:pt x="468" y="42"/>
                  </a:lnTo>
                  <a:lnTo>
                    <a:pt x="493" y="59"/>
                  </a:lnTo>
                  <a:lnTo>
                    <a:pt x="502" y="84"/>
                  </a:lnTo>
                  <a:lnTo>
                    <a:pt x="510" y="101"/>
                  </a:lnTo>
                  <a:lnTo>
                    <a:pt x="502" y="126"/>
                  </a:lnTo>
                  <a:lnTo>
                    <a:pt x="468" y="160"/>
                  </a:lnTo>
                  <a:lnTo>
                    <a:pt x="443" y="194"/>
                  </a:lnTo>
                  <a:lnTo>
                    <a:pt x="410" y="253"/>
                  </a:lnTo>
                  <a:lnTo>
                    <a:pt x="368" y="320"/>
                  </a:lnTo>
                  <a:lnTo>
                    <a:pt x="301" y="430"/>
                  </a:lnTo>
                  <a:lnTo>
                    <a:pt x="351" y="489"/>
                  </a:lnTo>
                  <a:lnTo>
                    <a:pt x="360" y="497"/>
                  </a:lnTo>
                  <a:lnTo>
                    <a:pt x="360" y="531"/>
                  </a:lnTo>
                  <a:lnTo>
                    <a:pt x="351" y="556"/>
                  </a:lnTo>
                  <a:lnTo>
                    <a:pt x="351" y="607"/>
                  </a:lnTo>
                  <a:lnTo>
                    <a:pt x="343" y="674"/>
                  </a:lnTo>
                  <a:lnTo>
                    <a:pt x="343" y="784"/>
                  </a:lnTo>
                  <a:lnTo>
                    <a:pt x="335" y="927"/>
                  </a:lnTo>
                  <a:lnTo>
                    <a:pt x="335" y="1138"/>
                  </a:lnTo>
                  <a:lnTo>
                    <a:pt x="326" y="1205"/>
                  </a:lnTo>
                  <a:lnTo>
                    <a:pt x="309" y="1256"/>
                  </a:lnTo>
                  <a:lnTo>
                    <a:pt x="284" y="1281"/>
                  </a:lnTo>
                  <a:lnTo>
                    <a:pt x="276" y="1281"/>
                  </a:lnTo>
                  <a:lnTo>
                    <a:pt x="268" y="1273"/>
                  </a:lnTo>
                  <a:lnTo>
                    <a:pt x="259" y="1273"/>
                  </a:lnTo>
                  <a:lnTo>
                    <a:pt x="226" y="1188"/>
                  </a:lnTo>
                  <a:lnTo>
                    <a:pt x="226" y="1155"/>
                  </a:lnTo>
                  <a:lnTo>
                    <a:pt x="234" y="1096"/>
                  </a:lnTo>
                  <a:lnTo>
                    <a:pt x="251" y="1003"/>
                  </a:lnTo>
                  <a:lnTo>
                    <a:pt x="268" y="860"/>
                  </a:lnTo>
                  <a:lnTo>
                    <a:pt x="284" y="683"/>
                  </a:lnTo>
                  <a:lnTo>
                    <a:pt x="276" y="565"/>
                  </a:lnTo>
                  <a:lnTo>
                    <a:pt x="251" y="489"/>
                  </a:lnTo>
                  <a:lnTo>
                    <a:pt x="217" y="531"/>
                  </a:lnTo>
                  <a:lnTo>
                    <a:pt x="176" y="590"/>
                  </a:lnTo>
                  <a:lnTo>
                    <a:pt x="117" y="657"/>
                  </a:lnTo>
                  <a:lnTo>
                    <a:pt x="67" y="708"/>
                  </a:lnTo>
                  <a:lnTo>
                    <a:pt x="17" y="733"/>
                  </a:lnTo>
                  <a:lnTo>
                    <a:pt x="0" y="733"/>
                  </a:lnTo>
                  <a:lnTo>
                    <a:pt x="0" y="716"/>
                  </a:lnTo>
                  <a:lnTo>
                    <a:pt x="17" y="699"/>
                  </a:lnTo>
                  <a:lnTo>
                    <a:pt x="117" y="565"/>
                  </a:lnTo>
                  <a:lnTo>
                    <a:pt x="201" y="438"/>
                  </a:lnTo>
                  <a:lnTo>
                    <a:pt x="276" y="320"/>
                  </a:lnTo>
                  <a:lnTo>
                    <a:pt x="326" y="219"/>
                  </a:lnTo>
                  <a:lnTo>
                    <a:pt x="360" y="143"/>
                  </a:lnTo>
                  <a:lnTo>
                    <a:pt x="368" y="84"/>
                  </a:lnTo>
                  <a:lnTo>
                    <a:pt x="368" y="59"/>
                  </a:lnTo>
                  <a:lnTo>
                    <a:pt x="360" y="42"/>
                  </a:lnTo>
                  <a:lnTo>
                    <a:pt x="360" y="25"/>
                  </a:lnTo>
                  <a:lnTo>
                    <a:pt x="351" y="17"/>
                  </a:lnTo>
                  <a:close/>
                  <a:moveTo>
                    <a:pt x="585" y="994"/>
                  </a:moveTo>
                  <a:lnTo>
                    <a:pt x="585" y="1112"/>
                  </a:lnTo>
                  <a:lnTo>
                    <a:pt x="577" y="1180"/>
                  </a:lnTo>
                  <a:lnTo>
                    <a:pt x="560" y="1214"/>
                  </a:lnTo>
                  <a:lnTo>
                    <a:pt x="544" y="1222"/>
                  </a:lnTo>
                  <a:lnTo>
                    <a:pt x="527" y="1214"/>
                  </a:lnTo>
                  <a:lnTo>
                    <a:pt x="519" y="1205"/>
                  </a:lnTo>
                  <a:lnTo>
                    <a:pt x="502" y="1180"/>
                  </a:lnTo>
                  <a:lnTo>
                    <a:pt x="485" y="1129"/>
                  </a:lnTo>
                  <a:lnTo>
                    <a:pt x="485" y="1062"/>
                  </a:lnTo>
                  <a:lnTo>
                    <a:pt x="502" y="1003"/>
                  </a:lnTo>
                  <a:lnTo>
                    <a:pt x="519" y="919"/>
                  </a:lnTo>
                  <a:lnTo>
                    <a:pt x="527" y="792"/>
                  </a:lnTo>
                  <a:lnTo>
                    <a:pt x="535" y="632"/>
                  </a:lnTo>
                  <a:lnTo>
                    <a:pt x="527" y="421"/>
                  </a:lnTo>
                  <a:lnTo>
                    <a:pt x="527" y="413"/>
                  </a:lnTo>
                  <a:lnTo>
                    <a:pt x="519" y="354"/>
                  </a:lnTo>
                  <a:lnTo>
                    <a:pt x="502" y="295"/>
                  </a:lnTo>
                  <a:lnTo>
                    <a:pt x="485" y="253"/>
                  </a:lnTo>
                  <a:lnTo>
                    <a:pt x="485" y="219"/>
                  </a:lnTo>
                  <a:lnTo>
                    <a:pt x="510" y="219"/>
                  </a:lnTo>
                  <a:lnTo>
                    <a:pt x="560" y="236"/>
                  </a:lnTo>
                  <a:lnTo>
                    <a:pt x="577" y="253"/>
                  </a:lnTo>
                  <a:lnTo>
                    <a:pt x="661" y="219"/>
                  </a:lnTo>
                  <a:lnTo>
                    <a:pt x="719" y="194"/>
                  </a:lnTo>
                  <a:lnTo>
                    <a:pt x="753" y="185"/>
                  </a:lnTo>
                  <a:lnTo>
                    <a:pt x="795" y="194"/>
                  </a:lnTo>
                  <a:lnTo>
                    <a:pt x="845" y="228"/>
                  </a:lnTo>
                  <a:lnTo>
                    <a:pt x="862" y="244"/>
                  </a:lnTo>
                  <a:lnTo>
                    <a:pt x="845" y="278"/>
                  </a:lnTo>
                  <a:lnTo>
                    <a:pt x="836" y="312"/>
                  </a:lnTo>
                  <a:lnTo>
                    <a:pt x="828" y="379"/>
                  </a:lnTo>
                  <a:lnTo>
                    <a:pt x="820" y="480"/>
                  </a:lnTo>
                  <a:lnTo>
                    <a:pt x="820" y="531"/>
                  </a:lnTo>
                  <a:lnTo>
                    <a:pt x="811" y="556"/>
                  </a:lnTo>
                  <a:lnTo>
                    <a:pt x="811" y="581"/>
                  </a:lnTo>
                  <a:lnTo>
                    <a:pt x="803" y="598"/>
                  </a:lnTo>
                  <a:lnTo>
                    <a:pt x="770" y="615"/>
                  </a:lnTo>
                  <a:lnTo>
                    <a:pt x="761" y="615"/>
                  </a:lnTo>
                  <a:lnTo>
                    <a:pt x="728" y="581"/>
                  </a:lnTo>
                  <a:lnTo>
                    <a:pt x="661" y="590"/>
                  </a:lnTo>
                  <a:lnTo>
                    <a:pt x="594" y="607"/>
                  </a:lnTo>
                  <a:lnTo>
                    <a:pt x="594" y="615"/>
                  </a:lnTo>
                  <a:lnTo>
                    <a:pt x="585" y="657"/>
                  </a:lnTo>
                  <a:lnTo>
                    <a:pt x="585" y="994"/>
                  </a:lnTo>
                  <a:close/>
                  <a:moveTo>
                    <a:pt x="728" y="253"/>
                  </a:moveTo>
                  <a:lnTo>
                    <a:pt x="711" y="253"/>
                  </a:lnTo>
                  <a:lnTo>
                    <a:pt x="686" y="261"/>
                  </a:lnTo>
                  <a:lnTo>
                    <a:pt x="644" y="270"/>
                  </a:lnTo>
                  <a:lnTo>
                    <a:pt x="602" y="287"/>
                  </a:lnTo>
                  <a:lnTo>
                    <a:pt x="602" y="320"/>
                  </a:lnTo>
                  <a:lnTo>
                    <a:pt x="594" y="329"/>
                  </a:lnTo>
                  <a:lnTo>
                    <a:pt x="594" y="396"/>
                  </a:lnTo>
                  <a:lnTo>
                    <a:pt x="619" y="388"/>
                  </a:lnTo>
                  <a:lnTo>
                    <a:pt x="636" y="379"/>
                  </a:lnTo>
                  <a:lnTo>
                    <a:pt x="694" y="379"/>
                  </a:lnTo>
                  <a:lnTo>
                    <a:pt x="711" y="396"/>
                  </a:lnTo>
                  <a:lnTo>
                    <a:pt x="711" y="405"/>
                  </a:lnTo>
                  <a:lnTo>
                    <a:pt x="694" y="413"/>
                  </a:lnTo>
                  <a:lnTo>
                    <a:pt x="644" y="421"/>
                  </a:lnTo>
                  <a:lnTo>
                    <a:pt x="594" y="438"/>
                  </a:lnTo>
                  <a:lnTo>
                    <a:pt x="594" y="573"/>
                  </a:lnTo>
                  <a:lnTo>
                    <a:pt x="686" y="548"/>
                  </a:lnTo>
                  <a:lnTo>
                    <a:pt x="736" y="531"/>
                  </a:lnTo>
                  <a:lnTo>
                    <a:pt x="744" y="531"/>
                  </a:lnTo>
                  <a:lnTo>
                    <a:pt x="744" y="430"/>
                  </a:lnTo>
                  <a:lnTo>
                    <a:pt x="753" y="303"/>
                  </a:lnTo>
                  <a:lnTo>
                    <a:pt x="753" y="287"/>
                  </a:lnTo>
                  <a:lnTo>
                    <a:pt x="744" y="261"/>
                  </a:lnTo>
                  <a:lnTo>
                    <a:pt x="736" y="253"/>
                  </a:lnTo>
                  <a:lnTo>
                    <a:pt x="728" y="253"/>
                  </a:lnTo>
                  <a:close/>
                  <a:moveTo>
                    <a:pt x="945" y="455"/>
                  </a:moveTo>
                  <a:lnTo>
                    <a:pt x="945" y="278"/>
                  </a:lnTo>
                  <a:lnTo>
                    <a:pt x="928" y="211"/>
                  </a:lnTo>
                  <a:lnTo>
                    <a:pt x="920" y="169"/>
                  </a:lnTo>
                  <a:lnTo>
                    <a:pt x="912" y="143"/>
                  </a:lnTo>
                  <a:lnTo>
                    <a:pt x="903" y="126"/>
                  </a:lnTo>
                  <a:lnTo>
                    <a:pt x="912" y="126"/>
                  </a:lnTo>
                  <a:lnTo>
                    <a:pt x="920" y="118"/>
                  </a:lnTo>
                  <a:lnTo>
                    <a:pt x="928" y="118"/>
                  </a:lnTo>
                  <a:lnTo>
                    <a:pt x="962" y="135"/>
                  </a:lnTo>
                  <a:lnTo>
                    <a:pt x="979" y="152"/>
                  </a:lnTo>
                  <a:lnTo>
                    <a:pt x="1071" y="135"/>
                  </a:lnTo>
                  <a:lnTo>
                    <a:pt x="1129" y="118"/>
                  </a:lnTo>
                  <a:lnTo>
                    <a:pt x="1196" y="84"/>
                  </a:lnTo>
                  <a:lnTo>
                    <a:pt x="1213" y="84"/>
                  </a:lnTo>
                  <a:lnTo>
                    <a:pt x="1255" y="93"/>
                  </a:lnTo>
                  <a:lnTo>
                    <a:pt x="1296" y="110"/>
                  </a:lnTo>
                  <a:lnTo>
                    <a:pt x="1338" y="135"/>
                  </a:lnTo>
                  <a:lnTo>
                    <a:pt x="1355" y="160"/>
                  </a:lnTo>
                  <a:lnTo>
                    <a:pt x="1338" y="194"/>
                  </a:lnTo>
                  <a:lnTo>
                    <a:pt x="1330" y="219"/>
                  </a:lnTo>
                  <a:lnTo>
                    <a:pt x="1322" y="261"/>
                  </a:lnTo>
                  <a:lnTo>
                    <a:pt x="1322" y="573"/>
                  </a:lnTo>
                  <a:lnTo>
                    <a:pt x="1330" y="750"/>
                  </a:lnTo>
                  <a:lnTo>
                    <a:pt x="1330" y="893"/>
                  </a:lnTo>
                  <a:lnTo>
                    <a:pt x="1338" y="1003"/>
                  </a:lnTo>
                  <a:lnTo>
                    <a:pt x="1338" y="1129"/>
                  </a:lnTo>
                  <a:lnTo>
                    <a:pt x="1347" y="1163"/>
                  </a:lnTo>
                  <a:lnTo>
                    <a:pt x="1347" y="1180"/>
                  </a:lnTo>
                  <a:lnTo>
                    <a:pt x="1338" y="1239"/>
                  </a:lnTo>
                  <a:lnTo>
                    <a:pt x="1313" y="1298"/>
                  </a:lnTo>
                  <a:lnTo>
                    <a:pt x="1288" y="1340"/>
                  </a:lnTo>
                  <a:lnTo>
                    <a:pt x="1263" y="1357"/>
                  </a:lnTo>
                  <a:lnTo>
                    <a:pt x="1246" y="1357"/>
                  </a:lnTo>
                  <a:lnTo>
                    <a:pt x="1221" y="1340"/>
                  </a:lnTo>
                  <a:lnTo>
                    <a:pt x="1138" y="1256"/>
                  </a:lnTo>
                  <a:lnTo>
                    <a:pt x="1062" y="1188"/>
                  </a:lnTo>
                  <a:lnTo>
                    <a:pt x="1071" y="1180"/>
                  </a:lnTo>
                  <a:lnTo>
                    <a:pt x="1104" y="1188"/>
                  </a:lnTo>
                  <a:lnTo>
                    <a:pt x="1154" y="1197"/>
                  </a:lnTo>
                  <a:lnTo>
                    <a:pt x="1221" y="1197"/>
                  </a:lnTo>
                  <a:lnTo>
                    <a:pt x="1238" y="1129"/>
                  </a:lnTo>
                  <a:lnTo>
                    <a:pt x="1238" y="1003"/>
                  </a:lnTo>
                  <a:lnTo>
                    <a:pt x="1246" y="817"/>
                  </a:lnTo>
                  <a:lnTo>
                    <a:pt x="1246" y="666"/>
                  </a:lnTo>
                  <a:lnTo>
                    <a:pt x="1238" y="497"/>
                  </a:lnTo>
                  <a:lnTo>
                    <a:pt x="1146" y="506"/>
                  </a:lnTo>
                  <a:lnTo>
                    <a:pt x="1037" y="514"/>
                  </a:lnTo>
                  <a:lnTo>
                    <a:pt x="1020" y="514"/>
                  </a:lnTo>
                  <a:lnTo>
                    <a:pt x="1020" y="531"/>
                  </a:lnTo>
                  <a:lnTo>
                    <a:pt x="1012" y="556"/>
                  </a:lnTo>
                  <a:lnTo>
                    <a:pt x="1004" y="565"/>
                  </a:lnTo>
                  <a:lnTo>
                    <a:pt x="987" y="565"/>
                  </a:lnTo>
                  <a:lnTo>
                    <a:pt x="979" y="556"/>
                  </a:lnTo>
                  <a:lnTo>
                    <a:pt x="970" y="539"/>
                  </a:lnTo>
                  <a:lnTo>
                    <a:pt x="954" y="522"/>
                  </a:lnTo>
                  <a:lnTo>
                    <a:pt x="945" y="489"/>
                  </a:lnTo>
                  <a:lnTo>
                    <a:pt x="945" y="455"/>
                  </a:lnTo>
                  <a:close/>
                  <a:moveTo>
                    <a:pt x="1238" y="455"/>
                  </a:moveTo>
                  <a:lnTo>
                    <a:pt x="1238" y="236"/>
                  </a:lnTo>
                  <a:lnTo>
                    <a:pt x="1230" y="211"/>
                  </a:lnTo>
                  <a:lnTo>
                    <a:pt x="1230" y="194"/>
                  </a:lnTo>
                  <a:lnTo>
                    <a:pt x="1204" y="169"/>
                  </a:lnTo>
                  <a:lnTo>
                    <a:pt x="1188" y="160"/>
                  </a:lnTo>
                  <a:lnTo>
                    <a:pt x="1171" y="169"/>
                  </a:lnTo>
                  <a:lnTo>
                    <a:pt x="1071" y="185"/>
                  </a:lnTo>
                  <a:lnTo>
                    <a:pt x="1012" y="202"/>
                  </a:lnTo>
                  <a:lnTo>
                    <a:pt x="1012" y="320"/>
                  </a:lnTo>
                  <a:lnTo>
                    <a:pt x="1054" y="295"/>
                  </a:lnTo>
                  <a:lnTo>
                    <a:pt x="1087" y="287"/>
                  </a:lnTo>
                  <a:lnTo>
                    <a:pt x="1129" y="278"/>
                  </a:lnTo>
                  <a:lnTo>
                    <a:pt x="1146" y="287"/>
                  </a:lnTo>
                  <a:lnTo>
                    <a:pt x="1171" y="295"/>
                  </a:lnTo>
                  <a:lnTo>
                    <a:pt x="1188" y="303"/>
                  </a:lnTo>
                  <a:lnTo>
                    <a:pt x="1188" y="320"/>
                  </a:lnTo>
                  <a:lnTo>
                    <a:pt x="1154" y="329"/>
                  </a:lnTo>
                  <a:lnTo>
                    <a:pt x="1104" y="337"/>
                  </a:lnTo>
                  <a:lnTo>
                    <a:pt x="1029" y="354"/>
                  </a:lnTo>
                  <a:lnTo>
                    <a:pt x="1012" y="354"/>
                  </a:lnTo>
                  <a:lnTo>
                    <a:pt x="1012" y="438"/>
                  </a:lnTo>
                  <a:lnTo>
                    <a:pt x="1020" y="480"/>
                  </a:lnTo>
                  <a:lnTo>
                    <a:pt x="1104" y="463"/>
                  </a:lnTo>
                  <a:lnTo>
                    <a:pt x="1171" y="447"/>
                  </a:lnTo>
                  <a:lnTo>
                    <a:pt x="1221" y="447"/>
                  </a:lnTo>
                  <a:lnTo>
                    <a:pt x="1230" y="455"/>
                  </a:lnTo>
                  <a:lnTo>
                    <a:pt x="1238" y="4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92" name="Freeform 696"/>
            <p:cNvSpPr>
              <a:spLocks noEditPoints="1"/>
            </p:cNvSpPr>
            <p:nvPr/>
          </p:nvSpPr>
          <p:spPr bwMode="auto">
            <a:xfrm>
              <a:off x="11880" y="14540"/>
              <a:ext cx="1406" cy="1264"/>
            </a:xfrm>
            <a:custGeom>
              <a:avLst/>
              <a:gdLst/>
              <a:ahLst/>
              <a:cxnLst>
                <a:cxn ang="0">
                  <a:pos x="427" y="59"/>
                </a:cxn>
                <a:cxn ang="0">
                  <a:pos x="477" y="211"/>
                </a:cxn>
                <a:cxn ang="0">
                  <a:pos x="594" y="286"/>
                </a:cxn>
                <a:cxn ang="0">
                  <a:pos x="670" y="329"/>
                </a:cxn>
                <a:cxn ang="0">
                  <a:pos x="218" y="430"/>
                </a:cxn>
                <a:cxn ang="0">
                  <a:pos x="17" y="430"/>
                </a:cxn>
                <a:cxn ang="0">
                  <a:pos x="118" y="371"/>
                </a:cxn>
                <a:cxn ang="0">
                  <a:pos x="569" y="286"/>
                </a:cxn>
                <a:cxn ang="0">
                  <a:pos x="260" y="809"/>
                </a:cxn>
                <a:cxn ang="0">
                  <a:pos x="151" y="581"/>
                </a:cxn>
                <a:cxn ang="0">
                  <a:pos x="201" y="531"/>
                </a:cxn>
                <a:cxn ang="0">
                  <a:pos x="494" y="446"/>
                </a:cxn>
                <a:cxn ang="0">
                  <a:pos x="603" y="539"/>
                </a:cxn>
                <a:cxn ang="0">
                  <a:pos x="553" y="716"/>
                </a:cxn>
                <a:cxn ang="0">
                  <a:pos x="394" y="758"/>
                </a:cxn>
                <a:cxn ang="0">
                  <a:pos x="435" y="826"/>
                </a:cxn>
                <a:cxn ang="0">
                  <a:pos x="410" y="1154"/>
                </a:cxn>
                <a:cxn ang="0">
                  <a:pos x="251" y="1095"/>
                </a:cxn>
                <a:cxn ang="0">
                  <a:pos x="285" y="1070"/>
                </a:cxn>
                <a:cxn ang="0">
                  <a:pos x="360" y="1020"/>
                </a:cxn>
                <a:cxn ang="0">
                  <a:pos x="310" y="775"/>
                </a:cxn>
                <a:cxn ang="0">
                  <a:pos x="277" y="564"/>
                </a:cxn>
                <a:cxn ang="0">
                  <a:pos x="452" y="682"/>
                </a:cxn>
                <a:cxn ang="0">
                  <a:pos x="452" y="522"/>
                </a:cxn>
                <a:cxn ang="0">
                  <a:pos x="168" y="994"/>
                </a:cxn>
                <a:cxn ang="0">
                  <a:pos x="84" y="1112"/>
                </a:cxn>
                <a:cxn ang="0">
                  <a:pos x="59" y="1011"/>
                </a:cxn>
                <a:cxn ang="0">
                  <a:pos x="469" y="885"/>
                </a:cxn>
                <a:cxn ang="0">
                  <a:pos x="578" y="893"/>
                </a:cxn>
                <a:cxn ang="0">
                  <a:pos x="586" y="1011"/>
                </a:cxn>
                <a:cxn ang="0">
                  <a:pos x="670" y="522"/>
                </a:cxn>
                <a:cxn ang="0">
                  <a:pos x="854" y="101"/>
                </a:cxn>
                <a:cxn ang="0">
                  <a:pos x="854" y="0"/>
                </a:cxn>
                <a:cxn ang="0">
                  <a:pos x="946" y="177"/>
                </a:cxn>
                <a:cxn ang="0">
                  <a:pos x="1096" y="430"/>
                </a:cxn>
                <a:cxn ang="0">
                  <a:pos x="1180" y="480"/>
                </a:cxn>
                <a:cxn ang="0">
                  <a:pos x="895" y="556"/>
                </a:cxn>
                <a:cxn ang="0">
                  <a:pos x="695" y="1070"/>
                </a:cxn>
                <a:cxn ang="0">
                  <a:pos x="477" y="1256"/>
                </a:cxn>
                <a:cxn ang="0">
                  <a:pos x="803" y="581"/>
                </a:cxn>
                <a:cxn ang="0">
                  <a:pos x="653" y="539"/>
                </a:cxn>
                <a:cxn ang="0">
                  <a:pos x="912" y="615"/>
                </a:cxn>
                <a:cxn ang="0">
                  <a:pos x="1013" y="666"/>
                </a:cxn>
                <a:cxn ang="0">
                  <a:pos x="979" y="918"/>
                </a:cxn>
                <a:cxn ang="0">
                  <a:pos x="1054" y="1163"/>
                </a:cxn>
                <a:cxn ang="0">
                  <a:pos x="1238" y="1138"/>
                </a:cxn>
                <a:cxn ang="0">
                  <a:pos x="1339" y="935"/>
                </a:cxn>
                <a:cxn ang="0">
                  <a:pos x="1389" y="1104"/>
                </a:cxn>
                <a:cxn ang="0">
                  <a:pos x="1364" y="1213"/>
                </a:cxn>
                <a:cxn ang="0">
                  <a:pos x="1205" y="1256"/>
                </a:cxn>
                <a:cxn ang="0">
                  <a:pos x="921" y="1104"/>
                </a:cxn>
                <a:cxn ang="0">
                  <a:pos x="929" y="733"/>
                </a:cxn>
                <a:cxn ang="0">
                  <a:pos x="1247" y="278"/>
                </a:cxn>
                <a:cxn ang="0">
                  <a:pos x="1197" y="354"/>
                </a:cxn>
                <a:cxn ang="0">
                  <a:pos x="1054" y="211"/>
                </a:cxn>
              </a:cxnLst>
              <a:rect l="0" t="0" r="r" b="b"/>
              <a:pathLst>
                <a:path w="1406" h="1264">
                  <a:moveTo>
                    <a:pt x="318" y="59"/>
                  </a:moveTo>
                  <a:lnTo>
                    <a:pt x="318" y="42"/>
                  </a:lnTo>
                  <a:lnTo>
                    <a:pt x="327" y="34"/>
                  </a:lnTo>
                  <a:lnTo>
                    <a:pt x="369" y="34"/>
                  </a:lnTo>
                  <a:lnTo>
                    <a:pt x="427" y="59"/>
                  </a:lnTo>
                  <a:lnTo>
                    <a:pt x="477" y="93"/>
                  </a:lnTo>
                  <a:lnTo>
                    <a:pt x="511" y="135"/>
                  </a:lnTo>
                  <a:lnTo>
                    <a:pt x="519" y="194"/>
                  </a:lnTo>
                  <a:lnTo>
                    <a:pt x="486" y="211"/>
                  </a:lnTo>
                  <a:lnTo>
                    <a:pt x="477" y="211"/>
                  </a:lnTo>
                  <a:lnTo>
                    <a:pt x="427" y="177"/>
                  </a:lnTo>
                  <a:lnTo>
                    <a:pt x="377" y="135"/>
                  </a:lnTo>
                  <a:lnTo>
                    <a:pt x="335" y="93"/>
                  </a:lnTo>
                  <a:lnTo>
                    <a:pt x="318" y="59"/>
                  </a:lnTo>
                  <a:close/>
                  <a:moveTo>
                    <a:pt x="594" y="286"/>
                  </a:moveTo>
                  <a:lnTo>
                    <a:pt x="611" y="286"/>
                  </a:lnTo>
                  <a:lnTo>
                    <a:pt x="636" y="295"/>
                  </a:lnTo>
                  <a:lnTo>
                    <a:pt x="653" y="303"/>
                  </a:lnTo>
                  <a:lnTo>
                    <a:pt x="661" y="312"/>
                  </a:lnTo>
                  <a:lnTo>
                    <a:pt x="670" y="329"/>
                  </a:lnTo>
                  <a:lnTo>
                    <a:pt x="653" y="345"/>
                  </a:lnTo>
                  <a:lnTo>
                    <a:pt x="645" y="345"/>
                  </a:lnTo>
                  <a:lnTo>
                    <a:pt x="461" y="371"/>
                  </a:lnTo>
                  <a:lnTo>
                    <a:pt x="318" y="396"/>
                  </a:lnTo>
                  <a:lnTo>
                    <a:pt x="218" y="430"/>
                  </a:lnTo>
                  <a:lnTo>
                    <a:pt x="143" y="446"/>
                  </a:lnTo>
                  <a:lnTo>
                    <a:pt x="101" y="455"/>
                  </a:lnTo>
                  <a:lnTo>
                    <a:pt x="76" y="446"/>
                  </a:lnTo>
                  <a:lnTo>
                    <a:pt x="42" y="438"/>
                  </a:lnTo>
                  <a:lnTo>
                    <a:pt x="17" y="430"/>
                  </a:lnTo>
                  <a:lnTo>
                    <a:pt x="0" y="413"/>
                  </a:lnTo>
                  <a:lnTo>
                    <a:pt x="0" y="388"/>
                  </a:lnTo>
                  <a:lnTo>
                    <a:pt x="9" y="379"/>
                  </a:lnTo>
                  <a:lnTo>
                    <a:pt x="26" y="379"/>
                  </a:lnTo>
                  <a:lnTo>
                    <a:pt x="118" y="371"/>
                  </a:lnTo>
                  <a:lnTo>
                    <a:pt x="218" y="354"/>
                  </a:lnTo>
                  <a:lnTo>
                    <a:pt x="327" y="337"/>
                  </a:lnTo>
                  <a:lnTo>
                    <a:pt x="427" y="312"/>
                  </a:lnTo>
                  <a:lnTo>
                    <a:pt x="502" y="303"/>
                  </a:lnTo>
                  <a:lnTo>
                    <a:pt x="569" y="286"/>
                  </a:lnTo>
                  <a:lnTo>
                    <a:pt x="594" y="286"/>
                  </a:lnTo>
                  <a:close/>
                  <a:moveTo>
                    <a:pt x="277" y="775"/>
                  </a:moveTo>
                  <a:lnTo>
                    <a:pt x="277" y="800"/>
                  </a:lnTo>
                  <a:lnTo>
                    <a:pt x="268" y="809"/>
                  </a:lnTo>
                  <a:lnTo>
                    <a:pt x="260" y="809"/>
                  </a:lnTo>
                  <a:lnTo>
                    <a:pt x="251" y="800"/>
                  </a:lnTo>
                  <a:lnTo>
                    <a:pt x="235" y="792"/>
                  </a:lnTo>
                  <a:lnTo>
                    <a:pt x="210" y="741"/>
                  </a:lnTo>
                  <a:lnTo>
                    <a:pt x="176" y="640"/>
                  </a:lnTo>
                  <a:lnTo>
                    <a:pt x="151" y="581"/>
                  </a:lnTo>
                  <a:lnTo>
                    <a:pt x="134" y="548"/>
                  </a:lnTo>
                  <a:lnTo>
                    <a:pt x="134" y="531"/>
                  </a:lnTo>
                  <a:lnTo>
                    <a:pt x="143" y="522"/>
                  </a:lnTo>
                  <a:lnTo>
                    <a:pt x="184" y="522"/>
                  </a:lnTo>
                  <a:lnTo>
                    <a:pt x="201" y="531"/>
                  </a:lnTo>
                  <a:lnTo>
                    <a:pt x="218" y="531"/>
                  </a:lnTo>
                  <a:lnTo>
                    <a:pt x="335" y="505"/>
                  </a:lnTo>
                  <a:lnTo>
                    <a:pt x="402" y="480"/>
                  </a:lnTo>
                  <a:lnTo>
                    <a:pt x="444" y="463"/>
                  </a:lnTo>
                  <a:lnTo>
                    <a:pt x="494" y="446"/>
                  </a:lnTo>
                  <a:lnTo>
                    <a:pt x="502" y="446"/>
                  </a:lnTo>
                  <a:lnTo>
                    <a:pt x="519" y="455"/>
                  </a:lnTo>
                  <a:lnTo>
                    <a:pt x="586" y="497"/>
                  </a:lnTo>
                  <a:lnTo>
                    <a:pt x="603" y="514"/>
                  </a:lnTo>
                  <a:lnTo>
                    <a:pt x="603" y="539"/>
                  </a:lnTo>
                  <a:lnTo>
                    <a:pt x="569" y="573"/>
                  </a:lnTo>
                  <a:lnTo>
                    <a:pt x="553" y="615"/>
                  </a:lnTo>
                  <a:lnTo>
                    <a:pt x="519" y="691"/>
                  </a:lnTo>
                  <a:lnTo>
                    <a:pt x="536" y="699"/>
                  </a:lnTo>
                  <a:lnTo>
                    <a:pt x="553" y="716"/>
                  </a:lnTo>
                  <a:lnTo>
                    <a:pt x="553" y="725"/>
                  </a:lnTo>
                  <a:lnTo>
                    <a:pt x="544" y="733"/>
                  </a:lnTo>
                  <a:lnTo>
                    <a:pt x="536" y="733"/>
                  </a:lnTo>
                  <a:lnTo>
                    <a:pt x="461" y="741"/>
                  </a:lnTo>
                  <a:lnTo>
                    <a:pt x="394" y="758"/>
                  </a:lnTo>
                  <a:lnTo>
                    <a:pt x="410" y="767"/>
                  </a:lnTo>
                  <a:lnTo>
                    <a:pt x="427" y="784"/>
                  </a:lnTo>
                  <a:lnTo>
                    <a:pt x="427" y="792"/>
                  </a:lnTo>
                  <a:lnTo>
                    <a:pt x="435" y="809"/>
                  </a:lnTo>
                  <a:lnTo>
                    <a:pt x="435" y="826"/>
                  </a:lnTo>
                  <a:lnTo>
                    <a:pt x="427" y="851"/>
                  </a:lnTo>
                  <a:lnTo>
                    <a:pt x="427" y="986"/>
                  </a:lnTo>
                  <a:lnTo>
                    <a:pt x="435" y="1011"/>
                  </a:lnTo>
                  <a:lnTo>
                    <a:pt x="427" y="1087"/>
                  </a:lnTo>
                  <a:lnTo>
                    <a:pt x="410" y="1154"/>
                  </a:lnTo>
                  <a:lnTo>
                    <a:pt x="385" y="1197"/>
                  </a:lnTo>
                  <a:lnTo>
                    <a:pt x="360" y="1197"/>
                  </a:lnTo>
                  <a:lnTo>
                    <a:pt x="293" y="1129"/>
                  </a:lnTo>
                  <a:lnTo>
                    <a:pt x="268" y="1112"/>
                  </a:lnTo>
                  <a:lnTo>
                    <a:pt x="251" y="1095"/>
                  </a:lnTo>
                  <a:lnTo>
                    <a:pt x="243" y="1079"/>
                  </a:lnTo>
                  <a:lnTo>
                    <a:pt x="235" y="1070"/>
                  </a:lnTo>
                  <a:lnTo>
                    <a:pt x="243" y="1062"/>
                  </a:lnTo>
                  <a:lnTo>
                    <a:pt x="268" y="1062"/>
                  </a:lnTo>
                  <a:lnTo>
                    <a:pt x="285" y="1070"/>
                  </a:lnTo>
                  <a:lnTo>
                    <a:pt x="302" y="1070"/>
                  </a:lnTo>
                  <a:lnTo>
                    <a:pt x="327" y="1079"/>
                  </a:lnTo>
                  <a:lnTo>
                    <a:pt x="343" y="1079"/>
                  </a:lnTo>
                  <a:lnTo>
                    <a:pt x="360" y="1045"/>
                  </a:lnTo>
                  <a:lnTo>
                    <a:pt x="360" y="1020"/>
                  </a:lnTo>
                  <a:lnTo>
                    <a:pt x="352" y="893"/>
                  </a:lnTo>
                  <a:lnTo>
                    <a:pt x="343" y="809"/>
                  </a:lnTo>
                  <a:lnTo>
                    <a:pt x="335" y="767"/>
                  </a:lnTo>
                  <a:lnTo>
                    <a:pt x="318" y="767"/>
                  </a:lnTo>
                  <a:lnTo>
                    <a:pt x="310" y="775"/>
                  </a:lnTo>
                  <a:lnTo>
                    <a:pt x="277" y="775"/>
                  </a:lnTo>
                  <a:close/>
                  <a:moveTo>
                    <a:pt x="444" y="522"/>
                  </a:moveTo>
                  <a:lnTo>
                    <a:pt x="402" y="531"/>
                  </a:lnTo>
                  <a:lnTo>
                    <a:pt x="335" y="548"/>
                  </a:lnTo>
                  <a:lnTo>
                    <a:pt x="277" y="564"/>
                  </a:lnTo>
                  <a:lnTo>
                    <a:pt x="235" y="573"/>
                  </a:lnTo>
                  <a:lnTo>
                    <a:pt x="251" y="632"/>
                  </a:lnTo>
                  <a:lnTo>
                    <a:pt x="268" y="733"/>
                  </a:lnTo>
                  <a:lnTo>
                    <a:pt x="352" y="708"/>
                  </a:lnTo>
                  <a:lnTo>
                    <a:pt x="452" y="682"/>
                  </a:lnTo>
                  <a:lnTo>
                    <a:pt x="469" y="590"/>
                  </a:lnTo>
                  <a:lnTo>
                    <a:pt x="477" y="548"/>
                  </a:lnTo>
                  <a:lnTo>
                    <a:pt x="477" y="539"/>
                  </a:lnTo>
                  <a:lnTo>
                    <a:pt x="469" y="531"/>
                  </a:lnTo>
                  <a:lnTo>
                    <a:pt x="452" y="522"/>
                  </a:lnTo>
                  <a:lnTo>
                    <a:pt x="444" y="522"/>
                  </a:lnTo>
                  <a:close/>
                  <a:moveTo>
                    <a:pt x="151" y="868"/>
                  </a:moveTo>
                  <a:lnTo>
                    <a:pt x="159" y="868"/>
                  </a:lnTo>
                  <a:lnTo>
                    <a:pt x="168" y="876"/>
                  </a:lnTo>
                  <a:lnTo>
                    <a:pt x="168" y="994"/>
                  </a:lnTo>
                  <a:lnTo>
                    <a:pt x="159" y="1028"/>
                  </a:lnTo>
                  <a:lnTo>
                    <a:pt x="143" y="1053"/>
                  </a:lnTo>
                  <a:lnTo>
                    <a:pt x="134" y="1079"/>
                  </a:lnTo>
                  <a:lnTo>
                    <a:pt x="118" y="1095"/>
                  </a:lnTo>
                  <a:lnTo>
                    <a:pt x="84" y="1112"/>
                  </a:lnTo>
                  <a:lnTo>
                    <a:pt x="67" y="1112"/>
                  </a:lnTo>
                  <a:lnTo>
                    <a:pt x="59" y="1104"/>
                  </a:lnTo>
                  <a:lnTo>
                    <a:pt x="51" y="1087"/>
                  </a:lnTo>
                  <a:lnTo>
                    <a:pt x="51" y="1028"/>
                  </a:lnTo>
                  <a:lnTo>
                    <a:pt x="59" y="1011"/>
                  </a:lnTo>
                  <a:lnTo>
                    <a:pt x="101" y="944"/>
                  </a:lnTo>
                  <a:lnTo>
                    <a:pt x="118" y="902"/>
                  </a:lnTo>
                  <a:lnTo>
                    <a:pt x="134" y="876"/>
                  </a:lnTo>
                  <a:lnTo>
                    <a:pt x="151" y="868"/>
                  </a:lnTo>
                  <a:close/>
                  <a:moveTo>
                    <a:pt x="469" y="885"/>
                  </a:moveTo>
                  <a:lnTo>
                    <a:pt x="469" y="868"/>
                  </a:lnTo>
                  <a:lnTo>
                    <a:pt x="502" y="868"/>
                  </a:lnTo>
                  <a:lnTo>
                    <a:pt x="519" y="876"/>
                  </a:lnTo>
                  <a:lnTo>
                    <a:pt x="544" y="885"/>
                  </a:lnTo>
                  <a:lnTo>
                    <a:pt x="578" y="893"/>
                  </a:lnTo>
                  <a:lnTo>
                    <a:pt x="603" y="918"/>
                  </a:lnTo>
                  <a:lnTo>
                    <a:pt x="611" y="944"/>
                  </a:lnTo>
                  <a:lnTo>
                    <a:pt x="611" y="986"/>
                  </a:lnTo>
                  <a:lnTo>
                    <a:pt x="603" y="1003"/>
                  </a:lnTo>
                  <a:lnTo>
                    <a:pt x="586" y="1011"/>
                  </a:lnTo>
                  <a:lnTo>
                    <a:pt x="536" y="961"/>
                  </a:lnTo>
                  <a:lnTo>
                    <a:pt x="519" y="935"/>
                  </a:lnTo>
                  <a:lnTo>
                    <a:pt x="469" y="885"/>
                  </a:lnTo>
                  <a:close/>
                  <a:moveTo>
                    <a:pt x="653" y="539"/>
                  </a:moveTo>
                  <a:lnTo>
                    <a:pt x="670" y="522"/>
                  </a:lnTo>
                  <a:lnTo>
                    <a:pt x="728" y="514"/>
                  </a:lnTo>
                  <a:lnTo>
                    <a:pt x="820" y="505"/>
                  </a:lnTo>
                  <a:lnTo>
                    <a:pt x="845" y="329"/>
                  </a:lnTo>
                  <a:lnTo>
                    <a:pt x="854" y="135"/>
                  </a:lnTo>
                  <a:lnTo>
                    <a:pt x="854" y="101"/>
                  </a:lnTo>
                  <a:lnTo>
                    <a:pt x="837" y="76"/>
                  </a:lnTo>
                  <a:lnTo>
                    <a:pt x="812" y="25"/>
                  </a:lnTo>
                  <a:lnTo>
                    <a:pt x="812" y="8"/>
                  </a:lnTo>
                  <a:lnTo>
                    <a:pt x="829" y="0"/>
                  </a:lnTo>
                  <a:lnTo>
                    <a:pt x="854" y="0"/>
                  </a:lnTo>
                  <a:lnTo>
                    <a:pt x="904" y="17"/>
                  </a:lnTo>
                  <a:lnTo>
                    <a:pt x="929" y="34"/>
                  </a:lnTo>
                  <a:lnTo>
                    <a:pt x="971" y="76"/>
                  </a:lnTo>
                  <a:lnTo>
                    <a:pt x="971" y="93"/>
                  </a:lnTo>
                  <a:lnTo>
                    <a:pt x="946" y="177"/>
                  </a:lnTo>
                  <a:lnTo>
                    <a:pt x="929" y="303"/>
                  </a:lnTo>
                  <a:lnTo>
                    <a:pt x="904" y="480"/>
                  </a:lnTo>
                  <a:lnTo>
                    <a:pt x="1021" y="446"/>
                  </a:lnTo>
                  <a:lnTo>
                    <a:pt x="1088" y="430"/>
                  </a:lnTo>
                  <a:lnTo>
                    <a:pt x="1096" y="430"/>
                  </a:lnTo>
                  <a:lnTo>
                    <a:pt x="1113" y="438"/>
                  </a:lnTo>
                  <a:lnTo>
                    <a:pt x="1138" y="438"/>
                  </a:lnTo>
                  <a:lnTo>
                    <a:pt x="1163" y="455"/>
                  </a:lnTo>
                  <a:lnTo>
                    <a:pt x="1180" y="463"/>
                  </a:lnTo>
                  <a:lnTo>
                    <a:pt x="1180" y="480"/>
                  </a:lnTo>
                  <a:lnTo>
                    <a:pt x="1171" y="489"/>
                  </a:lnTo>
                  <a:lnTo>
                    <a:pt x="1138" y="505"/>
                  </a:lnTo>
                  <a:lnTo>
                    <a:pt x="1088" y="514"/>
                  </a:lnTo>
                  <a:lnTo>
                    <a:pt x="1004" y="531"/>
                  </a:lnTo>
                  <a:lnTo>
                    <a:pt x="895" y="556"/>
                  </a:lnTo>
                  <a:lnTo>
                    <a:pt x="837" y="775"/>
                  </a:lnTo>
                  <a:lnTo>
                    <a:pt x="770" y="952"/>
                  </a:lnTo>
                  <a:lnTo>
                    <a:pt x="762" y="969"/>
                  </a:lnTo>
                  <a:lnTo>
                    <a:pt x="737" y="1011"/>
                  </a:lnTo>
                  <a:lnTo>
                    <a:pt x="695" y="1070"/>
                  </a:lnTo>
                  <a:lnTo>
                    <a:pt x="645" y="1138"/>
                  </a:lnTo>
                  <a:lnTo>
                    <a:pt x="594" y="1197"/>
                  </a:lnTo>
                  <a:lnTo>
                    <a:pt x="536" y="1239"/>
                  </a:lnTo>
                  <a:lnTo>
                    <a:pt x="486" y="1256"/>
                  </a:lnTo>
                  <a:lnTo>
                    <a:pt x="477" y="1256"/>
                  </a:lnTo>
                  <a:lnTo>
                    <a:pt x="502" y="1230"/>
                  </a:lnTo>
                  <a:lnTo>
                    <a:pt x="569" y="1154"/>
                  </a:lnTo>
                  <a:lnTo>
                    <a:pt x="661" y="994"/>
                  </a:lnTo>
                  <a:lnTo>
                    <a:pt x="745" y="800"/>
                  </a:lnTo>
                  <a:lnTo>
                    <a:pt x="803" y="581"/>
                  </a:lnTo>
                  <a:lnTo>
                    <a:pt x="737" y="581"/>
                  </a:lnTo>
                  <a:lnTo>
                    <a:pt x="703" y="573"/>
                  </a:lnTo>
                  <a:lnTo>
                    <a:pt x="678" y="556"/>
                  </a:lnTo>
                  <a:lnTo>
                    <a:pt x="661" y="548"/>
                  </a:lnTo>
                  <a:lnTo>
                    <a:pt x="653" y="539"/>
                  </a:lnTo>
                  <a:close/>
                  <a:moveTo>
                    <a:pt x="929" y="733"/>
                  </a:moveTo>
                  <a:lnTo>
                    <a:pt x="929" y="699"/>
                  </a:lnTo>
                  <a:lnTo>
                    <a:pt x="921" y="666"/>
                  </a:lnTo>
                  <a:lnTo>
                    <a:pt x="912" y="640"/>
                  </a:lnTo>
                  <a:lnTo>
                    <a:pt x="912" y="615"/>
                  </a:lnTo>
                  <a:lnTo>
                    <a:pt x="929" y="607"/>
                  </a:lnTo>
                  <a:lnTo>
                    <a:pt x="937" y="607"/>
                  </a:lnTo>
                  <a:lnTo>
                    <a:pt x="987" y="632"/>
                  </a:lnTo>
                  <a:lnTo>
                    <a:pt x="1004" y="649"/>
                  </a:lnTo>
                  <a:lnTo>
                    <a:pt x="1013" y="666"/>
                  </a:lnTo>
                  <a:lnTo>
                    <a:pt x="1021" y="674"/>
                  </a:lnTo>
                  <a:lnTo>
                    <a:pt x="1013" y="699"/>
                  </a:lnTo>
                  <a:lnTo>
                    <a:pt x="1004" y="758"/>
                  </a:lnTo>
                  <a:lnTo>
                    <a:pt x="987" y="834"/>
                  </a:lnTo>
                  <a:lnTo>
                    <a:pt x="979" y="918"/>
                  </a:lnTo>
                  <a:lnTo>
                    <a:pt x="979" y="1053"/>
                  </a:lnTo>
                  <a:lnTo>
                    <a:pt x="987" y="1095"/>
                  </a:lnTo>
                  <a:lnTo>
                    <a:pt x="996" y="1129"/>
                  </a:lnTo>
                  <a:lnTo>
                    <a:pt x="1004" y="1146"/>
                  </a:lnTo>
                  <a:lnTo>
                    <a:pt x="1054" y="1163"/>
                  </a:lnTo>
                  <a:lnTo>
                    <a:pt x="1079" y="1163"/>
                  </a:lnTo>
                  <a:lnTo>
                    <a:pt x="1113" y="1171"/>
                  </a:lnTo>
                  <a:lnTo>
                    <a:pt x="1146" y="1163"/>
                  </a:lnTo>
                  <a:lnTo>
                    <a:pt x="1188" y="1154"/>
                  </a:lnTo>
                  <a:lnTo>
                    <a:pt x="1238" y="1138"/>
                  </a:lnTo>
                  <a:lnTo>
                    <a:pt x="1263" y="1104"/>
                  </a:lnTo>
                  <a:lnTo>
                    <a:pt x="1289" y="1053"/>
                  </a:lnTo>
                  <a:lnTo>
                    <a:pt x="1322" y="961"/>
                  </a:lnTo>
                  <a:lnTo>
                    <a:pt x="1330" y="944"/>
                  </a:lnTo>
                  <a:lnTo>
                    <a:pt x="1339" y="935"/>
                  </a:lnTo>
                  <a:lnTo>
                    <a:pt x="1347" y="944"/>
                  </a:lnTo>
                  <a:lnTo>
                    <a:pt x="1347" y="961"/>
                  </a:lnTo>
                  <a:lnTo>
                    <a:pt x="1355" y="977"/>
                  </a:lnTo>
                  <a:lnTo>
                    <a:pt x="1372" y="1062"/>
                  </a:lnTo>
                  <a:lnTo>
                    <a:pt x="1389" y="1104"/>
                  </a:lnTo>
                  <a:lnTo>
                    <a:pt x="1397" y="1138"/>
                  </a:lnTo>
                  <a:lnTo>
                    <a:pt x="1406" y="1154"/>
                  </a:lnTo>
                  <a:lnTo>
                    <a:pt x="1406" y="1163"/>
                  </a:lnTo>
                  <a:lnTo>
                    <a:pt x="1397" y="1180"/>
                  </a:lnTo>
                  <a:lnTo>
                    <a:pt x="1364" y="1213"/>
                  </a:lnTo>
                  <a:lnTo>
                    <a:pt x="1339" y="1230"/>
                  </a:lnTo>
                  <a:lnTo>
                    <a:pt x="1305" y="1239"/>
                  </a:lnTo>
                  <a:lnTo>
                    <a:pt x="1289" y="1247"/>
                  </a:lnTo>
                  <a:lnTo>
                    <a:pt x="1263" y="1247"/>
                  </a:lnTo>
                  <a:lnTo>
                    <a:pt x="1205" y="1256"/>
                  </a:lnTo>
                  <a:lnTo>
                    <a:pt x="1138" y="1264"/>
                  </a:lnTo>
                  <a:lnTo>
                    <a:pt x="1029" y="1247"/>
                  </a:lnTo>
                  <a:lnTo>
                    <a:pt x="954" y="1205"/>
                  </a:lnTo>
                  <a:lnTo>
                    <a:pt x="929" y="1171"/>
                  </a:lnTo>
                  <a:lnTo>
                    <a:pt x="921" y="1104"/>
                  </a:lnTo>
                  <a:lnTo>
                    <a:pt x="912" y="1003"/>
                  </a:lnTo>
                  <a:lnTo>
                    <a:pt x="912" y="910"/>
                  </a:lnTo>
                  <a:lnTo>
                    <a:pt x="921" y="826"/>
                  </a:lnTo>
                  <a:lnTo>
                    <a:pt x="929" y="767"/>
                  </a:lnTo>
                  <a:lnTo>
                    <a:pt x="929" y="733"/>
                  </a:lnTo>
                  <a:close/>
                  <a:moveTo>
                    <a:pt x="1063" y="211"/>
                  </a:moveTo>
                  <a:lnTo>
                    <a:pt x="1079" y="211"/>
                  </a:lnTo>
                  <a:lnTo>
                    <a:pt x="1180" y="227"/>
                  </a:lnTo>
                  <a:lnTo>
                    <a:pt x="1222" y="244"/>
                  </a:lnTo>
                  <a:lnTo>
                    <a:pt x="1247" y="278"/>
                  </a:lnTo>
                  <a:lnTo>
                    <a:pt x="1263" y="329"/>
                  </a:lnTo>
                  <a:lnTo>
                    <a:pt x="1263" y="345"/>
                  </a:lnTo>
                  <a:lnTo>
                    <a:pt x="1247" y="362"/>
                  </a:lnTo>
                  <a:lnTo>
                    <a:pt x="1213" y="362"/>
                  </a:lnTo>
                  <a:lnTo>
                    <a:pt x="1197" y="354"/>
                  </a:lnTo>
                  <a:lnTo>
                    <a:pt x="1130" y="303"/>
                  </a:lnTo>
                  <a:lnTo>
                    <a:pt x="1079" y="270"/>
                  </a:lnTo>
                  <a:lnTo>
                    <a:pt x="1046" y="244"/>
                  </a:lnTo>
                  <a:lnTo>
                    <a:pt x="1046" y="219"/>
                  </a:lnTo>
                  <a:lnTo>
                    <a:pt x="1054" y="211"/>
                  </a:lnTo>
                  <a:lnTo>
                    <a:pt x="1063" y="2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93" name="Freeform 697"/>
            <p:cNvSpPr>
              <a:spLocks noEditPoints="1"/>
            </p:cNvSpPr>
            <p:nvPr/>
          </p:nvSpPr>
          <p:spPr bwMode="auto">
            <a:xfrm>
              <a:off x="13436" y="14456"/>
              <a:ext cx="1372" cy="1500"/>
            </a:xfrm>
            <a:custGeom>
              <a:avLst/>
              <a:gdLst/>
              <a:ahLst/>
              <a:cxnLst>
                <a:cxn ang="0">
                  <a:pos x="201" y="1019"/>
                </a:cxn>
                <a:cxn ang="0">
                  <a:pos x="0" y="1137"/>
                </a:cxn>
                <a:cxn ang="0">
                  <a:pos x="326" y="817"/>
                </a:cxn>
                <a:cxn ang="0">
                  <a:pos x="335" y="766"/>
                </a:cxn>
                <a:cxn ang="0">
                  <a:pos x="368" y="758"/>
                </a:cxn>
                <a:cxn ang="0">
                  <a:pos x="385" y="615"/>
                </a:cxn>
                <a:cxn ang="0">
                  <a:pos x="101" y="682"/>
                </a:cxn>
                <a:cxn ang="0">
                  <a:pos x="25" y="632"/>
                </a:cxn>
                <a:cxn ang="0">
                  <a:pos x="42" y="598"/>
                </a:cxn>
                <a:cxn ang="0">
                  <a:pos x="402" y="370"/>
                </a:cxn>
                <a:cxn ang="0">
                  <a:pos x="268" y="337"/>
                </a:cxn>
                <a:cxn ang="0">
                  <a:pos x="444" y="295"/>
                </a:cxn>
                <a:cxn ang="0">
                  <a:pos x="410" y="33"/>
                </a:cxn>
                <a:cxn ang="0">
                  <a:pos x="444" y="0"/>
                </a:cxn>
                <a:cxn ang="0">
                  <a:pos x="561" y="84"/>
                </a:cxn>
                <a:cxn ang="0">
                  <a:pos x="611" y="244"/>
                </a:cxn>
                <a:cxn ang="0">
                  <a:pos x="694" y="278"/>
                </a:cxn>
                <a:cxn ang="0">
                  <a:pos x="519" y="530"/>
                </a:cxn>
                <a:cxn ang="0">
                  <a:pos x="720" y="295"/>
                </a:cxn>
                <a:cxn ang="0">
                  <a:pos x="845" y="202"/>
                </a:cxn>
                <a:cxn ang="0">
                  <a:pos x="870" y="261"/>
                </a:cxn>
                <a:cxn ang="0">
                  <a:pos x="678" y="488"/>
                </a:cxn>
                <a:cxn ang="0">
                  <a:pos x="853" y="497"/>
                </a:cxn>
                <a:cxn ang="0">
                  <a:pos x="837" y="539"/>
                </a:cxn>
                <a:cxn ang="0">
                  <a:pos x="452" y="758"/>
                </a:cxn>
                <a:cxn ang="0">
                  <a:pos x="628" y="716"/>
                </a:cxn>
                <a:cxn ang="0">
                  <a:pos x="711" y="733"/>
                </a:cxn>
                <a:cxn ang="0">
                  <a:pos x="745" y="783"/>
                </a:cxn>
                <a:cxn ang="0">
                  <a:pos x="736" y="1196"/>
                </a:cxn>
                <a:cxn ang="0">
                  <a:pos x="686" y="1289"/>
                </a:cxn>
                <a:cxn ang="0">
                  <a:pos x="619" y="1179"/>
                </a:cxn>
                <a:cxn ang="0">
                  <a:pos x="410" y="1230"/>
                </a:cxn>
                <a:cxn ang="0">
                  <a:pos x="343" y="1205"/>
                </a:cxn>
                <a:cxn ang="0">
                  <a:pos x="360" y="935"/>
                </a:cxn>
                <a:cxn ang="0">
                  <a:pos x="628" y="775"/>
                </a:cxn>
                <a:cxn ang="0">
                  <a:pos x="435" y="834"/>
                </a:cxn>
                <a:cxn ang="0">
                  <a:pos x="544" y="918"/>
                </a:cxn>
                <a:cxn ang="0">
                  <a:pos x="611" y="960"/>
                </a:cxn>
                <a:cxn ang="0">
                  <a:pos x="427" y="1137"/>
                </a:cxn>
                <a:cxn ang="0">
                  <a:pos x="586" y="1112"/>
                </a:cxn>
                <a:cxn ang="0">
                  <a:pos x="644" y="1120"/>
                </a:cxn>
                <a:cxn ang="0">
                  <a:pos x="920" y="1196"/>
                </a:cxn>
                <a:cxn ang="0">
                  <a:pos x="912" y="404"/>
                </a:cxn>
                <a:cxn ang="0">
                  <a:pos x="878" y="320"/>
                </a:cxn>
                <a:cxn ang="0">
                  <a:pos x="945" y="303"/>
                </a:cxn>
                <a:cxn ang="0">
                  <a:pos x="1171" y="252"/>
                </a:cxn>
                <a:cxn ang="0">
                  <a:pos x="1288" y="278"/>
                </a:cxn>
                <a:cxn ang="0">
                  <a:pos x="1322" y="362"/>
                </a:cxn>
                <a:cxn ang="0">
                  <a:pos x="1180" y="539"/>
                </a:cxn>
                <a:cxn ang="0">
                  <a:pos x="1297" y="733"/>
                </a:cxn>
                <a:cxn ang="0">
                  <a:pos x="1313" y="1087"/>
                </a:cxn>
                <a:cxn ang="0">
                  <a:pos x="1230" y="1078"/>
                </a:cxn>
                <a:cxn ang="0">
                  <a:pos x="1096" y="935"/>
                </a:cxn>
                <a:cxn ang="0">
                  <a:pos x="1221" y="952"/>
                </a:cxn>
                <a:cxn ang="0">
                  <a:pos x="1280" y="901"/>
                </a:cxn>
                <a:cxn ang="0">
                  <a:pos x="1171" y="691"/>
                </a:cxn>
                <a:cxn ang="0">
                  <a:pos x="1088" y="598"/>
                </a:cxn>
                <a:cxn ang="0">
                  <a:pos x="1180" y="379"/>
                </a:cxn>
                <a:cxn ang="0">
                  <a:pos x="1163" y="337"/>
                </a:cxn>
                <a:cxn ang="0">
                  <a:pos x="1012" y="463"/>
                </a:cxn>
                <a:cxn ang="0">
                  <a:pos x="962" y="1500"/>
                </a:cxn>
                <a:cxn ang="0">
                  <a:pos x="929" y="1323"/>
                </a:cxn>
              </a:cxnLst>
              <a:rect l="0" t="0" r="r" b="b"/>
              <a:pathLst>
                <a:path w="1372" h="1500">
                  <a:moveTo>
                    <a:pt x="360" y="935"/>
                  </a:moveTo>
                  <a:lnTo>
                    <a:pt x="360" y="868"/>
                  </a:lnTo>
                  <a:lnTo>
                    <a:pt x="268" y="952"/>
                  </a:lnTo>
                  <a:lnTo>
                    <a:pt x="201" y="1019"/>
                  </a:lnTo>
                  <a:lnTo>
                    <a:pt x="151" y="1061"/>
                  </a:lnTo>
                  <a:lnTo>
                    <a:pt x="67" y="1112"/>
                  </a:lnTo>
                  <a:lnTo>
                    <a:pt x="17" y="1137"/>
                  </a:lnTo>
                  <a:lnTo>
                    <a:pt x="0" y="1137"/>
                  </a:lnTo>
                  <a:lnTo>
                    <a:pt x="0" y="1129"/>
                  </a:lnTo>
                  <a:lnTo>
                    <a:pt x="9" y="1120"/>
                  </a:lnTo>
                  <a:lnTo>
                    <a:pt x="184" y="969"/>
                  </a:lnTo>
                  <a:lnTo>
                    <a:pt x="326" y="817"/>
                  </a:lnTo>
                  <a:lnTo>
                    <a:pt x="352" y="800"/>
                  </a:lnTo>
                  <a:lnTo>
                    <a:pt x="343" y="792"/>
                  </a:lnTo>
                  <a:lnTo>
                    <a:pt x="343" y="775"/>
                  </a:lnTo>
                  <a:lnTo>
                    <a:pt x="335" y="766"/>
                  </a:lnTo>
                  <a:lnTo>
                    <a:pt x="335" y="758"/>
                  </a:lnTo>
                  <a:lnTo>
                    <a:pt x="343" y="750"/>
                  </a:lnTo>
                  <a:lnTo>
                    <a:pt x="352" y="750"/>
                  </a:lnTo>
                  <a:lnTo>
                    <a:pt x="368" y="758"/>
                  </a:lnTo>
                  <a:lnTo>
                    <a:pt x="377" y="758"/>
                  </a:lnTo>
                  <a:lnTo>
                    <a:pt x="527" y="589"/>
                  </a:lnTo>
                  <a:lnTo>
                    <a:pt x="460" y="598"/>
                  </a:lnTo>
                  <a:lnTo>
                    <a:pt x="385" y="615"/>
                  </a:lnTo>
                  <a:lnTo>
                    <a:pt x="301" y="640"/>
                  </a:lnTo>
                  <a:lnTo>
                    <a:pt x="226" y="657"/>
                  </a:lnTo>
                  <a:lnTo>
                    <a:pt x="126" y="682"/>
                  </a:lnTo>
                  <a:lnTo>
                    <a:pt x="101" y="682"/>
                  </a:lnTo>
                  <a:lnTo>
                    <a:pt x="76" y="674"/>
                  </a:lnTo>
                  <a:lnTo>
                    <a:pt x="50" y="657"/>
                  </a:lnTo>
                  <a:lnTo>
                    <a:pt x="34" y="648"/>
                  </a:lnTo>
                  <a:lnTo>
                    <a:pt x="25" y="632"/>
                  </a:lnTo>
                  <a:lnTo>
                    <a:pt x="17" y="623"/>
                  </a:lnTo>
                  <a:lnTo>
                    <a:pt x="17" y="606"/>
                  </a:lnTo>
                  <a:lnTo>
                    <a:pt x="25" y="606"/>
                  </a:lnTo>
                  <a:lnTo>
                    <a:pt x="42" y="598"/>
                  </a:lnTo>
                  <a:lnTo>
                    <a:pt x="234" y="573"/>
                  </a:lnTo>
                  <a:lnTo>
                    <a:pt x="452" y="539"/>
                  </a:lnTo>
                  <a:lnTo>
                    <a:pt x="452" y="362"/>
                  </a:lnTo>
                  <a:lnTo>
                    <a:pt x="402" y="370"/>
                  </a:lnTo>
                  <a:lnTo>
                    <a:pt x="335" y="370"/>
                  </a:lnTo>
                  <a:lnTo>
                    <a:pt x="301" y="362"/>
                  </a:lnTo>
                  <a:lnTo>
                    <a:pt x="268" y="345"/>
                  </a:lnTo>
                  <a:lnTo>
                    <a:pt x="268" y="337"/>
                  </a:lnTo>
                  <a:lnTo>
                    <a:pt x="285" y="328"/>
                  </a:lnTo>
                  <a:lnTo>
                    <a:pt x="318" y="320"/>
                  </a:lnTo>
                  <a:lnTo>
                    <a:pt x="377" y="311"/>
                  </a:lnTo>
                  <a:lnTo>
                    <a:pt x="444" y="295"/>
                  </a:lnTo>
                  <a:lnTo>
                    <a:pt x="452" y="295"/>
                  </a:lnTo>
                  <a:lnTo>
                    <a:pt x="444" y="118"/>
                  </a:lnTo>
                  <a:lnTo>
                    <a:pt x="444" y="101"/>
                  </a:lnTo>
                  <a:lnTo>
                    <a:pt x="410" y="33"/>
                  </a:lnTo>
                  <a:lnTo>
                    <a:pt x="402" y="25"/>
                  </a:lnTo>
                  <a:lnTo>
                    <a:pt x="410" y="8"/>
                  </a:lnTo>
                  <a:lnTo>
                    <a:pt x="418" y="0"/>
                  </a:lnTo>
                  <a:lnTo>
                    <a:pt x="444" y="0"/>
                  </a:lnTo>
                  <a:lnTo>
                    <a:pt x="494" y="16"/>
                  </a:lnTo>
                  <a:lnTo>
                    <a:pt x="536" y="42"/>
                  </a:lnTo>
                  <a:lnTo>
                    <a:pt x="561" y="67"/>
                  </a:lnTo>
                  <a:lnTo>
                    <a:pt x="561" y="84"/>
                  </a:lnTo>
                  <a:lnTo>
                    <a:pt x="552" y="118"/>
                  </a:lnTo>
                  <a:lnTo>
                    <a:pt x="544" y="177"/>
                  </a:lnTo>
                  <a:lnTo>
                    <a:pt x="536" y="269"/>
                  </a:lnTo>
                  <a:lnTo>
                    <a:pt x="611" y="244"/>
                  </a:lnTo>
                  <a:lnTo>
                    <a:pt x="644" y="252"/>
                  </a:lnTo>
                  <a:lnTo>
                    <a:pt x="661" y="252"/>
                  </a:lnTo>
                  <a:lnTo>
                    <a:pt x="686" y="269"/>
                  </a:lnTo>
                  <a:lnTo>
                    <a:pt x="694" y="278"/>
                  </a:lnTo>
                  <a:lnTo>
                    <a:pt x="694" y="295"/>
                  </a:lnTo>
                  <a:lnTo>
                    <a:pt x="619" y="320"/>
                  </a:lnTo>
                  <a:lnTo>
                    <a:pt x="527" y="337"/>
                  </a:lnTo>
                  <a:lnTo>
                    <a:pt x="519" y="530"/>
                  </a:lnTo>
                  <a:lnTo>
                    <a:pt x="544" y="522"/>
                  </a:lnTo>
                  <a:lnTo>
                    <a:pt x="577" y="514"/>
                  </a:lnTo>
                  <a:lnTo>
                    <a:pt x="661" y="396"/>
                  </a:lnTo>
                  <a:lnTo>
                    <a:pt x="720" y="295"/>
                  </a:lnTo>
                  <a:lnTo>
                    <a:pt x="753" y="210"/>
                  </a:lnTo>
                  <a:lnTo>
                    <a:pt x="770" y="193"/>
                  </a:lnTo>
                  <a:lnTo>
                    <a:pt x="812" y="193"/>
                  </a:lnTo>
                  <a:lnTo>
                    <a:pt x="845" y="202"/>
                  </a:lnTo>
                  <a:lnTo>
                    <a:pt x="878" y="227"/>
                  </a:lnTo>
                  <a:lnTo>
                    <a:pt x="895" y="236"/>
                  </a:lnTo>
                  <a:lnTo>
                    <a:pt x="887" y="252"/>
                  </a:lnTo>
                  <a:lnTo>
                    <a:pt x="870" y="261"/>
                  </a:lnTo>
                  <a:lnTo>
                    <a:pt x="853" y="278"/>
                  </a:lnTo>
                  <a:lnTo>
                    <a:pt x="812" y="328"/>
                  </a:lnTo>
                  <a:lnTo>
                    <a:pt x="753" y="396"/>
                  </a:lnTo>
                  <a:lnTo>
                    <a:pt x="678" y="488"/>
                  </a:lnTo>
                  <a:lnTo>
                    <a:pt x="720" y="480"/>
                  </a:lnTo>
                  <a:lnTo>
                    <a:pt x="812" y="480"/>
                  </a:lnTo>
                  <a:lnTo>
                    <a:pt x="837" y="488"/>
                  </a:lnTo>
                  <a:lnTo>
                    <a:pt x="853" y="497"/>
                  </a:lnTo>
                  <a:lnTo>
                    <a:pt x="862" y="505"/>
                  </a:lnTo>
                  <a:lnTo>
                    <a:pt x="862" y="530"/>
                  </a:lnTo>
                  <a:lnTo>
                    <a:pt x="853" y="539"/>
                  </a:lnTo>
                  <a:lnTo>
                    <a:pt x="837" y="539"/>
                  </a:lnTo>
                  <a:lnTo>
                    <a:pt x="611" y="573"/>
                  </a:lnTo>
                  <a:lnTo>
                    <a:pt x="544" y="657"/>
                  </a:lnTo>
                  <a:lnTo>
                    <a:pt x="494" y="716"/>
                  </a:lnTo>
                  <a:lnTo>
                    <a:pt x="452" y="758"/>
                  </a:lnTo>
                  <a:lnTo>
                    <a:pt x="469" y="758"/>
                  </a:lnTo>
                  <a:lnTo>
                    <a:pt x="519" y="741"/>
                  </a:lnTo>
                  <a:lnTo>
                    <a:pt x="577" y="724"/>
                  </a:lnTo>
                  <a:lnTo>
                    <a:pt x="628" y="716"/>
                  </a:lnTo>
                  <a:lnTo>
                    <a:pt x="661" y="707"/>
                  </a:lnTo>
                  <a:lnTo>
                    <a:pt x="678" y="707"/>
                  </a:lnTo>
                  <a:lnTo>
                    <a:pt x="694" y="716"/>
                  </a:lnTo>
                  <a:lnTo>
                    <a:pt x="711" y="733"/>
                  </a:lnTo>
                  <a:lnTo>
                    <a:pt x="728" y="741"/>
                  </a:lnTo>
                  <a:lnTo>
                    <a:pt x="736" y="750"/>
                  </a:lnTo>
                  <a:lnTo>
                    <a:pt x="745" y="766"/>
                  </a:lnTo>
                  <a:lnTo>
                    <a:pt x="745" y="783"/>
                  </a:lnTo>
                  <a:lnTo>
                    <a:pt x="736" y="825"/>
                  </a:lnTo>
                  <a:lnTo>
                    <a:pt x="736" y="1002"/>
                  </a:lnTo>
                  <a:lnTo>
                    <a:pt x="745" y="1104"/>
                  </a:lnTo>
                  <a:lnTo>
                    <a:pt x="736" y="1196"/>
                  </a:lnTo>
                  <a:lnTo>
                    <a:pt x="728" y="1255"/>
                  </a:lnTo>
                  <a:lnTo>
                    <a:pt x="711" y="1281"/>
                  </a:lnTo>
                  <a:lnTo>
                    <a:pt x="694" y="1289"/>
                  </a:lnTo>
                  <a:lnTo>
                    <a:pt x="686" y="1289"/>
                  </a:lnTo>
                  <a:lnTo>
                    <a:pt x="669" y="1272"/>
                  </a:lnTo>
                  <a:lnTo>
                    <a:pt x="653" y="1238"/>
                  </a:lnTo>
                  <a:lnTo>
                    <a:pt x="644" y="1213"/>
                  </a:lnTo>
                  <a:lnTo>
                    <a:pt x="619" y="1179"/>
                  </a:lnTo>
                  <a:lnTo>
                    <a:pt x="510" y="1188"/>
                  </a:lnTo>
                  <a:lnTo>
                    <a:pt x="435" y="1196"/>
                  </a:lnTo>
                  <a:lnTo>
                    <a:pt x="418" y="1196"/>
                  </a:lnTo>
                  <a:lnTo>
                    <a:pt x="410" y="1230"/>
                  </a:lnTo>
                  <a:lnTo>
                    <a:pt x="393" y="1247"/>
                  </a:lnTo>
                  <a:lnTo>
                    <a:pt x="377" y="1247"/>
                  </a:lnTo>
                  <a:lnTo>
                    <a:pt x="360" y="1238"/>
                  </a:lnTo>
                  <a:lnTo>
                    <a:pt x="343" y="1205"/>
                  </a:lnTo>
                  <a:lnTo>
                    <a:pt x="343" y="1137"/>
                  </a:lnTo>
                  <a:lnTo>
                    <a:pt x="352" y="1104"/>
                  </a:lnTo>
                  <a:lnTo>
                    <a:pt x="360" y="1036"/>
                  </a:lnTo>
                  <a:lnTo>
                    <a:pt x="360" y="935"/>
                  </a:lnTo>
                  <a:close/>
                  <a:moveTo>
                    <a:pt x="653" y="1061"/>
                  </a:moveTo>
                  <a:lnTo>
                    <a:pt x="653" y="842"/>
                  </a:lnTo>
                  <a:lnTo>
                    <a:pt x="644" y="792"/>
                  </a:lnTo>
                  <a:lnTo>
                    <a:pt x="628" y="775"/>
                  </a:lnTo>
                  <a:lnTo>
                    <a:pt x="586" y="775"/>
                  </a:lnTo>
                  <a:lnTo>
                    <a:pt x="527" y="792"/>
                  </a:lnTo>
                  <a:lnTo>
                    <a:pt x="435" y="817"/>
                  </a:lnTo>
                  <a:lnTo>
                    <a:pt x="435" y="834"/>
                  </a:lnTo>
                  <a:lnTo>
                    <a:pt x="427" y="859"/>
                  </a:lnTo>
                  <a:lnTo>
                    <a:pt x="427" y="943"/>
                  </a:lnTo>
                  <a:lnTo>
                    <a:pt x="485" y="927"/>
                  </a:lnTo>
                  <a:lnTo>
                    <a:pt x="544" y="918"/>
                  </a:lnTo>
                  <a:lnTo>
                    <a:pt x="569" y="918"/>
                  </a:lnTo>
                  <a:lnTo>
                    <a:pt x="602" y="935"/>
                  </a:lnTo>
                  <a:lnTo>
                    <a:pt x="611" y="943"/>
                  </a:lnTo>
                  <a:lnTo>
                    <a:pt x="611" y="960"/>
                  </a:lnTo>
                  <a:lnTo>
                    <a:pt x="569" y="969"/>
                  </a:lnTo>
                  <a:lnTo>
                    <a:pt x="510" y="977"/>
                  </a:lnTo>
                  <a:lnTo>
                    <a:pt x="427" y="994"/>
                  </a:lnTo>
                  <a:lnTo>
                    <a:pt x="427" y="1137"/>
                  </a:lnTo>
                  <a:lnTo>
                    <a:pt x="477" y="1129"/>
                  </a:lnTo>
                  <a:lnTo>
                    <a:pt x="536" y="1120"/>
                  </a:lnTo>
                  <a:lnTo>
                    <a:pt x="569" y="1112"/>
                  </a:lnTo>
                  <a:lnTo>
                    <a:pt x="586" y="1112"/>
                  </a:lnTo>
                  <a:lnTo>
                    <a:pt x="602" y="1120"/>
                  </a:lnTo>
                  <a:lnTo>
                    <a:pt x="611" y="1129"/>
                  </a:lnTo>
                  <a:lnTo>
                    <a:pt x="636" y="1129"/>
                  </a:lnTo>
                  <a:lnTo>
                    <a:pt x="644" y="1120"/>
                  </a:lnTo>
                  <a:lnTo>
                    <a:pt x="644" y="1112"/>
                  </a:lnTo>
                  <a:lnTo>
                    <a:pt x="653" y="1087"/>
                  </a:lnTo>
                  <a:lnTo>
                    <a:pt x="653" y="1061"/>
                  </a:lnTo>
                  <a:close/>
                  <a:moveTo>
                    <a:pt x="920" y="1196"/>
                  </a:moveTo>
                  <a:lnTo>
                    <a:pt x="920" y="1087"/>
                  </a:lnTo>
                  <a:lnTo>
                    <a:pt x="929" y="1045"/>
                  </a:lnTo>
                  <a:lnTo>
                    <a:pt x="929" y="438"/>
                  </a:lnTo>
                  <a:lnTo>
                    <a:pt x="912" y="404"/>
                  </a:lnTo>
                  <a:lnTo>
                    <a:pt x="895" y="354"/>
                  </a:lnTo>
                  <a:lnTo>
                    <a:pt x="887" y="337"/>
                  </a:lnTo>
                  <a:lnTo>
                    <a:pt x="887" y="320"/>
                  </a:lnTo>
                  <a:lnTo>
                    <a:pt x="878" y="320"/>
                  </a:lnTo>
                  <a:lnTo>
                    <a:pt x="878" y="311"/>
                  </a:lnTo>
                  <a:lnTo>
                    <a:pt x="895" y="295"/>
                  </a:lnTo>
                  <a:lnTo>
                    <a:pt x="929" y="295"/>
                  </a:lnTo>
                  <a:lnTo>
                    <a:pt x="945" y="303"/>
                  </a:lnTo>
                  <a:lnTo>
                    <a:pt x="979" y="311"/>
                  </a:lnTo>
                  <a:lnTo>
                    <a:pt x="1012" y="337"/>
                  </a:lnTo>
                  <a:lnTo>
                    <a:pt x="1146" y="269"/>
                  </a:lnTo>
                  <a:lnTo>
                    <a:pt x="1171" y="252"/>
                  </a:lnTo>
                  <a:lnTo>
                    <a:pt x="1188" y="244"/>
                  </a:lnTo>
                  <a:lnTo>
                    <a:pt x="1205" y="244"/>
                  </a:lnTo>
                  <a:lnTo>
                    <a:pt x="1246" y="252"/>
                  </a:lnTo>
                  <a:lnTo>
                    <a:pt x="1288" y="278"/>
                  </a:lnTo>
                  <a:lnTo>
                    <a:pt x="1330" y="311"/>
                  </a:lnTo>
                  <a:lnTo>
                    <a:pt x="1338" y="337"/>
                  </a:lnTo>
                  <a:lnTo>
                    <a:pt x="1338" y="354"/>
                  </a:lnTo>
                  <a:lnTo>
                    <a:pt x="1322" y="362"/>
                  </a:lnTo>
                  <a:lnTo>
                    <a:pt x="1280" y="396"/>
                  </a:lnTo>
                  <a:lnTo>
                    <a:pt x="1238" y="446"/>
                  </a:lnTo>
                  <a:lnTo>
                    <a:pt x="1205" y="497"/>
                  </a:lnTo>
                  <a:lnTo>
                    <a:pt x="1180" y="539"/>
                  </a:lnTo>
                  <a:lnTo>
                    <a:pt x="1154" y="589"/>
                  </a:lnTo>
                  <a:lnTo>
                    <a:pt x="1171" y="623"/>
                  </a:lnTo>
                  <a:lnTo>
                    <a:pt x="1196" y="640"/>
                  </a:lnTo>
                  <a:lnTo>
                    <a:pt x="1297" y="733"/>
                  </a:lnTo>
                  <a:lnTo>
                    <a:pt x="1355" y="817"/>
                  </a:lnTo>
                  <a:lnTo>
                    <a:pt x="1372" y="910"/>
                  </a:lnTo>
                  <a:lnTo>
                    <a:pt x="1355" y="994"/>
                  </a:lnTo>
                  <a:lnTo>
                    <a:pt x="1313" y="1087"/>
                  </a:lnTo>
                  <a:lnTo>
                    <a:pt x="1288" y="1104"/>
                  </a:lnTo>
                  <a:lnTo>
                    <a:pt x="1263" y="1104"/>
                  </a:lnTo>
                  <a:lnTo>
                    <a:pt x="1246" y="1095"/>
                  </a:lnTo>
                  <a:lnTo>
                    <a:pt x="1230" y="1078"/>
                  </a:lnTo>
                  <a:lnTo>
                    <a:pt x="1205" y="1036"/>
                  </a:lnTo>
                  <a:lnTo>
                    <a:pt x="1154" y="994"/>
                  </a:lnTo>
                  <a:lnTo>
                    <a:pt x="1113" y="960"/>
                  </a:lnTo>
                  <a:lnTo>
                    <a:pt x="1096" y="935"/>
                  </a:lnTo>
                  <a:lnTo>
                    <a:pt x="1096" y="927"/>
                  </a:lnTo>
                  <a:lnTo>
                    <a:pt x="1104" y="927"/>
                  </a:lnTo>
                  <a:lnTo>
                    <a:pt x="1205" y="952"/>
                  </a:lnTo>
                  <a:lnTo>
                    <a:pt x="1221" y="952"/>
                  </a:lnTo>
                  <a:lnTo>
                    <a:pt x="1238" y="960"/>
                  </a:lnTo>
                  <a:lnTo>
                    <a:pt x="1272" y="943"/>
                  </a:lnTo>
                  <a:lnTo>
                    <a:pt x="1280" y="918"/>
                  </a:lnTo>
                  <a:lnTo>
                    <a:pt x="1280" y="901"/>
                  </a:lnTo>
                  <a:lnTo>
                    <a:pt x="1288" y="876"/>
                  </a:lnTo>
                  <a:lnTo>
                    <a:pt x="1263" y="792"/>
                  </a:lnTo>
                  <a:lnTo>
                    <a:pt x="1221" y="733"/>
                  </a:lnTo>
                  <a:lnTo>
                    <a:pt x="1171" y="691"/>
                  </a:lnTo>
                  <a:lnTo>
                    <a:pt x="1129" y="657"/>
                  </a:lnTo>
                  <a:lnTo>
                    <a:pt x="1096" y="632"/>
                  </a:lnTo>
                  <a:lnTo>
                    <a:pt x="1088" y="606"/>
                  </a:lnTo>
                  <a:lnTo>
                    <a:pt x="1088" y="598"/>
                  </a:lnTo>
                  <a:lnTo>
                    <a:pt x="1096" y="573"/>
                  </a:lnTo>
                  <a:lnTo>
                    <a:pt x="1113" y="539"/>
                  </a:lnTo>
                  <a:lnTo>
                    <a:pt x="1138" y="472"/>
                  </a:lnTo>
                  <a:lnTo>
                    <a:pt x="1180" y="379"/>
                  </a:lnTo>
                  <a:lnTo>
                    <a:pt x="1188" y="362"/>
                  </a:lnTo>
                  <a:lnTo>
                    <a:pt x="1180" y="345"/>
                  </a:lnTo>
                  <a:lnTo>
                    <a:pt x="1180" y="337"/>
                  </a:lnTo>
                  <a:lnTo>
                    <a:pt x="1163" y="337"/>
                  </a:lnTo>
                  <a:lnTo>
                    <a:pt x="1121" y="345"/>
                  </a:lnTo>
                  <a:lnTo>
                    <a:pt x="1071" y="362"/>
                  </a:lnTo>
                  <a:lnTo>
                    <a:pt x="1029" y="379"/>
                  </a:lnTo>
                  <a:lnTo>
                    <a:pt x="1012" y="463"/>
                  </a:lnTo>
                  <a:lnTo>
                    <a:pt x="1012" y="1255"/>
                  </a:lnTo>
                  <a:lnTo>
                    <a:pt x="996" y="1407"/>
                  </a:lnTo>
                  <a:lnTo>
                    <a:pt x="987" y="1474"/>
                  </a:lnTo>
                  <a:lnTo>
                    <a:pt x="962" y="1500"/>
                  </a:lnTo>
                  <a:lnTo>
                    <a:pt x="945" y="1491"/>
                  </a:lnTo>
                  <a:lnTo>
                    <a:pt x="937" y="1458"/>
                  </a:lnTo>
                  <a:lnTo>
                    <a:pt x="929" y="1407"/>
                  </a:lnTo>
                  <a:lnTo>
                    <a:pt x="929" y="1323"/>
                  </a:lnTo>
                  <a:lnTo>
                    <a:pt x="920" y="119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94" name="Freeform 698"/>
            <p:cNvSpPr>
              <a:spLocks noEditPoints="1"/>
            </p:cNvSpPr>
            <p:nvPr/>
          </p:nvSpPr>
          <p:spPr bwMode="auto">
            <a:xfrm>
              <a:off x="15151" y="14590"/>
              <a:ext cx="1296" cy="1265"/>
            </a:xfrm>
            <a:custGeom>
              <a:avLst/>
              <a:gdLst/>
              <a:ahLst/>
              <a:cxnLst>
                <a:cxn ang="0">
                  <a:pos x="677" y="380"/>
                </a:cxn>
                <a:cxn ang="0">
                  <a:pos x="677" y="439"/>
                </a:cxn>
                <a:cxn ang="0">
                  <a:pos x="602" y="599"/>
                </a:cxn>
                <a:cxn ang="0">
                  <a:pos x="644" y="641"/>
                </a:cxn>
                <a:cxn ang="0">
                  <a:pos x="619" y="658"/>
                </a:cxn>
                <a:cxn ang="0">
                  <a:pos x="376" y="683"/>
                </a:cxn>
                <a:cxn ang="0">
                  <a:pos x="343" y="725"/>
                </a:cxn>
                <a:cxn ang="0">
                  <a:pos x="293" y="734"/>
                </a:cxn>
                <a:cxn ang="0">
                  <a:pos x="276" y="675"/>
                </a:cxn>
                <a:cxn ang="0">
                  <a:pos x="226" y="472"/>
                </a:cxn>
                <a:cxn ang="0">
                  <a:pos x="209" y="380"/>
                </a:cxn>
                <a:cxn ang="0">
                  <a:pos x="268" y="388"/>
                </a:cxn>
                <a:cxn ang="0">
                  <a:pos x="385" y="371"/>
                </a:cxn>
                <a:cxn ang="0">
                  <a:pos x="535" y="321"/>
                </a:cxn>
                <a:cxn ang="0">
                  <a:pos x="485" y="413"/>
                </a:cxn>
                <a:cxn ang="0">
                  <a:pos x="309" y="447"/>
                </a:cxn>
                <a:cxn ang="0">
                  <a:pos x="418" y="616"/>
                </a:cxn>
                <a:cxn ang="0">
                  <a:pos x="527" y="506"/>
                </a:cxn>
                <a:cxn ang="0">
                  <a:pos x="527" y="405"/>
                </a:cxn>
                <a:cxn ang="0">
                  <a:pos x="100" y="245"/>
                </a:cxn>
                <a:cxn ang="0">
                  <a:pos x="0" y="169"/>
                </a:cxn>
                <a:cxn ang="0">
                  <a:pos x="25" y="144"/>
                </a:cxn>
                <a:cxn ang="0">
                  <a:pos x="226" y="135"/>
                </a:cxn>
                <a:cxn ang="0">
                  <a:pos x="535" y="93"/>
                </a:cxn>
                <a:cxn ang="0">
                  <a:pos x="1037" y="26"/>
                </a:cxn>
                <a:cxn ang="0">
                  <a:pos x="1146" y="0"/>
                </a:cxn>
                <a:cxn ang="0">
                  <a:pos x="1280" y="76"/>
                </a:cxn>
                <a:cxn ang="0">
                  <a:pos x="1288" y="135"/>
                </a:cxn>
                <a:cxn ang="0">
                  <a:pos x="1104" y="118"/>
                </a:cxn>
                <a:cxn ang="0">
                  <a:pos x="895" y="144"/>
                </a:cxn>
                <a:cxn ang="0">
                  <a:pos x="920" y="211"/>
                </a:cxn>
                <a:cxn ang="0">
                  <a:pos x="903" y="793"/>
                </a:cxn>
                <a:cxn ang="0">
                  <a:pos x="903" y="1113"/>
                </a:cxn>
                <a:cxn ang="0">
                  <a:pos x="811" y="1265"/>
                </a:cxn>
                <a:cxn ang="0">
                  <a:pos x="669" y="1121"/>
                </a:cxn>
                <a:cxn ang="0">
                  <a:pos x="627" y="1045"/>
                </a:cxn>
                <a:cxn ang="0">
                  <a:pos x="753" y="1079"/>
                </a:cxn>
                <a:cxn ang="0">
                  <a:pos x="786" y="1062"/>
                </a:cxn>
                <a:cxn ang="0">
                  <a:pos x="803" y="742"/>
                </a:cxn>
                <a:cxn ang="0">
                  <a:pos x="778" y="135"/>
                </a:cxn>
                <a:cxn ang="0">
                  <a:pos x="334" y="194"/>
                </a:cxn>
                <a:cxn ang="0">
                  <a:pos x="167" y="236"/>
                </a:cxn>
              </a:cxnLst>
              <a:rect l="0" t="0" r="r" b="b"/>
              <a:pathLst>
                <a:path w="1296" h="1265">
                  <a:moveTo>
                    <a:pt x="569" y="312"/>
                  </a:moveTo>
                  <a:lnTo>
                    <a:pt x="594" y="321"/>
                  </a:lnTo>
                  <a:lnTo>
                    <a:pt x="677" y="380"/>
                  </a:lnTo>
                  <a:lnTo>
                    <a:pt x="694" y="388"/>
                  </a:lnTo>
                  <a:lnTo>
                    <a:pt x="694" y="430"/>
                  </a:lnTo>
                  <a:lnTo>
                    <a:pt x="677" y="439"/>
                  </a:lnTo>
                  <a:lnTo>
                    <a:pt x="661" y="464"/>
                  </a:lnTo>
                  <a:lnTo>
                    <a:pt x="636" y="514"/>
                  </a:lnTo>
                  <a:lnTo>
                    <a:pt x="602" y="599"/>
                  </a:lnTo>
                  <a:lnTo>
                    <a:pt x="627" y="616"/>
                  </a:lnTo>
                  <a:lnTo>
                    <a:pt x="636" y="624"/>
                  </a:lnTo>
                  <a:lnTo>
                    <a:pt x="644" y="641"/>
                  </a:lnTo>
                  <a:lnTo>
                    <a:pt x="644" y="649"/>
                  </a:lnTo>
                  <a:lnTo>
                    <a:pt x="636" y="649"/>
                  </a:lnTo>
                  <a:lnTo>
                    <a:pt x="619" y="658"/>
                  </a:lnTo>
                  <a:lnTo>
                    <a:pt x="502" y="666"/>
                  </a:lnTo>
                  <a:lnTo>
                    <a:pt x="426" y="675"/>
                  </a:lnTo>
                  <a:lnTo>
                    <a:pt x="376" y="683"/>
                  </a:lnTo>
                  <a:lnTo>
                    <a:pt x="360" y="691"/>
                  </a:lnTo>
                  <a:lnTo>
                    <a:pt x="343" y="691"/>
                  </a:lnTo>
                  <a:lnTo>
                    <a:pt x="343" y="725"/>
                  </a:lnTo>
                  <a:lnTo>
                    <a:pt x="326" y="759"/>
                  </a:lnTo>
                  <a:lnTo>
                    <a:pt x="318" y="759"/>
                  </a:lnTo>
                  <a:lnTo>
                    <a:pt x="293" y="734"/>
                  </a:lnTo>
                  <a:lnTo>
                    <a:pt x="284" y="717"/>
                  </a:lnTo>
                  <a:lnTo>
                    <a:pt x="276" y="691"/>
                  </a:lnTo>
                  <a:lnTo>
                    <a:pt x="276" y="675"/>
                  </a:lnTo>
                  <a:lnTo>
                    <a:pt x="268" y="666"/>
                  </a:lnTo>
                  <a:lnTo>
                    <a:pt x="242" y="548"/>
                  </a:lnTo>
                  <a:lnTo>
                    <a:pt x="226" y="472"/>
                  </a:lnTo>
                  <a:lnTo>
                    <a:pt x="209" y="422"/>
                  </a:lnTo>
                  <a:lnTo>
                    <a:pt x="192" y="396"/>
                  </a:lnTo>
                  <a:lnTo>
                    <a:pt x="209" y="380"/>
                  </a:lnTo>
                  <a:lnTo>
                    <a:pt x="217" y="380"/>
                  </a:lnTo>
                  <a:lnTo>
                    <a:pt x="234" y="388"/>
                  </a:lnTo>
                  <a:lnTo>
                    <a:pt x="268" y="388"/>
                  </a:lnTo>
                  <a:lnTo>
                    <a:pt x="276" y="396"/>
                  </a:lnTo>
                  <a:lnTo>
                    <a:pt x="284" y="396"/>
                  </a:lnTo>
                  <a:lnTo>
                    <a:pt x="385" y="371"/>
                  </a:lnTo>
                  <a:lnTo>
                    <a:pt x="460" y="354"/>
                  </a:lnTo>
                  <a:lnTo>
                    <a:pt x="502" y="338"/>
                  </a:lnTo>
                  <a:lnTo>
                    <a:pt x="535" y="321"/>
                  </a:lnTo>
                  <a:lnTo>
                    <a:pt x="569" y="312"/>
                  </a:lnTo>
                  <a:close/>
                  <a:moveTo>
                    <a:pt x="510" y="405"/>
                  </a:moveTo>
                  <a:lnTo>
                    <a:pt x="485" y="413"/>
                  </a:lnTo>
                  <a:lnTo>
                    <a:pt x="343" y="439"/>
                  </a:lnTo>
                  <a:lnTo>
                    <a:pt x="326" y="439"/>
                  </a:lnTo>
                  <a:lnTo>
                    <a:pt x="309" y="447"/>
                  </a:lnTo>
                  <a:lnTo>
                    <a:pt x="318" y="514"/>
                  </a:lnTo>
                  <a:lnTo>
                    <a:pt x="334" y="632"/>
                  </a:lnTo>
                  <a:lnTo>
                    <a:pt x="418" y="616"/>
                  </a:lnTo>
                  <a:lnTo>
                    <a:pt x="510" y="590"/>
                  </a:lnTo>
                  <a:lnTo>
                    <a:pt x="518" y="557"/>
                  </a:lnTo>
                  <a:lnTo>
                    <a:pt x="527" y="506"/>
                  </a:lnTo>
                  <a:lnTo>
                    <a:pt x="544" y="464"/>
                  </a:lnTo>
                  <a:lnTo>
                    <a:pt x="544" y="422"/>
                  </a:lnTo>
                  <a:lnTo>
                    <a:pt x="527" y="405"/>
                  </a:lnTo>
                  <a:lnTo>
                    <a:pt x="510" y="405"/>
                  </a:lnTo>
                  <a:close/>
                  <a:moveTo>
                    <a:pt x="125" y="245"/>
                  </a:moveTo>
                  <a:lnTo>
                    <a:pt x="100" y="245"/>
                  </a:lnTo>
                  <a:lnTo>
                    <a:pt x="67" y="236"/>
                  </a:lnTo>
                  <a:lnTo>
                    <a:pt x="17" y="203"/>
                  </a:lnTo>
                  <a:lnTo>
                    <a:pt x="0" y="169"/>
                  </a:lnTo>
                  <a:lnTo>
                    <a:pt x="0" y="161"/>
                  </a:lnTo>
                  <a:lnTo>
                    <a:pt x="8" y="152"/>
                  </a:lnTo>
                  <a:lnTo>
                    <a:pt x="25" y="144"/>
                  </a:lnTo>
                  <a:lnTo>
                    <a:pt x="125" y="144"/>
                  </a:lnTo>
                  <a:lnTo>
                    <a:pt x="175" y="135"/>
                  </a:lnTo>
                  <a:lnTo>
                    <a:pt x="226" y="135"/>
                  </a:lnTo>
                  <a:lnTo>
                    <a:pt x="301" y="118"/>
                  </a:lnTo>
                  <a:lnTo>
                    <a:pt x="401" y="110"/>
                  </a:lnTo>
                  <a:lnTo>
                    <a:pt x="535" y="93"/>
                  </a:lnTo>
                  <a:lnTo>
                    <a:pt x="719" y="68"/>
                  </a:lnTo>
                  <a:lnTo>
                    <a:pt x="945" y="43"/>
                  </a:lnTo>
                  <a:lnTo>
                    <a:pt x="1037" y="26"/>
                  </a:lnTo>
                  <a:lnTo>
                    <a:pt x="1087" y="17"/>
                  </a:lnTo>
                  <a:lnTo>
                    <a:pt x="1121" y="9"/>
                  </a:lnTo>
                  <a:lnTo>
                    <a:pt x="1146" y="0"/>
                  </a:lnTo>
                  <a:lnTo>
                    <a:pt x="1188" y="9"/>
                  </a:lnTo>
                  <a:lnTo>
                    <a:pt x="1238" y="43"/>
                  </a:lnTo>
                  <a:lnTo>
                    <a:pt x="1280" y="76"/>
                  </a:lnTo>
                  <a:lnTo>
                    <a:pt x="1296" y="110"/>
                  </a:lnTo>
                  <a:lnTo>
                    <a:pt x="1296" y="127"/>
                  </a:lnTo>
                  <a:lnTo>
                    <a:pt x="1288" y="135"/>
                  </a:lnTo>
                  <a:lnTo>
                    <a:pt x="1238" y="135"/>
                  </a:lnTo>
                  <a:lnTo>
                    <a:pt x="1179" y="127"/>
                  </a:lnTo>
                  <a:lnTo>
                    <a:pt x="1104" y="118"/>
                  </a:lnTo>
                  <a:lnTo>
                    <a:pt x="1012" y="118"/>
                  </a:lnTo>
                  <a:lnTo>
                    <a:pt x="870" y="127"/>
                  </a:lnTo>
                  <a:lnTo>
                    <a:pt x="895" y="144"/>
                  </a:lnTo>
                  <a:lnTo>
                    <a:pt x="912" y="152"/>
                  </a:lnTo>
                  <a:lnTo>
                    <a:pt x="920" y="169"/>
                  </a:lnTo>
                  <a:lnTo>
                    <a:pt x="920" y="211"/>
                  </a:lnTo>
                  <a:lnTo>
                    <a:pt x="912" y="287"/>
                  </a:lnTo>
                  <a:lnTo>
                    <a:pt x="903" y="388"/>
                  </a:lnTo>
                  <a:lnTo>
                    <a:pt x="903" y="793"/>
                  </a:lnTo>
                  <a:lnTo>
                    <a:pt x="912" y="894"/>
                  </a:lnTo>
                  <a:lnTo>
                    <a:pt x="912" y="1029"/>
                  </a:lnTo>
                  <a:lnTo>
                    <a:pt x="903" y="1113"/>
                  </a:lnTo>
                  <a:lnTo>
                    <a:pt x="878" y="1189"/>
                  </a:lnTo>
                  <a:lnTo>
                    <a:pt x="845" y="1248"/>
                  </a:lnTo>
                  <a:lnTo>
                    <a:pt x="811" y="1265"/>
                  </a:lnTo>
                  <a:lnTo>
                    <a:pt x="803" y="1265"/>
                  </a:lnTo>
                  <a:lnTo>
                    <a:pt x="719" y="1180"/>
                  </a:lnTo>
                  <a:lnTo>
                    <a:pt x="669" y="1121"/>
                  </a:lnTo>
                  <a:lnTo>
                    <a:pt x="627" y="1088"/>
                  </a:lnTo>
                  <a:lnTo>
                    <a:pt x="610" y="1054"/>
                  </a:lnTo>
                  <a:lnTo>
                    <a:pt x="627" y="1045"/>
                  </a:lnTo>
                  <a:lnTo>
                    <a:pt x="661" y="1054"/>
                  </a:lnTo>
                  <a:lnTo>
                    <a:pt x="711" y="1071"/>
                  </a:lnTo>
                  <a:lnTo>
                    <a:pt x="753" y="1079"/>
                  </a:lnTo>
                  <a:lnTo>
                    <a:pt x="761" y="1079"/>
                  </a:lnTo>
                  <a:lnTo>
                    <a:pt x="778" y="1071"/>
                  </a:lnTo>
                  <a:lnTo>
                    <a:pt x="786" y="1062"/>
                  </a:lnTo>
                  <a:lnTo>
                    <a:pt x="794" y="1045"/>
                  </a:lnTo>
                  <a:lnTo>
                    <a:pt x="794" y="995"/>
                  </a:lnTo>
                  <a:lnTo>
                    <a:pt x="803" y="742"/>
                  </a:lnTo>
                  <a:lnTo>
                    <a:pt x="803" y="371"/>
                  </a:lnTo>
                  <a:lnTo>
                    <a:pt x="794" y="236"/>
                  </a:lnTo>
                  <a:lnTo>
                    <a:pt x="778" y="135"/>
                  </a:lnTo>
                  <a:lnTo>
                    <a:pt x="585" y="152"/>
                  </a:lnTo>
                  <a:lnTo>
                    <a:pt x="443" y="177"/>
                  </a:lnTo>
                  <a:lnTo>
                    <a:pt x="334" y="194"/>
                  </a:lnTo>
                  <a:lnTo>
                    <a:pt x="259" y="211"/>
                  </a:lnTo>
                  <a:lnTo>
                    <a:pt x="209" y="228"/>
                  </a:lnTo>
                  <a:lnTo>
                    <a:pt x="167" y="236"/>
                  </a:lnTo>
                  <a:lnTo>
                    <a:pt x="142" y="245"/>
                  </a:lnTo>
                  <a:lnTo>
                    <a:pt x="125" y="2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95" name="Freeform 699"/>
            <p:cNvSpPr>
              <a:spLocks noEditPoints="1"/>
            </p:cNvSpPr>
            <p:nvPr/>
          </p:nvSpPr>
          <p:spPr bwMode="auto">
            <a:xfrm>
              <a:off x="16832" y="14649"/>
              <a:ext cx="1163" cy="1029"/>
            </a:xfrm>
            <a:custGeom>
              <a:avLst/>
              <a:gdLst/>
              <a:ahLst/>
              <a:cxnLst>
                <a:cxn ang="0">
                  <a:pos x="34" y="228"/>
                </a:cxn>
                <a:cxn ang="0">
                  <a:pos x="109" y="236"/>
                </a:cxn>
                <a:cxn ang="0">
                  <a:pos x="167" y="262"/>
                </a:cxn>
                <a:cxn ang="0">
                  <a:pos x="184" y="287"/>
                </a:cxn>
                <a:cxn ang="0">
                  <a:pos x="176" y="523"/>
                </a:cxn>
                <a:cxn ang="0">
                  <a:pos x="184" y="708"/>
                </a:cxn>
                <a:cxn ang="0">
                  <a:pos x="218" y="691"/>
                </a:cxn>
                <a:cxn ang="0">
                  <a:pos x="368" y="531"/>
                </a:cxn>
                <a:cxn ang="0">
                  <a:pos x="477" y="413"/>
                </a:cxn>
                <a:cxn ang="0">
                  <a:pos x="519" y="396"/>
                </a:cxn>
                <a:cxn ang="0">
                  <a:pos x="494" y="439"/>
                </a:cxn>
                <a:cxn ang="0">
                  <a:pos x="293" y="691"/>
                </a:cxn>
                <a:cxn ang="0">
                  <a:pos x="184" y="843"/>
                </a:cxn>
                <a:cxn ang="0">
                  <a:pos x="126" y="936"/>
                </a:cxn>
                <a:cxn ang="0">
                  <a:pos x="92" y="978"/>
                </a:cxn>
                <a:cxn ang="0">
                  <a:pos x="50" y="961"/>
                </a:cxn>
                <a:cxn ang="0">
                  <a:pos x="8" y="894"/>
                </a:cxn>
                <a:cxn ang="0">
                  <a:pos x="8" y="843"/>
                </a:cxn>
                <a:cxn ang="0">
                  <a:pos x="50" y="776"/>
                </a:cxn>
                <a:cxn ang="0">
                  <a:pos x="84" y="641"/>
                </a:cxn>
                <a:cxn ang="0">
                  <a:pos x="84" y="422"/>
                </a:cxn>
                <a:cxn ang="0">
                  <a:pos x="50" y="304"/>
                </a:cxn>
                <a:cxn ang="0">
                  <a:pos x="17" y="245"/>
                </a:cxn>
                <a:cxn ang="0">
                  <a:pos x="427" y="76"/>
                </a:cxn>
                <a:cxn ang="0">
                  <a:pos x="477" y="68"/>
                </a:cxn>
                <a:cxn ang="0">
                  <a:pos x="569" y="110"/>
                </a:cxn>
                <a:cxn ang="0">
                  <a:pos x="652" y="194"/>
                </a:cxn>
                <a:cxn ang="0">
                  <a:pos x="636" y="253"/>
                </a:cxn>
                <a:cxn ang="0">
                  <a:pos x="602" y="262"/>
                </a:cxn>
                <a:cxn ang="0">
                  <a:pos x="519" y="203"/>
                </a:cxn>
                <a:cxn ang="0">
                  <a:pos x="443" y="118"/>
                </a:cxn>
                <a:cxn ang="0">
                  <a:pos x="368" y="1029"/>
                </a:cxn>
                <a:cxn ang="0">
                  <a:pos x="351" y="1020"/>
                </a:cxn>
                <a:cxn ang="0">
                  <a:pos x="360" y="1003"/>
                </a:cxn>
                <a:cxn ang="0">
                  <a:pos x="385" y="995"/>
                </a:cxn>
                <a:cxn ang="0">
                  <a:pos x="577" y="860"/>
                </a:cxn>
                <a:cxn ang="0">
                  <a:pos x="778" y="616"/>
                </a:cxn>
                <a:cxn ang="0">
                  <a:pos x="878" y="380"/>
                </a:cxn>
                <a:cxn ang="0">
                  <a:pos x="912" y="194"/>
                </a:cxn>
                <a:cxn ang="0">
                  <a:pos x="903" y="85"/>
                </a:cxn>
                <a:cxn ang="0">
                  <a:pos x="903" y="9"/>
                </a:cxn>
                <a:cxn ang="0">
                  <a:pos x="987" y="17"/>
                </a:cxn>
                <a:cxn ang="0">
                  <a:pos x="1054" y="68"/>
                </a:cxn>
                <a:cxn ang="0">
                  <a:pos x="1071" y="93"/>
                </a:cxn>
                <a:cxn ang="0">
                  <a:pos x="1062" y="118"/>
                </a:cxn>
                <a:cxn ang="0">
                  <a:pos x="995" y="304"/>
                </a:cxn>
                <a:cxn ang="0">
                  <a:pos x="920" y="540"/>
                </a:cxn>
                <a:cxn ang="0">
                  <a:pos x="970" y="742"/>
                </a:cxn>
                <a:cxn ang="0">
                  <a:pos x="1121" y="852"/>
                </a:cxn>
                <a:cxn ang="0">
                  <a:pos x="1163" y="970"/>
                </a:cxn>
                <a:cxn ang="0">
                  <a:pos x="1154" y="1003"/>
                </a:cxn>
                <a:cxn ang="0">
                  <a:pos x="1121" y="1029"/>
                </a:cxn>
                <a:cxn ang="0">
                  <a:pos x="1071" y="978"/>
                </a:cxn>
                <a:cxn ang="0">
                  <a:pos x="828" y="717"/>
                </a:cxn>
                <a:cxn ang="0">
                  <a:pos x="753" y="818"/>
                </a:cxn>
                <a:cxn ang="0">
                  <a:pos x="544" y="970"/>
                </a:cxn>
                <a:cxn ang="0">
                  <a:pos x="368" y="1029"/>
                </a:cxn>
              </a:cxnLst>
              <a:rect l="0" t="0" r="r" b="b"/>
              <a:pathLst>
                <a:path w="1163" h="1029">
                  <a:moveTo>
                    <a:pt x="17" y="245"/>
                  </a:moveTo>
                  <a:lnTo>
                    <a:pt x="34" y="228"/>
                  </a:lnTo>
                  <a:lnTo>
                    <a:pt x="67" y="228"/>
                  </a:lnTo>
                  <a:lnTo>
                    <a:pt x="109" y="236"/>
                  </a:lnTo>
                  <a:lnTo>
                    <a:pt x="151" y="253"/>
                  </a:lnTo>
                  <a:lnTo>
                    <a:pt x="167" y="262"/>
                  </a:lnTo>
                  <a:lnTo>
                    <a:pt x="176" y="270"/>
                  </a:lnTo>
                  <a:lnTo>
                    <a:pt x="184" y="287"/>
                  </a:lnTo>
                  <a:lnTo>
                    <a:pt x="184" y="422"/>
                  </a:lnTo>
                  <a:lnTo>
                    <a:pt x="176" y="523"/>
                  </a:lnTo>
                  <a:lnTo>
                    <a:pt x="176" y="700"/>
                  </a:lnTo>
                  <a:lnTo>
                    <a:pt x="184" y="708"/>
                  </a:lnTo>
                  <a:lnTo>
                    <a:pt x="201" y="708"/>
                  </a:lnTo>
                  <a:lnTo>
                    <a:pt x="218" y="691"/>
                  </a:lnTo>
                  <a:lnTo>
                    <a:pt x="293" y="607"/>
                  </a:lnTo>
                  <a:lnTo>
                    <a:pt x="368" y="531"/>
                  </a:lnTo>
                  <a:lnTo>
                    <a:pt x="427" y="464"/>
                  </a:lnTo>
                  <a:lnTo>
                    <a:pt x="477" y="413"/>
                  </a:lnTo>
                  <a:lnTo>
                    <a:pt x="510" y="388"/>
                  </a:lnTo>
                  <a:lnTo>
                    <a:pt x="519" y="396"/>
                  </a:lnTo>
                  <a:lnTo>
                    <a:pt x="519" y="413"/>
                  </a:lnTo>
                  <a:lnTo>
                    <a:pt x="494" y="439"/>
                  </a:lnTo>
                  <a:lnTo>
                    <a:pt x="385" y="573"/>
                  </a:lnTo>
                  <a:lnTo>
                    <a:pt x="293" y="691"/>
                  </a:lnTo>
                  <a:lnTo>
                    <a:pt x="234" y="776"/>
                  </a:lnTo>
                  <a:lnTo>
                    <a:pt x="184" y="843"/>
                  </a:lnTo>
                  <a:lnTo>
                    <a:pt x="151" y="902"/>
                  </a:lnTo>
                  <a:lnTo>
                    <a:pt x="126" y="936"/>
                  </a:lnTo>
                  <a:lnTo>
                    <a:pt x="109" y="961"/>
                  </a:lnTo>
                  <a:lnTo>
                    <a:pt x="92" y="978"/>
                  </a:lnTo>
                  <a:lnTo>
                    <a:pt x="67" y="978"/>
                  </a:lnTo>
                  <a:lnTo>
                    <a:pt x="50" y="961"/>
                  </a:lnTo>
                  <a:lnTo>
                    <a:pt x="17" y="911"/>
                  </a:lnTo>
                  <a:lnTo>
                    <a:pt x="8" y="894"/>
                  </a:lnTo>
                  <a:lnTo>
                    <a:pt x="0" y="868"/>
                  </a:lnTo>
                  <a:lnTo>
                    <a:pt x="8" y="843"/>
                  </a:lnTo>
                  <a:lnTo>
                    <a:pt x="25" y="818"/>
                  </a:lnTo>
                  <a:lnTo>
                    <a:pt x="50" y="776"/>
                  </a:lnTo>
                  <a:lnTo>
                    <a:pt x="67" y="725"/>
                  </a:lnTo>
                  <a:lnTo>
                    <a:pt x="84" y="641"/>
                  </a:lnTo>
                  <a:lnTo>
                    <a:pt x="92" y="540"/>
                  </a:lnTo>
                  <a:lnTo>
                    <a:pt x="84" y="422"/>
                  </a:lnTo>
                  <a:lnTo>
                    <a:pt x="67" y="346"/>
                  </a:lnTo>
                  <a:lnTo>
                    <a:pt x="50" y="304"/>
                  </a:lnTo>
                  <a:lnTo>
                    <a:pt x="34" y="279"/>
                  </a:lnTo>
                  <a:lnTo>
                    <a:pt x="17" y="245"/>
                  </a:lnTo>
                  <a:close/>
                  <a:moveTo>
                    <a:pt x="427" y="93"/>
                  </a:moveTo>
                  <a:lnTo>
                    <a:pt x="427" y="76"/>
                  </a:lnTo>
                  <a:lnTo>
                    <a:pt x="435" y="68"/>
                  </a:lnTo>
                  <a:lnTo>
                    <a:pt x="477" y="68"/>
                  </a:lnTo>
                  <a:lnTo>
                    <a:pt x="477" y="76"/>
                  </a:lnTo>
                  <a:lnTo>
                    <a:pt x="569" y="110"/>
                  </a:lnTo>
                  <a:lnTo>
                    <a:pt x="627" y="152"/>
                  </a:lnTo>
                  <a:lnTo>
                    <a:pt x="652" y="194"/>
                  </a:lnTo>
                  <a:lnTo>
                    <a:pt x="644" y="245"/>
                  </a:lnTo>
                  <a:lnTo>
                    <a:pt x="636" y="253"/>
                  </a:lnTo>
                  <a:lnTo>
                    <a:pt x="619" y="262"/>
                  </a:lnTo>
                  <a:lnTo>
                    <a:pt x="602" y="262"/>
                  </a:lnTo>
                  <a:lnTo>
                    <a:pt x="569" y="236"/>
                  </a:lnTo>
                  <a:lnTo>
                    <a:pt x="519" y="203"/>
                  </a:lnTo>
                  <a:lnTo>
                    <a:pt x="477" y="161"/>
                  </a:lnTo>
                  <a:lnTo>
                    <a:pt x="443" y="118"/>
                  </a:lnTo>
                  <a:lnTo>
                    <a:pt x="427" y="93"/>
                  </a:lnTo>
                  <a:close/>
                  <a:moveTo>
                    <a:pt x="368" y="1029"/>
                  </a:moveTo>
                  <a:lnTo>
                    <a:pt x="360" y="1029"/>
                  </a:lnTo>
                  <a:lnTo>
                    <a:pt x="351" y="1020"/>
                  </a:lnTo>
                  <a:lnTo>
                    <a:pt x="351" y="1012"/>
                  </a:lnTo>
                  <a:lnTo>
                    <a:pt x="360" y="1003"/>
                  </a:lnTo>
                  <a:lnTo>
                    <a:pt x="368" y="1003"/>
                  </a:lnTo>
                  <a:lnTo>
                    <a:pt x="385" y="995"/>
                  </a:lnTo>
                  <a:lnTo>
                    <a:pt x="402" y="978"/>
                  </a:lnTo>
                  <a:lnTo>
                    <a:pt x="577" y="860"/>
                  </a:lnTo>
                  <a:lnTo>
                    <a:pt x="694" y="742"/>
                  </a:lnTo>
                  <a:lnTo>
                    <a:pt x="778" y="616"/>
                  </a:lnTo>
                  <a:lnTo>
                    <a:pt x="836" y="498"/>
                  </a:lnTo>
                  <a:lnTo>
                    <a:pt x="878" y="380"/>
                  </a:lnTo>
                  <a:lnTo>
                    <a:pt x="903" y="279"/>
                  </a:lnTo>
                  <a:lnTo>
                    <a:pt x="912" y="194"/>
                  </a:lnTo>
                  <a:lnTo>
                    <a:pt x="912" y="144"/>
                  </a:lnTo>
                  <a:lnTo>
                    <a:pt x="903" y="85"/>
                  </a:lnTo>
                  <a:lnTo>
                    <a:pt x="895" y="34"/>
                  </a:lnTo>
                  <a:lnTo>
                    <a:pt x="903" y="9"/>
                  </a:lnTo>
                  <a:lnTo>
                    <a:pt x="937" y="0"/>
                  </a:lnTo>
                  <a:lnTo>
                    <a:pt x="987" y="17"/>
                  </a:lnTo>
                  <a:lnTo>
                    <a:pt x="1037" y="51"/>
                  </a:lnTo>
                  <a:lnTo>
                    <a:pt x="1054" y="68"/>
                  </a:lnTo>
                  <a:lnTo>
                    <a:pt x="1062" y="85"/>
                  </a:lnTo>
                  <a:lnTo>
                    <a:pt x="1071" y="93"/>
                  </a:lnTo>
                  <a:lnTo>
                    <a:pt x="1071" y="110"/>
                  </a:lnTo>
                  <a:lnTo>
                    <a:pt x="1062" y="118"/>
                  </a:lnTo>
                  <a:lnTo>
                    <a:pt x="1029" y="203"/>
                  </a:lnTo>
                  <a:lnTo>
                    <a:pt x="995" y="304"/>
                  </a:lnTo>
                  <a:lnTo>
                    <a:pt x="970" y="413"/>
                  </a:lnTo>
                  <a:lnTo>
                    <a:pt x="920" y="540"/>
                  </a:lnTo>
                  <a:lnTo>
                    <a:pt x="853" y="675"/>
                  </a:lnTo>
                  <a:lnTo>
                    <a:pt x="970" y="742"/>
                  </a:lnTo>
                  <a:lnTo>
                    <a:pt x="1062" y="801"/>
                  </a:lnTo>
                  <a:lnTo>
                    <a:pt x="1121" y="852"/>
                  </a:lnTo>
                  <a:lnTo>
                    <a:pt x="1154" y="911"/>
                  </a:lnTo>
                  <a:lnTo>
                    <a:pt x="1163" y="970"/>
                  </a:lnTo>
                  <a:lnTo>
                    <a:pt x="1163" y="986"/>
                  </a:lnTo>
                  <a:lnTo>
                    <a:pt x="1154" y="1003"/>
                  </a:lnTo>
                  <a:lnTo>
                    <a:pt x="1138" y="1020"/>
                  </a:lnTo>
                  <a:lnTo>
                    <a:pt x="1121" y="1029"/>
                  </a:lnTo>
                  <a:lnTo>
                    <a:pt x="1096" y="1012"/>
                  </a:lnTo>
                  <a:lnTo>
                    <a:pt x="1071" y="978"/>
                  </a:lnTo>
                  <a:lnTo>
                    <a:pt x="979" y="868"/>
                  </a:lnTo>
                  <a:lnTo>
                    <a:pt x="828" y="717"/>
                  </a:lnTo>
                  <a:lnTo>
                    <a:pt x="828" y="725"/>
                  </a:lnTo>
                  <a:lnTo>
                    <a:pt x="753" y="818"/>
                  </a:lnTo>
                  <a:lnTo>
                    <a:pt x="652" y="902"/>
                  </a:lnTo>
                  <a:lnTo>
                    <a:pt x="544" y="970"/>
                  </a:lnTo>
                  <a:lnTo>
                    <a:pt x="443" y="1012"/>
                  </a:lnTo>
                  <a:lnTo>
                    <a:pt x="368" y="10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96" name="Freeform 700"/>
            <p:cNvSpPr>
              <a:spLocks noEditPoints="1"/>
            </p:cNvSpPr>
            <p:nvPr/>
          </p:nvSpPr>
          <p:spPr bwMode="auto">
            <a:xfrm>
              <a:off x="18262" y="14531"/>
              <a:ext cx="1489" cy="1298"/>
            </a:xfrm>
            <a:custGeom>
              <a:avLst/>
              <a:gdLst/>
              <a:ahLst/>
              <a:cxnLst>
                <a:cxn ang="0">
                  <a:pos x="368" y="0"/>
                </a:cxn>
                <a:cxn ang="0">
                  <a:pos x="477" y="93"/>
                </a:cxn>
                <a:cxn ang="0">
                  <a:pos x="343" y="354"/>
                </a:cxn>
                <a:cxn ang="0">
                  <a:pos x="335" y="498"/>
                </a:cxn>
                <a:cxn ang="0">
                  <a:pos x="352" y="700"/>
                </a:cxn>
                <a:cxn ang="0">
                  <a:pos x="285" y="1298"/>
                </a:cxn>
                <a:cxn ang="0">
                  <a:pos x="218" y="1172"/>
                </a:cxn>
                <a:cxn ang="0">
                  <a:pos x="276" y="691"/>
                </a:cxn>
                <a:cxn ang="0">
                  <a:pos x="151" y="632"/>
                </a:cxn>
                <a:cxn ang="0">
                  <a:pos x="0" y="734"/>
                </a:cxn>
                <a:cxn ang="0">
                  <a:pos x="268" y="312"/>
                </a:cxn>
                <a:cxn ang="0">
                  <a:pos x="327" y="43"/>
                </a:cxn>
                <a:cxn ang="0">
                  <a:pos x="477" y="1189"/>
                </a:cxn>
                <a:cxn ang="0">
                  <a:pos x="519" y="843"/>
                </a:cxn>
                <a:cxn ang="0">
                  <a:pos x="469" y="236"/>
                </a:cxn>
                <a:cxn ang="0">
                  <a:pos x="519" y="194"/>
                </a:cxn>
                <a:cxn ang="0">
                  <a:pos x="728" y="161"/>
                </a:cxn>
                <a:cxn ang="0">
                  <a:pos x="854" y="203"/>
                </a:cxn>
                <a:cxn ang="0">
                  <a:pos x="812" y="338"/>
                </a:cxn>
                <a:cxn ang="0">
                  <a:pos x="703" y="489"/>
                </a:cxn>
                <a:cxn ang="0">
                  <a:pos x="603" y="675"/>
                </a:cxn>
                <a:cxn ang="0">
                  <a:pos x="770" y="708"/>
                </a:cxn>
                <a:cxn ang="0">
                  <a:pos x="619" y="902"/>
                </a:cxn>
                <a:cxn ang="0">
                  <a:pos x="778" y="919"/>
                </a:cxn>
                <a:cxn ang="0">
                  <a:pos x="569" y="1113"/>
                </a:cxn>
                <a:cxn ang="0">
                  <a:pos x="569" y="464"/>
                </a:cxn>
                <a:cxn ang="0">
                  <a:pos x="736" y="304"/>
                </a:cxn>
                <a:cxn ang="0">
                  <a:pos x="720" y="236"/>
                </a:cxn>
                <a:cxn ang="0">
                  <a:pos x="569" y="464"/>
                </a:cxn>
                <a:cxn ang="0">
                  <a:pos x="895" y="194"/>
                </a:cxn>
                <a:cxn ang="0">
                  <a:pos x="1104" y="110"/>
                </a:cxn>
                <a:cxn ang="0">
                  <a:pos x="1263" y="169"/>
                </a:cxn>
                <a:cxn ang="0">
                  <a:pos x="1230" y="270"/>
                </a:cxn>
                <a:cxn ang="0">
                  <a:pos x="1180" y="455"/>
                </a:cxn>
                <a:cxn ang="0">
                  <a:pos x="870" y="464"/>
                </a:cxn>
                <a:cxn ang="0">
                  <a:pos x="1079" y="397"/>
                </a:cxn>
                <a:cxn ang="0">
                  <a:pos x="1104" y="186"/>
                </a:cxn>
                <a:cxn ang="0">
                  <a:pos x="1071" y="776"/>
                </a:cxn>
                <a:cxn ang="0">
                  <a:pos x="1029" y="649"/>
                </a:cxn>
                <a:cxn ang="0">
                  <a:pos x="845" y="683"/>
                </a:cxn>
                <a:cxn ang="0">
                  <a:pos x="854" y="649"/>
                </a:cxn>
                <a:cxn ang="0">
                  <a:pos x="1096" y="565"/>
                </a:cxn>
                <a:cxn ang="0">
                  <a:pos x="1205" y="649"/>
                </a:cxn>
                <a:cxn ang="0">
                  <a:pos x="1146" y="1012"/>
                </a:cxn>
                <a:cxn ang="0">
                  <a:pos x="1489" y="1197"/>
                </a:cxn>
                <a:cxn ang="0">
                  <a:pos x="1238" y="1231"/>
                </a:cxn>
                <a:cxn ang="0">
                  <a:pos x="904" y="1138"/>
                </a:cxn>
                <a:cxn ang="0">
                  <a:pos x="703" y="1172"/>
                </a:cxn>
                <a:cxn ang="0">
                  <a:pos x="996" y="961"/>
                </a:cxn>
                <a:cxn ang="0">
                  <a:pos x="812" y="750"/>
                </a:cxn>
                <a:cxn ang="0">
                  <a:pos x="887" y="759"/>
                </a:cxn>
              </a:cxnLst>
              <a:rect l="0" t="0" r="r" b="b"/>
              <a:pathLst>
                <a:path w="1489" h="1298">
                  <a:moveTo>
                    <a:pt x="327" y="26"/>
                  </a:moveTo>
                  <a:lnTo>
                    <a:pt x="327" y="17"/>
                  </a:lnTo>
                  <a:lnTo>
                    <a:pt x="335" y="9"/>
                  </a:lnTo>
                  <a:lnTo>
                    <a:pt x="352" y="0"/>
                  </a:lnTo>
                  <a:lnTo>
                    <a:pt x="368" y="0"/>
                  </a:lnTo>
                  <a:lnTo>
                    <a:pt x="393" y="9"/>
                  </a:lnTo>
                  <a:lnTo>
                    <a:pt x="410" y="26"/>
                  </a:lnTo>
                  <a:lnTo>
                    <a:pt x="435" y="34"/>
                  </a:lnTo>
                  <a:lnTo>
                    <a:pt x="469" y="68"/>
                  </a:lnTo>
                  <a:lnTo>
                    <a:pt x="477" y="93"/>
                  </a:lnTo>
                  <a:lnTo>
                    <a:pt x="485" y="110"/>
                  </a:lnTo>
                  <a:lnTo>
                    <a:pt x="477" y="127"/>
                  </a:lnTo>
                  <a:lnTo>
                    <a:pt x="427" y="194"/>
                  </a:lnTo>
                  <a:lnTo>
                    <a:pt x="402" y="236"/>
                  </a:lnTo>
                  <a:lnTo>
                    <a:pt x="343" y="354"/>
                  </a:lnTo>
                  <a:lnTo>
                    <a:pt x="285" y="447"/>
                  </a:lnTo>
                  <a:lnTo>
                    <a:pt x="293" y="455"/>
                  </a:lnTo>
                  <a:lnTo>
                    <a:pt x="310" y="464"/>
                  </a:lnTo>
                  <a:lnTo>
                    <a:pt x="327" y="481"/>
                  </a:lnTo>
                  <a:lnTo>
                    <a:pt x="335" y="498"/>
                  </a:lnTo>
                  <a:lnTo>
                    <a:pt x="352" y="514"/>
                  </a:lnTo>
                  <a:lnTo>
                    <a:pt x="360" y="531"/>
                  </a:lnTo>
                  <a:lnTo>
                    <a:pt x="360" y="565"/>
                  </a:lnTo>
                  <a:lnTo>
                    <a:pt x="352" y="590"/>
                  </a:lnTo>
                  <a:lnTo>
                    <a:pt x="352" y="700"/>
                  </a:lnTo>
                  <a:lnTo>
                    <a:pt x="343" y="801"/>
                  </a:lnTo>
                  <a:lnTo>
                    <a:pt x="343" y="1130"/>
                  </a:lnTo>
                  <a:lnTo>
                    <a:pt x="327" y="1248"/>
                  </a:lnTo>
                  <a:lnTo>
                    <a:pt x="310" y="1281"/>
                  </a:lnTo>
                  <a:lnTo>
                    <a:pt x="285" y="1298"/>
                  </a:lnTo>
                  <a:lnTo>
                    <a:pt x="276" y="1298"/>
                  </a:lnTo>
                  <a:lnTo>
                    <a:pt x="243" y="1265"/>
                  </a:lnTo>
                  <a:lnTo>
                    <a:pt x="235" y="1231"/>
                  </a:lnTo>
                  <a:lnTo>
                    <a:pt x="226" y="1206"/>
                  </a:lnTo>
                  <a:lnTo>
                    <a:pt x="218" y="1172"/>
                  </a:lnTo>
                  <a:lnTo>
                    <a:pt x="226" y="1121"/>
                  </a:lnTo>
                  <a:lnTo>
                    <a:pt x="243" y="1037"/>
                  </a:lnTo>
                  <a:lnTo>
                    <a:pt x="268" y="919"/>
                  </a:lnTo>
                  <a:lnTo>
                    <a:pt x="276" y="759"/>
                  </a:lnTo>
                  <a:lnTo>
                    <a:pt x="276" y="691"/>
                  </a:lnTo>
                  <a:lnTo>
                    <a:pt x="268" y="582"/>
                  </a:lnTo>
                  <a:lnTo>
                    <a:pt x="243" y="506"/>
                  </a:lnTo>
                  <a:lnTo>
                    <a:pt x="226" y="531"/>
                  </a:lnTo>
                  <a:lnTo>
                    <a:pt x="193" y="573"/>
                  </a:lnTo>
                  <a:lnTo>
                    <a:pt x="151" y="632"/>
                  </a:lnTo>
                  <a:lnTo>
                    <a:pt x="101" y="683"/>
                  </a:lnTo>
                  <a:lnTo>
                    <a:pt x="59" y="734"/>
                  </a:lnTo>
                  <a:lnTo>
                    <a:pt x="17" y="750"/>
                  </a:lnTo>
                  <a:lnTo>
                    <a:pt x="0" y="750"/>
                  </a:lnTo>
                  <a:lnTo>
                    <a:pt x="0" y="734"/>
                  </a:lnTo>
                  <a:lnTo>
                    <a:pt x="9" y="725"/>
                  </a:lnTo>
                  <a:lnTo>
                    <a:pt x="17" y="708"/>
                  </a:lnTo>
                  <a:lnTo>
                    <a:pt x="126" y="565"/>
                  </a:lnTo>
                  <a:lnTo>
                    <a:pt x="201" y="430"/>
                  </a:lnTo>
                  <a:lnTo>
                    <a:pt x="268" y="312"/>
                  </a:lnTo>
                  <a:lnTo>
                    <a:pt x="310" y="211"/>
                  </a:lnTo>
                  <a:lnTo>
                    <a:pt x="335" y="144"/>
                  </a:lnTo>
                  <a:lnTo>
                    <a:pt x="343" y="102"/>
                  </a:lnTo>
                  <a:lnTo>
                    <a:pt x="343" y="76"/>
                  </a:lnTo>
                  <a:lnTo>
                    <a:pt x="327" y="43"/>
                  </a:lnTo>
                  <a:lnTo>
                    <a:pt x="327" y="26"/>
                  </a:lnTo>
                  <a:close/>
                  <a:moveTo>
                    <a:pt x="527" y="1281"/>
                  </a:moveTo>
                  <a:lnTo>
                    <a:pt x="494" y="1248"/>
                  </a:lnTo>
                  <a:lnTo>
                    <a:pt x="485" y="1222"/>
                  </a:lnTo>
                  <a:lnTo>
                    <a:pt x="477" y="1189"/>
                  </a:lnTo>
                  <a:lnTo>
                    <a:pt x="469" y="1163"/>
                  </a:lnTo>
                  <a:lnTo>
                    <a:pt x="477" y="1121"/>
                  </a:lnTo>
                  <a:lnTo>
                    <a:pt x="485" y="1062"/>
                  </a:lnTo>
                  <a:lnTo>
                    <a:pt x="502" y="970"/>
                  </a:lnTo>
                  <a:lnTo>
                    <a:pt x="519" y="843"/>
                  </a:lnTo>
                  <a:lnTo>
                    <a:pt x="519" y="675"/>
                  </a:lnTo>
                  <a:lnTo>
                    <a:pt x="511" y="413"/>
                  </a:lnTo>
                  <a:lnTo>
                    <a:pt x="511" y="380"/>
                  </a:lnTo>
                  <a:lnTo>
                    <a:pt x="502" y="338"/>
                  </a:lnTo>
                  <a:lnTo>
                    <a:pt x="469" y="236"/>
                  </a:lnTo>
                  <a:lnTo>
                    <a:pt x="460" y="203"/>
                  </a:lnTo>
                  <a:lnTo>
                    <a:pt x="460" y="194"/>
                  </a:lnTo>
                  <a:lnTo>
                    <a:pt x="469" y="186"/>
                  </a:lnTo>
                  <a:lnTo>
                    <a:pt x="494" y="186"/>
                  </a:lnTo>
                  <a:lnTo>
                    <a:pt x="519" y="194"/>
                  </a:lnTo>
                  <a:lnTo>
                    <a:pt x="536" y="203"/>
                  </a:lnTo>
                  <a:lnTo>
                    <a:pt x="561" y="228"/>
                  </a:lnTo>
                  <a:lnTo>
                    <a:pt x="644" y="203"/>
                  </a:lnTo>
                  <a:lnTo>
                    <a:pt x="703" y="177"/>
                  </a:lnTo>
                  <a:lnTo>
                    <a:pt x="728" y="161"/>
                  </a:lnTo>
                  <a:lnTo>
                    <a:pt x="770" y="161"/>
                  </a:lnTo>
                  <a:lnTo>
                    <a:pt x="778" y="169"/>
                  </a:lnTo>
                  <a:lnTo>
                    <a:pt x="812" y="186"/>
                  </a:lnTo>
                  <a:lnTo>
                    <a:pt x="837" y="194"/>
                  </a:lnTo>
                  <a:lnTo>
                    <a:pt x="854" y="203"/>
                  </a:lnTo>
                  <a:lnTo>
                    <a:pt x="862" y="220"/>
                  </a:lnTo>
                  <a:lnTo>
                    <a:pt x="862" y="245"/>
                  </a:lnTo>
                  <a:lnTo>
                    <a:pt x="845" y="262"/>
                  </a:lnTo>
                  <a:lnTo>
                    <a:pt x="828" y="287"/>
                  </a:lnTo>
                  <a:lnTo>
                    <a:pt x="812" y="338"/>
                  </a:lnTo>
                  <a:lnTo>
                    <a:pt x="787" y="430"/>
                  </a:lnTo>
                  <a:lnTo>
                    <a:pt x="820" y="447"/>
                  </a:lnTo>
                  <a:lnTo>
                    <a:pt x="820" y="464"/>
                  </a:lnTo>
                  <a:lnTo>
                    <a:pt x="803" y="472"/>
                  </a:lnTo>
                  <a:lnTo>
                    <a:pt x="703" y="489"/>
                  </a:lnTo>
                  <a:lnTo>
                    <a:pt x="644" y="498"/>
                  </a:lnTo>
                  <a:lnTo>
                    <a:pt x="611" y="506"/>
                  </a:lnTo>
                  <a:lnTo>
                    <a:pt x="569" y="506"/>
                  </a:lnTo>
                  <a:lnTo>
                    <a:pt x="569" y="691"/>
                  </a:lnTo>
                  <a:lnTo>
                    <a:pt x="603" y="675"/>
                  </a:lnTo>
                  <a:lnTo>
                    <a:pt x="644" y="658"/>
                  </a:lnTo>
                  <a:lnTo>
                    <a:pt x="703" y="658"/>
                  </a:lnTo>
                  <a:lnTo>
                    <a:pt x="753" y="675"/>
                  </a:lnTo>
                  <a:lnTo>
                    <a:pt x="770" y="691"/>
                  </a:lnTo>
                  <a:lnTo>
                    <a:pt x="770" y="708"/>
                  </a:lnTo>
                  <a:lnTo>
                    <a:pt x="728" y="717"/>
                  </a:lnTo>
                  <a:lnTo>
                    <a:pt x="661" y="725"/>
                  </a:lnTo>
                  <a:lnTo>
                    <a:pt x="569" y="734"/>
                  </a:lnTo>
                  <a:lnTo>
                    <a:pt x="569" y="919"/>
                  </a:lnTo>
                  <a:lnTo>
                    <a:pt x="619" y="902"/>
                  </a:lnTo>
                  <a:lnTo>
                    <a:pt x="661" y="894"/>
                  </a:lnTo>
                  <a:lnTo>
                    <a:pt x="695" y="885"/>
                  </a:lnTo>
                  <a:lnTo>
                    <a:pt x="720" y="885"/>
                  </a:lnTo>
                  <a:lnTo>
                    <a:pt x="770" y="902"/>
                  </a:lnTo>
                  <a:lnTo>
                    <a:pt x="778" y="919"/>
                  </a:lnTo>
                  <a:lnTo>
                    <a:pt x="778" y="936"/>
                  </a:lnTo>
                  <a:lnTo>
                    <a:pt x="745" y="953"/>
                  </a:lnTo>
                  <a:lnTo>
                    <a:pt x="678" y="961"/>
                  </a:lnTo>
                  <a:lnTo>
                    <a:pt x="569" y="970"/>
                  </a:lnTo>
                  <a:lnTo>
                    <a:pt x="569" y="1113"/>
                  </a:lnTo>
                  <a:lnTo>
                    <a:pt x="561" y="1206"/>
                  </a:lnTo>
                  <a:lnTo>
                    <a:pt x="552" y="1256"/>
                  </a:lnTo>
                  <a:lnTo>
                    <a:pt x="544" y="1273"/>
                  </a:lnTo>
                  <a:lnTo>
                    <a:pt x="527" y="1281"/>
                  </a:lnTo>
                  <a:close/>
                  <a:moveTo>
                    <a:pt x="569" y="464"/>
                  </a:moveTo>
                  <a:lnTo>
                    <a:pt x="619" y="447"/>
                  </a:lnTo>
                  <a:lnTo>
                    <a:pt x="661" y="430"/>
                  </a:lnTo>
                  <a:lnTo>
                    <a:pt x="703" y="422"/>
                  </a:lnTo>
                  <a:lnTo>
                    <a:pt x="720" y="413"/>
                  </a:lnTo>
                  <a:lnTo>
                    <a:pt x="736" y="304"/>
                  </a:lnTo>
                  <a:lnTo>
                    <a:pt x="745" y="287"/>
                  </a:lnTo>
                  <a:lnTo>
                    <a:pt x="745" y="270"/>
                  </a:lnTo>
                  <a:lnTo>
                    <a:pt x="736" y="253"/>
                  </a:lnTo>
                  <a:lnTo>
                    <a:pt x="736" y="245"/>
                  </a:lnTo>
                  <a:lnTo>
                    <a:pt x="720" y="236"/>
                  </a:lnTo>
                  <a:lnTo>
                    <a:pt x="636" y="253"/>
                  </a:lnTo>
                  <a:lnTo>
                    <a:pt x="603" y="262"/>
                  </a:lnTo>
                  <a:lnTo>
                    <a:pt x="577" y="270"/>
                  </a:lnTo>
                  <a:lnTo>
                    <a:pt x="577" y="371"/>
                  </a:lnTo>
                  <a:lnTo>
                    <a:pt x="569" y="464"/>
                  </a:lnTo>
                  <a:close/>
                  <a:moveTo>
                    <a:pt x="946" y="220"/>
                  </a:moveTo>
                  <a:lnTo>
                    <a:pt x="920" y="220"/>
                  </a:lnTo>
                  <a:lnTo>
                    <a:pt x="904" y="211"/>
                  </a:lnTo>
                  <a:lnTo>
                    <a:pt x="887" y="194"/>
                  </a:lnTo>
                  <a:lnTo>
                    <a:pt x="895" y="194"/>
                  </a:lnTo>
                  <a:lnTo>
                    <a:pt x="912" y="186"/>
                  </a:lnTo>
                  <a:lnTo>
                    <a:pt x="996" y="161"/>
                  </a:lnTo>
                  <a:lnTo>
                    <a:pt x="1046" y="144"/>
                  </a:lnTo>
                  <a:lnTo>
                    <a:pt x="1096" y="118"/>
                  </a:lnTo>
                  <a:lnTo>
                    <a:pt x="1104" y="110"/>
                  </a:lnTo>
                  <a:lnTo>
                    <a:pt x="1130" y="110"/>
                  </a:lnTo>
                  <a:lnTo>
                    <a:pt x="1163" y="118"/>
                  </a:lnTo>
                  <a:lnTo>
                    <a:pt x="1205" y="135"/>
                  </a:lnTo>
                  <a:lnTo>
                    <a:pt x="1238" y="152"/>
                  </a:lnTo>
                  <a:lnTo>
                    <a:pt x="1263" y="169"/>
                  </a:lnTo>
                  <a:lnTo>
                    <a:pt x="1280" y="203"/>
                  </a:lnTo>
                  <a:lnTo>
                    <a:pt x="1280" y="220"/>
                  </a:lnTo>
                  <a:lnTo>
                    <a:pt x="1263" y="228"/>
                  </a:lnTo>
                  <a:lnTo>
                    <a:pt x="1255" y="245"/>
                  </a:lnTo>
                  <a:lnTo>
                    <a:pt x="1230" y="270"/>
                  </a:lnTo>
                  <a:lnTo>
                    <a:pt x="1205" y="321"/>
                  </a:lnTo>
                  <a:lnTo>
                    <a:pt x="1171" y="405"/>
                  </a:lnTo>
                  <a:lnTo>
                    <a:pt x="1205" y="439"/>
                  </a:lnTo>
                  <a:lnTo>
                    <a:pt x="1196" y="447"/>
                  </a:lnTo>
                  <a:lnTo>
                    <a:pt x="1180" y="455"/>
                  </a:lnTo>
                  <a:lnTo>
                    <a:pt x="1071" y="472"/>
                  </a:lnTo>
                  <a:lnTo>
                    <a:pt x="996" y="481"/>
                  </a:lnTo>
                  <a:lnTo>
                    <a:pt x="946" y="489"/>
                  </a:lnTo>
                  <a:lnTo>
                    <a:pt x="895" y="489"/>
                  </a:lnTo>
                  <a:lnTo>
                    <a:pt x="870" y="464"/>
                  </a:lnTo>
                  <a:lnTo>
                    <a:pt x="870" y="455"/>
                  </a:lnTo>
                  <a:lnTo>
                    <a:pt x="879" y="447"/>
                  </a:lnTo>
                  <a:lnTo>
                    <a:pt x="887" y="447"/>
                  </a:lnTo>
                  <a:lnTo>
                    <a:pt x="979" y="422"/>
                  </a:lnTo>
                  <a:lnTo>
                    <a:pt x="1079" y="397"/>
                  </a:lnTo>
                  <a:lnTo>
                    <a:pt x="1104" y="295"/>
                  </a:lnTo>
                  <a:lnTo>
                    <a:pt x="1121" y="236"/>
                  </a:lnTo>
                  <a:lnTo>
                    <a:pt x="1121" y="203"/>
                  </a:lnTo>
                  <a:lnTo>
                    <a:pt x="1113" y="186"/>
                  </a:lnTo>
                  <a:lnTo>
                    <a:pt x="1104" y="186"/>
                  </a:lnTo>
                  <a:lnTo>
                    <a:pt x="1054" y="194"/>
                  </a:lnTo>
                  <a:lnTo>
                    <a:pt x="987" y="211"/>
                  </a:lnTo>
                  <a:lnTo>
                    <a:pt x="946" y="220"/>
                  </a:lnTo>
                  <a:close/>
                  <a:moveTo>
                    <a:pt x="1029" y="902"/>
                  </a:moveTo>
                  <a:lnTo>
                    <a:pt x="1071" y="776"/>
                  </a:lnTo>
                  <a:lnTo>
                    <a:pt x="1079" y="666"/>
                  </a:lnTo>
                  <a:lnTo>
                    <a:pt x="1079" y="649"/>
                  </a:lnTo>
                  <a:lnTo>
                    <a:pt x="1071" y="641"/>
                  </a:lnTo>
                  <a:lnTo>
                    <a:pt x="1063" y="641"/>
                  </a:lnTo>
                  <a:lnTo>
                    <a:pt x="1029" y="649"/>
                  </a:lnTo>
                  <a:lnTo>
                    <a:pt x="979" y="666"/>
                  </a:lnTo>
                  <a:lnTo>
                    <a:pt x="920" y="683"/>
                  </a:lnTo>
                  <a:lnTo>
                    <a:pt x="879" y="691"/>
                  </a:lnTo>
                  <a:lnTo>
                    <a:pt x="862" y="691"/>
                  </a:lnTo>
                  <a:lnTo>
                    <a:pt x="845" y="683"/>
                  </a:lnTo>
                  <a:lnTo>
                    <a:pt x="828" y="683"/>
                  </a:lnTo>
                  <a:lnTo>
                    <a:pt x="820" y="675"/>
                  </a:lnTo>
                  <a:lnTo>
                    <a:pt x="820" y="658"/>
                  </a:lnTo>
                  <a:lnTo>
                    <a:pt x="837" y="658"/>
                  </a:lnTo>
                  <a:lnTo>
                    <a:pt x="854" y="649"/>
                  </a:lnTo>
                  <a:lnTo>
                    <a:pt x="879" y="649"/>
                  </a:lnTo>
                  <a:lnTo>
                    <a:pt x="971" y="616"/>
                  </a:lnTo>
                  <a:lnTo>
                    <a:pt x="1029" y="590"/>
                  </a:lnTo>
                  <a:lnTo>
                    <a:pt x="1071" y="573"/>
                  </a:lnTo>
                  <a:lnTo>
                    <a:pt x="1096" y="565"/>
                  </a:lnTo>
                  <a:lnTo>
                    <a:pt x="1113" y="565"/>
                  </a:lnTo>
                  <a:lnTo>
                    <a:pt x="1163" y="582"/>
                  </a:lnTo>
                  <a:lnTo>
                    <a:pt x="1213" y="616"/>
                  </a:lnTo>
                  <a:lnTo>
                    <a:pt x="1213" y="641"/>
                  </a:lnTo>
                  <a:lnTo>
                    <a:pt x="1205" y="649"/>
                  </a:lnTo>
                  <a:lnTo>
                    <a:pt x="1180" y="691"/>
                  </a:lnTo>
                  <a:lnTo>
                    <a:pt x="1163" y="759"/>
                  </a:lnTo>
                  <a:lnTo>
                    <a:pt x="1138" y="843"/>
                  </a:lnTo>
                  <a:lnTo>
                    <a:pt x="1088" y="961"/>
                  </a:lnTo>
                  <a:lnTo>
                    <a:pt x="1146" y="1012"/>
                  </a:lnTo>
                  <a:lnTo>
                    <a:pt x="1230" y="1062"/>
                  </a:lnTo>
                  <a:lnTo>
                    <a:pt x="1339" y="1121"/>
                  </a:lnTo>
                  <a:lnTo>
                    <a:pt x="1481" y="1180"/>
                  </a:lnTo>
                  <a:lnTo>
                    <a:pt x="1489" y="1189"/>
                  </a:lnTo>
                  <a:lnTo>
                    <a:pt x="1489" y="1197"/>
                  </a:lnTo>
                  <a:lnTo>
                    <a:pt x="1464" y="1206"/>
                  </a:lnTo>
                  <a:lnTo>
                    <a:pt x="1414" y="1214"/>
                  </a:lnTo>
                  <a:lnTo>
                    <a:pt x="1347" y="1222"/>
                  </a:lnTo>
                  <a:lnTo>
                    <a:pt x="1297" y="1231"/>
                  </a:lnTo>
                  <a:lnTo>
                    <a:pt x="1238" y="1231"/>
                  </a:lnTo>
                  <a:lnTo>
                    <a:pt x="1222" y="1222"/>
                  </a:lnTo>
                  <a:lnTo>
                    <a:pt x="1205" y="1206"/>
                  </a:lnTo>
                  <a:lnTo>
                    <a:pt x="1046" y="1029"/>
                  </a:lnTo>
                  <a:lnTo>
                    <a:pt x="979" y="1096"/>
                  </a:lnTo>
                  <a:lnTo>
                    <a:pt x="904" y="1138"/>
                  </a:lnTo>
                  <a:lnTo>
                    <a:pt x="828" y="1163"/>
                  </a:lnTo>
                  <a:lnTo>
                    <a:pt x="762" y="1172"/>
                  </a:lnTo>
                  <a:lnTo>
                    <a:pt x="728" y="1180"/>
                  </a:lnTo>
                  <a:lnTo>
                    <a:pt x="711" y="1180"/>
                  </a:lnTo>
                  <a:lnTo>
                    <a:pt x="703" y="1172"/>
                  </a:lnTo>
                  <a:lnTo>
                    <a:pt x="728" y="1155"/>
                  </a:lnTo>
                  <a:lnTo>
                    <a:pt x="778" y="1130"/>
                  </a:lnTo>
                  <a:lnTo>
                    <a:pt x="854" y="1096"/>
                  </a:lnTo>
                  <a:lnTo>
                    <a:pt x="929" y="1045"/>
                  </a:lnTo>
                  <a:lnTo>
                    <a:pt x="996" y="961"/>
                  </a:lnTo>
                  <a:lnTo>
                    <a:pt x="920" y="860"/>
                  </a:lnTo>
                  <a:lnTo>
                    <a:pt x="862" y="793"/>
                  </a:lnTo>
                  <a:lnTo>
                    <a:pt x="820" y="767"/>
                  </a:lnTo>
                  <a:lnTo>
                    <a:pt x="812" y="759"/>
                  </a:lnTo>
                  <a:lnTo>
                    <a:pt x="812" y="750"/>
                  </a:lnTo>
                  <a:lnTo>
                    <a:pt x="820" y="742"/>
                  </a:lnTo>
                  <a:lnTo>
                    <a:pt x="837" y="742"/>
                  </a:lnTo>
                  <a:lnTo>
                    <a:pt x="854" y="734"/>
                  </a:lnTo>
                  <a:lnTo>
                    <a:pt x="870" y="742"/>
                  </a:lnTo>
                  <a:lnTo>
                    <a:pt x="887" y="759"/>
                  </a:lnTo>
                  <a:lnTo>
                    <a:pt x="920" y="784"/>
                  </a:lnTo>
                  <a:lnTo>
                    <a:pt x="962" y="835"/>
                  </a:lnTo>
                  <a:lnTo>
                    <a:pt x="1029" y="9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97" name="Freeform 701"/>
            <p:cNvSpPr>
              <a:spLocks noEditPoints="1"/>
            </p:cNvSpPr>
            <p:nvPr/>
          </p:nvSpPr>
          <p:spPr bwMode="auto">
            <a:xfrm>
              <a:off x="19868" y="14540"/>
              <a:ext cx="1506" cy="1264"/>
            </a:xfrm>
            <a:custGeom>
              <a:avLst/>
              <a:gdLst/>
              <a:ahLst/>
              <a:cxnLst>
                <a:cxn ang="0">
                  <a:pos x="402" y="67"/>
                </a:cxn>
                <a:cxn ang="0">
                  <a:pos x="410" y="0"/>
                </a:cxn>
                <a:cxn ang="0">
                  <a:pos x="594" y="143"/>
                </a:cxn>
                <a:cxn ang="0">
                  <a:pos x="544" y="312"/>
                </a:cxn>
                <a:cxn ang="0">
                  <a:pos x="603" y="371"/>
                </a:cxn>
                <a:cxn ang="0">
                  <a:pos x="109" y="480"/>
                </a:cxn>
                <a:cxn ang="0">
                  <a:pos x="25" y="396"/>
                </a:cxn>
                <a:cxn ang="0">
                  <a:pos x="511" y="312"/>
                </a:cxn>
                <a:cxn ang="0">
                  <a:pos x="318" y="548"/>
                </a:cxn>
                <a:cxn ang="0">
                  <a:pos x="552" y="505"/>
                </a:cxn>
                <a:cxn ang="0">
                  <a:pos x="577" y="548"/>
                </a:cxn>
                <a:cxn ang="0">
                  <a:pos x="318" y="590"/>
                </a:cxn>
                <a:cxn ang="0">
                  <a:pos x="285" y="725"/>
                </a:cxn>
                <a:cxn ang="0">
                  <a:pos x="494" y="674"/>
                </a:cxn>
                <a:cxn ang="0">
                  <a:pos x="561" y="725"/>
                </a:cxn>
                <a:cxn ang="0">
                  <a:pos x="310" y="758"/>
                </a:cxn>
                <a:cxn ang="0">
                  <a:pos x="544" y="851"/>
                </a:cxn>
                <a:cxn ang="0">
                  <a:pos x="619" y="910"/>
                </a:cxn>
                <a:cxn ang="0">
                  <a:pos x="536" y="1087"/>
                </a:cxn>
                <a:cxn ang="0">
                  <a:pos x="427" y="1146"/>
                </a:cxn>
                <a:cxn ang="0">
                  <a:pos x="310" y="1256"/>
                </a:cxn>
                <a:cxn ang="0">
                  <a:pos x="218" y="1045"/>
                </a:cxn>
                <a:cxn ang="0">
                  <a:pos x="168" y="910"/>
                </a:cxn>
                <a:cxn ang="0">
                  <a:pos x="352" y="885"/>
                </a:cxn>
                <a:cxn ang="0">
                  <a:pos x="452" y="918"/>
                </a:cxn>
                <a:cxn ang="0">
                  <a:pos x="310" y="1121"/>
                </a:cxn>
                <a:cxn ang="0">
                  <a:pos x="477" y="918"/>
                </a:cxn>
                <a:cxn ang="0">
                  <a:pos x="745" y="185"/>
                </a:cxn>
                <a:cxn ang="0">
                  <a:pos x="803" y="152"/>
                </a:cxn>
                <a:cxn ang="0">
                  <a:pos x="1037" y="67"/>
                </a:cxn>
                <a:cxn ang="0">
                  <a:pos x="1129" y="118"/>
                </a:cxn>
                <a:cxn ang="0">
                  <a:pos x="1071" y="261"/>
                </a:cxn>
                <a:cxn ang="0">
                  <a:pos x="1088" y="430"/>
                </a:cxn>
                <a:cxn ang="0">
                  <a:pos x="1255" y="396"/>
                </a:cxn>
                <a:cxn ang="0">
                  <a:pos x="1322" y="446"/>
                </a:cxn>
                <a:cxn ang="0">
                  <a:pos x="1196" y="514"/>
                </a:cxn>
                <a:cxn ang="0">
                  <a:pos x="996" y="379"/>
                </a:cxn>
                <a:cxn ang="0">
                  <a:pos x="820" y="362"/>
                </a:cxn>
                <a:cxn ang="0">
                  <a:pos x="653" y="598"/>
                </a:cxn>
                <a:cxn ang="0">
                  <a:pos x="753" y="379"/>
                </a:cxn>
                <a:cxn ang="0">
                  <a:pos x="628" y="1180"/>
                </a:cxn>
                <a:cxn ang="0">
                  <a:pos x="678" y="800"/>
                </a:cxn>
                <a:cxn ang="0">
                  <a:pos x="695" y="758"/>
                </a:cxn>
                <a:cxn ang="0">
                  <a:pos x="979" y="826"/>
                </a:cxn>
                <a:cxn ang="0">
                  <a:pos x="862" y="733"/>
                </a:cxn>
                <a:cxn ang="0">
                  <a:pos x="787" y="699"/>
                </a:cxn>
                <a:cxn ang="0">
                  <a:pos x="1012" y="598"/>
                </a:cxn>
                <a:cxn ang="0">
                  <a:pos x="1129" y="674"/>
                </a:cxn>
                <a:cxn ang="0">
                  <a:pos x="996" y="1003"/>
                </a:cxn>
                <a:cxn ang="0">
                  <a:pos x="1489" y="1213"/>
                </a:cxn>
                <a:cxn ang="0">
                  <a:pos x="1196" y="1264"/>
                </a:cxn>
                <a:cxn ang="0">
                  <a:pos x="862" y="1138"/>
                </a:cxn>
              </a:cxnLst>
              <a:rect l="0" t="0" r="r" b="b"/>
              <a:pathLst>
                <a:path w="1506" h="1264">
                  <a:moveTo>
                    <a:pt x="569" y="177"/>
                  </a:moveTo>
                  <a:lnTo>
                    <a:pt x="536" y="177"/>
                  </a:lnTo>
                  <a:lnTo>
                    <a:pt x="511" y="160"/>
                  </a:lnTo>
                  <a:lnTo>
                    <a:pt x="444" y="101"/>
                  </a:lnTo>
                  <a:lnTo>
                    <a:pt x="402" y="67"/>
                  </a:lnTo>
                  <a:lnTo>
                    <a:pt x="377" y="34"/>
                  </a:lnTo>
                  <a:lnTo>
                    <a:pt x="377" y="8"/>
                  </a:lnTo>
                  <a:lnTo>
                    <a:pt x="385" y="8"/>
                  </a:lnTo>
                  <a:lnTo>
                    <a:pt x="402" y="0"/>
                  </a:lnTo>
                  <a:lnTo>
                    <a:pt x="410" y="0"/>
                  </a:lnTo>
                  <a:lnTo>
                    <a:pt x="419" y="8"/>
                  </a:lnTo>
                  <a:lnTo>
                    <a:pt x="502" y="25"/>
                  </a:lnTo>
                  <a:lnTo>
                    <a:pt x="552" y="50"/>
                  </a:lnTo>
                  <a:lnTo>
                    <a:pt x="586" y="84"/>
                  </a:lnTo>
                  <a:lnTo>
                    <a:pt x="594" y="143"/>
                  </a:lnTo>
                  <a:lnTo>
                    <a:pt x="594" y="152"/>
                  </a:lnTo>
                  <a:lnTo>
                    <a:pt x="586" y="168"/>
                  </a:lnTo>
                  <a:lnTo>
                    <a:pt x="577" y="177"/>
                  </a:lnTo>
                  <a:lnTo>
                    <a:pt x="569" y="177"/>
                  </a:lnTo>
                  <a:close/>
                  <a:moveTo>
                    <a:pt x="544" y="312"/>
                  </a:moveTo>
                  <a:lnTo>
                    <a:pt x="577" y="312"/>
                  </a:lnTo>
                  <a:lnTo>
                    <a:pt x="611" y="329"/>
                  </a:lnTo>
                  <a:lnTo>
                    <a:pt x="619" y="345"/>
                  </a:lnTo>
                  <a:lnTo>
                    <a:pt x="628" y="354"/>
                  </a:lnTo>
                  <a:lnTo>
                    <a:pt x="603" y="371"/>
                  </a:lnTo>
                  <a:lnTo>
                    <a:pt x="544" y="379"/>
                  </a:lnTo>
                  <a:lnTo>
                    <a:pt x="444" y="396"/>
                  </a:lnTo>
                  <a:lnTo>
                    <a:pt x="310" y="421"/>
                  </a:lnTo>
                  <a:lnTo>
                    <a:pt x="142" y="472"/>
                  </a:lnTo>
                  <a:lnTo>
                    <a:pt x="109" y="480"/>
                  </a:lnTo>
                  <a:lnTo>
                    <a:pt x="76" y="472"/>
                  </a:lnTo>
                  <a:lnTo>
                    <a:pt x="25" y="455"/>
                  </a:lnTo>
                  <a:lnTo>
                    <a:pt x="9" y="438"/>
                  </a:lnTo>
                  <a:lnTo>
                    <a:pt x="0" y="421"/>
                  </a:lnTo>
                  <a:lnTo>
                    <a:pt x="25" y="396"/>
                  </a:lnTo>
                  <a:lnTo>
                    <a:pt x="126" y="388"/>
                  </a:lnTo>
                  <a:lnTo>
                    <a:pt x="234" y="371"/>
                  </a:lnTo>
                  <a:lnTo>
                    <a:pt x="343" y="345"/>
                  </a:lnTo>
                  <a:lnTo>
                    <a:pt x="444" y="329"/>
                  </a:lnTo>
                  <a:lnTo>
                    <a:pt x="511" y="312"/>
                  </a:lnTo>
                  <a:lnTo>
                    <a:pt x="544" y="312"/>
                  </a:lnTo>
                  <a:close/>
                  <a:moveTo>
                    <a:pt x="285" y="564"/>
                  </a:moveTo>
                  <a:lnTo>
                    <a:pt x="285" y="556"/>
                  </a:lnTo>
                  <a:lnTo>
                    <a:pt x="301" y="548"/>
                  </a:lnTo>
                  <a:lnTo>
                    <a:pt x="318" y="548"/>
                  </a:lnTo>
                  <a:lnTo>
                    <a:pt x="393" y="531"/>
                  </a:lnTo>
                  <a:lnTo>
                    <a:pt x="444" y="514"/>
                  </a:lnTo>
                  <a:lnTo>
                    <a:pt x="477" y="497"/>
                  </a:lnTo>
                  <a:lnTo>
                    <a:pt x="536" y="497"/>
                  </a:lnTo>
                  <a:lnTo>
                    <a:pt x="552" y="505"/>
                  </a:lnTo>
                  <a:lnTo>
                    <a:pt x="569" y="505"/>
                  </a:lnTo>
                  <a:lnTo>
                    <a:pt x="586" y="514"/>
                  </a:lnTo>
                  <a:lnTo>
                    <a:pt x="594" y="522"/>
                  </a:lnTo>
                  <a:lnTo>
                    <a:pt x="586" y="539"/>
                  </a:lnTo>
                  <a:lnTo>
                    <a:pt x="577" y="548"/>
                  </a:lnTo>
                  <a:lnTo>
                    <a:pt x="561" y="556"/>
                  </a:lnTo>
                  <a:lnTo>
                    <a:pt x="452" y="581"/>
                  </a:lnTo>
                  <a:lnTo>
                    <a:pt x="410" y="598"/>
                  </a:lnTo>
                  <a:lnTo>
                    <a:pt x="343" y="598"/>
                  </a:lnTo>
                  <a:lnTo>
                    <a:pt x="318" y="590"/>
                  </a:lnTo>
                  <a:lnTo>
                    <a:pt x="301" y="581"/>
                  </a:lnTo>
                  <a:lnTo>
                    <a:pt x="285" y="564"/>
                  </a:lnTo>
                  <a:close/>
                  <a:moveTo>
                    <a:pt x="276" y="733"/>
                  </a:moveTo>
                  <a:lnTo>
                    <a:pt x="276" y="725"/>
                  </a:lnTo>
                  <a:lnTo>
                    <a:pt x="285" y="725"/>
                  </a:lnTo>
                  <a:lnTo>
                    <a:pt x="301" y="716"/>
                  </a:lnTo>
                  <a:lnTo>
                    <a:pt x="385" y="708"/>
                  </a:lnTo>
                  <a:lnTo>
                    <a:pt x="427" y="691"/>
                  </a:lnTo>
                  <a:lnTo>
                    <a:pt x="469" y="682"/>
                  </a:lnTo>
                  <a:lnTo>
                    <a:pt x="494" y="674"/>
                  </a:lnTo>
                  <a:lnTo>
                    <a:pt x="536" y="674"/>
                  </a:lnTo>
                  <a:lnTo>
                    <a:pt x="569" y="691"/>
                  </a:lnTo>
                  <a:lnTo>
                    <a:pt x="586" y="708"/>
                  </a:lnTo>
                  <a:lnTo>
                    <a:pt x="577" y="716"/>
                  </a:lnTo>
                  <a:lnTo>
                    <a:pt x="561" y="725"/>
                  </a:lnTo>
                  <a:lnTo>
                    <a:pt x="519" y="741"/>
                  </a:lnTo>
                  <a:lnTo>
                    <a:pt x="460" y="750"/>
                  </a:lnTo>
                  <a:lnTo>
                    <a:pt x="410" y="767"/>
                  </a:lnTo>
                  <a:lnTo>
                    <a:pt x="335" y="767"/>
                  </a:lnTo>
                  <a:lnTo>
                    <a:pt x="310" y="758"/>
                  </a:lnTo>
                  <a:lnTo>
                    <a:pt x="276" y="741"/>
                  </a:lnTo>
                  <a:lnTo>
                    <a:pt x="276" y="733"/>
                  </a:lnTo>
                  <a:close/>
                  <a:moveTo>
                    <a:pt x="502" y="834"/>
                  </a:moveTo>
                  <a:lnTo>
                    <a:pt x="511" y="834"/>
                  </a:lnTo>
                  <a:lnTo>
                    <a:pt x="544" y="851"/>
                  </a:lnTo>
                  <a:lnTo>
                    <a:pt x="569" y="859"/>
                  </a:lnTo>
                  <a:lnTo>
                    <a:pt x="586" y="876"/>
                  </a:lnTo>
                  <a:lnTo>
                    <a:pt x="603" y="885"/>
                  </a:lnTo>
                  <a:lnTo>
                    <a:pt x="611" y="902"/>
                  </a:lnTo>
                  <a:lnTo>
                    <a:pt x="619" y="910"/>
                  </a:lnTo>
                  <a:lnTo>
                    <a:pt x="611" y="935"/>
                  </a:lnTo>
                  <a:lnTo>
                    <a:pt x="603" y="944"/>
                  </a:lnTo>
                  <a:lnTo>
                    <a:pt x="586" y="969"/>
                  </a:lnTo>
                  <a:lnTo>
                    <a:pt x="561" y="1011"/>
                  </a:lnTo>
                  <a:lnTo>
                    <a:pt x="536" y="1087"/>
                  </a:lnTo>
                  <a:lnTo>
                    <a:pt x="552" y="1095"/>
                  </a:lnTo>
                  <a:lnTo>
                    <a:pt x="561" y="1104"/>
                  </a:lnTo>
                  <a:lnTo>
                    <a:pt x="561" y="1121"/>
                  </a:lnTo>
                  <a:lnTo>
                    <a:pt x="552" y="1129"/>
                  </a:lnTo>
                  <a:lnTo>
                    <a:pt x="427" y="1146"/>
                  </a:lnTo>
                  <a:lnTo>
                    <a:pt x="352" y="1163"/>
                  </a:lnTo>
                  <a:lnTo>
                    <a:pt x="318" y="1171"/>
                  </a:lnTo>
                  <a:lnTo>
                    <a:pt x="327" y="1188"/>
                  </a:lnTo>
                  <a:lnTo>
                    <a:pt x="327" y="1239"/>
                  </a:lnTo>
                  <a:lnTo>
                    <a:pt x="310" y="1256"/>
                  </a:lnTo>
                  <a:lnTo>
                    <a:pt x="268" y="1213"/>
                  </a:lnTo>
                  <a:lnTo>
                    <a:pt x="260" y="1197"/>
                  </a:lnTo>
                  <a:lnTo>
                    <a:pt x="260" y="1180"/>
                  </a:lnTo>
                  <a:lnTo>
                    <a:pt x="251" y="1163"/>
                  </a:lnTo>
                  <a:lnTo>
                    <a:pt x="218" y="1045"/>
                  </a:lnTo>
                  <a:lnTo>
                    <a:pt x="193" y="977"/>
                  </a:lnTo>
                  <a:lnTo>
                    <a:pt x="168" y="935"/>
                  </a:lnTo>
                  <a:lnTo>
                    <a:pt x="159" y="918"/>
                  </a:lnTo>
                  <a:lnTo>
                    <a:pt x="159" y="910"/>
                  </a:lnTo>
                  <a:lnTo>
                    <a:pt x="168" y="910"/>
                  </a:lnTo>
                  <a:lnTo>
                    <a:pt x="168" y="902"/>
                  </a:lnTo>
                  <a:lnTo>
                    <a:pt x="218" y="902"/>
                  </a:lnTo>
                  <a:lnTo>
                    <a:pt x="234" y="910"/>
                  </a:lnTo>
                  <a:lnTo>
                    <a:pt x="251" y="910"/>
                  </a:lnTo>
                  <a:lnTo>
                    <a:pt x="352" y="885"/>
                  </a:lnTo>
                  <a:lnTo>
                    <a:pt x="410" y="868"/>
                  </a:lnTo>
                  <a:lnTo>
                    <a:pt x="452" y="851"/>
                  </a:lnTo>
                  <a:lnTo>
                    <a:pt x="477" y="834"/>
                  </a:lnTo>
                  <a:lnTo>
                    <a:pt x="502" y="834"/>
                  </a:lnTo>
                  <a:close/>
                  <a:moveTo>
                    <a:pt x="452" y="918"/>
                  </a:moveTo>
                  <a:lnTo>
                    <a:pt x="419" y="927"/>
                  </a:lnTo>
                  <a:lnTo>
                    <a:pt x="352" y="935"/>
                  </a:lnTo>
                  <a:lnTo>
                    <a:pt x="276" y="961"/>
                  </a:lnTo>
                  <a:lnTo>
                    <a:pt x="285" y="1020"/>
                  </a:lnTo>
                  <a:lnTo>
                    <a:pt x="310" y="1121"/>
                  </a:lnTo>
                  <a:lnTo>
                    <a:pt x="452" y="1079"/>
                  </a:lnTo>
                  <a:lnTo>
                    <a:pt x="477" y="977"/>
                  </a:lnTo>
                  <a:lnTo>
                    <a:pt x="485" y="961"/>
                  </a:lnTo>
                  <a:lnTo>
                    <a:pt x="485" y="927"/>
                  </a:lnTo>
                  <a:lnTo>
                    <a:pt x="477" y="918"/>
                  </a:lnTo>
                  <a:lnTo>
                    <a:pt x="452" y="918"/>
                  </a:lnTo>
                  <a:close/>
                  <a:moveTo>
                    <a:pt x="761" y="286"/>
                  </a:moveTo>
                  <a:lnTo>
                    <a:pt x="761" y="244"/>
                  </a:lnTo>
                  <a:lnTo>
                    <a:pt x="753" y="211"/>
                  </a:lnTo>
                  <a:lnTo>
                    <a:pt x="745" y="185"/>
                  </a:lnTo>
                  <a:lnTo>
                    <a:pt x="728" y="152"/>
                  </a:lnTo>
                  <a:lnTo>
                    <a:pt x="728" y="135"/>
                  </a:lnTo>
                  <a:lnTo>
                    <a:pt x="761" y="135"/>
                  </a:lnTo>
                  <a:lnTo>
                    <a:pt x="778" y="143"/>
                  </a:lnTo>
                  <a:lnTo>
                    <a:pt x="803" y="152"/>
                  </a:lnTo>
                  <a:lnTo>
                    <a:pt x="895" y="118"/>
                  </a:lnTo>
                  <a:lnTo>
                    <a:pt x="962" y="93"/>
                  </a:lnTo>
                  <a:lnTo>
                    <a:pt x="1004" y="76"/>
                  </a:lnTo>
                  <a:lnTo>
                    <a:pt x="1029" y="67"/>
                  </a:lnTo>
                  <a:lnTo>
                    <a:pt x="1037" y="67"/>
                  </a:lnTo>
                  <a:lnTo>
                    <a:pt x="1054" y="76"/>
                  </a:lnTo>
                  <a:lnTo>
                    <a:pt x="1079" y="84"/>
                  </a:lnTo>
                  <a:lnTo>
                    <a:pt x="1096" y="93"/>
                  </a:lnTo>
                  <a:lnTo>
                    <a:pt x="1113" y="109"/>
                  </a:lnTo>
                  <a:lnTo>
                    <a:pt x="1129" y="118"/>
                  </a:lnTo>
                  <a:lnTo>
                    <a:pt x="1138" y="135"/>
                  </a:lnTo>
                  <a:lnTo>
                    <a:pt x="1129" y="152"/>
                  </a:lnTo>
                  <a:lnTo>
                    <a:pt x="1113" y="177"/>
                  </a:lnTo>
                  <a:lnTo>
                    <a:pt x="1088" y="211"/>
                  </a:lnTo>
                  <a:lnTo>
                    <a:pt x="1071" y="261"/>
                  </a:lnTo>
                  <a:lnTo>
                    <a:pt x="1063" y="345"/>
                  </a:lnTo>
                  <a:lnTo>
                    <a:pt x="1063" y="379"/>
                  </a:lnTo>
                  <a:lnTo>
                    <a:pt x="1071" y="404"/>
                  </a:lnTo>
                  <a:lnTo>
                    <a:pt x="1079" y="413"/>
                  </a:lnTo>
                  <a:lnTo>
                    <a:pt x="1088" y="430"/>
                  </a:lnTo>
                  <a:lnTo>
                    <a:pt x="1104" y="430"/>
                  </a:lnTo>
                  <a:lnTo>
                    <a:pt x="1121" y="438"/>
                  </a:lnTo>
                  <a:lnTo>
                    <a:pt x="1180" y="430"/>
                  </a:lnTo>
                  <a:lnTo>
                    <a:pt x="1230" y="404"/>
                  </a:lnTo>
                  <a:lnTo>
                    <a:pt x="1255" y="396"/>
                  </a:lnTo>
                  <a:lnTo>
                    <a:pt x="1263" y="396"/>
                  </a:lnTo>
                  <a:lnTo>
                    <a:pt x="1280" y="404"/>
                  </a:lnTo>
                  <a:lnTo>
                    <a:pt x="1297" y="421"/>
                  </a:lnTo>
                  <a:lnTo>
                    <a:pt x="1313" y="430"/>
                  </a:lnTo>
                  <a:lnTo>
                    <a:pt x="1322" y="446"/>
                  </a:lnTo>
                  <a:lnTo>
                    <a:pt x="1330" y="455"/>
                  </a:lnTo>
                  <a:lnTo>
                    <a:pt x="1330" y="472"/>
                  </a:lnTo>
                  <a:lnTo>
                    <a:pt x="1313" y="480"/>
                  </a:lnTo>
                  <a:lnTo>
                    <a:pt x="1255" y="505"/>
                  </a:lnTo>
                  <a:lnTo>
                    <a:pt x="1196" y="514"/>
                  </a:lnTo>
                  <a:lnTo>
                    <a:pt x="1163" y="514"/>
                  </a:lnTo>
                  <a:lnTo>
                    <a:pt x="1079" y="505"/>
                  </a:lnTo>
                  <a:lnTo>
                    <a:pt x="1029" y="480"/>
                  </a:lnTo>
                  <a:lnTo>
                    <a:pt x="1004" y="438"/>
                  </a:lnTo>
                  <a:lnTo>
                    <a:pt x="996" y="379"/>
                  </a:lnTo>
                  <a:lnTo>
                    <a:pt x="996" y="160"/>
                  </a:lnTo>
                  <a:lnTo>
                    <a:pt x="987" y="152"/>
                  </a:lnTo>
                  <a:lnTo>
                    <a:pt x="837" y="202"/>
                  </a:lnTo>
                  <a:lnTo>
                    <a:pt x="828" y="236"/>
                  </a:lnTo>
                  <a:lnTo>
                    <a:pt x="820" y="362"/>
                  </a:lnTo>
                  <a:lnTo>
                    <a:pt x="795" y="446"/>
                  </a:lnTo>
                  <a:lnTo>
                    <a:pt x="770" y="514"/>
                  </a:lnTo>
                  <a:lnTo>
                    <a:pt x="703" y="581"/>
                  </a:lnTo>
                  <a:lnTo>
                    <a:pt x="669" y="590"/>
                  </a:lnTo>
                  <a:lnTo>
                    <a:pt x="653" y="598"/>
                  </a:lnTo>
                  <a:lnTo>
                    <a:pt x="644" y="598"/>
                  </a:lnTo>
                  <a:lnTo>
                    <a:pt x="644" y="590"/>
                  </a:lnTo>
                  <a:lnTo>
                    <a:pt x="711" y="505"/>
                  </a:lnTo>
                  <a:lnTo>
                    <a:pt x="736" y="455"/>
                  </a:lnTo>
                  <a:lnTo>
                    <a:pt x="753" y="379"/>
                  </a:lnTo>
                  <a:lnTo>
                    <a:pt x="761" y="286"/>
                  </a:lnTo>
                  <a:close/>
                  <a:moveTo>
                    <a:pt x="628" y="1197"/>
                  </a:moveTo>
                  <a:lnTo>
                    <a:pt x="611" y="1197"/>
                  </a:lnTo>
                  <a:lnTo>
                    <a:pt x="603" y="1188"/>
                  </a:lnTo>
                  <a:lnTo>
                    <a:pt x="628" y="1180"/>
                  </a:lnTo>
                  <a:lnTo>
                    <a:pt x="828" y="1079"/>
                  </a:lnTo>
                  <a:lnTo>
                    <a:pt x="895" y="1011"/>
                  </a:lnTo>
                  <a:lnTo>
                    <a:pt x="812" y="918"/>
                  </a:lnTo>
                  <a:lnTo>
                    <a:pt x="711" y="817"/>
                  </a:lnTo>
                  <a:lnTo>
                    <a:pt x="678" y="800"/>
                  </a:lnTo>
                  <a:lnTo>
                    <a:pt x="653" y="775"/>
                  </a:lnTo>
                  <a:lnTo>
                    <a:pt x="653" y="767"/>
                  </a:lnTo>
                  <a:lnTo>
                    <a:pt x="661" y="767"/>
                  </a:lnTo>
                  <a:lnTo>
                    <a:pt x="669" y="758"/>
                  </a:lnTo>
                  <a:lnTo>
                    <a:pt x="695" y="758"/>
                  </a:lnTo>
                  <a:lnTo>
                    <a:pt x="745" y="775"/>
                  </a:lnTo>
                  <a:lnTo>
                    <a:pt x="787" y="809"/>
                  </a:lnTo>
                  <a:lnTo>
                    <a:pt x="845" y="868"/>
                  </a:lnTo>
                  <a:lnTo>
                    <a:pt x="929" y="944"/>
                  </a:lnTo>
                  <a:lnTo>
                    <a:pt x="979" y="826"/>
                  </a:lnTo>
                  <a:lnTo>
                    <a:pt x="996" y="708"/>
                  </a:lnTo>
                  <a:lnTo>
                    <a:pt x="979" y="691"/>
                  </a:lnTo>
                  <a:lnTo>
                    <a:pt x="954" y="691"/>
                  </a:lnTo>
                  <a:lnTo>
                    <a:pt x="912" y="708"/>
                  </a:lnTo>
                  <a:lnTo>
                    <a:pt x="862" y="733"/>
                  </a:lnTo>
                  <a:lnTo>
                    <a:pt x="812" y="741"/>
                  </a:lnTo>
                  <a:lnTo>
                    <a:pt x="795" y="741"/>
                  </a:lnTo>
                  <a:lnTo>
                    <a:pt x="761" y="725"/>
                  </a:lnTo>
                  <a:lnTo>
                    <a:pt x="761" y="708"/>
                  </a:lnTo>
                  <a:lnTo>
                    <a:pt x="787" y="699"/>
                  </a:lnTo>
                  <a:lnTo>
                    <a:pt x="820" y="691"/>
                  </a:lnTo>
                  <a:lnTo>
                    <a:pt x="895" y="657"/>
                  </a:lnTo>
                  <a:lnTo>
                    <a:pt x="945" y="632"/>
                  </a:lnTo>
                  <a:lnTo>
                    <a:pt x="979" y="607"/>
                  </a:lnTo>
                  <a:lnTo>
                    <a:pt x="1012" y="598"/>
                  </a:lnTo>
                  <a:lnTo>
                    <a:pt x="1029" y="598"/>
                  </a:lnTo>
                  <a:lnTo>
                    <a:pt x="1046" y="607"/>
                  </a:lnTo>
                  <a:lnTo>
                    <a:pt x="1096" y="623"/>
                  </a:lnTo>
                  <a:lnTo>
                    <a:pt x="1138" y="666"/>
                  </a:lnTo>
                  <a:lnTo>
                    <a:pt x="1129" y="674"/>
                  </a:lnTo>
                  <a:lnTo>
                    <a:pt x="1121" y="691"/>
                  </a:lnTo>
                  <a:lnTo>
                    <a:pt x="1096" y="733"/>
                  </a:lnTo>
                  <a:lnTo>
                    <a:pt x="1079" y="800"/>
                  </a:lnTo>
                  <a:lnTo>
                    <a:pt x="1054" y="893"/>
                  </a:lnTo>
                  <a:lnTo>
                    <a:pt x="996" y="1003"/>
                  </a:lnTo>
                  <a:lnTo>
                    <a:pt x="1113" y="1079"/>
                  </a:lnTo>
                  <a:lnTo>
                    <a:pt x="1221" y="1129"/>
                  </a:lnTo>
                  <a:lnTo>
                    <a:pt x="1347" y="1171"/>
                  </a:lnTo>
                  <a:lnTo>
                    <a:pt x="1431" y="1197"/>
                  </a:lnTo>
                  <a:lnTo>
                    <a:pt x="1489" y="1213"/>
                  </a:lnTo>
                  <a:lnTo>
                    <a:pt x="1506" y="1230"/>
                  </a:lnTo>
                  <a:lnTo>
                    <a:pt x="1489" y="1239"/>
                  </a:lnTo>
                  <a:lnTo>
                    <a:pt x="1431" y="1256"/>
                  </a:lnTo>
                  <a:lnTo>
                    <a:pt x="1339" y="1264"/>
                  </a:lnTo>
                  <a:lnTo>
                    <a:pt x="1196" y="1264"/>
                  </a:lnTo>
                  <a:lnTo>
                    <a:pt x="1155" y="1256"/>
                  </a:lnTo>
                  <a:lnTo>
                    <a:pt x="1096" y="1213"/>
                  </a:lnTo>
                  <a:lnTo>
                    <a:pt x="1029" y="1154"/>
                  </a:lnTo>
                  <a:lnTo>
                    <a:pt x="945" y="1070"/>
                  </a:lnTo>
                  <a:lnTo>
                    <a:pt x="862" y="1138"/>
                  </a:lnTo>
                  <a:lnTo>
                    <a:pt x="770" y="1180"/>
                  </a:lnTo>
                  <a:lnTo>
                    <a:pt x="686" y="1197"/>
                  </a:lnTo>
                  <a:lnTo>
                    <a:pt x="628" y="119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98" name="Freeform 702"/>
            <p:cNvSpPr>
              <a:spLocks noEditPoints="1"/>
            </p:cNvSpPr>
            <p:nvPr/>
          </p:nvSpPr>
          <p:spPr bwMode="auto">
            <a:xfrm>
              <a:off x="21541" y="14498"/>
              <a:ext cx="1405" cy="1373"/>
            </a:xfrm>
            <a:custGeom>
              <a:avLst/>
              <a:gdLst/>
              <a:ahLst/>
              <a:cxnLst>
                <a:cxn ang="0">
                  <a:pos x="519" y="227"/>
                </a:cxn>
                <a:cxn ang="0">
                  <a:pos x="544" y="295"/>
                </a:cxn>
                <a:cxn ang="0">
                  <a:pos x="435" y="430"/>
                </a:cxn>
                <a:cxn ang="0">
                  <a:pos x="276" y="590"/>
                </a:cxn>
                <a:cxn ang="0">
                  <a:pos x="75" y="733"/>
                </a:cxn>
                <a:cxn ang="0">
                  <a:pos x="0" y="733"/>
                </a:cxn>
                <a:cxn ang="0">
                  <a:pos x="159" y="606"/>
                </a:cxn>
                <a:cxn ang="0">
                  <a:pos x="385" y="320"/>
                </a:cxn>
                <a:cxn ang="0">
                  <a:pos x="418" y="194"/>
                </a:cxn>
                <a:cxn ang="0">
                  <a:pos x="318" y="792"/>
                </a:cxn>
                <a:cxn ang="0">
                  <a:pos x="251" y="758"/>
                </a:cxn>
                <a:cxn ang="0">
                  <a:pos x="251" y="716"/>
                </a:cxn>
                <a:cxn ang="0">
                  <a:pos x="544" y="674"/>
                </a:cxn>
                <a:cxn ang="0">
                  <a:pos x="811" y="598"/>
                </a:cxn>
                <a:cxn ang="0">
                  <a:pos x="937" y="649"/>
                </a:cxn>
                <a:cxn ang="0">
                  <a:pos x="887" y="868"/>
                </a:cxn>
                <a:cxn ang="0">
                  <a:pos x="811" y="1188"/>
                </a:cxn>
                <a:cxn ang="0">
                  <a:pos x="644" y="1373"/>
                </a:cxn>
                <a:cxn ang="0">
                  <a:pos x="569" y="1281"/>
                </a:cxn>
                <a:cxn ang="0">
                  <a:pos x="502" y="1171"/>
                </a:cxn>
                <a:cxn ang="0">
                  <a:pos x="561" y="1188"/>
                </a:cxn>
                <a:cxn ang="0">
                  <a:pos x="661" y="1180"/>
                </a:cxn>
                <a:cxn ang="0">
                  <a:pos x="761" y="935"/>
                </a:cxn>
                <a:cxn ang="0">
                  <a:pos x="803" y="750"/>
                </a:cxn>
                <a:cxn ang="0">
                  <a:pos x="719" y="699"/>
                </a:cxn>
                <a:cxn ang="0">
                  <a:pos x="561" y="733"/>
                </a:cxn>
                <a:cxn ang="0">
                  <a:pos x="577" y="775"/>
                </a:cxn>
                <a:cxn ang="0">
                  <a:pos x="577" y="817"/>
                </a:cxn>
                <a:cxn ang="0">
                  <a:pos x="360" y="1112"/>
                </a:cxn>
                <a:cxn ang="0">
                  <a:pos x="126" y="1255"/>
                </a:cxn>
                <a:cxn ang="0">
                  <a:pos x="50" y="1247"/>
                </a:cxn>
                <a:cxn ang="0">
                  <a:pos x="176" y="1163"/>
                </a:cxn>
                <a:cxn ang="0">
                  <a:pos x="385" y="952"/>
                </a:cxn>
                <a:cxn ang="0">
                  <a:pos x="393" y="775"/>
                </a:cxn>
                <a:cxn ang="0">
                  <a:pos x="351" y="792"/>
                </a:cxn>
                <a:cxn ang="0">
                  <a:pos x="594" y="0"/>
                </a:cxn>
                <a:cxn ang="0">
                  <a:pos x="770" y="194"/>
                </a:cxn>
                <a:cxn ang="0">
                  <a:pos x="970" y="421"/>
                </a:cxn>
                <a:cxn ang="0">
                  <a:pos x="1238" y="556"/>
                </a:cxn>
                <a:cxn ang="0">
                  <a:pos x="1405" y="623"/>
                </a:cxn>
                <a:cxn ang="0">
                  <a:pos x="1129" y="665"/>
                </a:cxn>
                <a:cxn ang="0">
                  <a:pos x="945" y="581"/>
                </a:cxn>
                <a:cxn ang="0">
                  <a:pos x="678" y="194"/>
                </a:cxn>
                <a:cxn ang="0">
                  <a:pos x="510" y="25"/>
                </a:cxn>
                <a:cxn ang="0">
                  <a:pos x="527" y="0"/>
                </a:cxn>
              </a:cxnLst>
              <a:rect l="0" t="0" r="r" b="b"/>
              <a:pathLst>
                <a:path w="1405" h="1373">
                  <a:moveTo>
                    <a:pt x="435" y="185"/>
                  </a:moveTo>
                  <a:lnTo>
                    <a:pt x="469" y="194"/>
                  </a:lnTo>
                  <a:lnTo>
                    <a:pt x="519" y="227"/>
                  </a:lnTo>
                  <a:lnTo>
                    <a:pt x="535" y="253"/>
                  </a:lnTo>
                  <a:lnTo>
                    <a:pt x="544" y="278"/>
                  </a:lnTo>
                  <a:lnTo>
                    <a:pt x="544" y="295"/>
                  </a:lnTo>
                  <a:lnTo>
                    <a:pt x="510" y="328"/>
                  </a:lnTo>
                  <a:lnTo>
                    <a:pt x="477" y="371"/>
                  </a:lnTo>
                  <a:lnTo>
                    <a:pt x="435" y="430"/>
                  </a:lnTo>
                  <a:lnTo>
                    <a:pt x="377" y="488"/>
                  </a:lnTo>
                  <a:lnTo>
                    <a:pt x="326" y="547"/>
                  </a:lnTo>
                  <a:lnTo>
                    <a:pt x="276" y="590"/>
                  </a:lnTo>
                  <a:lnTo>
                    <a:pt x="218" y="640"/>
                  </a:lnTo>
                  <a:lnTo>
                    <a:pt x="151" y="691"/>
                  </a:lnTo>
                  <a:lnTo>
                    <a:pt x="75" y="733"/>
                  </a:lnTo>
                  <a:lnTo>
                    <a:pt x="9" y="750"/>
                  </a:lnTo>
                  <a:lnTo>
                    <a:pt x="0" y="741"/>
                  </a:lnTo>
                  <a:lnTo>
                    <a:pt x="0" y="733"/>
                  </a:lnTo>
                  <a:lnTo>
                    <a:pt x="9" y="733"/>
                  </a:lnTo>
                  <a:lnTo>
                    <a:pt x="92" y="665"/>
                  </a:lnTo>
                  <a:lnTo>
                    <a:pt x="159" y="606"/>
                  </a:lnTo>
                  <a:lnTo>
                    <a:pt x="218" y="547"/>
                  </a:lnTo>
                  <a:lnTo>
                    <a:pt x="326" y="430"/>
                  </a:lnTo>
                  <a:lnTo>
                    <a:pt x="385" y="320"/>
                  </a:lnTo>
                  <a:lnTo>
                    <a:pt x="410" y="219"/>
                  </a:lnTo>
                  <a:lnTo>
                    <a:pt x="410" y="194"/>
                  </a:lnTo>
                  <a:lnTo>
                    <a:pt x="418" y="194"/>
                  </a:lnTo>
                  <a:lnTo>
                    <a:pt x="435" y="185"/>
                  </a:lnTo>
                  <a:close/>
                  <a:moveTo>
                    <a:pt x="335" y="792"/>
                  </a:moveTo>
                  <a:lnTo>
                    <a:pt x="318" y="792"/>
                  </a:lnTo>
                  <a:lnTo>
                    <a:pt x="293" y="783"/>
                  </a:lnTo>
                  <a:lnTo>
                    <a:pt x="268" y="767"/>
                  </a:lnTo>
                  <a:lnTo>
                    <a:pt x="251" y="758"/>
                  </a:lnTo>
                  <a:lnTo>
                    <a:pt x="243" y="741"/>
                  </a:lnTo>
                  <a:lnTo>
                    <a:pt x="234" y="733"/>
                  </a:lnTo>
                  <a:lnTo>
                    <a:pt x="251" y="716"/>
                  </a:lnTo>
                  <a:lnTo>
                    <a:pt x="276" y="716"/>
                  </a:lnTo>
                  <a:lnTo>
                    <a:pt x="418" y="699"/>
                  </a:lnTo>
                  <a:lnTo>
                    <a:pt x="544" y="674"/>
                  </a:lnTo>
                  <a:lnTo>
                    <a:pt x="653" y="649"/>
                  </a:lnTo>
                  <a:lnTo>
                    <a:pt x="736" y="623"/>
                  </a:lnTo>
                  <a:lnTo>
                    <a:pt x="811" y="598"/>
                  </a:lnTo>
                  <a:lnTo>
                    <a:pt x="845" y="598"/>
                  </a:lnTo>
                  <a:lnTo>
                    <a:pt x="887" y="615"/>
                  </a:lnTo>
                  <a:lnTo>
                    <a:pt x="937" y="649"/>
                  </a:lnTo>
                  <a:lnTo>
                    <a:pt x="962" y="674"/>
                  </a:lnTo>
                  <a:lnTo>
                    <a:pt x="912" y="775"/>
                  </a:lnTo>
                  <a:lnTo>
                    <a:pt x="887" y="868"/>
                  </a:lnTo>
                  <a:lnTo>
                    <a:pt x="870" y="969"/>
                  </a:lnTo>
                  <a:lnTo>
                    <a:pt x="845" y="1078"/>
                  </a:lnTo>
                  <a:lnTo>
                    <a:pt x="811" y="1188"/>
                  </a:lnTo>
                  <a:lnTo>
                    <a:pt x="761" y="1281"/>
                  </a:lnTo>
                  <a:lnTo>
                    <a:pt x="678" y="1357"/>
                  </a:lnTo>
                  <a:lnTo>
                    <a:pt x="644" y="1373"/>
                  </a:lnTo>
                  <a:lnTo>
                    <a:pt x="627" y="1365"/>
                  </a:lnTo>
                  <a:lnTo>
                    <a:pt x="602" y="1348"/>
                  </a:lnTo>
                  <a:lnTo>
                    <a:pt x="569" y="1281"/>
                  </a:lnTo>
                  <a:lnTo>
                    <a:pt x="510" y="1205"/>
                  </a:lnTo>
                  <a:lnTo>
                    <a:pt x="502" y="1188"/>
                  </a:lnTo>
                  <a:lnTo>
                    <a:pt x="502" y="1171"/>
                  </a:lnTo>
                  <a:lnTo>
                    <a:pt x="519" y="1171"/>
                  </a:lnTo>
                  <a:lnTo>
                    <a:pt x="535" y="1180"/>
                  </a:lnTo>
                  <a:lnTo>
                    <a:pt x="561" y="1188"/>
                  </a:lnTo>
                  <a:lnTo>
                    <a:pt x="594" y="1205"/>
                  </a:lnTo>
                  <a:lnTo>
                    <a:pt x="611" y="1205"/>
                  </a:lnTo>
                  <a:lnTo>
                    <a:pt x="661" y="1180"/>
                  </a:lnTo>
                  <a:lnTo>
                    <a:pt x="703" y="1121"/>
                  </a:lnTo>
                  <a:lnTo>
                    <a:pt x="736" y="1036"/>
                  </a:lnTo>
                  <a:lnTo>
                    <a:pt x="761" y="935"/>
                  </a:lnTo>
                  <a:lnTo>
                    <a:pt x="786" y="851"/>
                  </a:lnTo>
                  <a:lnTo>
                    <a:pt x="795" y="783"/>
                  </a:lnTo>
                  <a:lnTo>
                    <a:pt x="803" y="750"/>
                  </a:lnTo>
                  <a:lnTo>
                    <a:pt x="786" y="699"/>
                  </a:lnTo>
                  <a:lnTo>
                    <a:pt x="761" y="691"/>
                  </a:lnTo>
                  <a:lnTo>
                    <a:pt x="719" y="699"/>
                  </a:lnTo>
                  <a:lnTo>
                    <a:pt x="661" y="708"/>
                  </a:lnTo>
                  <a:lnTo>
                    <a:pt x="602" y="724"/>
                  </a:lnTo>
                  <a:lnTo>
                    <a:pt x="561" y="733"/>
                  </a:lnTo>
                  <a:lnTo>
                    <a:pt x="535" y="741"/>
                  </a:lnTo>
                  <a:lnTo>
                    <a:pt x="552" y="758"/>
                  </a:lnTo>
                  <a:lnTo>
                    <a:pt x="577" y="775"/>
                  </a:lnTo>
                  <a:lnTo>
                    <a:pt x="586" y="792"/>
                  </a:lnTo>
                  <a:lnTo>
                    <a:pt x="586" y="809"/>
                  </a:lnTo>
                  <a:lnTo>
                    <a:pt x="577" y="817"/>
                  </a:lnTo>
                  <a:lnTo>
                    <a:pt x="494" y="944"/>
                  </a:lnTo>
                  <a:lnTo>
                    <a:pt x="435" y="1028"/>
                  </a:lnTo>
                  <a:lnTo>
                    <a:pt x="360" y="1112"/>
                  </a:lnTo>
                  <a:lnTo>
                    <a:pt x="259" y="1180"/>
                  </a:lnTo>
                  <a:lnTo>
                    <a:pt x="184" y="1222"/>
                  </a:lnTo>
                  <a:lnTo>
                    <a:pt x="126" y="1255"/>
                  </a:lnTo>
                  <a:lnTo>
                    <a:pt x="75" y="1264"/>
                  </a:lnTo>
                  <a:lnTo>
                    <a:pt x="67" y="1264"/>
                  </a:lnTo>
                  <a:lnTo>
                    <a:pt x="50" y="1247"/>
                  </a:lnTo>
                  <a:lnTo>
                    <a:pt x="67" y="1230"/>
                  </a:lnTo>
                  <a:lnTo>
                    <a:pt x="109" y="1205"/>
                  </a:lnTo>
                  <a:lnTo>
                    <a:pt x="176" y="1163"/>
                  </a:lnTo>
                  <a:lnTo>
                    <a:pt x="251" y="1104"/>
                  </a:lnTo>
                  <a:lnTo>
                    <a:pt x="326" y="1036"/>
                  </a:lnTo>
                  <a:lnTo>
                    <a:pt x="385" y="952"/>
                  </a:lnTo>
                  <a:lnTo>
                    <a:pt x="435" y="859"/>
                  </a:lnTo>
                  <a:lnTo>
                    <a:pt x="460" y="758"/>
                  </a:lnTo>
                  <a:lnTo>
                    <a:pt x="393" y="775"/>
                  </a:lnTo>
                  <a:lnTo>
                    <a:pt x="377" y="783"/>
                  </a:lnTo>
                  <a:lnTo>
                    <a:pt x="360" y="783"/>
                  </a:lnTo>
                  <a:lnTo>
                    <a:pt x="351" y="792"/>
                  </a:lnTo>
                  <a:lnTo>
                    <a:pt x="335" y="792"/>
                  </a:lnTo>
                  <a:close/>
                  <a:moveTo>
                    <a:pt x="544" y="0"/>
                  </a:moveTo>
                  <a:lnTo>
                    <a:pt x="594" y="0"/>
                  </a:lnTo>
                  <a:lnTo>
                    <a:pt x="644" y="33"/>
                  </a:lnTo>
                  <a:lnTo>
                    <a:pt x="678" y="59"/>
                  </a:lnTo>
                  <a:lnTo>
                    <a:pt x="770" y="194"/>
                  </a:lnTo>
                  <a:lnTo>
                    <a:pt x="845" y="295"/>
                  </a:lnTo>
                  <a:lnTo>
                    <a:pt x="912" y="371"/>
                  </a:lnTo>
                  <a:lnTo>
                    <a:pt x="970" y="421"/>
                  </a:lnTo>
                  <a:lnTo>
                    <a:pt x="1054" y="480"/>
                  </a:lnTo>
                  <a:lnTo>
                    <a:pt x="1146" y="522"/>
                  </a:lnTo>
                  <a:lnTo>
                    <a:pt x="1238" y="556"/>
                  </a:lnTo>
                  <a:lnTo>
                    <a:pt x="1322" y="590"/>
                  </a:lnTo>
                  <a:lnTo>
                    <a:pt x="1380" y="606"/>
                  </a:lnTo>
                  <a:lnTo>
                    <a:pt x="1405" y="623"/>
                  </a:lnTo>
                  <a:lnTo>
                    <a:pt x="1305" y="649"/>
                  </a:lnTo>
                  <a:lnTo>
                    <a:pt x="1213" y="657"/>
                  </a:lnTo>
                  <a:lnTo>
                    <a:pt x="1129" y="665"/>
                  </a:lnTo>
                  <a:lnTo>
                    <a:pt x="1079" y="665"/>
                  </a:lnTo>
                  <a:lnTo>
                    <a:pt x="1021" y="640"/>
                  </a:lnTo>
                  <a:lnTo>
                    <a:pt x="945" y="581"/>
                  </a:lnTo>
                  <a:lnTo>
                    <a:pt x="870" y="480"/>
                  </a:lnTo>
                  <a:lnTo>
                    <a:pt x="778" y="354"/>
                  </a:lnTo>
                  <a:lnTo>
                    <a:pt x="678" y="194"/>
                  </a:lnTo>
                  <a:lnTo>
                    <a:pt x="602" y="101"/>
                  </a:lnTo>
                  <a:lnTo>
                    <a:pt x="519" y="33"/>
                  </a:lnTo>
                  <a:lnTo>
                    <a:pt x="510" y="25"/>
                  </a:lnTo>
                  <a:lnTo>
                    <a:pt x="510" y="8"/>
                  </a:lnTo>
                  <a:lnTo>
                    <a:pt x="519" y="8"/>
                  </a:lnTo>
                  <a:lnTo>
                    <a:pt x="527" y="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399" name="Freeform 703"/>
            <p:cNvSpPr>
              <a:spLocks noEditPoints="1"/>
            </p:cNvSpPr>
            <p:nvPr/>
          </p:nvSpPr>
          <p:spPr bwMode="auto">
            <a:xfrm>
              <a:off x="23105" y="14515"/>
              <a:ext cx="1238" cy="1365"/>
            </a:xfrm>
            <a:custGeom>
              <a:avLst/>
              <a:gdLst/>
              <a:ahLst/>
              <a:cxnLst>
                <a:cxn ang="0">
                  <a:pos x="435" y="84"/>
                </a:cxn>
                <a:cxn ang="0">
                  <a:pos x="393" y="8"/>
                </a:cxn>
                <a:cxn ang="0">
                  <a:pos x="485" y="16"/>
                </a:cxn>
                <a:cxn ang="0">
                  <a:pos x="577" y="75"/>
                </a:cxn>
                <a:cxn ang="0">
                  <a:pos x="151" y="522"/>
                </a:cxn>
                <a:cxn ang="0">
                  <a:pos x="92" y="421"/>
                </a:cxn>
                <a:cxn ang="0">
                  <a:pos x="184" y="210"/>
                </a:cxn>
                <a:cxn ang="0">
                  <a:pos x="243" y="244"/>
                </a:cxn>
                <a:cxn ang="0">
                  <a:pos x="753" y="168"/>
                </a:cxn>
                <a:cxn ang="0">
                  <a:pos x="929" y="252"/>
                </a:cxn>
                <a:cxn ang="0">
                  <a:pos x="812" y="320"/>
                </a:cxn>
                <a:cxn ang="0">
                  <a:pos x="695" y="362"/>
                </a:cxn>
                <a:cxn ang="0">
                  <a:pos x="711" y="236"/>
                </a:cxn>
                <a:cxn ang="0">
                  <a:pos x="268" y="320"/>
                </a:cxn>
                <a:cxn ang="0">
                  <a:pos x="293" y="665"/>
                </a:cxn>
                <a:cxn ang="0">
                  <a:pos x="469" y="556"/>
                </a:cxn>
                <a:cxn ang="0">
                  <a:pos x="310" y="530"/>
                </a:cxn>
                <a:cxn ang="0">
                  <a:pos x="368" y="488"/>
                </a:cxn>
                <a:cxn ang="0">
                  <a:pos x="427" y="337"/>
                </a:cxn>
                <a:cxn ang="0">
                  <a:pos x="494" y="328"/>
                </a:cxn>
                <a:cxn ang="0">
                  <a:pos x="561" y="404"/>
                </a:cxn>
                <a:cxn ang="0">
                  <a:pos x="619" y="429"/>
                </a:cxn>
                <a:cxn ang="0">
                  <a:pos x="720" y="455"/>
                </a:cxn>
                <a:cxn ang="0">
                  <a:pos x="536" y="606"/>
                </a:cxn>
                <a:cxn ang="0">
                  <a:pos x="703" y="615"/>
                </a:cxn>
                <a:cxn ang="0">
                  <a:pos x="527" y="674"/>
                </a:cxn>
                <a:cxn ang="0">
                  <a:pos x="753" y="741"/>
                </a:cxn>
                <a:cxn ang="0">
                  <a:pos x="820" y="792"/>
                </a:cxn>
                <a:cxn ang="0">
                  <a:pos x="151" y="918"/>
                </a:cxn>
                <a:cxn ang="0">
                  <a:pos x="0" y="884"/>
                </a:cxn>
                <a:cxn ang="0">
                  <a:pos x="176" y="834"/>
                </a:cxn>
                <a:cxn ang="0">
                  <a:pos x="418" y="691"/>
                </a:cxn>
                <a:cxn ang="0">
                  <a:pos x="661" y="884"/>
                </a:cxn>
                <a:cxn ang="0">
                  <a:pos x="761" y="935"/>
                </a:cxn>
                <a:cxn ang="0">
                  <a:pos x="728" y="1070"/>
                </a:cxn>
                <a:cxn ang="0">
                  <a:pos x="703" y="1188"/>
                </a:cxn>
                <a:cxn ang="0">
                  <a:pos x="385" y="1222"/>
                </a:cxn>
                <a:cxn ang="0">
                  <a:pos x="352" y="1255"/>
                </a:cxn>
                <a:cxn ang="0">
                  <a:pos x="243" y="969"/>
                </a:cxn>
                <a:cxn ang="0">
                  <a:pos x="326" y="969"/>
                </a:cxn>
                <a:cxn ang="0">
                  <a:pos x="644" y="893"/>
                </a:cxn>
                <a:cxn ang="0">
                  <a:pos x="653" y="994"/>
                </a:cxn>
                <a:cxn ang="0">
                  <a:pos x="360" y="1070"/>
                </a:cxn>
                <a:cxn ang="0">
                  <a:pos x="879" y="404"/>
                </a:cxn>
                <a:cxn ang="0">
                  <a:pos x="954" y="421"/>
                </a:cxn>
                <a:cxn ang="0">
                  <a:pos x="979" y="598"/>
                </a:cxn>
                <a:cxn ang="0">
                  <a:pos x="920" y="927"/>
                </a:cxn>
                <a:cxn ang="0">
                  <a:pos x="904" y="682"/>
                </a:cxn>
                <a:cxn ang="0">
                  <a:pos x="1129" y="50"/>
                </a:cxn>
                <a:cxn ang="0">
                  <a:pos x="1238" y="143"/>
                </a:cxn>
                <a:cxn ang="0">
                  <a:pos x="1205" y="396"/>
                </a:cxn>
                <a:cxn ang="0">
                  <a:pos x="1230" y="1163"/>
                </a:cxn>
                <a:cxn ang="0">
                  <a:pos x="1146" y="1356"/>
                </a:cxn>
                <a:cxn ang="0">
                  <a:pos x="979" y="1188"/>
                </a:cxn>
                <a:cxn ang="0">
                  <a:pos x="1029" y="1163"/>
                </a:cxn>
                <a:cxn ang="0">
                  <a:pos x="1129" y="193"/>
                </a:cxn>
                <a:cxn ang="0">
                  <a:pos x="1088" y="50"/>
                </a:cxn>
              </a:cxnLst>
              <a:rect l="0" t="0" r="r" b="b"/>
              <a:pathLst>
                <a:path w="1238" h="1365">
                  <a:moveTo>
                    <a:pt x="561" y="168"/>
                  </a:moveTo>
                  <a:lnTo>
                    <a:pt x="544" y="168"/>
                  </a:lnTo>
                  <a:lnTo>
                    <a:pt x="527" y="160"/>
                  </a:lnTo>
                  <a:lnTo>
                    <a:pt x="519" y="151"/>
                  </a:lnTo>
                  <a:lnTo>
                    <a:pt x="435" y="84"/>
                  </a:lnTo>
                  <a:lnTo>
                    <a:pt x="410" y="67"/>
                  </a:lnTo>
                  <a:lnTo>
                    <a:pt x="393" y="50"/>
                  </a:lnTo>
                  <a:lnTo>
                    <a:pt x="385" y="33"/>
                  </a:lnTo>
                  <a:lnTo>
                    <a:pt x="385" y="16"/>
                  </a:lnTo>
                  <a:lnTo>
                    <a:pt x="393" y="8"/>
                  </a:lnTo>
                  <a:lnTo>
                    <a:pt x="402" y="8"/>
                  </a:lnTo>
                  <a:lnTo>
                    <a:pt x="410" y="0"/>
                  </a:lnTo>
                  <a:lnTo>
                    <a:pt x="427" y="0"/>
                  </a:lnTo>
                  <a:lnTo>
                    <a:pt x="452" y="8"/>
                  </a:lnTo>
                  <a:lnTo>
                    <a:pt x="485" y="16"/>
                  </a:lnTo>
                  <a:lnTo>
                    <a:pt x="527" y="33"/>
                  </a:lnTo>
                  <a:lnTo>
                    <a:pt x="536" y="33"/>
                  </a:lnTo>
                  <a:lnTo>
                    <a:pt x="552" y="50"/>
                  </a:lnTo>
                  <a:lnTo>
                    <a:pt x="569" y="59"/>
                  </a:lnTo>
                  <a:lnTo>
                    <a:pt x="577" y="75"/>
                  </a:lnTo>
                  <a:lnTo>
                    <a:pt x="586" y="101"/>
                  </a:lnTo>
                  <a:lnTo>
                    <a:pt x="594" y="134"/>
                  </a:lnTo>
                  <a:lnTo>
                    <a:pt x="577" y="168"/>
                  </a:lnTo>
                  <a:lnTo>
                    <a:pt x="561" y="168"/>
                  </a:lnTo>
                  <a:close/>
                  <a:moveTo>
                    <a:pt x="151" y="522"/>
                  </a:moveTo>
                  <a:lnTo>
                    <a:pt x="117" y="505"/>
                  </a:lnTo>
                  <a:lnTo>
                    <a:pt x="109" y="488"/>
                  </a:lnTo>
                  <a:lnTo>
                    <a:pt x="101" y="463"/>
                  </a:lnTo>
                  <a:lnTo>
                    <a:pt x="101" y="438"/>
                  </a:lnTo>
                  <a:lnTo>
                    <a:pt x="92" y="421"/>
                  </a:lnTo>
                  <a:lnTo>
                    <a:pt x="109" y="387"/>
                  </a:lnTo>
                  <a:lnTo>
                    <a:pt x="142" y="345"/>
                  </a:lnTo>
                  <a:lnTo>
                    <a:pt x="168" y="303"/>
                  </a:lnTo>
                  <a:lnTo>
                    <a:pt x="184" y="244"/>
                  </a:lnTo>
                  <a:lnTo>
                    <a:pt x="184" y="210"/>
                  </a:lnTo>
                  <a:lnTo>
                    <a:pt x="193" y="202"/>
                  </a:lnTo>
                  <a:lnTo>
                    <a:pt x="201" y="202"/>
                  </a:lnTo>
                  <a:lnTo>
                    <a:pt x="218" y="210"/>
                  </a:lnTo>
                  <a:lnTo>
                    <a:pt x="226" y="227"/>
                  </a:lnTo>
                  <a:lnTo>
                    <a:pt x="243" y="244"/>
                  </a:lnTo>
                  <a:lnTo>
                    <a:pt x="251" y="261"/>
                  </a:lnTo>
                  <a:lnTo>
                    <a:pt x="418" y="236"/>
                  </a:lnTo>
                  <a:lnTo>
                    <a:pt x="628" y="193"/>
                  </a:lnTo>
                  <a:lnTo>
                    <a:pt x="686" y="185"/>
                  </a:lnTo>
                  <a:lnTo>
                    <a:pt x="753" y="168"/>
                  </a:lnTo>
                  <a:lnTo>
                    <a:pt x="778" y="168"/>
                  </a:lnTo>
                  <a:lnTo>
                    <a:pt x="820" y="177"/>
                  </a:lnTo>
                  <a:lnTo>
                    <a:pt x="870" y="202"/>
                  </a:lnTo>
                  <a:lnTo>
                    <a:pt x="912" y="236"/>
                  </a:lnTo>
                  <a:lnTo>
                    <a:pt x="929" y="252"/>
                  </a:lnTo>
                  <a:lnTo>
                    <a:pt x="929" y="261"/>
                  </a:lnTo>
                  <a:lnTo>
                    <a:pt x="920" y="269"/>
                  </a:lnTo>
                  <a:lnTo>
                    <a:pt x="895" y="278"/>
                  </a:lnTo>
                  <a:lnTo>
                    <a:pt x="862" y="286"/>
                  </a:lnTo>
                  <a:lnTo>
                    <a:pt x="812" y="320"/>
                  </a:lnTo>
                  <a:lnTo>
                    <a:pt x="728" y="370"/>
                  </a:lnTo>
                  <a:lnTo>
                    <a:pt x="711" y="379"/>
                  </a:lnTo>
                  <a:lnTo>
                    <a:pt x="703" y="387"/>
                  </a:lnTo>
                  <a:lnTo>
                    <a:pt x="695" y="387"/>
                  </a:lnTo>
                  <a:lnTo>
                    <a:pt x="695" y="362"/>
                  </a:lnTo>
                  <a:lnTo>
                    <a:pt x="703" y="354"/>
                  </a:lnTo>
                  <a:lnTo>
                    <a:pt x="745" y="269"/>
                  </a:lnTo>
                  <a:lnTo>
                    <a:pt x="745" y="244"/>
                  </a:lnTo>
                  <a:lnTo>
                    <a:pt x="728" y="244"/>
                  </a:lnTo>
                  <a:lnTo>
                    <a:pt x="711" y="236"/>
                  </a:lnTo>
                  <a:lnTo>
                    <a:pt x="644" y="244"/>
                  </a:lnTo>
                  <a:lnTo>
                    <a:pt x="393" y="295"/>
                  </a:lnTo>
                  <a:lnTo>
                    <a:pt x="326" y="311"/>
                  </a:lnTo>
                  <a:lnTo>
                    <a:pt x="285" y="320"/>
                  </a:lnTo>
                  <a:lnTo>
                    <a:pt x="268" y="320"/>
                  </a:lnTo>
                  <a:lnTo>
                    <a:pt x="251" y="311"/>
                  </a:lnTo>
                  <a:lnTo>
                    <a:pt x="201" y="446"/>
                  </a:lnTo>
                  <a:lnTo>
                    <a:pt x="176" y="497"/>
                  </a:lnTo>
                  <a:lnTo>
                    <a:pt x="151" y="522"/>
                  </a:lnTo>
                  <a:close/>
                  <a:moveTo>
                    <a:pt x="293" y="665"/>
                  </a:moveTo>
                  <a:lnTo>
                    <a:pt x="301" y="657"/>
                  </a:lnTo>
                  <a:lnTo>
                    <a:pt x="335" y="648"/>
                  </a:lnTo>
                  <a:lnTo>
                    <a:pt x="385" y="640"/>
                  </a:lnTo>
                  <a:lnTo>
                    <a:pt x="469" y="632"/>
                  </a:lnTo>
                  <a:lnTo>
                    <a:pt x="469" y="556"/>
                  </a:lnTo>
                  <a:lnTo>
                    <a:pt x="460" y="530"/>
                  </a:lnTo>
                  <a:lnTo>
                    <a:pt x="444" y="530"/>
                  </a:lnTo>
                  <a:lnTo>
                    <a:pt x="427" y="539"/>
                  </a:lnTo>
                  <a:lnTo>
                    <a:pt x="343" y="539"/>
                  </a:lnTo>
                  <a:lnTo>
                    <a:pt x="310" y="530"/>
                  </a:lnTo>
                  <a:lnTo>
                    <a:pt x="293" y="522"/>
                  </a:lnTo>
                  <a:lnTo>
                    <a:pt x="285" y="514"/>
                  </a:lnTo>
                  <a:lnTo>
                    <a:pt x="293" y="505"/>
                  </a:lnTo>
                  <a:lnTo>
                    <a:pt x="318" y="497"/>
                  </a:lnTo>
                  <a:lnTo>
                    <a:pt x="368" y="488"/>
                  </a:lnTo>
                  <a:lnTo>
                    <a:pt x="460" y="471"/>
                  </a:lnTo>
                  <a:lnTo>
                    <a:pt x="460" y="421"/>
                  </a:lnTo>
                  <a:lnTo>
                    <a:pt x="452" y="404"/>
                  </a:lnTo>
                  <a:lnTo>
                    <a:pt x="435" y="354"/>
                  </a:lnTo>
                  <a:lnTo>
                    <a:pt x="427" y="337"/>
                  </a:lnTo>
                  <a:lnTo>
                    <a:pt x="427" y="328"/>
                  </a:lnTo>
                  <a:lnTo>
                    <a:pt x="435" y="328"/>
                  </a:lnTo>
                  <a:lnTo>
                    <a:pt x="452" y="320"/>
                  </a:lnTo>
                  <a:lnTo>
                    <a:pt x="469" y="328"/>
                  </a:lnTo>
                  <a:lnTo>
                    <a:pt x="494" y="328"/>
                  </a:lnTo>
                  <a:lnTo>
                    <a:pt x="519" y="337"/>
                  </a:lnTo>
                  <a:lnTo>
                    <a:pt x="536" y="354"/>
                  </a:lnTo>
                  <a:lnTo>
                    <a:pt x="552" y="362"/>
                  </a:lnTo>
                  <a:lnTo>
                    <a:pt x="561" y="379"/>
                  </a:lnTo>
                  <a:lnTo>
                    <a:pt x="561" y="404"/>
                  </a:lnTo>
                  <a:lnTo>
                    <a:pt x="552" y="413"/>
                  </a:lnTo>
                  <a:lnTo>
                    <a:pt x="552" y="429"/>
                  </a:lnTo>
                  <a:lnTo>
                    <a:pt x="544" y="446"/>
                  </a:lnTo>
                  <a:lnTo>
                    <a:pt x="586" y="438"/>
                  </a:lnTo>
                  <a:lnTo>
                    <a:pt x="619" y="429"/>
                  </a:lnTo>
                  <a:lnTo>
                    <a:pt x="644" y="421"/>
                  </a:lnTo>
                  <a:lnTo>
                    <a:pt x="695" y="421"/>
                  </a:lnTo>
                  <a:lnTo>
                    <a:pt x="711" y="429"/>
                  </a:lnTo>
                  <a:lnTo>
                    <a:pt x="728" y="446"/>
                  </a:lnTo>
                  <a:lnTo>
                    <a:pt x="720" y="455"/>
                  </a:lnTo>
                  <a:lnTo>
                    <a:pt x="720" y="463"/>
                  </a:lnTo>
                  <a:lnTo>
                    <a:pt x="695" y="471"/>
                  </a:lnTo>
                  <a:lnTo>
                    <a:pt x="636" y="488"/>
                  </a:lnTo>
                  <a:lnTo>
                    <a:pt x="536" y="514"/>
                  </a:lnTo>
                  <a:lnTo>
                    <a:pt x="536" y="606"/>
                  </a:lnTo>
                  <a:lnTo>
                    <a:pt x="586" y="598"/>
                  </a:lnTo>
                  <a:lnTo>
                    <a:pt x="619" y="589"/>
                  </a:lnTo>
                  <a:lnTo>
                    <a:pt x="661" y="589"/>
                  </a:lnTo>
                  <a:lnTo>
                    <a:pt x="695" y="606"/>
                  </a:lnTo>
                  <a:lnTo>
                    <a:pt x="703" y="615"/>
                  </a:lnTo>
                  <a:lnTo>
                    <a:pt x="703" y="623"/>
                  </a:lnTo>
                  <a:lnTo>
                    <a:pt x="695" y="632"/>
                  </a:lnTo>
                  <a:lnTo>
                    <a:pt x="661" y="648"/>
                  </a:lnTo>
                  <a:lnTo>
                    <a:pt x="602" y="657"/>
                  </a:lnTo>
                  <a:lnTo>
                    <a:pt x="527" y="674"/>
                  </a:lnTo>
                  <a:lnTo>
                    <a:pt x="527" y="783"/>
                  </a:lnTo>
                  <a:lnTo>
                    <a:pt x="594" y="766"/>
                  </a:lnTo>
                  <a:lnTo>
                    <a:pt x="653" y="758"/>
                  </a:lnTo>
                  <a:lnTo>
                    <a:pt x="703" y="741"/>
                  </a:lnTo>
                  <a:lnTo>
                    <a:pt x="753" y="741"/>
                  </a:lnTo>
                  <a:lnTo>
                    <a:pt x="770" y="750"/>
                  </a:lnTo>
                  <a:lnTo>
                    <a:pt x="795" y="750"/>
                  </a:lnTo>
                  <a:lnTo>
                    <a:pt x="803" y="766"/>
                  </a:lnTo>
                  <a:lnTo>
                    <a:pt x="820" y="775"/>
                  </a:lnTo>
                  <a:lnTo>
                    <a:pt x="820" y="792"/>
                  </a:lnTo>
                  <a:lnTo>
                    <a:pt x="812" y="800"/>
                  </a:lnTo>
                  <a:lnTo>
                    <a:pt x="795" y="809"/>
                  </a:lnTo>
                  <a:lnTo>
                    <a:pt x="569" y="834"/>
                  </a:lnTo>
                  <a:lnTo>
                    <a:pt x="385" y="859"/>
                  </a:lnTo>
                  <a:lnTo>
                    <a:pt x="151" y="918"/>
                  </a:lnTo>
                  <a:lnTo>
                    <a:pt x="101" y="927"/>
                  </a:lnTo>
                  <a:lnTo>
                    <a:pt x="67" y="927"/>
                  </a:lnTo>
                  <a:lnTo>
                    <a:pt x="42" y="910"/>
                  </a:lnTo>
                  <a:lnTo>
                    <a:pt x="17" y="901"/>
                  </a:lnTo>
                  <a:lnTo>
                    <a:pt x="0" y="884"/>
                  </a:lnTo>
                  <a:lnTo>
                    <a:pt x="0" y="859"/>
                  </a:lnTo>
                  <a:lnTo>
                    <a:pt x="9" y="851"/>
                  </a:lnTo>
                  <a:lnTo>
                    <a:pt x="42" y="842"/>
                  </a:lnTo>
                  <a:lnTo>
                    <a:pt x="92" y="842"/>
                  </a:lnTo>
                  <a:lnTo>
                    <a:pt x="176" y="834"/>
                  </a:lnTo>
                  <a:lnTo>
                    <a:pt x="301" y="817"/>
                  </a:lnTo>
                  <a:lnTo>
                    <a:pt x="469" y="792"/>
                  </a:lnTo>
                  <a:lnTo>
                    <a:pt x="469" y="682"/>
                  </a:lnTo>
                  <a:lnTo>
                    <a:pt x="460" y="682"/>
                  </a:lnTo>
                  <a:lnTo>
                    <a:pt x="418" y="691"/>
                  </a:lnTo>
                  <a:lnTo>
                    <a:pt x="385" y="699"/>
                  </a:lnTo>
                  <a:lnTo>
                    <a:pt x="318" y="682"/>
                  </a:lnTo>
                  <a:lnTo>
                    <a:pt x="301" y="674"/>
                  </a:lnTo>
                  <a:lnTo>
                    <a:pt x="293" y="665"/>
                  </a:lnTo>
                  <a:close/>
                  <a:moveTo>
                    <a:pt x="661" y="884"/>
                  </a:moveTo>
                  <a:lnTo>
                    <a:pt x="678" y="884"/>
                  </a:lnTo>
                  <a:lnTo>
                    <a:pt x="695" y="893"/>
                  </a:lnTo>
                  <a:lnTo>
                    <a:pt x="720" y="910"/>
                  </a:lnTo>
                  <a:lnTo>
                    <a:pt x="736" y="918"/>
                  </a:lnTo>
                  <a:lnTo>
                    <a:pt x="761" y="935"/>
                  </a:lnTo>
                  <a:lnTo>
                    <a:pt x="778" y="943"/>
                  </a:lnTo>
                  <a:lnTo>
                    <a:pt x="795" y="960"/>
                  </a:lnTo>
                  <a:lnTo>
                    <a:pt x="795" y="994"/>
                  </a:lnTo>
                  <a:lnTo>
                    <a:pt x="761" y="1028"/>
                  </a:lnTo>
                  <a:lnTo>
                    <a:pt x="728" y="1070"/>
                  </a:lnTo>
                  <a:lnTo>
                    <a:pt x="695" y="1146"/>
                  </a:lnTo>
                  <a:lnTo>
                    <a:pt x="711" y="1154"/>
                  </a:lnTo>
                  <a:lnTo>
                    <a:pt x="728" y="1171"/>
                  </a:lnTo>
                  <a:lnTo>
                    <a:pt x="720" y="1179"/>
                  </a:lnTo>
                  <a:lnTo>
                    <a:pt x="703" y="1188"/>
                  </a:lnTo>
                  <a:lnTo>
                    <a:pt x="577" y="1196"/>
                  </a:lnTo>
                  <a:lnTo>
                    <a:pt x="494" y="1205"/>
                  </a:lnTo>
                  <a:lnTo>
                    <a:pt x="444" y="1213"/>
                  </a:lnTo>
                  <a:lnTo>
                    <a:pt x="410" y="1222"/>
                  </a:lnTo>
                  <a:lnTo>
                    <a:pt x="385" y="1222"/>
                  </a:lnTo>
                  <a:lnTo>
                    <a:pt x="385" y="1247"/>
                  </a:lnTo>
                  <a:lnTo>
                    <a:pt x="377" y="1264"/>
                  </a:lnTo>
                  <a:lnTo>
                    <a:pt x="377" y="1272"/>
                  </a:lnTo>
                  <a:lnTo>
                    <a:pt x="368" y="1272"/>
                  </a:lnTo>
                  <a:lnTo>
                    <a:pt x="352" y="1255"/>
                  </a:lnTo>
                  <a:lnTo>
                    <a:pt x="318" y="1188"/>
                  </a:lnTo>
                  <a:lnTo>
                    <a:pt x="293" y="1095"/>
                  </a:lnTo>
                  <a:lnTo>
                    <a:pt x="268" y="1028"/>
                  </a:lnTo>
                  <a:lnTo>
                    <a:pt x="251" y="994"/>
                  </a:lnTo>
                  <a:lnTo>
                    <a:pt x="243" y="969"/>
                  </a:lnTo>
                  <a:lnTo>
                    <a:pt x="243" y="960"/>
                  </a:lnTo>
                  <a:lnTo>
                    <a:pt x="251" y="960"/>
                  </a:lnTo>
                  <a:lnTo>
                    <a:pt x="260" y="952"/>
                  </a:lnTo>
                  <a:lnTo>
                    <a:pt x="276" y="952"/>
                  </a:lnTo>
                  <a:lnTo>
                    <a:pt x="326" y="969"/>
                  </a:lnTo>
                  <a:lnTo>
                    <a:pt x="444" y="943"/>
                  </a:lnTo>
                  <a:lnTo>
                    <a:pt x="527" y="927"/>
                  </a:lnTo>
                  <a:lnTo>
                    <a:pt x="586" y="910"/>
                  </a:lnTo>
                  <a:lnTo>
                    <a:pt x="619" y="901"/>
                  </a:lnTo>
                  <a:lnTo>
                    <a:pt x="644" y="893"/>
                  </a:lnTo>
                  <a:lnTo>
                    <a:pt x="661" y="884"/>
                  </a:lnTo>
                  <a:close/>
                  <a:moveTo>
                    <a:pt x="602" y="1120"/>
                  </a:moveTo>
                  <a:lnTo>
                    <a:pt x="619" y="1120"/>
                  </a:lnTo>
                  <a:lnTo>
                    <a:pt x="644" y="1045"/>
                  </a:lnTo>
                  <a:lnTo>
                    <a:pt x="653" y="994"/>
                  </a:lnTo>
                  <a:lnTo>
                    <a:pt x="644" y="960"/>
                  </a:lnTo>
                  <a:lnTo>
                    <a:pt x="602" y="960"/>
                  </a:lnTo>
                  <a:lnTo>
                    <a:pt x="360" y="1011"/>
                  </a:lnTo>
                  <a:lnTo>
                    <a:pt x="352" y="1011"/>
                  </a:lnTo>
                  <a:lnTo>
                    <a:pt x="360" y="1070"/>
                  </a:lnTo>
                  <a:lnTo>
                    <a:pt x="385" y="1171"/>
                  </a:lnTo>
                  <a:lnTo>
                    <a:pt x="485" y="1154"/>
                  </a:lnTo>
                  <a:lnTo>
                    <a:pt x="602" y="1120"/>
                  </a:lnTo>
                  <a:close/>
                  <a:moveTo>
                    <a:pt x="879" y="421"/>
                  </a:moveTo>
                  <a:lnTo>
                    <a:pt x="879" y="404"/>
                  </a:lnTo>
                  <a:lnTo>
                    <a:pt x="895" y="396"/>
                  </a:lnTo>
                  <a:lnTo>
                    <a:pt x="904" y="396"/>
                  </a:lnTo>
                  <a:lnTo>
                    <a:pt x="920" y="404"/>
                  </a:lnTo>
                  <a:lnTo>
                    <a:pt x="937" y="404"/>
                  </a:lnTo>
                  <a:lnTo>
                    <a:pt x="954" y="421"/>
                  </a:lnTo>
                  <a:lnTo>
                    <a:pt x="971" y="429"/>
                  </a:lnTo>
                  <a:lnTo>
                    <a:pt x="996" y="455"/>
                  </a:lnTo>
                  <a:lnTo>
                    <a:pt x="996" y="488"/>
                  </a:lnTo>
                  <a:lnTo>
                    <a:pt x="987" y="530"/>
                  </a:lnTo>
                  <a:lnTo>
                    <a:pt x="979" y="598"/>
                  </a:lnTo>
                  <a:lnTo>
                    <a:pt x="979" y="851"/>
                  </a:lnTo>
                  <a:lnTo>
                    <a:pt x="962" y="893"/>
                  </a:lnTo>
                  <a:lnTo>
                    <a:pt x="945" y="927"/>
                  </a:lnTo>
                  <a:lnTo>
                    <a:pt x="937" y="935"/>
                  </a:lnTo>
                  <a:lnTo>
                    <a:pt x="920" y="927"/>
                  </a:lnTo>
                  <a:lnTo>
                    <a:pt x="895" y="901"/>
                  </a:lnTo>
                  <a:lnTo>
                    <a:pt x="887" y="884"/>
                  </a:lnTo>
                  <a:lnTo>
                    <a:pt x="887" y="817"/>
                  </a:lnTo>
                  <a:lnTo>
                    <a:pt x="895" y="758"/>
                  </a:lnTo>
                  <a:lnTo>
                    <a:pt x="904" y="682"/>
                  </a:lnTo>
                  <a:lnTo>
                    <a:pt x="904" y="522"/>
                  </a:lnTo>
                  <a:lnTo>
                    <a:pt x="895" y="471"/>
                  </a:lnTo>
                  <a:lnTo>
                    <a:pt x="879" y="421"/>
                  </a:lnTo>
                  <a:close/>
                  <a:moveTo>
                    <a:pt x="1113" y="50"/>
                  </a:moveTo>
                  <a:lnTo>
                    <a:pt x="1129" y="50"/>
                  </a:lnTo>
                  <a:lnTo>
                    <a:pt x="1146" y="59"/>
                  </a:lnTo>
                  <a:lnTo>
                    <a:pt x="1196" y="75"/>
                  </a:lnTo>
                  <a:lnTo>
                    <a:pt x="1221" y="92"/>
                  </a:lnTo>
                  <a:lnTo>
                    <a:pt x="1238" y="126"/>
                  </a:lnTo>
                  <a:lnTo>
                    <a:pt x="1238" y="143"/>
                  </a:lnTo>
                  <a:lnTo>
                    <a:pt x="1230" y="151"/>
                  </a:lnTo>
                  <a:lnTo>
                    <a:pt x="1230" y="177"/>
                  </a:lnTo>
                  <a:lnTo>
                    <a:pt x="1221" y="219"/>
                  </a:lnTo>
                  <a:lnTo>
                    <a:pt x="1213" y="286"/>
                  </a:lnTo>
                  <a:lnTo>
                    <a:pt x="1205" y="396"/>
                  </a:lnTo>
                  <a:lnTo>
                    <a:pt x="1205" y="750"/>
                  </a:lnTo>
                  <a:lnTo>
                    <a:pt x="1213" y="901"/>
                  </a:lnTo>
                  <a:lnTo>
                    <a:pt x="1221" y="1019"/>
                  </a:lnTo>
                  <a:lnTo>
                    <a:pt x="1221" y="1104"/>
                  </a:lnTo>
                  <a:lnTo>
                    <a:pt x="1230" y="1163"/>
                  </a:lnTo>
                  <a:lnTo>
                    <a:pt x="1221" y="1230"/>
                  </a:lnTo>
                  <a:lnTo>
                    <a:pt x="1205" y="1297"/>
                  </a:lnTo>
                  <a:lnTo>
                    <a:pt x="1188" y="1340"/>
                  </a:lnTo>
                  <a:lnTo>
                    <a:pt x="1163" y="1365"/>
                  </a:lnTo>
                  <a:lnTo>
                    <a:pt x="1146" y="1356"/>
                  </a:lnTo>
                  <a:lnTo>
                    <a:pt x="1129" y="1340"/>
                  </a:lnTo>
                  <a:lnTo>
                    <a:pt x="1113" y="1314"/>
                  </a:lnTo>
                  <a:lnTo>
                    <a:pt x="1071" y="1264"/>
                  </a:lnTo>
                  <a:lnTo>
                    <a:pt x="1021" y="1222"/>
                  </a:lnTo>
                  <a:lnTo>
                    <a:pt x="979" y="1188"/>
                  </a:lnTo>
                  <a:lnTo>
                    <a:pt x="962" y="1163"/>
                  </a:lnTo>
                  <a:lnTo>
                    <a:pt x="962" y="1154"/>
                  </a:lnTo>
                  <a:lnTo>
                    <a:pt x="979" y="1154"/>
                  </a:lnTo>
                  <a:lnTo>
                    <a:pt x="1004" y="1163"/>
                  </a:lnTo>
                  <a:lnTo>
                    <a:pt x="1029" y="1163"/>
                  </a:lnTo>
                  <a:lnTo>
                    <a:pt x="1054" y="1171"/>
                  </a:lnTo>
                  <a:lnTo>
                    <a:pt x="1104" y="1171"/>
                  </a:lnTo>
                  <a:lnTo>
                    <a:pt x="1121" y="1154"/>
                  </a:lnTo>
                  <a:lnTo>
                    <a:pt x="1129" y="1137"/>
                  </a:lnTo>
                  <a:lnTo>
                    <a:pt x="1129" y="193"/>
                  </a:lnTo>
                  <a:lnTo>
                    <a:pt x="1121" y="160"/>
                  </a:lnTo>
                  <a:lnTo>
                    <a:pt x="1104" y="109"/>
                  </a:lnTo>
                  <a:lnTo>
                    <a:pt x="1079" y="84"/>
                  </a:lnTo>
                  <a:lnTo>
                    <a:pt x="1079" y="59"/>
                  </a:lnTo>
                  <a:lnTo>
                    <a:pt x="1088" y="50"/>
                  </a:lnTo>
                  <a:lnTo>
                    <a:pt x="1113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00" name="Freeform 704"/>
            <p:cNvSpPr>
              <a:spLocks noEditPoints="1"/>
            </p:cNvSpPr>
            <p:nvPr/>
          </p:nvSpPr>
          <p:spPr bwMode="auto">
            <a:xfrm>
              <a:off x="24745" y="14506"/>
              <a:ext cx="1405" cy="1399"/>
            </a:xfrm>
            <a:custGeom>
              <a:avLst/>
              <a:gdLst/>
              <a:ahLst/>
              <a:cxnLst>
                <a:cxn ang="0">
                  <a:pos x="200" y="447"/>
                </a:cxn>
                <a:cxn ang="0">
                  <a:pos x="384" y="312"/>
                </a:cxn>
                <a:cxn ang="0">
                  <a:pos x="493" y="354"/>
                </a:cxn>
                <a:cxn ang="0">
                  <a:pos x="301" y="624"/>
                </a:cxn>
                <a:cxn ang="0">
                  <a:pos x="410" y="683"/>
                </a:cxn>
                <a:cxn ang="0">
                  <a:pos x="468" y="657"/>
                </a:cxn>
                <a:cxn ang="0">
                  <a:pos x="451" y="759"/>
                </a:cxn>
                <a:cxn ang="0">
                  <a:pos x="192" y="826"/>
                </a:cxn>
                <a:cxn ang="0">
                  <a:pos x="142" y="733"/>
                </a:cxn>
                <a:cxn ang="0">
                  <a:pos x="108" y="573"/>
                </a:cxn>
                <a:cxn ang="0">
                  <a:pos x="108" y="464"/>
                </a:cxn>
                <a:cxn ang="0">
                  <a:pos x="259" y="93"/>
                </a:cxn>
                <a:cxn ang="0">
                  <a:pos x="384" y="152"/>
                </a:cxn>
                <a:cxn ang="0">
                  <a:pos x="41" y="927"/>
                </a:cxn>
                <a:cxn ang="0">
                  <a:pos x="150" y="1146"/>
                </a:cxn>
                <a:cxn ang="0">
                  <a:pos x="75" y="1146"/>
                </a:cxn>
                <a:cxn ang="0">
                  <a:pos x="259" y="1028"/>
                </a:cxn>
                <a:cxn ang="0">
                  <a:pos x="242" y="902"/>
                </a:cxn>
                <a:cxn ang="0">
                  <a:pos x="460" y="919"/>
                </a:cxn>
                <a:cxn ang="0">
                  <a:pos x="351" y="860"/>
                </a:cxn>
                <a:cxn ang="0">
                  <a:pos x="435" y="868"/>
                </a:cxn>
                <a:cxn ang="0">
                  <a:pos x="769" y="809"/>
                </a:cxn>
                <a:cxn ang="0">
                  <a:pos x="644" y="1054"/>
                </a:cxn>
                <a:cxn ang="0">
                  <a:pos x="384" y="1231"/>
                </a:cxn>
                <a:cxn ang="0">
                  <a:pos x="669" y="843"/>
                </a:cxn>
                <a:cxn ang="0">
                  <a:pos x="518" y="868"/>
                </a:cxn>
                <a:cxn ang="0">
                  <a:pos x="635" y="801"/>
                </a:cxn>
                <a:cxn ang="0">
                  <a:pos x="1330" y="1180"/>
                </a:cxn>
                <a:cxn ang="0">
                  <a:pos x="1012" y="1037"/>
                </a:cxn>
                <a:cxn ang="0">
                  <a:pos x="870" y="1365"/>
                </a:cxn>
                <a:cxn ang="0">
                  <a:pos x="719" y="1281"/>
                </a:cxn>
                <a:cxn ang="0">
                  <a:pos x="794" y="1222"/>
                </a:cxn>
                <a:cxn ang="0">
                  <a:pos x="786" y="691"/>
                </a:cxn>
                <a:cxn ang="0">
                  <a:pos x="694" y="700"/>
                </a:cxn>
                <a:cxn ang="0">
                  <a:pos x="644" y="607"/>
                </a:cxn>
                <a:cxn ang="0">
                  <a:pos x="568" y="320"/>
                </a:cxn>
                <a:cxn ang="0">
                  <a:pos x="677" y="329"/>
                </a:cxn>
                <a:cxn ang="0">
                  <a:pos x="752" y="25"/>
                </a:cxn>
                <a:cxn ang="0">
                  <a:pos x="853" y="9"/>
                </a:cxn>
                <a:cxn ang="0">
                  <a:pos x="853" y="135"/>
                </a:cxn>
                <a:cxn ang="0">
                  <a:pos x="995" y="261"/>
                </a:cxn>
                <a:cxn ang="0">
                  <a:pos x="1146" y="396"/>
                </a:cxn>
                <a:cxn ang="0">
                  <a:pos x="995" y="691"/>
                </a:cxn>
                <a:cxn ang="0">
                  <a:pos x="903" y="759"/>
                </a:cxn>
                <a:cxn ang="0">
                  <a:pos x="1104" y="700"/>
                </a:cxn>
                <a:cxn ang="0">
                  <a:pos x="1187" y="674"/>
                </a:cxn>
                <a:cxn ang="0">
                  <a:pos x="1204" y="759"/>
                </a:cxn>
                <a:cxn ang="0">
                  <a:pos x="1330" y="1121"/>
                </a:cxn>
                <a:cxn ang="0">
                  <a:pos x="1012" y="506"/>
                </a:cxn>
                <a:cxn ang="0">
                  <a:pos x="953" y="320"/>
                </a:cxn>
                <a:cxn ang="0">
                  <a:pos x="669" y="413"/>
                </a:cxn>
                <a:cxn ang="0">
                  <a:pos x="903" y="438"/>
                </a:cxn>
                <a:cxn ang="0">
                  <a:pos x="936" y="497"/>
                </a:cxn>
                <a:cxn ang="0">
                  <a:pos x="711" y="624"/>
                </a:cxn>
              </a:cxnLst>
              <a:rect l="0" t="0" r="r" b="b"/>
              <a:pathLst>
                <a:path w="1405" h="1399">
                  <a:moveTo>
                    <a:pt x="384" y="152"/>
                  </a:moveTo>
                  <a:lnTo>
                    <a:pt x="384" y="169"/>
                  </a:lnTo>
                  <a:lnTo>
                    <a:pt x="359" y="194"/>
                  </a:lnTo>
                  <a:lnTo>
                    <a:pt x="326" y="245"/>
                  </a:lnTo>
                  <a:lnTo>
                    <a:pt x="267" y="329"/>
                  </a:lnTo>
                  <a:lnTo>
                    <a:pt x="200" y="447"/>
                  </a:lnTo>
                  <a:lnTo>
                    <a:pt x="192" y="455"/>
                  </a:lnTo>
                  <a:lnTo>
                    <a:pt x="192" y="472"/>
                  </a:lnTo>
                  <a:lnTo>
                    <a:pt x="343" y="472"/>
                  </a:lnTo>
                  <a:lnTo>
                    <a:pt x="376" y="379"/>
                  </a:lnTo>
                  <a:lnTo>
                    <a:pt x="384" y="329"/>
                  </a:lnTo>
                  <a:lnTo>
                    <a:pt x="384" y="312"/>
                  </a:lnTo>
                  <a:lnTo>
                    <a:pt x="393" y="304"/>
                  </a:lnTo>
                  <a:lnTo>
                    <a:pt x="426" y="304"/>
                  </a:lnTo>
                  <a:lnTo>
                    <a:pt x="443" y="312"/>
                  </a:lnTo>
                  <a:lnTo>
                    <a:pt x="460" y="329"/>
                  </a:lnTo>
                  <a:lnTo>
                    <a:pt x="476" y="337"/>
                  </a:lnTo>
                  <a:lnTo>
                    <a:pt x="493" y="354"/>
                  </a:lnTo>
                  <a:lnTo>
                    <a:pt x="493" y="371"/>
                  </a:lnTo>
                  <a:lnTo>
                    <a:pt x="502" y="388"/>
                  </a:lnTo>
                  <a:lnTo>
                    <a:pt x="460" y="430"/>
                  </a:lnTo>
                  <a:lnTo>
                    <a:pt x="410" y="489"/>
                  </a:lnTo>
                  <a:lnTo>
                    <a:pt x="351" y="556"/>
                  </a:lnTo>
                  <a:lnTo>
                    <a:pt x="301" y="624"/>
                  </a:lnTo>
                  <a:lnTo>
                    <a:pt x="259" y="674"/>
                  </a:lnTo>
                  <a:lnTo>
                    <a:pt x="234" y="708"/>
                  </a:lnTo>
                  <a:lnTo>
                    <a:pt x="226" y="716"/>
                  </a:lnTo>
                  <a:lnTo>
                    <a:pt x="226" y="725"/>
                  </a:lnTo>
                  <a:lnTo>
                    <a:pt x="242" y="725"/>
                  </a:lnTo>
                  <a:lnTo>
                    <a:pt x="410" y="683"/>
                  </a:lnTo>
                  <a:lnTo>
                    <a:pt x="401" y="657"/>
                  </a:lnTo>
                  <a:lnTo>
                    <a:pt x="393" y="641"/>
                  </a:lnTo>
                  <a:lnTo>
                    <a:pt x="393" y="615"/>
                  </a:lnTo>
                  <a:lnTo>
                    <a:pt x="418" y="615"/>
                  </a:lnTo>
                  <a:lnTo>
                    <a:pt x="435" y="624"/>
                  </a:lnTo>
                  <a:lnTo>
                    <a:pt x="468" y="657"/>
                  </a:lnTo>
                  <a:lnTo>
                    <a:pt x="476" y="674"/>
                  </a:lnTo>
                  <a:lnTo>
                    <a:pt x="493" y="700"/>
                  </a:lnTo>
                  <a:lnTo>
                    <a:pt x="493" y="725"/>
                  </a:lnTo>
                  <a:lnTo>
                    <a:pt x="485" y="742"/>
                  </a:lnTo>
                  <a:lnTo>
                    <a:pt x="468" y="759"/>
                  </a:lnTo>
                  <a:lnTo>
                    <a:pt x="451" y="759"/>
                  </a:lnTo>
                  <a:lnTo>
                    <a:pt x="443" y="750"/>
                  </a:lnTo>
                  <a:lnTo>
                    <a:pt x="435" y="733"/>
                  </a:lnTo>
                  <a:lnTo>
                    <a:pt x="418" y="708"/>
                  </a:lnTo>
                  <a:lnTo>
                    <a:pt x="309" y="750"/>
                  </a:lnTo>
                  <a:lnTo>
                    <a:pt x="234" y="792"/>
                  </a:lnTo>
                  <a:lnTo>
                    <a:pt x="192" y="826"/>
                  </a:lnTo>
                  <a:lnTo>
                    <a:pt x="167" y="834"/>
                  </a:lnTo>
                  <a:lnTo>
                    <a:pt x="142" y="834"/>
                  </a:lnTo>
                  <a:lnTo>
                    <a:pt x="108" y="801"/>
                  </a:lnTo>
                  <a:lnTo>
                    <a:pt x="100" y="784"/>
                  </a:lnTo>
                  <a:lnTo>
                    <a:pt x="100" y="775"/>
                  </a:lnTo>
                  <a:lnTo>
                    <a:pt x="142" y="733"/>
                  </a:lnTo>
                  <a:lnTo>
                    <a:pt x="226" y="624"/>
                  </a:lnTo>
                  <a:lnTo>
                    <a:pt x="284" y="556"/>
                  </a:lnTo>
                  <a:lnTo>
                    <a:pt x="309" y="514"/>
                  </a:lnTo>
                  <a:lnTo>
                    <a:pt x="217" y="539"/>
                  </a:lnTo>
                  <a:lnTo>
                    <a:pt x="142" y="573"/>
                  </a:lnTo>
                  <a:lnTo>
                    <a:pt x="108" y="573"/>
                  </a:lnTo>
                  <a:lnTo>
                    <a:pt x="83" y="548"/>
                  </a:lnTo>
                  <a:lnTo>
                    <a:pt x="75" y="531"/>
                  </a:lnTo>
                  <a:lnTo>
                    <a:pt x="75" y="497"/>
                  </a:lnTo>
                  <a:lnTo>
                    <a:pt x="83" y="489"/>
                  </a:lnTo>
                  <a:lnTo>
                    <a:pt x="92" y="472"/>
                  </a:lnTo>
                  <a:lnTo>
                    <a:pt x="108" y="464"/>
                  </a:lnTo>
                  <a:lnTo>
                    <a:pt x="125" y="438"/>
                  </a:lnTo>
                  <a:lnTo>
                    <a:pt x="150" y="413"/>
                  </a:lnTo>
                  <a:lnTo>
                    <a:pt x="209" y="287"/>
                  </a:lnTo>
                  <a:lnTo>
                    <a:pt x="251" y="186"/>
                  </a:lnTo>
                  <a:lnTo>
                    <a:pt x="259" y="118"/>
                  </a:lnTo>
                  <a:lnTo>
                    <a:pt x="259" y="93"/>
                  </a:lnTo>
                  <a:lnTo>
                    <a:pt x="251" y="84"/>
                  </a:lnTo>
                  <a:lnTo>
                    <a:pt x="267" y="68"/>
                  </a:lnTo>
                  <a:lnTo>
                    <a:pt x="301" y="68"/>
                  </a:lnTo>
                  <a:lnTo>
                    <a:pt x="318" y="76"/>
                  </a:lnTo>
                  <a:lnTo>
                    <a:pt x="376" y="135"/>
                  </a:lnTo>
                  <a:lnTo>
                    <a:pt x="384" y="152"/>
                  </a:lnTo>
                  <a:close/>
                  <a:moveTo>
                    <a:pt x="16" y="986"/>
                  </a:moveTo>
                  <a:lnTo>
                    <a:pt x="8" y="961"/>
                  </a:lnTo>
                  <a:lnTo>
                    <a:pt x="0" y="944"/>
                  </a:lnTo>
                  <a:lnTo>
                    <a:pt x="0" y="927"/>
                  </a:lnTo>
                  <a:lnTo>
                    <a:pt x="16" y="910"/>
                  </a:lnTo>
                  <a:lnTo>
                    <a:pt x="41" y="927"/>
                  </a:lnTo>
                  <a:lnTo>
                    <a:pt x="75" y="961"/>
                  </a:lnTo>
                  <a:lnTo>
                    <a:pt x="108" y="1003"/>
                  </a:lnTo>
                  <a:lnTo>
                    <a:pt x="142" y="1054"/>
                  </a:lnTo>
                  <a:lnTo>
                    <a:pt x="159" y="1104"/>
                  </a:lnTo>
                  <a:lnTo>
                    <a:pt x="159" y="1113"/>
                  </a:lnTo>
                  <a:lnTo>
                    <a:pt x="150" y="1146"/>
                  </a:lnTo>
                  <a:lnTo>
                    <a:pt x="125" y="1172"/>
                  </a:lnTo>
                  <a:lnTo>
                    <a:pt x="108" y="1180"/>
                  </a:lnTo>
                  <a:lnTo>
                    <a:pt x="100" y="1172"/>
                  </a:lnTo>
                  <a:lnTo>
                    <a:pt x="92" y="1172"/>
                  </a:lnTo>
                  <a:lnTo>
                    <a:pt x="83" y="1163"/>
                  </a:lnTo>
                  <a:lnTo>
                    <a:pt x="75" y="1146"/>
                  </a:lnTo>
                  <a:lnTo>
                    <a:pt x="75" y="1138"/>
                  </a:lnTo>
                  <a:lnTo>
                    <a:pt x="16" y="986"/>
                  </a:lnTo>
                  <a:close/>
                  <a:moveTo>
                    <a:pt x="326" y="1003"/>
                  </a:moveTo>
                  <a:lnTo>
                    <a:pt x="309" y="1037"/>
                  </a:lnTo>
                  <a:lnTo>
                    <a:pt x="292" y="1045"/>
                  </a:lnTo>
                  <a:lnTo>
                    <a:pt x="259" y="1028"/>
                  </a:lnTo>
                  <a:lnTo>
                    <a:pt x="226" y="978"/>
                  </a:lnTo>
                  <a:lnTo>
                    <a:pt x="217" y="952"/>
                  </a:lnTo>
                  <a:lnTo>
                    <a:pt x="200" y="919"/>
                  </a:lnTo>
                  <a:lnTo>
                    <a:pt x="200" y="893"/>
                  </a:lnTo>
                  <a:lnTo>
                    <a:pt x="226" y="893"/>
                  </a:lnTo>
                  <a:lnTo>
                    <a:pt x="242" y="902"/>
                  </a:lnTo>
                  <a:lnTo>
                    <a:pt x="259" y="919"/>
                  </a:lnTo>
                  <a:lnTo>
                    <a:pt x="284" y="936"/>
                  </a:lnTo>
                  <a:lnTo>
                    <a:pt x="301" y="952"/>
                  </a:lnTo>
                  <a:lnTo>
                    <a:pt x="318" y="978"/>
                  </a:lnTo>
                  <a:lnTo>
                    <a:pt x="326" y="1003"/>
                  </a:lnTo>
                  <a:close/>
                  <a:moveTo>
                    <a:pt x="460" y="919"/>
                  </a:moveTo>
                  <a:lnTo>
                    <a:pt x="451" y="944"/>
                  </a:lnTo>
                  <a:lnTo>
                    <a:pt x="435" y="961"/>
                  </a:lnTo>
                  <a:lnTo>
                    <a:pt x="418" y="952"/>
                  </a:lnTo>
                  <a:lnTo>
                    <a:pt x="376" y="910"/>
                  </a:lnTo>
                  <a:lnTo>
                    <a:pt x="368" y="885"/>
                  </a:lnTo>
                  <a:lnTo>
                    <a:pt x="351" y="860"/>
                  </a:lnTo>
                  <a:lnTo>
                    <a:pt x="343" y="843"/>
                  </a:lnTo>
                  <a:lnTo>
                    <a:pt x="343" y="818"/>
                  </a:lnTo>
                  <a:lnTo>
                    <a:pt x="359" y="818"/>
                  </a:lnTo>
                  <a:lnTo>
                    <a:pt x="376" y="826"/>
                  </a:lnTo>
                  <a:lnTo>
                    <a:pt x="401" y="834"/>
                  </a:lnTo>
                  <a:lnTo>
                    <a:pt x="435" y="868"/>
                  </a:lnTo>
                  <a:lnTo>
                    <a:pt x="451" y="893"/>
                  </a:lnTo>
                  <a:lnTo>
                    <a:pt x="460" y="919"/>
                  </a:lnTo>
                  <a:close/>
                  <a:moveTo>
                    <a:pt x="702" y="784"/>
                  </a:moveTo>
                  <a:lnTo>
                    <a:pt x="711" y="784"/>
                  </a:lnTo>
                  <a:lnTo>
                    <a:pt x="744" y="801"/>
                  </a:lnTo>
                  <a:lnTo>
                    <a:pt x="769" y="809"/>
                  </a:lnTo>
                  <a:lnTo>
                    <a:pt x="786" y="826"/>
                  </a:lnTo>
                  <a:lnTo>
                    <a:pt x="786" y="834"/>
                  </a:lnTo>
                  <a:lnTo>
                    <a:pt x="778" y="843"/>
                  </a:lnTo>
                  <a:lnTo>
                    <a:pt x="744" y="893"/>
                  </a:lnTo>
                  <a:lnTo>
                    <a:pt x="702" y="969"/>
                  </a:lnTo>
                  <a:lnTo>
                    <a:pt x="644" y="1054"/>
                  </a:lnTo>
                  <a:lnTo>
                    <a:pt x="585" y="1121"/>
                  </a:lnTo>
                  <a:lnTo>
                    <a:pt x="502" y="1188"/>
                  </a:lnTo>
                  <a:lnTo>
                    <a:pt x="426" y="1231"/>
                  </a:lnTo>
                  <a:lnTo>
                    <a:pt x="384" y="1247"/>
                  </a:lnTo>
                  <a:lnTo>
                    <a:pt x="368" y="1247"/>
                  </a:lnTo>
                  <a:lnTo>
                    <a:pt x="384" y="1231"/>
                  </a:lnTo>
                  <a:lnTo>
                    <a:pt x="435" y="1188"/>
                  </a:lnTo>
                  <a:lnTo>
                    <a:pt x="510" y="1121"/>
                  </a:lnTo>
                  <a:lnTo>
                    <a:pt x="585" y="1020"/>
                  </a:lnTo>
                  <a:lnTo>
                    <a:pt x="660" y="877"/>
                  </a:lnTo>
                  <a:lnTo>
                    <a:pt x="669" y="860"/>
                  </a:lnTo>
                  <a:lnTo>
                    <a:pt x="669" y="843"/>
                  </a:lnTo>
                  <a:lnTo>
                    <a:pt x="644" y="851"/>
                  </a:lnTo>
                  <a:lnTo>
                    <a:pt x="619" y="868"/>
                  </a:lnTo>
                  <a:lnTo>
                    <a:pt x="594" y="877"/>
                  </a:lnTo>
                  <a:lnTo>
                    <a:pt x="560" y="877"/>
                  </a:lnTo>
                  <a:lnTo>
                    <a:pt x="543" y="868"/>
                  </a:lnTo>
                  <a:lnTo>
                    <a:pt x="518" y="868"/>
                  </a:lnTo>
                  <a:lnTo>
                    <a:pt x="502" y="860"/>
                  </a:lnTo>
                  <a:lnTo>
                    <a:pt x="493" y="851"/>
                  </a:lnTo>
                  <a:lnTo>
                    <a:pt x="493" y="834"/>
                  </a:lnTo>
                  <a:lnTo>
                    <a:pt x="502" y="826"/>
                  </a:lnTo>
                  <a:lnTo>
                    <a:pt x="585" y="818"/>
                  </a:lnTo>
                  <a:lnTo>
                    <a:pt x="635" y="801"/>
                  </a:lnTo>
                  <a:lnTo>
                    <a:pt x="669" y="792"/>
                  </a:lnTo>
                  <a:lnTo>
                    <a:pt x="686" y="784"/>
                  </a:lnTo>
                  <a:lnTo>
                    <a:pt x="702" y="784"/>
                  </a:lnTo>
                  <a:close/>
                  <a:moveTo>
                    <a:pt x="1405" y="1155"/>
                  </a:moveTo>
                  <a:lnTo>
                    <a:pt x="1380" y="1172"/>
                  </a:lnTo>
                  <a:lnTo>
                    <a:pt x="1330" y="1180"/>
                  </a:lnTo>
                  <a:lnTo>
                    <a:pt x="1271" y="1197"/>
                  </a:lnTo>
                  <a:lnTo>
                    <a:pt x="1221" y="1197"/>
                  </a:lnTo>
                  <a:lnTo>
                    <a:pt x="1196" y="1205"/>
                  </a:lnTo>
                  <a:lnTo>
                    <a:pt x="1171" y="1197"/>
                  </a:lnTo>
                  <a:lnTo>
                    <a:pt x="1146" y="1180"/>
                  </a:lnTo>
                  <a:lnTo>
                    <a:pt x="1012" y="1037"/>
                  </a:lnTo>
                  <a:lnTo>
                    <a:pt x="895" y="893"/>
                  </a:lnTo>
                  <a:lnTo>
                    <a:pt x="895" y="1045"/>
                  </a:lnTo>
                  <a:lnTo>
                    <a:pt x="903" y="1138"/>
                  </a:lnTo>
                  <a:lnTo>
                    <a:pt x="903" y="1247"/>
                  </a:lnTo>
                  <a:lnTo>
                    <a:pt x="895" y="1323"/>
                  </a:lnTo>
                  <a:lnTo>
                    <a:pt x="870" y="1365"/>
                  </a:lnTo>
                  <a:lnTo>
                    <a:pt x="844" y="1391"/>
                  </a:lnTo>
                  <a:lnTo>
                    <a:pt x="828" y="1399"/>
                  </a:lnTo>
                  <a:lnTo>
                    <a:pt x="811" y="1391"/>
                  </a:lnTo>
                  <a:lnTo>
                    <a:pt x="803" y="1382"/>
                  </a:lnTo>
                  <a:lnTo>
                    <a:pt x="769" y="1332"/>
                  </a:lnTo>
                  <a:lnTo>
                    <a:pt x="719" y="1281"/>
                  </a:lnTo>
                  <a:lnTo>
                    <a:pt x="686" y="1239"/>
                  </a:lnTo>
                  <a:lnTo>
                    <a:pt x="660" y="1222"/>
                  </a:lnTo>
                  <a:lnTo>
                    <a:pt x="660" y="1214"/>
                  </a:lnTo>
                  <a:lnTo>
                    <a:pt x="711" y="1214"/>
                  </a:lnTo>
                  <a:lnTo>
                    <a:pt x="727" y="1222"/>
                  </a:lnTo>
                  <a:lnTo>
                    <a:pt x="794" y="1222"/>
                  </a:lnTo>
                  <a:lnTo>
                    <a:pt x="803" y="1197"/>
                  </a:lnTo>
                  <a:lnTo>
                    <a:pt x="811" y="1155"/>
                  </a:lnTo>
                  <a:lnTo>
                    <a:pt x="819" y="1079"/>
                  </a:lnTo>
                  <a:lnTo>
                    <a:pt x="819" y="809"/>
                  </a:lnTo>
                  <a:lnTo>
                    <a:pt x="803" y="733"/>
                  </a:lnTo>
                  <a:lnTo>
                    <a:pt x="786" y="691"/>
                  </a:lnTo>
                  <a:lnTo>
                    <a:pt x="778" y="666"/>
                  </a:lnTo>
                  <a:lnTo>
                    <a:pt x="752" y="666"/>
                  </a:lnTo>
                  <a:lnTo>
                    <a:pt x="727" y="674"/>
                  </a:lnTo>
                  <a:lnTo>
                    <a:pt x="711" y="674"/>
                  </a:lnTo>
                  <a:lnTo>
                    <a:pt x="702" y="691"/>
                  </a:lnTo>
                  <a:lnTo>
                    <a:pt x="694" y="700"/>
                  </a:lnTo>
                  <a:lnTo>
                    <a:pt x="686" y="700"/>
                  </a:lnTo>
                  <a:lnTo>
                    <a:pt x="677" y="691"/>
                  </a:lnTo>
                  <a:lnTo>
                    <a:pt x="669" y="674"/>
                  </a:lnTo>
                  <a:lnTo>
                    <a:pt x="652" y="657"/>
                  </a:lnTo>
                  <a:lnTo>
                    <a:pt x="644" y="632"/>
                  </a:lnTo>
                  <a:lnTo>
                    <a:pt x="644" y="607"/>
                  </a:lnTo>
                  <a:lnTo>
                    <a:pt x="619" y="497"/>
                  </a:lnTo>
                  <a:lnTo>
                    <a:pt x="602" y="422"/>
                  </a:lnTo>
                  <a:lnTo>
                    <a:pt x="577" y="379"/>
                  </a:lnTo>
                  <a:lnTo>
                    <a:pt x="568" y="346"/>
                  </a:lnTo>
                  <a:lnTo>
                    <a:pt x="560" y="329"/>
                  </a:lnTo>
                  <a:lnTo>
                    <a:pt x="568" y="320"/>
                  </a:lnTo>
                  <a:lnTo>
                    <a:pt x="627" y="320"/>
                  </a:lnTo>
                  <a:lnTo>
                    <a:pt x="644" y="329"/>
                  </a:lnTo>
                  <a:lnTo>
                    <a:pt x="652" y="337"/>
                  </a:lnTo>
                  <a:lnTo>
                    <a:pt x="660" y="337"/>
                  </a:lnTo>
                  <a:lnTo>
                    <a:pt x="669" y="329"/>
                  </a:lnTo>
                  <a:lnTo>
                    <a:pt x="677" y="329"/>
                  </a:lnTo>
                  <a:lnTo>
                    <a:pt x="702" y="278"/>
                  </a:lnTo>
                  <a:lnTo>
                    <a:pt x="727" y="211"/>
                  </a:lnTo>
                  <a:lnTo>
                    <a:pt x="752" y="127"/>
                  </a:lnTo>
                  <a:lnTo>
                    <a:pt x="769" y="59"/>
                  </a:lnTo>
                  <a:lnTo>
                    <a:pt x="769" y="42"/>
                  </a:lnTo>
                  <a:lnTo>
                    <a:pt x="752" y="25"/>
                  </a:lnTo>
                  <a:lnTo>
                    <a:pt x="761" y="9"/>
                  </a:lnTo>
                  <a:lnTo>
                    <a:pt x="769" y="9"/>
                  </a:lnTo>
                  <a:lnTo>
                    <a:pt x="778" y="0"/>
                  </a:lnTo>
                  <a:lnTo>
                    <a:pt x="811" y="0"/>
                  </a:lnTo>
                  <a:lnTo>
                    <a:pt x="836" y="9"/>
                  </a:lnTo>
                  <a:lnTo>
                    <a:pt x="853" y="9"/>
                  </a:lnTo>
                  <a:lnTo>
                    <a:pt x="878" y="17"/>
                  </a:lnTo>
                  <a:lnTo>
                    <a:pt x="895" y="25"/>
                  </a:lnTo>
                  <a:lnTo>
                    <a:pt x="920" y="51"/>
                  </a:lnTo>
                  <a:lnTo>
                    <a:pt x="911" y="68"/>
                  </a:lnTo>
                  <a:lnTo>
                    <a:pt x="903" y="76"/>
                  </a:lnTo>
                  <a:lnTo>
                    <a:pt x="853" y="135"/>
                  </a:lnTo>
                  <a:lnTo>
                    <a:pt x="794" y="219"/>
                  </a:lnTo>
                  <a:lnTo>
                    <a:pt x="719" y="320"/>
                  </a:lnTo>
                  <a:lnTo>
                    <a:pt x="828" y="295"/>
                  </a:lnTo>
                  <a:lnTo>
                    <a:pt x="903" y="278"/>
                  </a:lnTo>
                  <a:lnTo>
                    <a:pt x="945" y="270"/>
                  </a:lnTo>
                  <a:lnTo>
                    <a:pt x="995" y="261"/>
                  </a:lnTo>
                  <a:lnTo>
                    <a:pt x="1037" y="253"/>
                  </a:lnTo>
                  <a:lnTo>
                    <a:pt x="1087" y="253"/>
                  </a:lnTo>
                  <a:lnTo>
                    <a:pt x="1154" y="295"/>
                  </a:lnTo>
                  <a:lnTo>
                    <a:pt x="1179" y="329"/>
                  </a:lnTo>
                  <a:lnTo>
                    <a:pt x="1179" y="346"/>
                  </a:lnTo>
                  <a:lnTo>
                    <a:pt x="1146" y="396"/>
                  </a:lnTo>
                  <a:lnTo>
                    <a:pt x="1120" y="447"/>
                  </a:lnTo>
                  <a:lnTo>
                    <a:pt x="1095" y="539"/>
                  </a:lnTo>
                  <a:lnTo>
                    <a:pt x="1079" y="615"/>
                  </a:lnTo>
                  <a:lnTo>
                    <a:pt x="1054" y="666"/>
                  </a:lnTo>
                  <a:lnTo>
                    <a:pt x="1028" y="700"/>
                  </a:lnTo>
                  <a:lnTo>
                    <a:pt x="995" y="691"/>
                  </a:lnTo>
                  <a:lnTo>
                    <a:pt x="962" y="641"/>
                  </a:lnTo>
                  <a:lnTo>
                    <a:pt x="828" y="657"/>
                  </a:lnTo>
                  <a:lnTo>
                    <a:pt x="878" y="683"/>
                  </a:lnTo>
                  <a:lnTo>
                    <a:pt x="911" y="716"/>
                  </a:lnTo>
                  <a:lnTo>
                    <a:pt x="911" y="742"/>
                  </a:lnTo>
                  <a:lnTo>
                    <a:pt x="903" y="759"/>
                  </a:lnTo>
                  <a:lnTo>
                    <a:pt x="903" y="784"/>
                  </a:lnTo>
                  <a:lnTo>
                    <a:pt x="895" y="809"/>
                  </a:lnTo>
                  <a:lnTo>
                    <a:pt x="895" y="851"/>
                  </a:lnTo>
                  <a:lnTo>
                    <a:pt x="928" y="885"/>
                  </a:lnTo>
                  <a:lnTo>
                    <a:pt x="1087" y="725"/>
                  </a:lnTo>
                  <a:lnTo>
                    <a:pt x="1104" y="700"/>
                  </a:lnTo>
                  <a:lnTo>
                    <a:pt x="1112" y="691"/>
                  </a:lnTo>
                  <a:lnTo>
                    <a:pt x="1112" y="674"/>
                  </a:lnTo>
                  <a:lnTo>
                    <a:pt x="1120" y="657"/>
                  </a:lnTo>
                  <a:lnTo>
                    <a:pt x="1129" y="649"/>
                  </a:lnTo>
                  <a:lnTo>
                    <a:pt x="1137" y="649"/>
                  </a:lnTo>
                  <a:lnTo>
                    <a:pt x="1187" y="674"/>
                  </a:lnTo>
                  <a:lnTo>
                    <a:pt x="1196" y="691"/>
                  </a:lnTo>
                  <a:lnTo>
                    <a:pt x="1212" y="708"/>
                  </a:lnTo>
                  <a:lnTo>
                    <a:pt x="1221" y="725"/>
                  </a:lnTo>
                  <a:lnTo>
                    <a:pt x="1221" y="750"/>
                  </a:lnTo>
                  <a:lnTo>
                    <a:pt x="1212" y="759"/>
                  </a:lnTo>
                  <a:lnTo>
                    <a:pt x="1204" y="759"/>
                  </a:lnTo>
                  <a:lnTo>
                    <a:pt x="1054" y="834"/>
                  </a:lnTo>
                  <a:lnTo>
                    <a:pt x="953" y="902"/>
                  </a:lnTo>
                  <a:lnTo>
                    <a:pt x="1079" y="995"/>
                  </a:lnTo>
                  <a:lnTo>
                    <a:pt x="1179" y="1062"/>
                  </a:lnTo>
                  <a:lnTo>
                    <a:pt x="1263" y="1096"/>
                  </a:lnTo>
                  <a:lnTo>
                    <a:pt x="1330" y="1121"/>
                  </a:lnTo>
                  <a:lnTo>
                    <a:pt x="1371" y="1138"/>
                  </a:lnTo>
                  <a:lnTo>
                    <a:pt x="1397" y="1146"/>
                  </a:lnTo>
                  <a:lnTo>
                    <a:pt x="1405" y="1155"/>
                  </a:lnTo>
                  <a:close/>
                  <a:moveTo>
                    <a:pt x="978" y="598"/>
                  </a:moveTo>
                  <a:lnTo>
                    <a:pt x="995" y="565"/>
                  </a:lnTo>
                  <a:lnTo>
                    <a:pt x="1012" y="506"/>
                  </a:lnTo>
                  <a:lnTo>
                    <a:pt x="1028" y="438"/>
                  </a:lnTo>
                  <a:lnTo>
                    <a:pt x="1045" y="388"/>
                  </a:lnTo>
                  <a:lnTo>
                    <a:pt x="1045" y="337"/>
                  </a:lnTo>
                  <a:lnTo>
                    <a:pt x="1037" y="329"/>
                  </a:lnTo>
                  <a:lnTo>
                    <a:pt x="1003" y="312"/>
                  </a:lnTo>
                  <a:lnTo>
                    <a:pt x="953" y="320"/>
                  </a:lnTo>
                  <a:lnTo>
                    <a:pt x="886" y="329"/>
                  </a:lnTo>
                  <a:lnTo>
                    <a:pt x="811" y="354"/>
                  </a:lnTo>
                  <a:lnTo>
                    <a:pt x="736" y="371"/>
                  </a:lnTo>
                  <a:lnTo>
                    <a:pt x="686" y="379"/>
                  </a:lnTo>
                  <a:lnTo>
                    <a:pt x="669" y="388"/>
                  </a:lnTo>
                  <a:lnTo>
                    <a:pt x="669" y="413"/>
                  </a:lnTo>
                  <a:lnTo>
                    <a:pt x="677" y="447"/>
                  </a:lnTo>
                  <a:lnTo>
                    <a:pt x="686" y="489"/>
                  </a:lnTo>
                  <a:lnTo>
                    <a:pt x="803" y="455"/>
                  </a:lnTo>
                  <a:lnTo>
                    <a:pt x="836" y="447"/>
                  </a:lnTo>
                  <a:lnTo>
                    <a:pt x="861" y="438"/>
                  </a:lnTo>
                  <a:lnTo>
                    <a:pt x="903" y="438"/>
                  </a:lnTo>
                  <a:lnTo>
                    <a:pt x="928" y="447"/>
                  </a:lnTo>
                  <a:lnTo>
                    <a:pt x="945" y="455"/>
                  </a:lnTo>
                  <a:lnTo>
                    <a:pt x="962" y="472"/>
                  </a:lnTo>
                  <a:lnTo>
                    <a:pt x="962" y="480"/>
                  </a:lnTo>
                  <a:lnTo>
                    <a:pt x="953" y="489"/>
                  </a:lnTo>
                  <a:lnTo>
                    <a:pt x="936" y="497"/>
                  </a:lnTo>
                  <a:lnTo>
                    <a:pt x="836" y="514"/>
                  </a:lnTo>
                  <a:lnTo>
                    <a:pt x="711" y="531"/>
                  </a:lnTo>
                  <a:lnTo>
                    <a:pt x="694" y="531"/>
                  </a:lnTo>
                  <a:lnTo>
                    <a:pt x="702" y="565"/>
                  </a:lnTo>
                  <a:lnTo>
                    <a:pt x="702" y="615"/>
                  </a:lnTo>
                  <a:lnTo>
                    <a:pt x="711" y="624"/>
                  </a:lnTo>
                  <a:lnTo>
                    <a:pt x="711" y="641"/>
                  </a:lnTo>
                  <a:lnTo>
                    <a:pt x="819" y="615"/>
                  </a:lnTo>
                  <a:lnTo>
                    <a:pt x="903" y="598"/>
                  </a:lnTo>
                  <a:lnTo>
                    <a:pt x="978" y="59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01" name="Freeform 705"/>
            <p:cNvSpPr>
              <a:spLocks noEditPoints="1"/>
            </p:cNvSpPr>
            <p:nvPr/>
          </p:nvSpPr>
          <p:spPr bwMode="auto">
            <a:xfrm>
              <a:off x="26317" y="14489"/>
              <a:ext cx="1322" cy="1323"/>
            </a:xfrm>
            <a:custGeom>
              <a:avLst/>
              <a:gdLst/>
              <a:ahLst/>
              <a:cxnLst>
                <a:cxn ang="0">
                  <a:pos x="335" y="472"/>
                </a:cxn>
                <a:cxn ang="0">
                  <a:pos x="477" y="455"/>
                </a:cxn>
                <a:cxn ang="0">
                  <a:pos x="644" y="312"/>
                </a:cxn>
                <a:cxn ang="0">
                  <a:pos x="644" y="127"/>
                </a:cxn>
                <a:cxn ang="0">
                  <a:pos x="619" y="34"/>
                </a:cxn>
                <a:cxn ang="0">
                  <a:pos x="644" y="0"/>
                </a:cxn>
                <a:cxn ang="0">
                  <a:pos x="745" y="26"/>
                </a:cxn>
                <a:cxn ang="0">
                  <a:pos x="811" y="85"/>
                </a:cxn>
                <a:cxn ang="0">
                  <a:pos x="803" y="110"/>
                </a:cxn>
                <a:cxn ang="0">
                  <a:pos x="770" y="219"/>
                </a:cxn>
                <a:cxn ang="0">
                  <a:pos x="736" y="337"/>
                </a:cxn>
                <a:cxn ang="0">
                  <a:pos x="837" y="396"/>
                </a:cxn>
                <a:cxn ang="0">
                  <a:pos x="979" y="354"/>
                </a:cxn>
                <a:cxn ang="0">
                  <a:pos x="1054" y="337"/>
                </a:cxn>
                <a:cxn ang="0">
                  <a:pos x="1096" y="346"/>
                </a:cxn>
                <a:cxn ang="0">
                  <a:pos x="1154" y="371"/>
                </a:cxn>
                <a:cxn ang="0">
                  <a:pos x="1163" y="396"/>
                </a:cxn>
                <a:cxn ang="0">
                  <a:pos x="1138" y="413"/>
                </a:cxn>
                <a:cxn ang="0">
                  <a:pos x="1054" y="439"/>
                </a:cxn>
                <a:cxn ang="0">
                  <a:pos x="678" y="506"/>
                </a:cxn>
                <a:cxn ang="0">
                  <a:pos x="494" y="877"/>
                </a:cxn>
                <a:cxn ang="0">
                  <a:pos x="301" y="1104"/>
                </a:cxn>
                <a:cxn ang="0">
                  <a:pos x="109" y="1239"/>
                </a:cxn>
                <a:cxn ang="0">
                  <a:pos x="0" y="1281"/>
                </a:cxn>
                <a:cxn ang="0">
                  <a:pos x="84" y="1205"/>
                </a:cxn>
                <a:cxn ang="0">
                  <a:pos x="368" y="902"/>
                </a:cxn>
                <a:cxn ang="0">
                  <a:pos x="577" y="523"/>
                </a:cxn>
                <a:cxn ang="0">
                  <a:pos x="494" y="531"/>
                </a:cxn>
                <a:cxn ang="0">
                  <a:pos x="385" y="531"/>
                </a:cxn>
                <a:cxn ang="0">
                  <a:pos x="318" y="489"/>
                </a:cxn>
                <a:cxn ang="0">
                  <a:pos x="552" y="818"/>
                </a:cxn>
                <a:cxn ang="0">
                  <a:pos x="728" y="801"/>
                </a:cxn>
                <a:cxn ang="0">
                  <a:pos x="929" y="750"/>
                </a:cxn>
                <a:cxn ang="0">
                  <a:pos x="1054" y="759"/>
                </a:cxn>
                <a:cxn ang="0">
                  <a:pos x="1088" y="784"/>
                </a:cxn>
                <a:cxn ang="0">
                  <a:pos x="1037" y="826"/>
                </a:cxn>
                <a:cxn ang="0">
                  <a:pos x="878" y="860"/>
                </a:cxn>
                <a:cxn ang="0">
                  <a:pos x="828" y="910"/>
                </a:cxn>
                <a:cxn ang="0">
                  <a:pos x="820" y="986"/>
                </a:cxn>
                <a:cxn ang="0">
                  <a:pos x="795" y="1205"/>
                </a:cxn>
                <a:cxn ang="0">
                  <a:pos x="1021" y="1172"/>
                </a:cxn>
                <a:cxn ang="0">
                  <a:pos x="1121" y="1155"/>
                </a:cxn>
                <a:cxn ang="0">
                  <a:pos x="1146" y="1146"/>
                </a:cxn>
                <a:cxn ang="0">
                  <a:pos x="1213" y="1155"/>
                </a:cxn>
                <a:cxn ang="0">
                  <a:pos x="1305" y="1214"/>
                </a:cxn>
                <a:cxn ang="0">
                  <a:pos x="1313" y="1256"/>
                </a:cxn>
                <a:cxn ang="0">
                  <a:pos x="1263" y="1264"/>
                </a:cxn>
                <a:cxn ang="0">
                  <a:pos x="803" y="1264"/>
                </a:cxn>
                <a:cxn ang="0">
                  <a:pos x="510" y="1298"/>
                </a:cxn>
                <a:cxn ang="0">
                  <a:pos x="393" y="1323"/>
                </a:cxn>
                <a:cxn ang="0">
                  <a:pos x="343" y="1315"/>
                </a:cxn>
                <a:cxn ang="0">
                  <a:pos x="301" y="1290"/>
                </a:cxn>
                <a:cxn ang="0">
                  <a:pos x="285" y="1264"/>
                </a:cxn>
                <a:cxn ang="0">
                  <a:pos x="310" y="1248"/>
                </a:cxn>
                <a:cxn ang="0">
                  <a:pos x="719" y="919"/>
                </a:cxn>
                <a:cxn ang="0">
                  <a:pos x="678" y="885"/>
                </a:cxn>
                <a:cxn ang="0">
                  <a:pos x="561" y="860"/>
                </a:cxn>
              </a:cxnLst>
              <a:rect l="0" t="0" r="r" b="b"/>
              <a:pathLst>
                <a:path w="1322" h="1323">
                  <a:moveTo>
                    <a:pt x="318" y="489"/>
                  </a:moveTo>
                  <a:lnTo>
                    <a:pt x="335" y="472"/>
                  </a:lnTo>
                  <a:lnTo>
                    <a:pt x="393" y="464"/>
                  </a:lnTo>
                  <a:lnTo>
                    <a:pt x="477" y="455"/>
                  </a:lnTo>
                  <a:lnTo>
                    <a:pt x="602" y="447"/>
                  </a:lnTo>
                  <a:lnTo>
                    <a:pt x="644" y="312"/>
                  </a:lnTo>
                  <a:lnTo>
                    <a:pt x="653" y="194"/>
                  </a:lnTo>
                  <a:lnTo>
                    <a:pt x="644" y="127"/>
                  </a:lnTo>
                  <a:lnTo>
                    <a:pt x="627" y="68"/>
                  </a:lnTo>
                  <a:lnTo>
                    <a:pt x="619" y="34"/>
                  </a:lnTo>
                  <a:lnTo>
                    <a:pt x="619" y="9"/>
                  </a:lnTo>
                  <a:lnTo>
                    <a:pt x="644" y="0"/>
                  </a:lnTo>
                  <a:lnTo>
                    <a:pt x="686" y="9"/>
                  </a:lnTo>
                  <a:lnTo>
                    <a:pt x="745" y="26"/>
                  </a:lnTo>
                  <a:lnTo>
                    <a:pt x="795" y="59"/>
                  </a:lnTo>
                  <a:lnTo>
                    <a:pt x="811" y="85"/>
                  </a:lnTo>
                  <a:lnTo>
                    <a:pt x="811" y="101"/>
                  </a:lnTo>
                  <a:lnTo>
                    <a:pt x="803" y="110"/>
                  </a:lnTo>
                  <a:lnTo>
                    <a:pt x="786" y="152"/>
                  </a:lnTo>
                  <a:lnTo>
                    <a:pt x="770" y="219"/>
                  </a:lnTo>
                  <a:lnTo>
                    <a:pt x="753" y="270"/>
                  </a:lnTo>
                  <a:lnTo>
                    <a:pt x="736" y="337"/>
                  </a:lnTo>
                  <a:lnTo>
                    <a:pt x="711" y="422"/>
                  </a:lnTo>
                  <a:lnTo>
                    <a:pt x="837" y="396"/>
                  </a:lnTo>
                  <a:lnTo>
                    <a:pt x="920" y="371"/>
                  </a:lnTo>
                  <a:lnTo>
                    <a:pt x="979" y="354"/>
                  </a:lnTo>
                  <a:lnTo>
                    <a:pt x="1021" y="346"/>
                  </a:lnTo>
                  <a:lnTo>
                    <a:pt x="1054" y="337"/>
                  </a:lnTo>
                  <a:lnTo>
                    <a:pt x="1079" y="337"/>
                  </a:lnTo>
                  <a:lnTo>
                    <a:pt x="1096" y="346"/>
                  </a:lnTo>
                  <a:lnTo>
                    <a:pt x="1129" y="354"/>
                  </a:lnTo>
                  <a:lnTo>
                    <a:pt x="1154" y="371"/>
                  </a:lnTo>
                  <a:lnTo>
                    <a:pt x="1163" y="380"/>
                  </a:lnTo>
                  <a:lnTo>
                    <a:pt x="1163" y="396"/>
                  </a:lnTo>
                  <a:lnTo>
                    <a:pt x="1154" y="405"/>
                  </a:lnTo>
                  <a:lnTo>
                    <a:pt x="1138" y="413"/>
                  </a:lnTo>
                  <a:lnTo>
                    <a:pt x="1088" y="430"/>
                  </a:lnTo>
                  <a:lnTo>
                    <a:pt x="1054" y="439"/>
                  </a:lnTo>
                  <a:lnTo>
                    <a:pt x="1012" y="447"/>
                  </a:lnTo>
                  <a:lnTo>
                    <a:pt x="678" y="506"/>
                  </a:lnTo>
                  <a:lnTo>
                    <a:pt x="586" y="708"/>
                  </a:lnTo>
                  <a:lnTo>
                    <a:pt x="494" y="877"/>
                  </a:lnTo>
                  <a:lnTo>
                    <a:pt x="393" y="1003"/>
                  </a:lnTo>
                  <a:lnTo>
                    <a:pt x="301" y="1104"/>
                  </a:lnTo>
                  <a:lnTo>
                    <a:pt x="201" y="1180"/>
                  </a:lnTo>
                  <a:lnTo>
                    <a:pt x="109" y="1239"/>
                  </a:lnTo>
                  <a:lnTo>
                    <a:pt x="25" y="1281"/>
                  </a:lnTo>
                  <a:lnTo>
                    <a:pt x="0" y="1281"/>
                  </a:lnTo>
                  <a:lnTo>
                    <a:pt x="25" y="1256"/>
                  </a:lnTo>
                  <a:lnTo>
                    <a:pt x="84" y="1205"/>
                  </a:lnTo>
                  <a:lnTo>
                    <a:pt x="259" y="1028"/>
                  </a:lnTo>
                  <a:lnTo>
                    <a:pt x="368" y="902"/>
                  </a:lnTo>
                  <a:lnTo>
                    <a:pt x="477" y="733"/>
                  </a:lnTo>
                  <a:lnTo>
                    <a:pt x="577" y="523"/>
                  </a:lnTo>
                  <a:lnTo>
                    <a:pt x="552" y="531"/>
                  </a:lnTo>
                  <a:lnTo>
                    <a:pt x="494" y="531"/>
                  </a:lnTo>
                  <a:lnTo>
                    <a:pt x="460" y="540"/>
                  </a:lnTo>
                  <a:lnTo>
                    <a:pt x="385" y="531"/>
                  </a:lnTo>
                  <a:lnTo>
                    <a:pt x="335" y="506"/>
                  </a:lnTo>
                  <a:lnTo>
                    <a:pt x="318" y="489"/>
                  </a:lnTo>
                  <a:close/>
                  <a:moveTo>
                    <a:pt x="535" y="835"/>
                  </a:moveTo>
                  <a:lnTo>
                    <a:pt x="552" y="818"/>
                  </a:lnTo>
                  <a:lnTo>
                    <a:pt x="577" y="818"/>
                  </a:lnTo>
                  <a:lnTo>
                    <a:pt x="728" y="801"/>
                  </a:lnTo>
                  <a:lnTo>
                    <a:pt x="845" y="776"/>
                  </a:lnTo>
                  <a:lnTo>
                    <a:pt x="929" y="750"/>
                  </a:lnTo>
                  <a:lnTo>
                    <a:pt x="1004" y="742"/>
                  </a:lnTo>
                  <a:lnTo>
                    <a:pt x="1054" y="759"/>
                  </a:lnTo>
                  <a:lnTo>
                    <a:pt x="1071" y="776"/>
                  </a:lnTo>
                  <a:lnTo>
                    <a:pt x="1088" y="784"/>
                  </a:lnTo>
                  <a:lnTo>
                    <a:pt x="1079" y="809"/>
                  </a:lnTo>
                  <a:lnTo>
                    <a:pt x="1037" y="826"/>
                  </a:lnTo>
                  <a:lnTo>
                    <a:pt x="962" y="843"/>
                  </a:lnTo>
                  <a:lnTo>
                    <a:pt x="878" y="860"/>
                  </a:lnTo>
                  <a:lnTo>
                    <a:pt x="786" y="868"/>
                  </a:lnTo>
                  <a:lnTo>
                    <a:pt x="828" y="910"/>
                  </a:lnTo>
                  <a:lnTo>
                    <a:pt x="828" y="927"/>
                  </a:lnTo>
                  <a:lnTo>
                    <a:pt x="820" y="986"/>
                  </a:lnTo>
                  <a:lnTo>
                    <a:pt x="811" y="1079"/>
                  </a:lnTo>
                  <a:lnTo>
                    <a:pt x="795" y="1205"/>
                  </a:lnTo>
                  <a:lnTo>
                    <a:pt x="929" y="1189"/>
                  </a:lnTo>
                  <a:lnTo>
                    <a:pt x="1021" y="1172"/>
                  </a:lnTo>
                  <a:lnTo>
                    <a:pt x="1079" y="1163"/>
                  </a:lnTo>
                  <a:lnTo>
                    <a:pt x="1121" y="1155"/>
                  </a:lnTo>
                  <a:lnTo>
                    <a:pt x="1138" y="1155"/>
                  </a:lnTo>
                  <a:lnTo>
                    <a:pt x="1146" y="1146"/>
                  </a:lnTo>
                  <a:lnTo>
                    <a:pt x="1163" y="1146"/>
                  </a:lnTo>
                  <a:lnTo>
                    <a:pt x="1213" y="1155"/>
                  </a:lnTo>
                  <a:lnTo>
                    <a:pt x="1263" y="1180"/>
                  </a:lnTo>
                  <a:lnTo>
                    <a:pt x="1305" y="1214"/>
                  </a:lnTo>
                  <a:lnTo>
                    <a:pt x="1322" y="1239"/>
                  </a:lnTo>
                  <a:lnTo>
                    <a:pt x="1313" y="1256"/>
                  </a:lnTo>
                  <a:lnTo>
                    <a:pt x="1305" y="1264"/>
                  </a:lnTo>
                  <a:lnTo>
                    <a:pt x="1263" y="1264"/>
                  </a:lnTo>
                  <a:lnTo>
                    <a:pt x="1012" y="1256"/>
                  </a:lnTo>
                  <a:lnTo>
                    <a:pt x="803" y="1264"/>
                  </a:lnTo>
                  <a:lnTo>
                    <a:pt x="636" y="1281"/>
                  </a:lnTo>
                  <a:lnTo>
                    <a:pt x="510" y="1298"/>
                  </a:lnTo>
                  <a:lnTo>
                    <a:pt x="427" y="1315"/>
                  </a:lnTo>
                  <a:lnTo>
                    <a:pt x="393" y="1323"/>
                  </a:lnTo>
                  <a:lnTo>
                    <a:pt x="368" y="1323"/>
                  </a:lnTo>
                  <a:lnTo>
                    <a:pt x="343" y="1315"/>
                  </a:lnTo>
                  <a:lnTo>
                    <a:pt x="326" y="1307"/>
                  </a:lnTo>
                  <a:lnTo>
                    <a:pt x="301" y="1290"/>
                  </a:lnTo>
                  <a:lnTo>
                    <a:pt x="293" y="1281"/>
                  </a:lnTo>
                  <a:lnTo>
                    <a:pt x="285" y="1264"/>
                  </a:lnTo>
                  <a:lnTo>
                    <a:pt x="293" y="1256"/>
                  </a:lnTo>
                  <a:lnTo>
                    <a:pt x="310" y="1248"/>
                  </a:lnTo>
                  <a:lnTo>
                    <a:pt x="719" y="1214"/>
                  </a:lnTo>
                  <a:lnTo>
                    <a:pt x="719" y="919"/>
                  </a:lnTo>
                  <a:lnTo>
                    <a:pt x="711" y="885"/>
                  </a:lnTo>
                  <a:lnTo>
                    <a:pt x="678" y="885"/>
                  </a:lnTo>
                  <a:lnTo>
                    <a:pt x="611" y="877"/>
                  </a:lnTo>
                  <a:lnTo>
                    <a:pt x="561" y="860"/>
                  </a:lnTo>
                  <a:lnTo>
                    <a:pt x="535" y="8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02" name="Freeform 706"/>
            <p:cNvSpPr>
              <a:spLocks noEditPoints="1"/>
            </p:cNvSpPr>
            <p:nvPr/>
          </p:nvSpPr>
          <p:spPr bwMode="auto">
            <a:xfrm>
              <a:off x="622" y="16487"/>
              <a:ext cx="1364" cy="1306"/>
            </a:xfrm>
            <a:custGeom>
              <a:avLst/>
              <a:gdLst/>
              <a:ahLst/>
              <a:cxnLst>
                <a:cxn ang="0">
                  <a:pos x="569" y="1306"/>
                </a:cxn>
                <a:cxn ang="0">
                  <a:pos x="544" y="1272"/>
                </a:cxn>
                <a:cxn ang="0">
                  <a:pos x="519" y="1213"/>
                </a:cxn>
                <a:cxn ang="0">
                  <a:pos x="494" y="1011"/>
                </a:cxn>
                <a:cxn ang="0">
                  <a:pos x="335" y="1028"/>
                </a:cxn>
                <a:cxn ang="0">
                  <a:pos x="25" y="1222"/>
                </a:cxn>
                <a:cxn ang="0">
                  <a:pos x="25" y="1196"/>
                </a:cxn>
                <a:cxn ang="0">
                  <a:pos x="167" y="1078"/>
                </a:cxn>
                <a:cxn ang="0">
                  <a:pos x="377" y="842"/>
                </a:cxn>
                <a:cxn ang="0">
                  <a:pos x="586" y="463"/>
                </a:cxn>
                <a:cxn ang="0">
                  <a:pos x="326" y="514"/>
                </a:cxn>
                <a:cxn ang="0">
                  <a:pos x="218" y="539"/>
                </a:cxn>
                <a:cxn ang="0">
                  <a:pos x="159" y="531"/>
                </a:cxn>
                <a:cxn ang="0">
                  <a:pos x="126" y="505"/>
                </a:cxn>
                <a:cxn ang="0">
                  <a:pos x="109" y="472"/>
                </a:cxn>
                <a:cxn ang="0">
                  <a:pos x="126" y="463"/>
                </a:cxn>
                <a:cxn ang="0">
                  <a:pos x="644" y="278"/>
                </a:cxn>
                <a:cxn ang="0">
                  <a:pos x="644" y="118"/>
                </a:cxn>
                <a:cxn ang="0">
                  <a:pos x="627" y="33"/>
                </a:cxn>
                <a:cxn ang="0">
                  <a:pos x="653" y="0"/>
                </a:cxn>
                <a:cxn ang="0">
                  <a:pos x="795" y="59"/>
                </a:cxn>
                <a:cxn ang="0">
                  <a:pos x="820" y="109"/>
                </a:cxn>
                <a:cxn ang="0">
                  <a:pos x="786" y="160"/>
                </a:cxn>
                <a:cxn ang="0">
                  <a:pos x="761" y="244"/>
                </a:cxn>
                <a:cxn ang="0">
                  <a:pos x="720" y="387"/>
                </a:cxn>
                <a:cxn ang="0">
                  <a:pos x="987" y="337"/>
                </a:cxn>
                <a:cxn ang="0">
                  <a:pos x="1113" y="311"/>
                </a:cxn>
                <a:cxn ang="0">
                  <a:pos x="1163" y="303"/>
                </a:cxn>
                <a:cxn ang="0">
                  <a:pos x="1188" y="295"/>
                </a:cxn>
                <a:cxn ang="0">
                  <a:pos x="1305" y="328"/>
                </a:cxn>
                <a:cxn ang="0">
                  <a:pos x="1364" y="387"/>
                </a:cxn>
                <a:cxn ang="0">
                  <a:pos x="1288" y="413"/>
                </a:cxn>
                <a:cxn ang="0">
                  <a:pos x="1062" y="421"/>
                </a:cxn>
                <a:cxn ang="0">
                  <a:pos x="694" y="446"/>
                </a:cxn>
                <a:cxn ang="0">
                  <a:pos x="602" y="649"/>
                </a:cxn>
                <a:cxn ang="0">
                  <a:pos x="527" y="775"/>
                </a:cxn>
                <a:cxn ang="0">
                  <a:pos x="535" y="809"/>
                </a:cxn>
                <a:cxn ang="0">
                  <a:pos x="720" y="783"/>
                </a:cxn>
                <a:cxn ang="0">
                  <a:pos x="929" y="741"/>
                </a:cxn>
                <a:cxn ang="0">
                  <a:pos x="1012" y="716"/>
                </a:cxn>
                <a:cxn ang="0">
                  <a:pos x="1096" y="741"/>
                </a:cxn>
                <a:cxn ang="0">
                  <a:pos x="1171" y="792"/>
                </a:cxn>
                <a:cxn ang="0">
                  <a:pos x="1196" y="834"/>
                </a:cxn>
                <a:cxn ang="0">
                  <a:pos x="1180" y="876"/>
                </a:cxn>
                <a:cxn ang="0">
                  <a:pos x="1129" y="935"/>
                </a:cxn>
                <a:cxn ang="0">
                  <a:pos x="1062" y="1112"/>
                </a:cxn>
                <a:cxn ang="0">
                  <a:pos x="1104" y="1163"/>
                </a:cxn>
                <a:cxn ang="0">
                  <a:pos x="1096" y="1179"/>
                </a:cxn>
                <a:cxn ang="0">
                  <a:pos x="912" y="1188"/>
                </a:cxn>
                <a:cxn ang="0">
                  <a:pos x="720" y="1213"/>
                </a:cxn>
                <a:cxn ang="0">
                  <a:pos x="636" y="1222"/>
                </a:cxn>
                <a:cxn ang="0">
                  <a:pos x="602" y="1255"/>
                </a:cxn>
                <a:cxn ang="0">
                  <a:pos x="586" y="1297"/>
                </a:cxn>
                <a:cxn ang="0">
                  <a:pos x="962" y="1095"/>
                </a:cxn>
                <a:cxn ang="0">
                  <a:pos x="996" y="952"/>
                </a:cxn>
                <a:cxn ang="0">
                  <a:pos x="1004" y="834"/>
                </a:cxn>
                <a:cxn ang="0">
                  <a:pos x="962" y="809"/>
                </a:cxn>
                <a:cxn ang="0">
                  <a:pos x="845" y="826"/>
                </a:cxn>
                <a:cxn ang="0">
                  <a:pos x="678" y="851"/>
                </a:cxn>
                <a:cxn ang="0">
                  <a:pos x="569" y="868"/>
                </a:cxn>
                <a:cxn ang="0">
                  <a:pos x="586" y="1028"/>
                </a:cxn>
                <a:cxn ang="0">
                  <a:pos x="745" y="1137"/>
                </a:cxn>
                <a:cxn ang="0">
                  <a:pos x="929" y="1104"/>
                </a:cxn>
              </a:cxnLst>
              <a:rect l="0" t="0" r="r" b="b"/>
              <a:pathLst>
                <a:path w="1364" h="1306">
                  <a:moveTo>
                    <a:pt x="577" y="1306"/>
                  </a:moveTo>
                  <a:lnTo>
                    <a:pt x="569" y="1306"/>
                  </a:lnTo>
                  <a:lnTo>
                    <a:pt x="552" y="1289"/>
                  </a:lnTo>
                  <a:lnTo>
                    <a:pt x="544" y="1272"/>
                  </a:lnTo>
                  <a:lnTo>
                    <a:pt x="527" y="1247"/>
                  </a:lnTo>
                  <a:lnTo>
                    <a:pt x="519" y="1213"/>
                  </a:lnTo>
                  <a:lnTo>
                    <a:pt x="510" y="1171"/>
                  </a:lnTo>
                  <a:lnTo>
                    <a:pt x="494" y="1011"/>
                  </a:lnTo>
                  <a:lnTo>
                    <a:pt x="460" y="876"/>
                  </a:lnTo>
                  <a:lnTo>
                    <a:pt x="335" y="1028"/>
                  </a:lnTo>
                  <a:lnTo>
                    <a:pt x="184" y="1137"/>
                  </a:lnTo>
                  <a:lnTo>
                    <a:pt x="25" y="1222"/>
                  </a:lnTo>
                  <a:lnTo>
                    <a:pt x="0" y="1222"/>
                  </a:lnTo>
                  <a:lnTo>
                    <a:pt x="25" y="1196"/>
                  </a:lnTo>
                  <a:lnTo>
                    <a:pt x="84" y="1146"/>
                  </a:lnTo>
                  <a:lnTo>
                    <a:pt x="167" y="1078"/>
                  </a:lnTo>
                  <a:lnTo>
                    <a:pt x="268" y="977"/>
                  </a:lnTo>
                  <a:lnTo>
                    <a:pt x="377" y="842"/>
                  </a:lnTo>
                  <a:lnTo>
                    <a:pt x="485" y="674"/>
                  </a:lnTo>
                  <a:lnTo>
                    <a:pt x="586" y="463"/>
                  </a:lnTo>
                  <a:lnTo>
                    <a:pt x="435" y="488"/>
                  </a:lnTo>
                  <a:lnTo>
                    <a:pt x="326" y="514"/>
                  </a:lnTo>
                  <a:lnTo>
                    <a:pt x="259" y="531"/>
                  </a:lnTo>
                  <a:lnTo>
                    <a:pt x="218" y="539"/>
                  </a:lnTo>
                  <a:lnTo>
                    <a:pt x="193" y="539"/>
                  </a:lnTo>
                  <a:lnTo>
                    <a:pt x="159" y="531"/>
                  </a:lnTo>
                  <a:lnTo>
                    <a:pt x="142" y="514"/>
                  </a:lnTo>
                  <a:lnTo>
                    <a:pt x="126" y="505"/>
                  </a:lnTo>
                  <a:lnTo>
                    <a:pt x="109" y="488"/>
                  </a:lnTo>
                  <a:lnTo>
                    <a:pt x="109" y="472"/>
                  </a:lnTo>
                  <a:lnTo>
                    <a:pt x="117" y="472"/>
                  </a:lnTo>
                  <a:lnTo>
                    <a:pt x="126" y="463"/>
                  </a:lnTo>
                  <a:lnTo>
                    <a:pt x="611" y="396"/>
                  </a:lnTo>
                  <a:lnTo>
                    <a:pt x="644" y="278"/>
                  </a:lnTo>
                  <a:lnTo>
                    <a:pt x="653" y="177"/>
                  </a:lnTo>
                  <a:lnTo>
                    <a:pt x="644" y="118"/>
                  </a:lnTo>
                  <a:lnTo>
                    <a:pt x="636" y="67"/>
                  </a:lnTo>
                  <a:lnTo>
                    <a:pt x="627" y="33"/>
                  </a:lnTo>
                  <a:lnTo>
                    <a:pt x="627" y="8"/>
                  </a:lnTo>
                  <a:lnTo>
                    <a:pt x="653" y="0"/>
                  </a:lnTo>
                  <a:lnTo>
                    <a:pt x="694" y="8"/>
                  </a:lnTo>
                  <a:lnTo>
                    <a:pt x="795" y="59"/>
                  </a:lnTo>
                  <a:lnTo>
                    <a:pt x="820" y="92"/>
                  </a:lnTo>
                  <a:lnTo>
                    <a:pt x="820" y="109"/>
                  </a:lnTo>
                  <a:lnTo>
                    <a:pt x="812" y="118"/>
                  </a:lnTo>
                  <a:lnTo>
                    <a:pt x="786" y="160"/>
                  </a:lnTo>
                  <a:lnTo>
                    <a:pt x="770" y="202"/>
                  </a:lnTo>
                  <a:lnTo>
                    <a:pt x="761" y="244"/>
                  </a:lnTo>
                  <a:lnTo>
                    <a:pt x="745" y="295"/>
                  </a:lnTo>
                  <a:lnTo>
                    <a:pt x="720" y="387"/>
                  </a:lnTo>
                  <a:lnTo>
                    <a:pt x="870" y="362"/>
                  </a:lnTo>
                  <a:lnTo>
                    <a:pt x="987" y="337"/>
                  </a:lnTo>
                  <a:lnTo>
                    <a:pt x="1062" y="320"/>
                  </a:lnTo>
                  <a:lnTo>
                    <a:pt x="1113" y="311"/>
                  </a:lnTo>
                  <a:lnTo>
                    <a:pt x="1146" y="303"/>
                  </a:lnTo>
                  <a:lnTo>
                    <a:pt x="1163" y="303"/>
                  </a:lnTo>
                  <a:lnTo>
                    <a:pt x="1180" y="295"/>
                  </a:lnTo>
                  <a:lnTo>
                    <a:pt x="1188" y="295"/>
                  </a:lnTo>
                  <a:lnTo>
                    <a:pt x="1255" y="303"/>
                  </a:lnTo>
                  <a:lnTo>
                    <a:pt x="1305" y="328"/>
                  </a:lnTo>
                  <a:lnTo>
                    <a:pt x="1347" y="362"/>
                  </a:lnTo>
                  <a:lnTo>
                    <a:pt x="1364" y="387"/>
                  </a:lnTo>
                  <a:lnTo>
                    <a:pt x="1347" y="404"/>
                  </a:lnTo>
                  <a:lnTo>
                    <a:pt x="1288" y="413"/>
                  </a:lnTo>
                  <a:lnTo>
                    <a:pt x="1196" y="421"/>
                  </a:lnTo>
                  <a:lnTo>
                    <a:pt x="1062" y="421"/>
                  </a:lnTo>
                  <a:lnTo>
                    <a:pt x="895" y="429"/>
                  </a:lnTo>
                  <a:lnTo>
                    <a:pt x="694" y="446"/>
                  </a:lnTo>
                  <a:lnTo>
                    <a:pt x="644" y="556"/>
                  </a:lnTo>
                  <a:lnTo>
                    <a:pt x="602" y="649"/>
                  </a:lnTo>
                  <a:lnTo>
                    <a:pt x="561" y="724"/>
                  </a:lnTo>
                  <a:lnTo>
                    <a:pt x="527" y="775"/>
                  </a:lnTo>
                  <a:lnTo>
                    <a:pt x="519" y="800"/>
                  </a:lnTo>
                  <a:lnTo>
                    <a:pt x="535" y="809"/>
                  </a:lnTo>
                  <a:lnTo>
                    <a:pt x="552" y="809"/>
                  </a:lnTo>
                  <a:lnTo>
                    <a:pt x="720" y="783"/>
                  </a:lnTo>
                  <a:lnTo>
                    <a:pt x="845" y="767"/>
                  </a:lnTo>
                  <a:lnTo>
                    <a:pt x="929" y="741"/>
                  </a:lnTo>
                  <a:lnTo>
                    <a:pt x="979" y="724"/>
                  </a:lnTo>
                  <a:lnTo>
                    <a:pt x="1012" y="716"/>
                  </a:lnTo>
                  <a:lnTo>
                    <a:pt x="1046" y="724"/>
                  </a:lnTo>
                  <a:lnTo>
                    <a:pt x="1096" y="741"/>
                  </a:lnTo>
                  <a:lnTo>
                    <a:pt x="1138" y="767"/>
                  </a:lnTo>
                  <a:lnTo>
                    <a:pt x="1171" y="792"/>
                  </a:lnTo>
                  <a:lnTo>
                    <a:pt x="1196" y="817"/>
                  </a:lnTo>
                  <a:lnTo>
                    <a:pt x="1196" y="834"/>
                  </a:lnTo>
                  <a:lnTo>
                    <a:pt x="1188" y="859"/>
                  </a:lnTo>
                  <a:lnTo>
                    <a:pt x="1180" y="876"/>
                  </a:lnTo>
                  <a:lnTo>
                    <a:pt x="1154" y="893"/>
                  </a:lnTo>
                  <a:lnTo>
                    <a:pt x="1129" y="935"/>
                  </a:lnTo>
                  <a:lnTo>
                    <a:pt x="1096" y="1002"/>
                  </a:lnTo>
                  <a:lnTo>
                    <a:pt x="1062" y="1112"/>
                  </a:lnTo>
                  <a:lnTo>
                    <a:pt x="1079" y="1137"/>
                  </a:lnTo>
                  <a:lnTo>
                    <a:pt x="1104" y="1163"/>
                  </a:lnTo>
                  <a:lnTo>
                    <a:pt x="1104" y="1171"/>
                  </a:lnTo>
                  <a:lnTo>
                    <a:pt x="1096" y="1179"/>
                  </a:lnTo>
                  <a:lnTo>
                    <a:pt x="1079" y="1179"/>
                  </a:lnTo>
                  <a:lnTo>
                    <a:pt x="912" y="1188"/>
                  </a:lnTo>
                  <a:lnTo>
                    <a:pt x="795" y="1196"/>
                  </a:lnTo>
                  <a:lnTo>
                    <a:pt x="720" y="1213"/>
                  </a:lnTo>
                  <a:lnTo>
                    <a:pt x="669" y="1213"/>
                  </a:lnTo>
                  <a:lnTo>
                    <a:pt x="636" y="1222"/>
                  </a:lnTo>
                  <a:lnTo>
                    <a:pt x="602" y="1222"/>
                  </a:lnTo>
                  <a:lnTo>
                    <a:pt x="602" y="1255"/>
                  </a:lnTo>
                  <a:lnTo>
                    <a:pt x="594" y="1281"/>
                  </a:lnTo>
                  <a:lnTo>
                    <a:pt x="586" y="1297"/>
                  </a:lnTo>
                  <a:lnTo>
                    <a:pt x="577" y="1306"/>
                  </a:lnTo>
                  <a:close/>
                  <a:moveTo>
                    <a:pt x="962" y="1095"/>
                  </a:moveTo>
                  <a:lnTo>
                    <a:pt x="979" y="1028"/>
                  </a:lnTo>
                  <a:lnTo>
                    <a:pt x="996" y="952"/>
                  </a:lnTo>
                  <a:lnTo>
                    <a:pt x="1004" y="901"/>
                  </a:lnTo>
                  <a:lnTo>
                    <a:pt x="1004" y="834"/>
                  </a:lnTo>
                  <a:lnTo>
                    <a:pt x="996" y="826"/>
                  </a:lnTo>
                  <a:lnTo>
                    <a:pt x="962" y="809"/>
                  </a:lnTo>
                  <a:lnTo>
                    <a:pt x="912" y="817"/>
                  </a:lnTo>
                  <a:lnTo>
                    <a:pt x="845" y="826"/>
                  </a:lnTo>
                  <a:lnTo>
                    <a:pt x="761" y="842"/>
                  </a:lnTo>
                  <a:lnTo>
                    <a:pt x="678" y="851"/>
                  </a:lnTo>
                  <a:lnTo>
                    <a:pt x="611" y="868"/>
                  </a:lnTo>
                  <a:lnTo>
                    <a:pt x="569" y="868"/>
                  </a:lnTo>
                  <a:lnTo>
                    <a:pt x="577" y="935"/>
                  </a:lnTo>
                  <a:lnTo>
                    <a:pt x="586" y="1028"/>
                  </a:lnTo>
                  <a:lnTo>
                    <a:pt x="594" y="1154"/>
                  </a:lnTo>
                  <a:lnTo>
                    <a:pt x="745" y="1137"/>
                  </a:lnTo>
                  <a:lnTo>
                    <a:pt x="862" y="1112"/>
                  </a:lnTo>
                  <a:lnTo>
                    <a:pt x="929" y="1104"/>
                  </a:lnTo>
                  <a:lnTo>
                    <a:pt x="962" y="10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03" name="Freeform 707"/>
            <p:cNvSpPr>
              <a:spLocks noEditPoints="1"/>
            </p:cNvSpPr>
            <p:nvPr/>
          </p:nvSpPr>
          <p:spPr bwMode="auto">
            <a:xfrm>
              <a:off x="2395" y="16546"/>
              <a:ext cx="1213" cy="1247"/>
            </a:xfrm>
            <a:custGeom>
              <a:avLst/>
              <a:gdLst/>
              <a:ahLst/>
              <a:cxnLst>
                <a:cxn ang="0">
                  <a:pos x="134" y="1061"/>
                </a:cxn>
                <a:cxn ang="0">
                  <a:pos x="101" y="1104"/>
                </a:cxn>
                <a:cxn ang="0">
                  <a:pos x="34" y="994"/>
                </a:cxn>
                <a:cxn ang="0">
                  <a:pos x="51" y="817"/>
                </a:cxn>
                <a:cxn ang="0">
                  <a:pos x="25" y="514"/>
                </a:cxn>
                <a:cxn ang="0">
                  <a:pos x="0" y="438"/>
                </a:cxn>
                <a:cxn ang="0">
                  <a:pos x="76" y="463"/>
                </a:cxn>
                <a:cxn ang="0">
                  <a:pos x="302" y="446"/>
                </a:cxn>
                <a:cxn ang="0">
                  <a:pos x="519" y="413"/>
                </a:cxn>
                <a:cxn ang="0">
                  <a:pos x="502" y="210"/>
                </a:cxn>
                <a:cxn ang="0">
                  <a:pos x="444" y="151"/>
                </a:cxn>
                <a:cxn ang="0">
                  <a:pos x="285" y="118"/>
                </a:cxn>
                <a:cxn ang="0">
                  <a:pos x="310" y="84"/>
                </a:cxn>
                <a:cxn ang="0">
                  <a:pos x="745" y="16"/>
                </a:cxn>
                <a:cxn ang="0">
                  <a:pos x="879" y="8"/>
                </a:cxn>
                <a:cxn ang="0">
                  <a:pos x="904" y="67"/>
                </a:cxn>
                <a:cxn ang="0">
                  <a:pos x="711" y="109"/>
                </a:cxn>
                <a:cxn ang="0">
                  <a:pos x="619" y="177"/>
                </a:cxn>
                <a:cxn ang="0">
                  <a:pos x="603" y="396"/>
                </a:cxn>
                <a:cxn ang="0">
                  <a:pos x="929" y="362"/>
                </a:cxn>
                <a:cxn ang="0">
                  <a:pos x="1046" y="337"/>
                </a:cxn>
                <a:cxn ang="0">
                  <a:pos x="1155" y="362"/>
                </a:cxn>
                <a:cxn ang="0">
                  <a:pos x="1213" y="429"/>
                </a:cxn>
                <a:cxn ang="0">
                  <a:pos x="1171" y="606"/>
                </a:cxn>
                <a:cxn ang="0">
                  <a:pos x="1130" y="1053"/>
                </a:cxn>
                <a:cxn ang="0">
                  <a:pos x="1054" y="1230"/>
                </a:cxn>
                <a:cxn ang="0">
                  <a:pos x="996" y="1238"/>
                </a:cxn>
                <a:cxn ang="0">
                  <a:pos x="954" y="1171"/>
                </a:cxn>
                <a:cxn ang="0">
                  <a:pos x="828" y="1036"/>
                </a:cxn>
                <a:cxn ang="0">
                  <a:pos x="962" y="1053"/>
                </a:cxn>
                <a:cxn ang="0">
                  <a:pos x="1021" y="1002"/>
                </a:cxn>
                <a:cxn ang="0">
                  <a:pos x="1063" y="547"/>
                </a:cxn>
                <a:cxn ang="0">
                  <a:pos x="1029" y="421"/>
                </a:cxn>
                <a:cxn ang="0">
                  <a:pos x="736" y="446"/>
                </a:cxn>
                <a:cxn ang="0">
                  <a:pos x="603" y="868"/>
                </a:cxn>
                <a:cxn ang="0">
                  <a:pos x="561" y="1053"/>
                </a:cxn>
                <a:cxn ang="0">
                  <a:pos x="519" y="851"/>
                </a:cxn>
                <a:cxn ang="0">
                  <a:pos x="268" y="514"/>
                </a:cxn>
                <a:cxn ang="0">
                  <a:pos x="143" y="539"/>
                </a:cxn>
                <a:cxn ang="0">
                  <a:pos x="134" y="825"/>
                </a:cxn>
                <a:cxn ang="0">
                  <a:pos x="176" y="910"/>
                </a:cxn>
                <a:cxn ang="0">
                  <a:pos x="184" y="876"/>
                </a:cxn>
                <a:cxn ang="0">
                  <a:pos x="302" y="708"/>
                </a:cxn>
                <a:cxn ang="0">
                  <a:pos x="226" y="649"/>
                </a:cxn>
                <a:cxn ang="0">
                  <a:pos x="201" y="615"/>
                </a:cxn>
                <a:cxn ang="0">
                  <a:pos x="335" y="657"/>
                </a:cxn>
                <a:cxn ang="0">
                  <a:pos x="469" y="800"/>
                </a:cxn>
                <a:cxn ang="0">
                  <a:pos x="444" y="825"/>
                </a:cxn>
                <a:cxn ang="0">
                  <a:pos x="385" y="783"/>
                </a:cxn>
                <a:cxn ang="0">
                  <a:pos x="285" y="842"/>
                </a:cxn>
                <a:cxn ang="0">
                  <a:pos x="636" y="851"/>
                </a:cxn>
                <a:cxn ang="0">
                  <a:pos x="644" y="817"/>
                </a:cxn>
                <a:cxn ang="0">
                  <a:pos x="770" y="657"/>
                </a:cxn>
                <a:cxn ang="0">
                  <a:pos x="695" y="598"/>
                </a:cxn>
                <a:cxn ang="0">
                  <a:pos x="661" y="564"/>
                </a:cxn>
                <a:cxn ang="0">
                  <a:pos x="678" y="539"/>
                </a:cxn>
                <a:cxn ang="0">
                  <a:pos x="971" y="741"/>
                </a:cxn>
                <a:cxn ang="0">
                  <a:pos x="979" y="825"/>
                </a:cxn>
                <a:cxn ang="0">
                  <a:pos x="962" y="842"/>
                </a:cxn>
                <a:cxn ang="0">
                  <a:pos x="803" y="733"/>
                </a:cxn>
                <a:cxn ang="0">
                  <a:pos x="636" y="851"/>
                </a:cxn>
              </a:cxnLst>
              <a:rect l="0" t="0" r="r" b="b"/>
              <a:pathLst>
                <a:path w="1213" h="1247">
                  <a:moveTo>
                    <a:pt x="143" y="986"/>
                  </a:moveTo>
                  <a:lnTo>
                    <a:pt x="143" y="1028"/>
                  </a:lnTo>
                  <a:lnTo>
                    <a:pt x="134" y="1061"/>
                  </a:lnTo>
                  <a:lnTo>
                    <a:pt x="118" y="1095"/>
                  </a:lnTo>
                  <a:lnTo>
                    <a:pt x="118" y="1104"/>
                  </a:lnTo>
                  <a:lnTo>
                    <a:pt x="101" y="1104"/>
                  </a:lnTo>
                  <a:lnTo>
                    <a:pt x="59" y="1061"/>
                  </a:lnTo>
                  <a:lnTo>
                    <a:pt x="51" y="1045"/>
                  </a:lnTo>
                  <a:lnTo>
                    <a:pt x="34" y="994"/>
                  </a:lnTo>
                  <a:lnTo>
                    <a:pt x="34" y="969"/>
                  </a:lnTo>
                  <a:lnTo>
                    <a:pt x="42" y="901"/>
                  </a:lnTo>
                  <a:lnTo>
                    <a:pt x="51" y="817"/>
                  </a:lnTo>
                  <a:lnTo>
                    <a:pt x="51" y="615"/>
                  </a:lnTo>
                  <a:lnTo>
                    <a:pt x="34" y="556"/>
                  </a:lnTo>
                  <a:lnTo>
                    <a:pt x="25" y="514"/>
                  </a:lnTo>
                  <a:lnTo>
                    <a:pt x="17" y="488"/>
                  </a:lnTo>
                  <a:lnTo>
                    <a:pt x="0" y="472"/>
                  </a:lnTo>
                  <a:lnTo>
                    <a:pt x="0" y="438"/>
                  </a:lnTo>
                  <a:lnTo>
                    <a:pt x="17" y="429"/>
                  </a:lnTo>
                  <a:lnTo>
                    <a:pt x="51" y="446"/>
                  </a:lnTo>
                  <a:lnTo>
                    <a:pt x="76" y="463"/>
                  </a:lnTo>
                  <a:lnTo>
                    <a:pt x="109" y="480"/>
                  </a:lnTo>
                  <a:lnTo>
                    <a:pt x="218" y="463"/>
                  </a:lnTo>
                  <a:lnTo>
                    <a:pt x="302" y="446"/>
                  </a:lnTo>
                  <a:lnTo>
                    <a:pt x="377" y="429"/>
                  </a:lnTo>
                  <a:lnTo>
                    <a:pt x="435" y="421"/>
                  </a:lnTo>
                  <a:lnTo>
                    <a:pt x="519" y="413"/>
                  </a:lnTo>
                  <a:lnTo>
                    <a:pt x="519" y="345"/>
                  </a:lnTo>
                  <a:lnTo>
                    <a:pt x="511" y="286"/>
                  </a:lnTo>
                  <a:lnTo>
                    <a:pt x="502" y="210"/>
                  </a:lnTo>
                  <a:lnTo>
                    <a:pt x="477" y="151"/>
                  </a:lnTo>
                  <a:lnTo>
                    <a:pt x="477" y="143"/>
                  </a:lnTo>
                  <a:lnTo>
                    <a:pt x="444" y="151"/>
                  </a:lnTo>
                  <a:lnTo>
                    <a:pt x="410" y="151"/>
                  </a:lnTo>
                  <a:lnTo>
                    <a:pt x="335" y="143"/>
                  </a:lnTo>
                  <a:lnTo>
                    <a:pt x="285" y="118"/>
                  </a:lnTo>
                  <a:lnTo>
                    <a:pt x="268" y="101"/>
                  </a:lnTo>
                  <a:lnTo>
                    <a:pt x="285" y="84"/>
                  </a:lnTo>
                  <a:lnTo>
                    <a:pt x="310" y="84"/>
                  </a:lnTo>
                  <a:lnTo>
                    <a:pt x="494" y="67"/>
                  </a:lnTo>
                  <a:lnTo>
                    <a:pt x="636" y="33"/>
                  </a:lnTo>
                  <a:lnTo>
                    <a:pt x="745" y="16"/>
                  </a:lnTo>
                  <a:lnTo>
                    <a:pt x="828" y="0"/>
                  </a:lnTo>
                  <a:lnTo>
                    <a:pt x="854" y="0"/>
                  </a:lnTo>
                  <a:lnTo>
                    <a:pt x="879" y="8"/>
                  </a:lnTo>
                  <a:lnTo>
                    <a:pt x="912" y="42"/>
                  </a:lnTo>
                  <a:lnTo>
                    <a:pt x="912" y="50"/>
                  </a:lnTo>
                  <a:lnTo>
                    <a:pt x="904" y="67"/>
                  </a:lnTo>
                  <a:lnTo>
                    <a:pt x="879" y="75"/>
                  </a:lnTo>
                  <a:lnTo>
                    <a:pt x="812" y="92"/>
                  </a:lnTo>
                  <a:lnTo>
                    <a:pt x="711" y="109"/>
                  </a:lnTo>
                  <a:lnTo>
                    <a:pt x="578" y="134"/>
                  </a:lnTo>
                  <a:lnTo>
                    <a:pt x="611" y="160"/>
                  </a:lnTo>
                  <a:lnTo>
                    <a:pt x="619" y="177"/>
                  </a:lnTo>
                  <a:lnTo>
                    <a:pt x="619" y="219"/>
                  </a:lnTo>
                  <a:lnTo>
                    <a:pt x="611" y="286"/>
                  </a:lnTo>
                  <a:lnTo>
                    <a:pt x="603" y="396"/>
                  </a:lnTo>
                  <a:lnTo>
                    <a:pt x="711" y="379"/>
                  </a:lnTo>
                  <a:lnTo>
                    <a:pt x="828" y="370"/>
                  </a:lnTo>
                  <a:lnTo>
                    <a:pt x="929" y="362"/>
                  </a:lnTo>
                  <a:lnTo>
                    <a:pt x="987" y="345"/>
                  </a:lnTo>
                  <a:lnTo>
                    <a:pt x="1021" y="337"/>
                  </a:lnTo>
                  <a:lnTo>
                    <a:pt x="1046" y="337"/>
                  </a:lnTo>
                  <a:lnTo>
                    <a:pt x="1063" y="328"/>
                  </a:lnTo>
                  <a:lnTo>
                    <a:pt x="1104" y="337"/>
                  </a:lnTo>
                  <a:lnTo>
                    <a:pt x="1155" y="362"/>
                  </a:lnTo>
                  <a:lnTo>
                    <a:pt x="1196" y="396"/>
                  </a:lnTo>
                  <a:lnTo>
                    <a:pt x="1213" y="413"/>
                  </a:lnTo>
                  <a:lnTo>
                    <a:pt x="1213" y="429"/>
                  </a:lnTo>
                  <a:lnTo>
                    <a:pt x="1196" y="446"/>
                  </a:lnTo>
                  <a:lnTo>
                    <a:pt x="1180" y="514"/>
                  </a:lnTo>
                  <a:lnTo>
                    <a:pt x="1171" y="606"/>
                  </a:lnTo>
                  <a:lnTo>
                    <a:pt x="1163" y="716"/>
                  </a:lnTo>
                  <a:lnTo>
                    <a:pt x="1146" y="952"/>
                  </a:lnTo>
                  <a:lnTo>
                    <a:pt x="1130" y="1053"/>
                  </a:lnTo>
                  <a:lnTo>
                    <a:pt x="1113" y="1129"/>
                  </a:lnTo>
                  <a:lnTo>
                    <a:pt x="1079" y="1188"/>
                  </a:lnTo>
                  <a:lnTo>
                    <a:pt x="1054" y="1230"/>
                  </a:lnTo>
                  <a:lnTo>
                    <a:pt x="1021" y="1247"/>
                  </a:lnTo>
                  <a:lnTo>
                    <a:pt x="1004" y="1247"/>
                  </a:lnTo>
                  <a:lnTo>
                    <a:pt x="996" y="1238"/>
                  </a:lnTo>
                  <a:lnTo>
                    <a:pt x="996" y="1230"/>
                  </a:lnTo>
                  <a:lnTo>
                    <a:pt x="979" y="1205"/>
                  </a:lnTo>
                  <a:lnTo>
                    <a:pt x="954" y="1171"/>
                  </a:lnTo>
                  <a:lnTo>
                    <a:pt x="845" y="1061"/>
                  </a:lnTo>
                  <a:lnTo>
                    <a:pt x="837" y="1045"/>
                  </a:lnTo>
                  <a:lnTo>
                    <a:pt x="828" y="1036"/>
                  </a:lnTo>
                  <a:lnTo>
                    <a:pt x="828" y="1019"/>
                  </a:lnTo>
                  <a:lnTo>
                    <a:pt x="854" y="1019"/>
                  </a:lnTo>
                  <a:lnTo>
                    <a:pt x="962" y="1053"/>
                  </a:lnTo>
                  <a:lnTo>
                    <a:pt x="987" y="1053"/>
                  </a:lnTo>
                  <a:lnTo>
                    <a:pt x="1004" y="1036"/>
                  </a:lnTo>
                  <a:lnTo>
                    <a:pt x="1021" y="1002"/>
                  </a:lnTo>
                  <a:lnTo>
                    <a:pt x="1046" y="876"/>
                  </a:lnTo>
                  <a:lnTo>
                    <a:pt x="1054" y="724"/>
                  </a:lnTo>
                  <a:lnTo>
                    <a:pt x="1063" y="547"/>
                  </a:lnTo>
                  <a:lnTo>
                    <a:pt x="1063" y="463"/>
                  </a:lnTo>
                  <a:lnTo>
                    <a:pt x="1054" y="446"/>
                  </a:lnTo>
                  <a:lnTo>
                    <a:pt x="1029" y="421"/>
                  </a:lnTo>
                  <a:lnTo>
                    <a:pt x="1012" y="421"/>
                  </a:lnTo>
                  <a:lnTo>
                    <a:pt x="854" y="429"/>
                  </a:lnTo>
                  <a:lnTo>
                    <a:pt x="736" y="446"/>
                  </a:lnTo>
                  <a:lnTo>
                    <a:pt x="653" y="446"/>
                  </a:lnTo>
                  <a:lnTo>
                    <a:pt x="603" y="455"/>
                  </a:lnTo>
                  <a:lnTo>
                    <a:pt x="603" y="868"/>
                  </a:lnTo>
                  <a:lnTo>
                    <a:pt x="594" y="952"/>
                  </a:lnTo>
                  <a:lnTo>
                    <a:pt x="586" y="1019"/>
                  </a:lnTo>
                  <a:lnTo>
                    <a:pt x="561" y="1053"/>
                  </a:lnTo>
                  <a:lnTo>
                    <a:pt x="536" y="1036"/>
                  </a:lnTo>
                  <a:lnTo>
                    <a:pt x="527" y="969"/>
                  </a:lnTo>
                  <a:lnTo>
                    <a:pt x="519" y="851"/>
                  </a:lnTo>
                  <a:lnTo>
                    <a:pt x="511" y="682"/>
                  </a:lnTo>
                  <a:lnTo>
                    <a:pt x="519" y="472"/>
                  </a:lnTo>
                  <a:lnTo>
                    <a:pt x="268" y="514"/>
                  </a:lnTo>
                  <a:lnTo>
                    <a:pt x="201" y="522"/>
                  </a:lnTo>
                  <a:lnTo>
                    <a:pt x="168" y="539"/>
                  </a:lnTo>
                  <a:lnTo>
                    <a:pt x="143" y="539"/>
                  </a:lnTo>
                  <a:lnTo>
                    <a:pt x="126" y="547"/>
                  </a:lnTo>
                  <a:lnTo>
                    <a:pt x="126" y="716"/>
                  </a:lnTo>
                  <a:lnTo>
                    <a:pt x="134" y="825"/>
                  </a:lnTo>
                  <a:lnTo>
                    <a:pt x="143" y="918"/>
                  </a:lnTo>
                  <a:lnTo>
                    <a:pt x="143" y="986"/>
                  </a:lnTo>
                  <a:close/>
                  <a:moveTo>
                    <a:pt x="176" y="910"/>
                  </a:moveTo>
                  <a:lnTo>
                    <a:pt x="168" y="910"/>
                  </a:lnTo>
                  <a:lnTo>
                    <a:pt x="168" y="901"/>
                  </a:lnTo>
                  <a:lnTo>
                    <a:pt x="184" y="876"/>
                  </a:lnTo>
                  <a:lnTo>
                    <a:pt x="226" y="842"/>
                  </a:lnTo>
                  <a:lnTo>
                    <a:pt x="276" y="783"/>
                  </a:lnTo>
                  <a:lnTo>
                    <a:pt x="302" y="708"/>
                  </a:lnTo>
                  <a:lnTo>
                    <a:pt x="268" y="682"/>
                  </a:lnTo>
                  <a:lnTo>
                    <a:pt x="251" y="665"/>
                  </a:lnTo>
                  <a:lnTo>
                    <a:pt x="226" y="649"/>
                  </a:lnTo>
                  <a:lnTo>
                    <a:pt x="210" y="632"/>
                  </a:lnTo>
                  <a:lnTo>
                    <a:pt x="210" y="623"/>
                  </a:lnTo>
                  <a:lnTo>
                    <a:pt x="201" y="615"/>
                  </a:lnTo>
                  <a:lnTo>
                    <a:pt x="210" y="606"/>
                  </a:lnTo>
                  <a:lnTo>
                    <a:pt x="218" y="606"/>
                  </a:lnTo>
                  <a:lnTo>
                    <a:pt x="335" y="657"/>
                  </a:lnTo>
                  <a:lnTo>
                    <a:pt x="419" y="708"/>
                  </a:lnTo>
                  <a:lnTo>
                    <a:pt x="460" y="750"/>
                  </a:lnTo>
                  <a:lnTo>
                    <a:pt x="469" y="800"/>
                  </a:lnTo>
                  <a:lnTo>
                    <a:pt x="469" y="809"/>
                  </a:lnTo>
                  <a:lnTo>
                    <a:pt x="460" y="825"/>
                  </a:lnTo>
                  <a:lnTo>
                    <a:pt x="444" y="825"/>
                  </a:lnTo>
                  <a:lnTo>
                    <a:pt x="427" y="817"/>
                  </a:lnTo>
                  <a:lnTo>
                    <a:pt x="410" y="800"/>
                  </a:lnTo>
                  <a:lnTo>
                    <a:pt x="385" y="783"/>
                  </a:lnTo>
                  <a:lnTo>
                    <a:pt x="360" y="758"/>
                  </a:lnTo>
                  <a:lnTo>
                    <a:pt x="327" y="792"/>
                  </a:lnTo>
                  <a:lnTo>
                    <a:pt x="285" y="842"/>
                  </a:lnTo>
                  <a:lnTo>
                    <a:pt x="235" y="884"/>
                  </a:lnTo>
                  <a:lnTo>
                    <a:pt x="176" y="910"/>
                  </a:lnTo>
                  <a:close/>
                  <a:moveTo>
                    <a:pt x="636" y="851"/>
                  </a:moveTo>
                  <a:lnTo>
                    <a:pt x="628" y="851"/>
                  </a:lnTo>
                  <a:lnTo>
                    <a:pt x="628" y="842"/>
                  </a:lnTo>
                  <a:lnTo>
                    <a:pt x="644" y="817"/>
                  </a:lnTo>
                  <a:lnTo>
                    <a:pt x="686" y="783"/>
                  </a:lnTo>
                  <a:lnTo>
                    <a:pt x="736" y="724"/>
                  </a:lnTo>
                  <a:lnTo>
                    <a:pt x="770" y="657"/>
                  </a:lnTo>
                  <a:lnTo>
                    <a:pt x="736" y="632"/>
                  </a:lnTo>
                  <a:lnTo>
                    <a:pt x="720" y="615"/>
                  </a:lnTo>
                  <a:lnTo>
                    <a:pt x="695" y="598"/>
                  </a:lnTo>
                  <a:lnTo>
                    <a:pt x="686" y="581"/>
                  </a:lnTo>
                  <a:lnTo>
                    <a:pt x="670" y="564"/>
                  </a:lnTo>
                  <a:lnTo>
                    <a:pt x="661" y="564"/>
                  </a:lnTo>
                  <a:lnTo>
                    <a:pt x="661" y="539"/>
                  </a:lnTo>
                  <a:lnTo>
                    <a:pt x="670" y="531"/>
                  </a:lnTo>
                  <a:lnTo>
                    <a:pt x="678" y="539"/>
                  </a:lnTo>
                  <a:lnTo>
                    <a:pt x="820" y="615"/>
                  </a:lnTo>
                  <a:lnTo>
                    <a:pt x="920" y="674"/>
                  </a:lnTo>
                  <a:lnTo>
                    <a:pt x="971" y="741"/>
                  </a:lnTo>
                  <a:lnTo>
                    <a:pt x="987" y="800"/>
                  </a:lnTo>
                  <a:lnTo>
                    <a:pt x="987" y="817"/>
                  </a:lnTo>
                  <a:lnTo>
                    <a:pt x="979" y="825"/>
                  </a:lnTo>
                  <a:lnTo>
                    <a:pt x="979" y="834"/>
                  </a:lnTo>
                  <a:lnTo>
                    <a:pt x="971" y="842"/>
                  </a:lnTo>
                  <a:lnTo>
                    <a:pt x="962" y="842"/>
                  </a:lnTo>
                  <a:lnTo>
                    <a:pt x="946" y="834"/>
                  </a:lnTo>
                  <a:lnTo>
                    <a:pt x="828" y="716"/>
                  </a:lnTo>
                  <a:lnTo>
                    <a:pt x="803" y="733"/>
                  </a:lnTo>
                  <a:lnTo>
                    <a:pt x="728" y="809"/>
                  </a:lnTo>
                  <a:lnTo>
                    <a:pt x="686" y="842"/>
                  </a:lnTo>
                  <a:lnTo>
                    <a:pt x="636" y="85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04" name="Freeform 708"/>
            <p:cNvSpPr>
              <a:spLocks noEditPoints="1"/>
            </p:cNvSpPr>
            <p:nvPr/>
          </p:nvSpPr>
          <p:spPr bwMode="auto">
            <a:xfrm>
              <a:off x="3951" y="16470"/>
              <a:ext cx="1322" cy="1331"/>
            </a:xfrm>
            <a:custGeom>
              <a:avLst/>
              <a:gdLst/>
              <a:ahLst/>
              <a:cxnLst>
                <a:cxn ang="0">
                  <a:pos x="368" y="0"/>
                </a:cxn>
                <a:cxn ang="0">
                  <a:pos x="460" y="42"/>
                </a:cxn>
                <a:cxn ang="0">
                  <a:pos x="485" y="126"/>
                </a:cxn>
                <a:cxn ang="0">
                  <a:pos x="310" y="421"/>
                </a:cxn>
                <a:cxn ang="0">
                  <a:pos x="377" y="531"/>
                </a:cxn>
                <a:cxn ang="0">
                  <a:pos x="360" y="775"/>
                </a:cxn>
                <a:cxn ang="0">
                  <a:pos x="326" y="1255"/>
                </a:cxn>
                <a:cxn ang="0">
                  <a:pos x="243" y="1137"/>
                </a:cxn>
                <a:cxn ang="0">
                  <a:pos x="293" y="733"/>
                </a:cxn>
                <a:cxn ang="0">
                  <a:pos x="184" y="607"/>
                </a:cxn>
                <a:cxn ang="0">
                  <a:pos x="0" y="775"/>
                </a:cxn>
                <a:cxn ang="0">
                  <a:pos x="117" y="590"/>
                </a:cxn>
                <a:cxn ang="0">
                  <a:pos x="351" y="160"/>
                </a:cxn>
                <a:cxn ang="0">
                  <a:pos x="343" y="25"/>
                </a:cxn>
                <a:cxn ang="0">
                  <a:pos x="502" y="261"/>
                </a:cxn>
                <a:cxn ang="0">
                  <a:pos x="510" y="236"/>
                </a:cxn>
                <a:cxn ang="0">
                  <a:pos x="745" y="219"/>
                </a:cxn>
                <a:cxn ang="0">
                  <a:pos x="837" y="219"/>
                </a:cxn>
                <a:cxn ang="0">
                  <a:pos x="912" y="261"/>
                </a:cxn>
                <a:cxn ang="0">
                  <a:pos x="887" y="387"/>
                </a:cxn>
                <a:cxn ang="0">
                  <a:pos x="887" y="851"/>
                </a:cxn>
                <a:cxn ang="0">
                  <a:pos x="778" y="834"/>
                </a:cxn>
                <a:cxn ang="0">
                  <a:pos x="586" y="851"/>
                </a:cxn>
                <a:cxn ang="0">
                  <a:pos x="544" y="885"/>
                </a:cxn>
                <a:cxn ang="0">
                  <a:pos x="510" y="775"/>
                </a:cxn>
                <a:cxn ang="0">
                  <a:pos x="535" y="522"/>
                </a:cxn>
                <a:cxn ang="0">
                  <a:pos x="811" y="674"/>
                </a:cxn>
                <a:cxn ang="0">
                  <a:pos x="786" y="278"/>
                </a:cxn>
                <a:cxn ang="0">
                  <a:pos x="594" y="328"/>
                </a:cxn>
                <a:cxn ang="0">
                  <a:pos x="694" y="413"/>
                </a:cxn>
                <a:cxn ang="0">
                  <a:pos x="678" y="480"/>
                </a:cxn>
                <a:cxn ang="0">
                  <a:pos x="602" y="615"/>
                </a:cxn>
                <a:cxn ang="0">
                  <a:pos x="736" y="598"/>
                </a:cxn>
                <a:cxn ang="0">
                  <a:pos x="745" y="640"/>
                </a:cxn>
                <a:cxn ang="0">
                  <a:pos x="661" y="784"/>
                </a:cxn>
                <a:cxn ang="0">
                  <a:pos x="795" y="775"/>
                </a:cxn>
                <a:cxn ang="0">
                  <a:pos x="636" y="935"/>
                </a:cxn>
                <a:cxn ang="0">
                  <a:pos x="678" y="969"/>
                </a:cxn>
                <a:cxn ang="0">
                  <a:pos x="519" y="1154"/>
                </a:cxn>
                <a:cxn ang="0">
                  <a:pos x="393" y="1205"/>
                </a:cxn>
                <a:cxn ang="0">
                  <a:pos x="561" y="994"/>
                </a:cxn>
                <a:cxn ang="0">
                  <a:pos x="602" y="927"/>
                </a:cxn>
                <a:cxn ang="0">
                  <a:pos x="903" y="1045"/>
                </a:cxn>
                <a:cxn ang="0">
                  <a:pos x="895" y="1154"/>
                </a:cxn>
                <a:cxn ang="0">
                  <a:pos x="803" y="1062"/>
                </a:cxn>
                <a:cxn ang="0">
                  <a:pos x="753" y="960"/>
                </a:cxn>
                <a:cxn ang="0">
                  <a:pos x="979" y="362"/>
                </a:cxn>
                <a:cxn ang="0">
                  <a:pos x="1079" y="404"/>
                </a:cxn>
                <a:cxn ang="0">
                  <a:pos x="1046" y="775"/>
                </a:cxn>
                <a:cxn ang="0">
                  <a:pos x="996" y="708"/>
                </a:cxn>
                <a:cxn ang="0">
                  <a:pos x="996" y="480"/>
                </a:cxn>
                <a:cxn ang="0">
                  <a:pos x="1180" y="33"/>
                </a:cxn>
                <a:cxn ang="0">
                  <a:pos x="1322" y="118"/>
                </a:cxn>
                <a:cxn ang="0">
                  <a:pos x="1288" y="312"/>
                </a:cxn>
                <a:cxn ang="0">
                  <a:pos x="1313" y="977"/>
                </a:cxn>
                <a:cxn ang="0">
                  <a:pos x="1297" y="1289"/>
                </a:cxn>
                <a:cxn ang="0">
                  <a:pos x="1213" y="1314"/>
                </a:cxn>
                <a:cxn ang="0">
                  <a:pos x="1071" y="1146"/>
                </a:cxn>
                <a:cxn ang="0">
                  <a:pos x="1079" y="1121"/>
                </a:cxn>
                <a:cxn ang="0">
                  <a:pos x="1205" y="1112"/>
                </a:cxn>
                <a:cxn ang="0">
                  <a:pos x="1205" y="362"/>
                </a:cxn>
                <a:cxn ang="0">
                  <a:pos x="1163" y="101"/>
                </a:cxn>
                <a:cxn ang="0">
                  <a:pos x="1171" y="33"/>
                </a:cxn>
              </a:cxnLst>
              <a:rect l="0" t="0" r="r" b="b"/>
              <a:pathLst>
                <a:path w="1322" h="1331">
                  <a:moveTo>
                    <a:pt x="343" y="25"/>
                  </a:moveTo>
                  <a:lnTo>
                    <a:pt x="343" y="17"/>
                  </a:lnTo>
                  <a:lnTo>
                    <a:pt x="351" y="8"/>
                  </a:lnTo>
                  <a:lnTo>
                    <a:pt x="368" y="0"/>
                  </a:lnTo>
                  <a:lnTo>
                    <a:pt x="385" y="0"/>
                  </a:lnTo>
                  <a:lnTo>
                    <a:pt x="410" y="17"/>
                  </a:lnTo>
                  <a:lnTo>
                    <a:pt x="435" y="25"/>
                  </a:lnTo>
                  <a:lnTo>
                    <a:pt x="460" y="42"/>
                  </a:lnTo>
                  <a:lnTo>
                    <a:pt x="477" y="67"/>
                  </a:lnTo>
                  <a:lnTo>
                    <a:pt x="494" y="84"/>
                  </a:lnTo>
                  <a:lnTo>
                    <a:pt x="494" y="101"/>
                  </a:lnTo>
                  <a:lnTo>
                    <a:pt x="485" y="126"/>
                  </a:lnTo>
                  <a:lnTo>
                    <a:pt x="452" y="177"/>
                  </a:lnTo>
                  <a:lnTo>
                    <a:pt x="410" y="244"/>
                  </a:lnTo>
                  <a:lnTo>
                    <a:pt x="368" y="320"/>
                  </a:lnTo>
                  <a:lnTo>
                    <a:pt x="310" y="421"/>
                  </a:lnTo>
                  <a:lnTo>
                    <a:pt x="351" y="463"/>
                  </a:lnTo>
                  <a:lnTo>
                    <a:pt x="360" y="480"/>
                  </a:lnTo>
                  <a:lnTo>
                    <a:pt x="377" y="497"/>
                  </a:lnTo>
                  <a:lnTo>
                    <a:pt x="377" y="531"/>
                  </a:lnTo>
                  <a:lnTo>
                    <a:pt x="368" y="556"/>
                  </a:lnTo>
                  <a:lnTo>
                    <a:pt x="368" y="598"/>
                  </a:lnTo>
                  <a:lnTo>
                    <a:pt x="360" y="674"/>
                  </a:lnTo>
                  <a:lnTo>
                    <a:pt x="360" y="775"/>
                  </a:lnTo>
                  <a:lnTo>
                    <a:pt x="351" y="927"/>
                  </a:lnTo>
                  <a:lnTo>
                    <a:pt x="351" y="1121"/>
                  </a:lnTo>
                  <a:lnTo>
                    <a:pt x="343" y="1196"/>
                  </a:lnTo>
                  <a:lnTo>
                    <a:pt x="326" y="1255"/>
                  </a:lnTo>
                  <a:lnTo>
                    <a:pt x="301" y="1281"/>
                  </a:lnTo>
                  <a:lnTo>
                    <a:pt x="276" y="1264"/>
                  </a:lnTo>
                  <a:lnTo>
                    <a:pt x="251" y="1205"/>
                  </a:lnTo>
                  <a:lnTo>
                    <a:pt x="243" y="1137"/>
                  </a:lnTo>
                  <a:lnTo>
                    <a:pt x="251" y="1087"/>
                  </a:lnTo>
                  <a:lnTo>
                    <a:pt x="268" y="1011"/>
                  </a:lnTo>
                  <a:lnTo>
                    <a:pt x="285" y="893"/>
                  </a:lnTo>
                  <a:lnTo>
                    <a:pt x="293" y="733"/>
                  </a:lnTo>
                  <a:lnTo>
                    <a:pt x="301" y="598"/>
                  </a:lnTo>
                  <a:lnTo>
                    <a:pt x="285" y="548"/>
                  </a:lnTo>
                  <a:lnTo>
                    <a:pt x="268" y="489"/>
                  </a:lnTo>
                  <a:lnTo>
                    <a:pt x="184" y="607"/>
                  </a:lnTo>
                  <a:lnTo>
                    <a:pt x="109" y="699"/>
                  </a:lnTo>
                  <a:lnTo>
                    <a:pt x="59" y="750"/>
                  </a:lnTo>
                  <a:lnTo>
                    <a:pt x="17" y="775"/>
                  </a:lnTo>
                  <a:lnTo>
                    <a:pt x="0" y="775"/>
                  </a:lnTo>
                  <a:lnTo>
                    <a:pt x="0" y="758"/>
                  </a:lnTo>
                  <a:lnTo>
                    <a:pt x="9" y="750"/>
                  </a:lnTo>
                  <a:lnTo>
                    <a:pt x="17" y="733"/>
                  </a:lnTo>
                  <a:lnTo>
                    <a:pt x="117" y="590"/>
                  </a:lnTo>
                  <a:lnTo>
                    <a:pt x="201" y="463"/>
                  </a:lnTo>
                  <a:lnTo>
                    <a:pt x="268" y="337"/>
                  </a:lnTo>
                  <a:lnTo>
                    <a:pt x="318" y="236"/>
                  </a:lnTo>
                  <a:lnTo>
                    <a:pt x="351" y="160"/>
                  </a:lnTo>
                  <a:lnTo>
                    <a:pt x="360" y="109"/>
                  </a:lnTo>
                  <a:lnTo>
                    <a:pt x="360" y="76"/>
                  </a:lnTo>
                  <a:lnTo>
                    <a:pt x="343" y="42"/>
                  </a:lnTo>
                  <a:lnTo>
                    <a:pt x="343" y="25"/>
                  </a:lnTo>
                  <a:close/>
                  <a:moveTo>
                    <a:pt x="535" y="522"/>
                  </a:moveTo>
                  <a:lnTo>
                    <a:pt x="535" y="421"/>
                  </a:lnTo>
                  <a:lnTo>
                    <a:pt x="519" y="337"/>
                  </a:lnTo>
                  <a:lnTo>
                    <a:pt x="502" y="261"/>
                  </a:lnTo>
                  <a:lnTo>
                    <a:pt x="494" y="253"/>
                  </a:lnTo>
                  <a:lnTo>
                    <a:pt x="494" y="244"/>
                  </a:lnTo>
                  <a:lnTo>
                    <a:pt x="502" y="236"/>
                  </a:lnTo>
                  <a:lnTo>
                    <a:pt x="510" y="236"/>
                  </a:lnTo>
                  <a:lnTo>
                    <a:pt x="561" y="253"/>
                  </a:lnTo>
                  <a:lnTo>
                    <a:pt x="577" y="269"/>
                  </a:lnTo>
                  <a:lnTo>
                    <a:pt x="669" y="244"/>
                  </a:lnTo>
                  <a:lnTo>
                    <a:pt x="745" y="219"/>
                  </a:lnTo>
                  <a:lnTo>
                    <a:pt x="786" y="202"/>
                  </a:lnTo>
                  <a:lnTo>
                    <a:pt x="795" y="202"/>
                  </a:lnTo>
                  <a:lnTo>
                    <a:pt x="820" y="210"/>
                  </a:lnTo>
                  <a:lnTo>
                    <a:pt x="837" y="219"/>
                  </a:lnTo>
                  <a:lnTo>
                    <a:pt x="862" y="219"/>
                  </a:lnTo>
                  <a:lnTo>
                    <a:pt x="878" y="236"/>
                  </a:lnTo>
                  <a:lnTo>
                    <a:pt x="895" y="244"/>
                  </a:lnTo>
                  <a:lnTo>
                    <a:pt x="912" y="261"/>
                  </a:lnTo>
                  <a:lnTo>
                    <a:pt x="912" y="269"/>
                  </a:lnTo>
                  <a:lnTo>
                    <a:pt x="903" y="286"/>
                  </a:lnTo>
                  <a:lnTo>
                    <a:pt x="895" y="320"/>
                  </a:lnTo>
                  <a:lnTo>
                    <a:pt x="887" y="387"/>
                  </a:lnTo>
                  <a:lnTo>
                    <a:pt x="887" y="674"/>
                  </a:lnTo>
                  <a:lnTo>
                    <a:pt x="895" y="741"/>
                  </a:lnTo>
                  <a:lnTo>
                    <a:pt x="895" y="817"/>
                  </a:lnTo>
                  <a:lnTo>
                    <a:pt x="887" y="851"/>
                  </a:lnTo>
                  <a:lnTo>
                    <a:pt x="862" y="901"/>
                  </a:lnTo>
                  <a:lnTo>
                    <a:pt x="845" y="918"/>
                  </a:lnTo>
                  <a:lnTo>
                    <a:pt x="811" y="885"/>
                  </a:lnTo>
                  <a:lnTo>
                    <a:pt x="778" y="834"/>
                  </a:lnTo>
                  <a:lnTo>
                    <a:pt x="694" y="834"/>
                  </a:lnTo>
                  <a:lnTo>
                    <a:pt x="644" y="843"/>
                  </a:lnTo>
                  <a:lnTo>
                    <a:pt x="619" y="843"/>
                  </a:lnTo>
                  <a:lnTo>
                    <a:pt x="586" y="851"/>
                  </a:lnTo>
                  <a:lnTo>
                    <a:pt x="569" y="885"/>
                  </a:lnTo>
                  <a:lnTo>
                    <a:pt x="561" y="893"/>
                  </a:lnTo>
                  <a:lnTo>
                    <a:pt x="552" y="893"/>
                  </a:lnTo>
                  <a:lnTo>
                    <a:pt x="544" y="885"/>
                  </a:lnTo>
                  <a:lnTo>
                    <a:pt x="527" y="851"/>
                  </a:lnTo>
                  <a:lnTo>
                    <a:pt x="519" y="826"/>
                  </a:lnTo>
                  <a:lnTo>
                    <a:pt x="510" y="809"/>
                  </a:lnTo>
                  <a:lnTo>
                    <a:pt x="510" y="775"/>
                  </a:lnTo>
                  <a:lnTo>
                    <a:pt x="519" y="741"/>
                  </a:lnTo>
                  <a:lnTo>
                    <a:pt x="527" y="691"/>
                  </a:lnTo>
                  <a:lnTo>
                    <a:pt x="535" y="623"/>
                  </a:lnTo>
                  <a:lnTo>
                    <a:pt x="535" y="522"/>
                  </a:lnTo>
                  <a:close/>
                  <a:moveTo>
                    <a:pt x="795" y="784"/>
                  </a:moveTo>
                  <a:lnTo>
                    <a:pt x="803" y="767"/>
                  </a:lnTo>
                  <a:lnTo>
                    <a:pt x="803" y="750"/>
                  </a:lnTo>
                  <a:lnTo>
                    <a:pt x="811" y="674"/>
                  </a:lnTo>
                  <a:lnTo>
                    <a:pt x="811" y="446"/>
                  </a:lnTo>
                  <a:lnTo>
                    <a:pt x="803" y="354"/>
                  </a:lnTo>
                  <a:lnTo>
                    <a:pt x="795" y="303"/>
                  </a:lnTo>
                  <a:lnTo>
                    <a:pt x="786" y="278"/>
                  </a:lnTo>
                  <a:lnTo>
                    <a:pt x="753" y="278"/>
                  </a:lnTo>
                  <a:lnTo>
                    <a:pt x="694" y="286"/>
                  </a:lnTo>
                  <a:lnTo>
                    <a:pt x="602" y="312"/>
                  </a:lnTo>
                  <a:lnTo>
                    <a:pt x="594" y="328"/>
                  </a:lnTo>
                  <a:lnTo>
                    <a:pt x="594" y="446"/>
                  </a:lnTo>
                  <a:lnTo>
                    <a:pt x="602" y="438"/>
                  </a:lnTo>
                  <a:lnTo>
                    <a:pt x="669" y="421"/>
                  </a:lnTo>
                  <a:lnTo>
                    <a:pt x="694" y="413"/>
                  </a:lnTo>
                  <a:lnTo>
                    <a:pt x="719" y="421"/>
                  </a:lnTo>
                  <a:lnTo>
                    <a:pt x="753" y="438"/>
                  </a:lnTo>
                  <a:lnTo>
                    <a:pt x="753" y="455"/>
                  </a:lnTo>
                  <a:lnTo>
                    <a:pt x="678" y="480"/>
                  </a:lnTo>
                  <a:lnTo>
                    <a:pt x="611" y="489"/>
                  </a:lnTo>
                  <a:lnTo>
                    <a:pt x="594" y="489"/>
                  </a:lnTo>
                  <a:lnTo>
                    <a:pt x="594" y="548"/>
                  </a:lnTo>
                  <a:lnTo>
                    <a:pt x="602" y="615"/>
                  </a:lnTo>
                  <a:lnTo>
                    <a:pt x="627" y="598"/>
                  </a:lnTo>
                  <a:lnTo>
                    <a:pt x="653" y="590"/>
                  </a:lnTo>
                  <a:lnTo>
                    <a:pt x="711" y="590"/>
                  </a:lnTo>
                  <a:lnTo>
                    <a:pt x="736" y="598"/>
                  </a:lnTo>
                  <a:lnTo>
                    <a:pt x="753" y="598"/>
                  </a:lnTo>
                  <a:lnTo>
                    <a:pt x="761" y="615"/>
                  </a:lnTo>
                  <a:lnTo>
                    <a:pt x="761" y="632"/>
                  </a:lnTo>
                  <a:lnTo>
                    <a:pt x="745" y="640"/>
                  </a:lnTo>
                  <a:lnTo>
                    <a:pt x="602" y="657"/>
                  </a:lnTo>
                  <a:lnTo>
                    <a:pt x="602" y="750"/>
                  </a:lnTo>
                  <a:lnTo>
                    <a:pt x="594" y="800"/>
                  </a:lnTo>
                  <a:lnTo>
                    <a:pt x="661" y="784"/>
                  </a:lnTo>
                  <a:lnTo>
                    <a:pt x="719" y="775"/>
                  </a:lnTo>
                  <a:lnTo>
                    <a:pt x="761" y="767"/>
                  </a:lnTo>
                  <a:lnTo>
                    <a:pt x="778" y="767"/>
                  </a:lnTo>
                  <a:lnTo>
                    <a:pt x="795" y="775"/>
                  </a:lnTo>
                  <a:lnTo>
                    <a:pt x="795" y="784"/>
                  </a:lnTo>
                  <a:close/>
                  <a:moveTo>
                    <a:pt x="602" y="927"/>
                  </a:moveTo>
                  <a:lnTo>
                    <a:pt x="619" y="927"/>
                  </a:lnTo>
                  <a:lnTo>
                    <a:pt x="636" y="935"/>
                  </a:lnTo>
                  <a:lnTo>
                    <a:pt x="653" y="935"/>
                  </a:lnTo>
                  <a:lnTo>
                    <a:pt x="669" y="944"/>
                  </a:lnTo>
                  <a:lnTo>
                    <a:pt x="678" y="960"/>
                  </a:lnTo>
                  <a:lnTo>
                    <a:pt x="678" y="969"/>
                  </a:lnTo>
                  <a:lnTo>
                    <a:pt x="669" y="986"/>
                  </a:lnTo>
                  <a:lnTo>
                    <a:pt x="653" y="1011"/>
                  </a:lnTo>
                  <a:lnTo>
                    <a:pt x="619" y="1053"/>
                  </a:lnTo>
                  <a:lnTo>
                    <a:pt x="519" y="1154"/>
                  </a:lnTo>
                  <a:lnTo>
                    <a:pt x="460" y="1196"/>
                  </a:lnTo>
                  <a:lnTo>
                    <a:pt x="410" y="1213"/>
                  </a:lnTo>
                  <a:lnTo>
                    <a:pt x="393" y="1213"/>
                  </a:lnTo>
                  <a:lnTo>
                    <a:pt x="393" y="1205"/>
                  </a:lnTo>
                  <a:lnTo>
                    <a:pt x="402" y="1196"/>
                  </a:lnTo>
                  <a:lnTo>
                    <a:pt x="485" y="1104"/>
                  </a:lnTo>
                  <a:lnTo>
                    <a:pt x="535" y="1036"/>
                  </a:lnTo>
                  <a:lnTo>
                    <a:pt x="561" y="994"/>
                  </a:lnTo>
                  <a:lnTo>
                    <a:pt x="569" y="960"/>
                  </a:lnTo>
                  <a:lnTo>
                    <a:pt x="577" y="944"/>
                  </a:lnTo>
                  <a:lnTo>
                    <a:pt x="586" y="935"/>
                  </a:lnTo>
                  <a:lnTo>
                    <a:pt x="602" y="927"/>
                  </a:lnTo>
                  <a:close/>
                  <a:moveTo>
                    <a:pt x="761" y="952"/>
                  </a:moveTo>
                  <a:lnTo>
                    <a:pt x="778" y="960"/>
                  </a:lnTo>
                  <a:lnTo>
                    <a:pt x="820" y="977"/>
                  </a:lnTo>
                  <a:lnTo>
                    <a:pt x="903" y="1045"/>
                  </a:lnTo>
                  <a:lnTo>
                    <a:pt x="920" y="1095"/>
                  </a:lnTo>
                  <a:lnTo>
                    <a:pt x="920" y="1137"/>
                  </a:lnTo>
                  <a:lnTo>
                    <a:pt x="903" y="1146"/>
                  </a:lnTo>
                  <a:lnTo>
                    <a:pt x="895" y="1154"/>
                  </a:lnTo>
                  <a:lnTo>
                    <a:pt x="878" y="1154"/>
                  </a:lnTo>
                  <a:lnTo>
                    <a:pt x="870" y="1146"/>
                  </a:lnTo>
                  <a:lnTo>
                    <a:pt x="853" y="1137"/>
                  </a:lnTo>
                  <a:lnTo>
                    <a:pt x="803" y="1062"/>
                  </a:lnTo>
                  <a:lnTo>
                    <a:pt x="770" y="1019"/>
                  </a:lnTo>
                  <a:lnTo>
                    <a:pt x="753" y="986"/>
                  </a:lnTo>
                  <a:lnTo>
                    <a:pt x="745" y="977"/>
                  </a:lnTo>
                  <a:lnTo>
                    <a:pt x="753" y="960"/>
                  </a:lnTo>
                  <a:lnTo>
                    <a:pt x="753" y="952"/>
                  </a:lnTo>
                  <a:lnTo>
                    <a:pt x="761" y="952"/>
                  </a:lnTo>
                  <a:close/>
                  <a:moveTo>
                    <a:pt x="979" y="379"/>
                  </a:moveTo>
                  <a:lnTo>
                    <a:pt x="979" y="362"/>
                  </a:lnTo>
                  <a:lnTo>
                    <a:pt x="987" y="362"/>
                  </a:lnTo>
                  <a:lnTo>
                    <a:pt x="1004" y="354"/>
                  </a:lnTo>
                  <a:lnTo>
                    <a:pt x="1054" y="379"/>
                  </a:lnTo>
                  <a:lnTo>
                    <a:pt x="1079" y="404"/>
                  </a:lnTo>
                  <a:lnTo>
                    <a:pt x="1079" y="598"/>
                  </a:lnTo>
                  <a:lnTo>
                    <a:pt x="1071" y="708"/>
                  </a:lnTo>
                  <a:lnTo>
                    <a:pt x="1054" y="767"/>
                  </a:lnTo>
                  <a:lnTo>
                    <a:pt x="1046" y="775"/>
                  </a:lnTo>
                  <a:lnTo>
                    <a:pt x="1029" y="775"/>
                  </a:lnTo>
                  <a:lnTo>
                    <a:pt x="1021" y="767"/>
                  </a:lnTo>
                  <a:lnTo>
                    <a:pt x="1004" y="733"/>
                  </a:lnTo>
                  <a:lnTo>
                    <a:pt x="996" y="708"/>
                  </a:lnTo>
                  <a:lnTo>
                    <a:pt x="996" y="666"/>
                  </a:lnTo>
                  <a:lnTo>
                    <a:pt x="1004" y="640"/>
                  </a:lnTo>
                  <a:lnTo>
                    <a:pt x="1004" y="564"/>
                  </a:lnTo>
                  <a:lnTo>
                    <a:pt x="996" y="480"/>
                  </a:lnTo>
                  <a:lnTo>
                    <a:pt x="987" y="430"/>
                  </a:lnTo>
                  <a:lnTo>
                    <a:pt x="979" y="396"/>
                  </a:lnTo>
                  <a:lnTo>
                    <a:pt x="979" y="379"/>
                  </a:lnTo>
                  <a:close/>
                  <a:moveTo>
                    <a:pt x="1180" y="33"/>
                  </a:moveTo>
                  <a:lnTo>
                    <a:pt x="1213" y="42"/>
                  </a:lnTo>
                  <a:lnTo>
                    <a:pt x="1255" y="59"/>
                  </a:lnTo>
                  <a:lnTo>
                    <a:pt x="1297" y="84"/>
                  </a:lnTo>
                  <a:lnTo>
                    <a:pt x="1322" y="118"/>
                  </a:lnTo>
                  <a:lnTo>
                    <a:pt x="1313" y="135"/>
                  </a:lnTo>
                  <a:lnTo>
                    <a:pt x="1305" y="168"/>
                  </a:lnTo>
                  <a:lnTo>
                    <a:pt x="1297" y="219"/>
                  </a:lnTo>
                  <a:lnTo>
                    <a:pt x="1288" y="312"/>
                  </a:lnTo>
                  <a:lnTo>
                    <a:pt x="1288" y="598"/>
                  </a:lnTo>
                  <a:lnTo>
                    <a:pt x="1297" y="741"/>
                  </a:lnTo>
                  <a:lnTo>
                    <a:pt x="1305" y="868"/>
                  </a:lnTo>
                  <a:lnTo>
                    <a:pt x="1313" y="977"/>
                  </a:lnTo>
                  <a:lnTo>
                    <a:pt x="1313" y="1062"/>
                  </a:lnTo>
                  <a:lnTo>
                    <a:pt x="1322" y="1112"/>
                  </a:lnTo>
                  <a:lnTo>
                    <a:pt x="1313" y="1213"/>
                  </a:lnTo>
                  <a:lnTo>
                    <a:pt x="1297" y="1289"/>
                  </a:lnTo>
                  <a:lnTo>
                    <a:pt x="1272" y="1323"/>
                  </a:lnTo>
                  <a:lnTo>
                    <a:pt x="1246" y="1331"/>
                  </a:lnTo>
                  <a:lnTo>
                    <a:pt x="1230" y="1331"/>
                  </a:lnTo>
                  <a:lnTo>
                    <a:pt x="1213" y="1314"/>
                  </a:lnTo>
                  <a:lnTo>
                    <a:pt x="1196" y="1281"/>
                  </a:lnTo>
                  <a:lnTo>
                    <a:pt x="1163" y="1230"/>
                  </a:lnTo>
                  <a:lnTo>
                    <a:pt x="1113" y="1180"/>
                  </a:lnTo>
                  <a:lnTo>
                    <a:pt x="1071" y="1146"/>
                  </a:lnTo>
                  <a:lnTo>
                    <a:pt x="1046" y="1121"/>
                  </a:lnTo>
                  <a:lnTo>
                    <a:pt x="1054" y="1112"/>
                  </a:lnTo>
                  <a:lnTo>
                    <a:pt x="1071" y="1112"/>
                  </a:lnTo>
                  <a:lnTo>
                    <a:pt x="1079" y="1121"/>
                  </a:lnTo>
                  <a:lnTo>
                    <a:pt x="1113" y="1121"/>
                  </a:lnTo>
                  <a:lnTo>
                    <a:pt x="1129" y="1129"/>
                  </a:lnTo>
                  <a:lnTo>
                    <a:pt x="1188" y="1129"/>
                  </a:lnTo>
                  <a:lnTo>
                    <a:pt x="1205" y="1112"/>
                  </a:lnTo>
                  <a:lnTo>
                    <a:pt x="1213" y="1095"/>
                  </a:lnTo>
                  <a:lnTo>
                    <a:pt x="1213" y="1078"/>
                  </a:lnTo>
                  <a:lnTo>
                    <a:pt x="1205" y="775"/>
                  </a:lnTo>
                  <a:lnTo>
                    <a:pt x="1205" y="362"/>
                  </a:lnTo>
                  <a:lnTo>
                    <a:pt x="1196" y="244"/>
                  </a:lnTo>
                  <a:lnTo>
                    <a:pt x="1196" y="194"/>
                  </a:lnTo>
                  <a:lnTo>
                    <a:pt x="1188" y="143"/>
                  </a:lnTo>
                  <a:lnTo>
                    <a:pt x="1163" y="101"/>
                  </a:lnTo>
                  <a:lnTo>
                    <a:pt x="1146" y="76"/>
                  </a:lnTo>
                  <a:lnTo>
                    <a:pt x="1138" y="59"/>
                  </a:lnTo>
                  <a:lnTo>
                    <a:pt x="1154" y="42"/>
                  </a:lnTo>
                  <a:lnTo>
                    <a:pt x="1171" y="33"/>
                  </a:lnTo>
                  <a:lnTo>
                    <a:pt x="1180" y="3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05" name="Freeform 709"/>
            <p:cNvSpPr>
              <a:spLocks noEditPoints="1"/>
            </p:cNvSpPr>
            <p:nvPr/>
          </p:nvSpPr>
          <p:spPr bwMode="auto">
            <a:xfrm>
              <a:off x="5775" y="16428"/>
              <a:ext cx="1196" cy="1373"/>
            </a:xfrm>
            <a:custGeom>
              <a:avLst/>
              <a:gdLst/>
              <a:ahLst/>
              <a:cxnLst>
                <a:cxn ang="0">
                  <a:pos x="16" y="539"/>
                </a:cxn>
                <a:cxn ang="0">
                  <a:pos x="8" y="480"/>
                </a:cxn>
                <a:cxn ang="0">
                  <a:pos x="209" y="227"/>
                </a:cxn>
                <a:cxn ang="0">
                  <a:pos x="209" y="101"/>
                </a:cxn>
                <a:cxn ang="0">
                  <a:pos x="284" y="101"/>
                </a:cxn>
                <a:cxn ang="0">
                  <a:pos x="368" y="134"/>
                </a:cxn>
                <a:cxn ang="0">
                  <a:pos x="317" y="236"/>
                </a:cxn>
                <a:cxn ang="0">
                  <a:pos x="225" y="480"/>
                </a:cxn>
                <a:cxn ang="0">
                  <a:pos x="376" y="429"/>
                </a:cxn>
                <a:cxn ang="0">
                  <a:pos x="476" y="539"/>
                </a:cxn>
                <a:cxn ang="0">
                  <a:pos x="435" y="1002"/>
                </a:cxn>
                <a:cxn ang="0">
                  <a:pos x="359" y="1154"/>
                </a:cxn>
                <a:cxn ang="0">
                  <a:pos x="150" y="1061"/>
                </a:cxn>
                <a:cxn ang="0">
                  <a:pos x="100" y="1120"/>
                </a:cxn>
                <a:cxn ang="0">
                  <a:pos x="33" y="1061"/>
                </a:cxn>
                <a:cxn ang="0">
                  <a:pos x="50" y="859"/>
                </a:cxn>
                <a:cxn ang="0">
                  <a:pos x="142" y="556"/>
                </a:cxn>
                <a:cxn ang="0">
                  <a:pos x="150" y="733"/>
                </a:cxn>
                <a:cxn ang="0">
                  <a:pos x="292" y="716"/>
                </a:cxn>
                <a:cxn ang="0">
                  <a:pos x="309" y="750"/>
                </a:cxn>
                <a:cxn ang="0">
                  <a:pos x="125" y="1019"/>
                </a:cxn>
                <a:cxn ang="0">
                  <a:pos x="301" y="994"/>
                </a:cxn>
                <a:cxn ang="0">
                  <a:pos x="343" y="969"/>
                </a:cxn>
                <a:cxn ang="0">
                  <a:pos x="359" y="564"/>
                </a:cxn>
                <a:cxn ang="0">
                  <a:pos x="334" y="514"/>
                </a:cxn>
                <a:cxn ang="0">
                  <a:pos x="752" y="8"/>
                </a:cxn>
                <a:cxn ang="0">
                  <a:pos x="903" y="59"/>
                </a:cxn>
                <a:cxn ang="0">
                  <a:pos x="895" y="143"/>
                </a:cxn>
                <a:cxn ang="0">
                  <a:pos x="844" y="236"/>
                </a:cxn>
                <a:cxn ang="0">
                  <a:pos x="861" y="429"/>
                </a:cxn>
                <a:cxn ang="0">
                  <a:pos x="987" y="396"/>
                </a:cxn>
                <a:cxn ang="0">
                  <a:pos x="1179" y="455"/>
                </a:cxn>
                <a:cxn ang="0">
                  <a:pos x="1171" y="514"/>
                </a:cxn>
                <a:cxn ang="0">
                  <a:pos x="1129" y="817"/>
                </a:cxn>
                <a:cxn ang="0">
                  <a:pos x="995" y="1306"/>
                </a:cxn>
                <a:cxn ang="0">
                  <a:pos x="853" y="1340"/>
                </a:cxn>
                <a:cxn ang="0">
                  <a:pos x="727" y="1171"/>
                </a:cxn>
                <a:cxn ang="0">
                  <a:pos x="895" y="1213"/>
                </a:cxn>
                <a:cxn ang="0">
                  <a:pos x="1020" y="834"/>
                </a:cxn>
                <a:cxn ang="0">
                  <a:pos x="1003" y="488"/>
                </a:cxn>
                <a:cxn ang="0">
                  <a:pos x="828" y="497"/>
                </a:cxn>
                <a:cxn ang="0">
                  <a:pos x="677" y="497"/>
                </a:cxn>
                <a:cxn ang="0">
                  <a:pos x="510" y="657"/>
                </a:cxn>
                <a:cxn ang="0">
                  <a:pos x="593" y="514"/>
                </a:cxn>
                <a:cxn ang="0">
                  <a:pos x="761" y="168"/>
                </a:cxn>
                <a:cxn ang="0">
                  <a:pos x="761" y="42"/>
                </a:cxn>
                <a:cxn ang="0">
                  <a:pos x="736" y="927"/>
                </a:cxn>
                <a:cxn ang="0">
                  <a:pos x="619" y="792"/>
                </a:cxn>
                <a:cxn ang="0">
                  <a:pos x="627" y="724"/>
                </a:cxn>
                <a:cxn ang="0">
                  <a:pos x="794" y="876"/>
                </a:cxn>
                <a:cxn ang="0">
                  <a:pos x="761" y="927"/>
                </a:cxn>
              </a:cxnLst>
              <a:rect l="0" t="0" r="r" b="b"/>
              <a:pathLst>
                <a:path w="1196" h="1373">
                  <a:moveTo>
                    <a:pt x="58" y="767"/>
                  </a:moveTo>
                  <a:lnTo>
                    <a:pt x="50" y="665"/>
                  </a:lnTo>
                  <a:lnTo>
                    <a:pt x="33" y="590"/>
                  </a:lnTo>
                  <a:lnTo>
                    <a:pt x="16" y="539"/>
                  </a:lnTo>
                  <a:lnTo>
                    <a:pt x="8" y="505"/>
                  </a:lnTo>
                  <a:lnTo>
                    <a:pt x="0" y="497"/>
                  </a:lnTo>
                  <a:lnTo>
                    <a:pt x="0" y="488"/>
                  </a:lnTo>
                  <a:lnTo>
                    <a:pt x="8" y="480"/>
                  </a:lnTo>
                  <a:lnTo>
                    <a:pt x="41" y="480"/>
                  </a:lnTo>
                  <a:lnTo>
                    <a:pt x="92" y="505"/>
                  </a:lnTo>
                  <a:lnTo>
                    <a:pt x="167" y="337"/>
                  </a:lnTo>
                  <a:lnTo>
                    <a:pt x="209" y="227"/>
                  </a:lnTo>
                  <a:lnTo>
                    <a:pt x="217" y="160"/>
                  </a:lnTo>
                  <a:lnTo>
                    <a:pt x="217" y="126"/>
                  </a:lnTo>
                  <a:lnTo>
                    <a:pt x="209" y="118"/>
                  </a:lnTo>
                  <a:lnTo>
                    <a:pt x="209" y="101"/>
                  </a:lnTo>
                  <a:lnTo>
                    <a:pt x="217" y="101"/>
                  </a:lnTo>
                  <a:lnTo>
                    <a:pt x="234" y="92"/>
                  </a:lnTo>
                  <a:lnTo>
                    <a:pt x="259" y="92"/>
                  </a:lnTo>
                  <a:lnTo>
                    <a:pt x="284" y="101"/>
                  </a:lnTo>
                  <a:lnTo>
                    <a:pt x="309" y="101"/>
                  </a:lnTo>
                  <a:lnTo>
                    <a:pt x="334" y="109"/>
                  </a:lnTo>
                  <a:lnTo>
                    <a:pt x="351" y="118"/>
                  </a:lnTo>
                  <a:lnTo>
                    <a:pt x="368" y="134"/>
                  </a:lnTo>
                  <a:lnTo>
                    <a:pt x="376" y="151"/>
                  </a:lnTo>
                  <a:lnTo>
                    <a:pt x="368" y="168"/>
                  </a:lnTo>
                  <a:lnTo>
                    <a:pt x="343" y="193"/>
                  </a:lnTo>
                  <a:lnTo>
                    <a:pt x="317" y="236"/>
                  </a:lnTo>
                  <a:lnTo>
                    <a:pt x="267" y="295"/>
                  </a:lnTo>
                  <a:lnTo>
                    <a:pt x="200" y="387"/>
                  </a:lnTo>
                  <a:lnTo>
                    <a:pt x="117" y="505"/>
                  </a:lnTo>
                  <a:lnTo>
                    <a:pt x="225" y="480"/>
                  </a:lnTo>
                  <a:lnTo>
                    <a:pt x="292" y="455"/>
                  </a:lnTo>
                  <a:lnTo>
                    <a:pt x="334" y="438"/>
                  </a:lnTo>
                  <a:lnTo>
                    <a:pt x="368" y="429"/>
                  </a:lnTo>
                  <a:lnTo>
                    <a:pt x="376" y="429"/>
                  </a:lnTo>
                  <a:lnTo>
                    <a:pt x="460" y="472"/>
                  </a:lnTo>
                  <a:lnTo>
                    <a:pt x="485" y="488"/>
                  </a:lnTo>
                  <a:lnTo>
                    <a:pt x="493" y="514"/>
                  </a:lnTo>
                  <a:lnTo>
                    <a:pt x="476" y="539"/>
                  </a:lnTo>
                  <a:lnTo>
                    <a:pt x="460" y="573"/>
                  </a:lnTo>
                  <a:lnTo>
                    <a:pt x="443" y="640"/>
                  </a:lnTo>
                  <a:lnTo>
                    <a:pt x="443" y="876"/>
                  </a:lnTo>
                  <a:lnTo>
                    <a:pt x="435" y="1002"/>
                  </a:lnTo>
                  <a:lnTo>
                    <a:pt x="401" y="1112"/>
                  </a:lnTo>
                  <a:lnTo>
                    <a:pt x="384" y="1146"/>
                  </a:lnTo>
                  <a:lnTo>
                    <a:pt x="376" y="1154"/>
                  </a:lnTo>
                  <a:lnTo>
                    <a:pt x="359" y="1154"/>
                  </a:lnTo>
                  <a:lnTo>
                    <a:pt x="343" y="1137"/>
                  </a:lnTo>
                  <a:lnTo>
                    <a:pt x="292" y="1045"/>
                  </a:lnTo>
                  <a:lnTo>
                    <a:pt x="200" y="1053"/>
                  </a:lnTo>
                  <a:lnTo>
                    <a:pt x="150" y="1061"/>
                  </a:lnTo>
                  <a:lnTo>
                    <a:pt x="133" y="1070"/>
                  </a:lnTo>
                  <a:lnTo>
                    <a:pt x="117" y="1070"/>
                  </a:lnTo>
                  <a:lnTo>
                    <a:pt x="108" y="1104"/>
                  </a:lnTo>
                  <a:lnTo>
                    <a:pt x="100" y="1120"/>
                  </a:lnTo>
                  <a:lnTo>
                    <a:pt x="83" y="1129"/>
                  </a:lnTo>
                  <a:lnTo>
                    <a:pt x="75" y="1129"/>
                  </a:lnTo>
                  <a:lnTo>
                    <a:pt x="58" y="1112"/>
                  </a:lnTo>
                  <a:lnTo>
                    <a:pt x="33" y="1061"/>
                  </a:lnTo>
                  <a:lnTo>
                    <a:pt x="33" y="994"/>
                  </a:lnTo>
                  <a:lnTo>
                    <a:pt x="41" y="960"/>
                  </a:lnTo>
                  <a:lnTo>
                    <a:pt x="50" y="918"/>
                  </a:lnTo>
                  <a:lnTo>
                    <a:pt x="50" y="859"/>
                  </a:lnTo>
                  <a:lnTo>
                    <a:pt x="58" y="767"/>
                  </a:lnTo>
                  <a:close/>
                  <a:moveTo>
                    <a:pt x="317" y="505"/>
                  </a:moveTo>
                  <a:lnTo>
                    <a:pt x="209" y="539"/>
                  </a:lnTo>
                  <a:lnTo>
                    <a:pt x="142" y="556"/>
                  </a:lnTo>
                  <a:lnTo>
                    <a:pt x="117" y="564"/>
                  </a:lnTo>
                  <a:lnTo>
                    <a:pt x="117" y="741"/>
                  </a:lnTo>
                  <a:lnTo>
                    <a:pt x="133" y="733"/>
                  </a:lnTo>
                  <a:lnTo>
                    <a:pt x="150" y="733"/>
                  </a:lnTo>
                  <a:lnTo>
                    <a:pt x="192" y="716"/>
                  </a:lnTo>
                  <a:lnTo>
                    <a:pt x="225" y="708"/>
                  </a:lnTo>
                  <a:lnTo>
                    <a:pt x="276" y="708"/>
                  </a:lnTo>
                  <a:lnTo>
                    <a:pt x="292" y="716"/>
                  </a:lnTo>
                  <a:lnTo>
                    <a:pt x="301" y="724"/>
                  </a:lnTo>
                  <a:lnTo>
                    <a:pt x="317" y="733"/>
                  </a:lnTo>
                  <a:lnTo>
                    <a:pt x="317" y="741"/>
                  </a:lnTo>
                  <a:lnTo>
                    <a:pt x="309" y="750"/>
                  </a:lnTo>
                  <a:lnTo>
                    <a:pt x="125" y="783"/>
                  </a:lnTo>
                  <a:lnTo>
                    <a:pt x="117" y="783"/>
                  </a:lnTo>
                  <a:lnTo>
                    <a:pt x="125" y="783"/>
                  </a:lnTo>
                  <a:lnTo>
                    <a:pt x="125" y="1019"/>
                  </a:lnTo>
                  <a:lnTo>
                    <a:pt x="192" y="1002"/>
                  </a:lnTo>
                  <a:lnTo>
                    <a:pt x="242" y="986"/>
                  </a:lnTo>
                  <a:lnTo>
                    <a:pt x="284" y="986"/>
                  </a:lnTo>
                  <a:lnTo>
                    <a:pt x="301" y="994"/>
                  </a:lnTo>
                  <a:lnTo>
                    <a:pt x="309" y="994"/>
                  </a:lnTo>
                  <a:lnTo>
                    <a:pt x="326" y="1002"/>
                  </a:lnTo>
                  <a:lnTo>
                    <a:pt x="334" y="1002"/>
                  </a:lnTo>
                  <a:lnTo>
                    <a:pt x="343" y="969"/>
                  </a:lnTo>
                  <a:lnTo>
                    <a:pt x="359" y="893"/>
                  </a:lnTo>
                  <a:lnTo>
                    <a:pt x="368" y="792"/>
                  </a:lnTo>
                  <a:lnTo>
                    <a:pt x="368" y="623"/>
                  </a:lnTo>
                  <a:lnTo>
                    <a:pt x="359" y="564"/>
                  </a:lnTo>
                  <a:lnTo>
                    <a:pt x="359" y="539"/>
                  </a:lnTo>
                  <a:lnTo>
                    <a:pt x="351" y="522"/>
                  </a:lnTo>
                  <a:lnTo>
                    <a:pt x="351" y="514"/>
                  </a:lnTo>
                  <a:lnTo>
                    <a:pt x="334" y="514"/>
                  </a:lnTo>
                  <a:lnTo>
                    <a:pt x="326" y="505"/>
                  </a:lnTo>
                  <a:lnTo>
                    <a:pt x="317" y="505"/>
                  </a:lnTo>
                  <a:close/>
                  <a:moveTo>
                    <a:pt x="752" y="16"/>
                  </a:moveTo>
                  <a:lnTo>
                    <a:pt x="752" y="8"/>
                  </a:lnTo>
                  <a:lnTo>
                    <a:pt x="761" y="0"/>
                  </a:lnTo>
                  <a:lnTo>
                    <a:pt x="803" y="0"/>
                  </a:lnTo>
                  <a:lnTo>
                    <a:pt x="828" y="8"/>
                  </a:lnTo>
                  <a:lnTo>
                    <a:pt x="903" y="59"/>
                  </a:lnTo>
                  <a:lnTo>
                    <a:pt x="911" y="75"/>
                  </a:lnTo>
                  <a:lnTo>
                    <a:pt x="920" y="101"/>
                  </a:lnTo>
                  <a:lnTo>
                    <a:pt x="911" y="118"/>
                  </a:lnTo>
                  <a:lnTo>
                    <a:pt x="895" y="143"/>
                  </a:lnTo>
                  <a:lnTo>
                    <a:pt x="886" y="160"/>
                  </a:lnTo>
                  <a:lnTo>
                    <a:pt x="869" y="177"/>
                  </a:lnTo>
                  <a:lnTo>
                    <a:pt x="861" y="202"/>
                  </a:lnTo>
                  <a:lnTo>
                    <a:pt x="844" y="236"/>
                  </a:lnTo>
                  <a:lnTo>
                    <a:pt x="811" y="295"/>
                  </a:lnTo>
                  <a:lnTo>
                    <a:pt x="694" y="472"/>
                  </a:lnTo>
                  <a:lnTo>
                    <a:pt x="803" y="446"/>
                  </a:lnTo>
                  <a:lnTo>
                    <a:pt x="861" y="429"/>
                  </a:lnTo>
                  <a:lnTo>
                    <a:pt x="895" y="421"/>
                  </a:lnTo>
                  <a:lnTo>
                    <a:pt x="911" y="421"/>
                  </a:lnTo>
                  <a:lnTo>
                    <a:pt x="953" y="404"/>
                  </a:lnTo>
                  <a:lnTo>
                    <a:pt x="987" y="396"/>
                  </a:lnTo>
                  <a:lnTo>
                    <a:pt x="1037" y="396"/>
                  </a:lnTo>
                  <a:lnTo>
                    <a:pt x="1079" y="404"/>
                  </a:lnTo>
                  <a:lnTo>
                    <a:pt x="1137" y="429"/>
                  </a:lnTo>
                  <a:lnTo>
                    <a:pt x="1179" y="455"/>
                  </a:lnTo>
                  <a:lnTo>
                    <a:pt x="1196" y="480"/>
                  </a:lnTo>
                  <a:lnTo>
                    <a:pt x="1196" y="488"/>
                  </a:lnTo>
                  <a:lnTo>
                    <a:pt x="1187" y="505"/>
                  </a:lnTo>
                  <a:lnTo>
                    <a:pt x="1171" y="514"/>
                  </a:lnTo>
                  <a:lnTo>
                    <a:pt x="1162" y="531"/>
                  </a:lnTo>
                  <a:lnTo>
                    <a:pt x="1145" y="581"/>
                  </a:lnTo>
                  <a:lnTo>
                    <a:pt x="1145" y="606"/>
                  </a:lnTo>
                  <a:lnTo>
                    <a:pt x="1129" y="817"/>
                  </a:lnTo>
                  <a:lnTo>
                    <a:pt x="1104" y="994"/>
                  </a:lnTo>
                  <a:lnTo>
                    <a:pt x="1079" y="1129"/>
                  </a:lnTo>
                  <a:lnTo>
                    <a:pt x="1045" y="1222"/>
                  </a:lnTo>
                  <a:lnTo>
                    <a:pt x="995" y="1306"/>
                  </a:lnTo>
                  <a:lnTo>
                    <a:pt x="953" y="1356"/>
                  </a:lnTo>
                  <a:lnTo>
                    <a:pt x="895" y="1373"/>
                  </a:lnTo>
                  <a:lnTo>
                    <a:pt x="886" y="1373"/>
                  </a:lnTo>
                  <a:lnTo>
                    <a:pt x="853" y="1340"/>
                  </a:lnTo>
                  <a:lnTo>
                    <a:pt x="811" y="1272"/>
                  </a:lnTo>
                  <a:lnTo>
                    <a:pt x="769" y="1222"/>
                  </a:lnTo>
                  <a:lnTo>
                    <a:pt x="736" y="1188"/>
                  </a:lnTo>
                  <a:lnTo>
                    <a:pt x="727" y="1171"/>
                  </a:lnTo>
                  <a:lnTo>
                    <a:pt x="744" y="1171"/>
                  </a:lnTo>
                  <a:lnTo>
                    <a:pt x="769" y="1179"/>
                  </a:lnTo>
                  <a:lnTo>
                    <a:pt x="811" y="1196"/>
                  </a:lnTo>
                  <a:lnTo>
                    <a:pt x="895" y="1213"/>
                  </a:lnTo>
                  <a:lnTo>
                    <a:pt x="936" y="1188"/>
                  </a:lnTo>
                  <a:lnTo>
                    <a:pt x="970" y="1104"/>
                  </a:lnTo>
                  <a:lnTo>
                    <a:pt x="1003" y="986"/>
                  </a:lnTo>
                  <a:lnTo>
                    <a:pt x="1020" y="834"/>
                  </a:lnTo>
                  <a:lnTo>
                    <a:pt x="1028" y="657"/>
                  </a:lnTo>
                  <a:lnTo>
                    <a:pt x="1028" y="564"/>
                  </a:lnTo>
                  <a:lnTo>
                    <a:pt x="1020" y="505"/>
                  </a:lnTo>
                  <a:lnTo>
                    <a:pt x="1003" y="488"/>
                  </a:lnTo>
                  <a:lnTo>
                    <a:pt x="978" y="480"/>
                  </a:lnTo>
                  <a:lnTo>
                    <a:pt x="945" y="480"/>
                  </a:lnTo>
                  <a:lnTo>
                    <a:pt x="895" y="488"/>
                  </a:lnTo>
                  <a:lnTo>
                    <a:pt x="828" y="497"/>
                  </a:lnTo>
                  <a:lnTo>
                    <a:pt x="769" y="505"/>
                  </a:lnTo>
                  <a:lnTo>
                    <a:pt x="736" y="514"/>
                  </a:lnTo>
                  <a:lnTo>
                    <a:pt x="702" y="505"/>
                  </a:lnTo>
                  <a:lnTo>
                    <a:pt x="677" y="497"/>
                  </a:lnTo>
                  <a:lnTo>
                    <a:pt x="610" y="581"/>
                  </a:lnTo>
                  <a:lnTo>
                    <a:pt x="560" y="632"/>
                  </a:lnTo>
                  <a:lnTo>
                    <a:pt x="527" y="657"/>
                  </a:lnTo>
                  <a:lnTo>
                    <a:pt x="510" y="657"/>
                  </a:lnTo>
                  <a:lnTo>
                    <a:pt x="510" y="649"/>
                  </a:lnTo>
                  <a:lnTo>
                    <a:pt x="518" y="623"/>
                  </a:lnTo>
                  <a:lnTo>
                    <a:pt x="552" y="581"/>
                  </a:lnTo>
                  <a:lnTo>
                    <a:pt x="593" y="514"/>
                  </a:lnTo>
                  <a:lnTo>
                    <a:pt x="635" y="429"/>
                  </a:lnTo>
                  <a:lnTo>
                    <a:pt x="685" y="337"/>
                  </a:lnTo>
                  <a:lnTo>
                    <a:pt x="727" y="252"/>
                  </a:lnTo>
                  <a:lnTo>
                    <a:pt x="761" y="168"/>
                  </a:lnTo>
                  <a:lnTo>
                    <a:pt x="769" y="92"/>
                  </a:lnTo>
                  <a:lnTo>
                    <a:pt x="769" y="67"/>
                  </a:lnTo>
                  <a:lnTo>
                    <a:pt x="761" y="50"/>
                  </a:lnTo>
                  <a:lnTo>
                    <a:pt x="761" y="42"/>
                  </a:lnTo>
                  <a:lnTo>
                    <a:pt x="752" y="25"/>
                  </a:lnTo>
                  <a:lnTo>
                    <a:pt x="752" y="16"/>
                  </a:lnTo>
                  <a:close/>
                  <a:moveTo>
                    <a:pt x="761" y="927"/>
                  </a:moveTo>
                  <a:lnTo>
                    <a:pt x="736" y="927"/>
                  </a:lnTo>
                  <a:lnTo>
                    <a:pt x="719" y="918"/>
                  </a:lnTo>
                  <a:lnTo>
                    <a:pt x="711" y="901"/>
                  </a:lnTo>
                  <a:lnTo>
                    <a:pt x="652" y="834"/>
                  </a:lnTo>
                  <a:lnTo>
                    <a:pt x="619" y="792"/>
                  </a:lnTo>
                  <a:lnTo>
                    <a:pt x="577" y="750"/>
                  </a:lnTo>
                  <a:lnTo>
                    <a:pt x="593" y="716"/>
                  </a:lnTo>
                  <a:lnTo>
                    <a:pt x="619" y="716"/>
                  </a:lnTo>
                  <a:lnTo>
                    <a:pt x="627" y="724"/>
                  </a:lnTo>
                  <a:lnTo>
                    <a:pt x="711" y="758"/>
                  </a:lnTo>
                  <a:lnTo>
                    <a:pt x="761" y="800"/>
                  </a:lnTo>
                  <a:lnTo>
                    <a:pt x="786" y="834"/>
                  </a:lnTo>
                  <a:lnTo>
                    <a:pt x="794" y="876"/>
                  </a:lnTo>
                  <a:lnTo>
                    <a:pt x="794" y="901"/>
                  </a:lnTo>
                  <a:lnTo>
                    <a:pt x="786" y="918"/>
                  </a:lnTo>
                  <a:lnTo>
                    <a:pt x="769" y="927"/>
                  </a:lnTo>
                  <a:lnTo>
                    <a:pt x="761" y="9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06" name="Freeform 710"/>
            <p:cNvSpPr>
              <a:spLocks noEditPoints="1"/>
            </p:cNvSpPr>
            <p:nvPr/>
          </p:nvSpPr>
          <p:spPr bwMode="auto">
            <a:xfrm>
              <a:off x="7414" y="16562"/>
              <a:ext cx="1271" cy="1239"/>
            </a:xfrm>
            <a:custGeom>
              <a:avLst/>
              <a:gdLst/>
              <a:ahLst/>
              <a:cxnLst>
                <a:cxn ang="0">
                  <a:pos x="226" y="253"/>
                </a:cxn>
                <a:cxn ang="0">
                  <a:pos x="251" y="354"/>
                </a:cxn>
                <a:cxn ang="0">
                  <a:pos x="452" y="169"/>
                </a:cxn>
                <a:cxn ang="0">
                  <a:pos x="477" y="270"/>
                </a:cxn>
                <a:cxn ang="0">
                  <a:pos x="401" y="312"/>
                </a:cxn>
                <a:cxn ang="0">
                  <a:pos x="184" y="624"/>
                </a:cxn>
                <a:cxn ang="0">
                  <a:pos x="234" y="506"/>
                </a:cxn>
                <a:cxn ang="0">
                  <a:pos x="167" y="531"/>
                </a:cxn>
                <a:cxn ang="0">
                  <a:pos x="59" y="211"/>
                </a:cxn>
                <a:cxn ang="0">
                  <a:pos x="159" y="93"/>
                </a:cxn>
                <a:cxn ang="0">
                  <a:pos x="510" y="17"/>
                </a:cxn>
                <a:cxn ang="0">
                  <a:pos x="669" y="51"/>
                </a:cxn>
                <a:cxn ang="0">
                  <a:pos x="602" y="422"/>
                </a:cxn>
                <a:cxn ang="0">
                  <a:pos x="485" y="456"/>
                </a:cxn>
                <a:cxn ang="0">
                  <a:pos x="468" y="557"/>
                </a:cxn>
                <a:cxn ang="0">
                  <a:pos x="443" y="633"/>
                </a:cxn>
                <a:cxn ang="0">
                  <a:pos x="535" y="725"/>
                </a:cxn>
                <a:cxn ang="0">
                  <a:pos x="560" y="784"/>
                </a:cxn>
                <a:cxn ang="0">
                  <a:pos x="92" y="877"/>
                </a:cxn>
                <a:cxn ang="0">
                  <a:pos x="67" y="818"/>
                </a:cxn>
                <a:cxn ang="0">
                  <a:pos x="259" y="675"/>
                </a:cxn>
                <a:cxn ang="0">
                  <a:pos x="318" y="430"/>
                </a:cxn>
                <a:cxn ang="0">
                  <a:pos x="159" y="152"/>
                </a:cxn>
                <a:cxn ang="0">
                  <a:pos x="385" y="413"/>
                </a:cxn>
                <a:cxn ang="0">
                  <a:pos x="544" y="262"/>
                </a:cxn>
                <a:cxn ang="0">
                  <a:pos x="510" y="85"/>
                </a:cxn>
                <a:cxn ang="0">
                  <a:pos x="125" y="1071"/>
                </a:cxn>
                <a:cxn ang="0">
                  <a:pos x="8" y="1197"/>
                </a:cxn>
                <a:cxn ang="0">
                  <a:pos x="92" y="953"/>
                </a:cxn>
                <a:cxn ang="0">
                  <a:pos x="125" y="1054"/>
                </a:cxn>
                <a:cxn ang="0">
                  <a:pos x="217" y="995"/>
                </a:cxn>
                <a:cxn ang="0">
                  <a:pos x="301" y="1079"/>
                </a:cxn>
                <a:cxn ang="0">
                  <a:pos x="393" y="911"/>
                </a:cxn>
                <a:cxn ang="0">
                  <a:pos x="418" y="1121"/>
                </a:cxn>
                <a:cxn ang="0">
                  <a:pos x="385" y="911"/>
                </a:cxn>
                <a:cxn ang="0">
                  <a:pos x="669" y="1045"/>
                </a:cxn>
                <a:cxn ang="0">
                  <a:pos x="602" y="1121"/>
                </a:cxn>
                <a:cxn ang="0">
                  <a:pos x="535" y="852"/>
                </a:cxn>
                <a:cxn ang="0">
                  <a:pos x="736" y="1045"/>
                </a:cxn>
                <a:cxn ang="0">
                  <a:pos x="644" y="708"/>
                </a:cxn>
                <a:cxn ang="0">
                  <a:pos x="728" y="692"/>
                </a:cxn>
                <a:cxn ang="0">
                  <a:pos x="861" y="110"/>
                </a:cxn>
                <a:cxn ang="0">
                  <a:pos x="979" y="51"/>
                </a:cxn>
                <a:cxn ang="0">
                  <a:pos x="995" y="371"/>
                </a:cxn>
                <a:cxn ang="0">
                  <a:pos x="1246" y="354"/>
                </a:cxn>
                <a:cxn ang="0">
                  <a:pos x="1062" y="430"/>
                </a:cxn>
                <a:cxn ang="0">
                  <a:pos x="1112" y="633"/>
                </a:cxn>
                <a:cxn ang="0">
                  <a:pos x="1263" y="776"/>
                </a:cxn>
                <a:cxn ang="0">
                  <a:pos x="1179" y="986"/>
                </a:cxn>
                <a:cxn ang="0">
                  <a:pos x="820" y="1045"/>
                </a:cxn>
                <a:cxn ang="0">
                  <a:pos x="1054" y="927"/>
                </a:cxn>
                <a:cxn ang="0">
                  <a:pos x="1037" y="717"/>
                </a:cxn>
                <a:cxn ang="0">
                  <a:pos x="778" y="868"/>
                </a:cxn>
                <a:cxn ang="0">
                  <a:pos x="1054" y="927"/>
                </a:cxn>
              </a:cxnLst>
              <a:rect l="0" t="0" r="r" b="b"/>
              <a:pathLst>
                <a:path w="1271" h="1239">
                  <a:moveTo>
                    <a:pt x="184" y="253"/>
                  </a:moveTo>
                  <a:lnTo>
                    <a:pt x="184" y="245"/>
                  </a:lnTo>
                  <a:lnTo>
                    <a:pt x="192" y="236"/>
                  </a:lnTo>
                  <a:lnTo>
                    <a:pt x="201" y="236"/>
                  </a:lnTo>
                  <a:lnTo>
                    <a:pt x="209" y="245"/>
                  </a:lnTo>
                  <a:lnTo>
                    <a:pt x="226" y="253"/>
                  </a:lnTo>
                  <a:lnTo>
                    <a:pt x="243" y="270"/>
                  </a:lnTo>
                  <a:lnTo>
                    <a:pt x="259" y="279"/>
                  </a:lnTo>
                  <a:lnTo>
                    <a:pt x="276" y="295"/>
                  </a:lnTo>
                  <a:lnTo>
                    <a:pt x="276" y="346"/>
                  </a:lnTo>
                  <a:lnTo>
                    <a:pt x="268" y="354"/>
                  </a:lnTo>
                  <a:lnTo>
                    <a:pt x="251" y="354"/>
                  </a:lnTo>
                  <a:lnTo>
                    <a:pt x="234" y="338"/>
                  </a:lnTo>
                  <a:lnTo>
                    <a:pt x="226" y="321"/>
                  </a:lnTo>
                  <a:lnTo>
                    <a:pt x="192" y="287"/>
                  </a:lnTo>
                  <a:lnTo>
                    <a:pt x="184" y="262"/>
                  </a:lnTo>
                  <a:lnTo>
                    <a:pt x="184" y="253"/>
                  </a:lnTo>
                  <a:close/>
                  <a:moveTo>
                    <a:pt x="452" y="169"/>
                  </a:moveTo>
                  <a:lnTo>
                    <a:pt x="468" y="169"/>
                  </a:lnTo>
                  <a:lnTo>
                    <a:pt x="502" y="186"/>
                  </a:lnTo>
                  <a:lnTo>
                    <a:pt x="527" y="211"/>
                  </a:lnTo>
                  <a:lnTo>
                    <a:pt x="527" y="228"/>
                  </a:lnTo>
                  <a:lnTo>
                    <a:pt x="519" y="236"/>
                  </a:lnTo>
                  <a:lnTo>
                    <a:pt x="477" y="270"/>
                  </a:lnTo>
                  <a:lnTo>
                    <a:pt x="452" y="295"/>
                  </a:lnTo>
                  <a:lnTo>
                    <a:pt x="427" y="312"/>
                  </a:lnTo>
                  <a:lnTo>
                    <a:pt x="410" y="329"/>
                  </a:lnTo>
                  <a:lnTo>
                    <a:pt x="401" y="329"/>
                  </a:lnTo>
                  <a:lnTo>
                    <a:pt x="393" y="321"/>
                  </a:lnTo>
                  <a:lnTo>
                    <a:pt x="401" y="312"/>
                  </a:lnTo>
                  <a:lnTo>
                    <a:pt x="435" y="245"/>
                  </a:lnTo>
                  <a:lnTo>
                    <a:pt x="443" y="203"/>
                  </a:lnTo>
                  <a:lnTo>
                    <a:pt x="443" y="177"/>
                  </a:lnTo>
                  <a:lnTo>
                    <a:pt x="452" y="169"/>
                  </a:lnTo>
                  <a:close/>
                  <a:moveTo>
                    <a:pt x="167" y="633"/>
                  </a:moveTo>
                  <a:lnTo>
                    <a:pt x="184" y="624"/>
                  </a:lnTo>
                  <a:lnTo>
                    <a:pt x="234" y="616"/>
                  </a:lnTo>
                  <a:lnTo>
                    <a:pt x="309" y="599"/>
                  </a:lnTo>
                  <a:lnTo>
                    <a:pt x="318" y="599"/>
                  </a:lnTo>
                  <a:lnTo>
                    <a:pt x="318" y="489"/>
                  </a:lnTo>
                  <a:lnTo>
                    <a:pt x="268" y="498"/>
                  </a:lnTo>
                  <a:lnTo>
                    <a:pt x="234" y="506"/>
                  </a:lnTo>
                  <a:lnTo>
                    <a:pt x="201" y="506"/>
                  </a:lnTo>
                  <a:lnTo>
                    <a:pt x="192" y="523"/>
                  </a:lnTo>
                  <a:lnTo>
                    <a:pt x="192" y="531"/>
                  </a:lnTo>
                  <a:lnTo>
                    <a:pt x="184" y="540"/>
                  </a:lnTo>
                  <a:lnTo>
                    <a:pt x="176" y="540"/>
                  </a:lnTo>
                  <a:lnTo>
                    <a:pt x="167" y="531"/>
                  </a:lnTo>
                  <a:lnTo>
                    <a:pt x="151" y="523"/>
                  </a:lnTo>
                  <a:lnTo>
                    <a:pt x="142" y="498"/>
                  </a:lnTo>
                  <a:lnTo>
                    <a:pt x="134" y="481"/>
                  </a:lnTo>
                  <a:lnTo>
                    <a:pt x="117" y="430"/>
                  </a:lnTo>
                  <a:lnTo>
                    <a:pt x="92" y="295"/>
                  </a:lnTo>
                  <a:lnTo>
                    <a:pt x="59" y="211"/>
                  </a:lnTo>
                  <a:lnTo>
                    <a:pt x="42" y="144"/>
                  </a:lnTo>
                  <a:lnTo>
                    <a:pt x="25" y="110"/>
                  </a:lnTo>
                  <a:lnTo>
                    <a:pt x="25" y="93"/>
                  </a:lnTo>
                  <a:lnTo>
                    <a:pt x="75" y="93"/>
                  </a:lnTo>
                  <a:lnTo>
                    <a:pt x="109" y="102"/>
                  </a:lnTo>
                  <a:lnTo>
                    <a:pt x="159" y="93"/>
                  </a:lnTo>
                  <a:lnTo>
                    <a:pt x="226" y="76"/>
                  </a:lnTo>
                  <a:lnTo>
                    <a:pt x="301" y="59"/>
                  </a:lnTo>
                  <a:lnTo>
                    <a:pt x="385" y="43"/>
                  </a:lnTo>
                  <a:lnTo>
                    <a:pt x="443" y="34"/>
                  </a:lnTo>
                  <a:lnTo>
                    <a:pt x="468" y="26"/>
                  </a:lnTo>
                  <a:lnTo>
                    <a:pt x="510" y="17"/>
                  </a:lnTo>
                  <a:lnTo>
                    <a:pt x="544" y="9"/>
                  </a:lnTo>
                  <a:lnTo>
                    <a:pt x="585" y="9"/>
                  </a:lnTo>
                  <a:lnTo>
                    <a:pt x="602" y="17"/>
                  </a:lnTo>
                  <a:lnTo>
                    <a:pt x="627" y="26"/>
                  </a:lnTo>
                  <a:lnTo>
                    <a:pt x="644" y="43"/>
                  </a:lnTo>
                  <a:lnTo>
                    <a:pt x="669" y="51"/>
                  </a:lnTo>
                  <a:lnTo>
                    <a:pt x="686" y="68"/>
                  </a:lnTo>
                  <a:lnTo>
                    <a:pt x="703" y="102"/>
                  </a:lnTo>
                  <a:lnTo>
                    <a:pt x="686" y="118"/>
                  </a:lnTo>
                  <a:lnTo>
                    <a:pt x="652" y="177"/>
                  </a:lnTo>
                  <a:lnTo>
                    <a:pt x="636" y="253"/>
                  </a:lnTo>
                  <a:lnTo>
                    <a:pt x="602" y="422"/>
                  </a:lnTo>
                  <a:lnTo>
                    <a:pt x="577" y="481"/>
                  </a:lnTo>
                  <a:lnTo>
                    <a:pt x="569" y="498"/>
                  </a:lnTo>
                  <a:lnTo>
                    <a:pt x="560" y="506"/>
                  </a:lnTo>
                  <a:lnTo>
                    <a:pt x="544" y="506"/>
                  </a:lnTo>
                  <a:lnTo>
                    <a:pt x="527" y="498"/>
                  </a:lnTo>
                  <a:lnTo>
                    <a:pt x="485" y="456"/>
                  </a:lnTo>
                  <a:lnTo>
                    <a:pt x="435" y="464"/>
                  </a:lnTo>
                  <a:lnTo>
                    <a:pt x="376" y="472"/>
                  </a:lnTo>
                  <a:lnTo>
                    <a:pt x="376" y="582"/>
                  </a:lnTo>
                  <a:lnTo>
                    <a:pt x="418" y="565"/>
                  </a:lnTo>
                  <a:lnTo>
                    <a:pt x="460" y="557"/>
                  </a:lnTo>
                  <a:lnTo>
                    <a:pt x="468" y="557"/>
                  </a:lnTo>
                  <a:lnTo>
                    <a:pt x="485" y="565"/>
                  </a:lnTo>
                  <a:lnTo>
                    <a:pt x="502" y="565"/>
                  </a:lnTo>
                  <a:lnTo>
                    <a:pt x="535" y="582"/>
                  </a:lnTo>
                  <a:lnTo>
                    <a:pt x="527" y="607"/>
                  </a:lnTo>
                  <a:lnTo>
                    <a:pt x="493" y="624"/>
                  </a:lnTo>
                  <a:lnTo>
                    <a:pt x="443" y="633"/>
                  </a:lnTo>
                  <a:lnTo>
                    <a:pt x="376" y="649"/>
                  </a:lnTo>
                  <a:lnTo>
                    <a:pt x="376" y="759"/>
                  </a:lnTo>
                  <a:lnTo>
                    <a:pt x="410" y="751"/>
                  </a:lnTo>
                  <a:lnTo>
                    <a:pt x="468" y="734"/>
                  </a:lnTo>
                  <a:lnTo>
                    <a:pt x="510" y="725"/>
                  </a:lnTo>
                  <a:lnTo>
                    <a:pt x="535" y="725"/>
                  </a:lnTo>
                  <a:lnTo>
                    <a:pt x="569" y="742"/>
                  </a:lnTo>
                  <a:lnTo>
                    <a:pt x="577" y="751"/>
                  </a:lnTo>
                  <a:lnTo>
                    <a:pt x="585" y="767"/>
                  </a:lnTo>
                  <a:lnTo>
                    <a:pt x="585" y="776"/>
                  </a:lnTo>
                  <a:lnTo>
                    <a:pt x="577" y="776"/>
                  </a:lnTo>
                  <a:lnTo>
                    <a:pt x="560" y="784"/>
                  </a:lnTo>
                  <a:lnTo>
                    <a:pt x="393" y="818"/>
                  </a:lnTo>
                  <a:lnTo>
                    <a:pt x="276" y="852"/>
                  </a:lnTo>
                  <a:lnTo>
                    <a:pt x="192" y="877"/>
                  </a:lnTo>
                  <a:lnTo>
                    <a:pt x="142" y="885"/>
                  </a:lnTo>
                  <a:lnTo>
                    <a:pt x="117" y="885"/>
                  </a:lnTo>
                  <a:lnTo>
                    <a:pt x="92" y="877"/>
                  </a:lnTo>
                  <a:lnTo>
                    <a:pt x="59" y="860"/>
                  </a:lnTo>
                  <a:lnTo>
                    <a:pt x="50" y="843"/>
                  </a:lnTo>
                  <a:lnTo>
                    <a:pt x="42" y="835"/>
                  </a:lnTo>
                  <a:lnTo>
                    <a:pt x="42" y="826"/>
                  </a:lnTo>
                  <a:lnTo>
                    <a:pt x="50" y="818"/>
                  </a:lnTo>
                  <a:lnTo>
                    <a:pt x="67" y="818"/>
                  </a:lnTo>
                  <a:lnTo>
                    <a:pt x="117" y="809"/>
                  </a:lnTo>
                  <a:lnTo>
                    <a:pt x="201" y="793"/>
                  </a:lnTo>
                  <a:lnTo>
                    <a:pt x="318" y="767"/>
                  </a:lnTo>
                  <a:lnTo>
                    <a:pt x="318" y="658"/>
                  </a:lnTo>
                  <a:lnTo>
                    <a:pt x="284" y="666"/>
                  </a:lnTo>
                  <a:lnTo>
                    <a:pt x="259" y="675"/>
                  </a:lnTo>
                  <a:lnTo>
                    <a:pt x="234" y="675"/>
                  </a:lnTo>
                  <a:lnTo>
                    <a:pt x="209" y="666"/>
                  </a:lnTo>
                  <a:lnTo>
                    <a:pt x="192" y="658"/>
                  </a:lnTo>
                  <a:lnTo>
                    <a:pt x="167" y="633"/>
                  </a:lnTo>
                  <a:close/>
                  <a:moveTo>
                    <a:pt x="201" y="464"/>
                  </a:moveTo>
                  <a:lnTo>
                    <a:pt x="318" y="430"/>
                  </a:lnTo>
                  <a:lnTo>
                    <a:pt x="318" y="287"/>
                  </a:lnTo>
                  <a:lnTo>
                    <a:pt x="309" y="194"/>
                  </a:lnTo>
                  <a:lnTo>
                    <a:pt x="309" y="144"/>
                  </a:lnTo>
                  <a:lnTo>
                    <a:pt x="293" y="118"/>
                  </a:lnTo>
                  <a:lnTo>
                    <a:pt x="209" y="135"/>
                  </a:lnTo>
                  <a:lnTo>
                    <a:pt x="159" y="152"/>
                  </a:lnTo>
                  <a:lnTo>
                    <a:pt x="142" y="161"/>
                  </a:lnTo>
                  <a:lnTo>
                    <a:pt x="159" y="236"/>
                  </a:lnTo>
                  <a:lnTo>
                    <a:pt x="176" y="329"/>
                  </a:lnTo>
                  <a:lnTo>
                    <a:pt x="192" y="413"/>
                  </a:lnTo>
                  <a:lnTo>
                    <a:pt x="201" y="464"/>
                  </a:lnTo>
                  <a:close/>
                  <a:moveTo>
                    <a:pt x="385" y="413"/>
                  </a:moveTo>
                  <a:lnTo>
                    <a:pt x="427" y="405"/>
                  </a:lnTo>
                  <a:lnTo>
                    <a:pt x="485" y="405"/>
                  </a:lnTo>
                  <a:lnTo>
                    <a:pt x="502" y="413"/>
                  </a:lnTo>
                  <a:lnTo>
                    <a:pt x="519" y="380"/>
                  </a:lnTo>
                  <a:lnTo>
                    <a:pt x="527" y="329"/>
                  </a:lnTo>
                  <a:lnTo>
                    <a:pt x="544" y="262"/>
                  </a:lnTo>
                  <a:lnTo>
                    <a:pt x="552" y="194"/>
                  </a:lnTo>
                  <a:lnTo>
                    <a:pt x="560" y="144"/>
                  </a:lnTo>
                  <a:lnTo>
                    <a:pt x="560" y="102"/>
                  </a:lnTo>
                  <a:lnTo>
                    <a:pt x="552" y="93"/>
                  </a:lnTo>
                  <a:lnTo>
                    <a:pt x="535" y="85"/>
                  </a:lnTo>
                  <a:lnTo>
                    <a:pt x="510" y="85"/>
                  </a:lnTo>
                  <a:lnTo>
                    <a:pt x="443" y="93"/>
                  </a:lnTo>
                  <a:lnTo>
                    <a:pt x="351" y="102"/>
                  </a:lnTo>
                  <a:lnTo>
                    <a:pt x="385" y="127"/>
                  </a:lnTo>
                  <a:lnTo>
                    <a:pt x="385" y="413"/>
                  </a:lnTo>
                  <a:close/>
                  <a:moveTo>
                    <a:pt x="125" y="1054"/>
                  </a:moveTo>
                  <a:lnTo>
                    <a:pt x="125" y="1071"/>
                  </a:lnTo>
                  <a:lnTo>
                    <a:pt x="117" y="1147"/>
                  </a:lnTo>
                  <a:lnTo>
                    <a:pt x="92" y="1197"/>
                  </a:lnTo>
                  <a:lnTo>
                    <a:pt x="67" y="1231"/>
                  </a:lnTo>
                  <a:lnTo>
                    <a:pt x="42" y="1239"/>
                  </a:lnTo>
                  <a:lnTo>
                    <a:pt x="25" y="1231"/>
                  </a:lnTo>
                  <a:lnTo>
                    <a:pt x="8" y="1197"/>
                  </a:lnTo>
                  <a:lnTo>
                    <a:pt x="0" y="1172"/>
                  </a:lnTo>
                  <a:lnTo>
                    <a:pt x="17" y="1121"/>
                  </a:lnTo>
                  <a:lnTo>
                    <a:pt x="50" y="1054"/>
                  </a:lnTo>
                  <a:lnTo>
                    <a:pt x="67" y="995"/>
                  </a:lnTo>
                  <a:lnTo>
                    <a:pt x="84" y="970"/>
                  </a:lnTo>
                  <a:lnTo>
                    <a:pt x="92" y="953"/>
                  </a:lnTo>
                  <a:lnTo>
                    <a:pt x="100" y="953"/>
                  </a:lnTo>
                  <a:lnTo>
                    <a:pt x="109" y="961"/>
                  </a:lnTo>
                  <a:lnTo>
                    <a:pt x="117" y="978"/>
                  </a:lnTo>
                  <a:lnTo>
                    <a:pt x="117" y="995"/>
                  </a:lnTo>
                  <a:lnTo>
                    <a:pt x="125" y="1020"/>
                  </a:lnTo>
                  <a:lnTo>
                    <a:pt x="125" y="1054"/>
                  </a:lnTo>
                  <a:close/>
                  <a:moveTo>
                    <a:pt x="259" y="1180"/>
                  </a:moveTo>
                  <a:lnTo>
                    <a:pt x="251" y="1180"/>
                  </a:lnTo>
                  <a:lnTo>
                    <a:pt x="243" y="1172"/>
                  </a:lnTo>
                  <a:lnTo>
                    <a:pt x="234" y="1155"/>
                  </a:lnTo>
                  <a:lnTo>
                    <a:pt x="217" y="1104"/>
                  </a:lnTo>
                  <a:lnTo>
                    <a:pt x="217" y="995"/>
                  </a:lnTo>
                  <a:lnTo>
                    <a:pt x="226" y="978"/>
                  </a:lnTo>
                  <a:lnTo>
                    <a:pt x="234" y="970"/>
                  </a:lnTo>
                  <a:lnTo>
                    <a:pt x="259" y="970"/>
                  </a:lnTo>
                  <a:lnTo>
                    <a:pt x="259" y="978"/>
                  </a:lnTo>
                  <a:lnTo>
                    <a:pt x="268" y="995"/>
                  </a:lnTo>
                  <a:lnTo>
                    <a:pt x="301" y="1079"/>
                  </a:lnTo>
                  <a:lnTo>
                    <a:pt x="301" y="1138"/>
                  </a:lnTo>
                  <a:lnTo>
                    <a:pt x="293" y="1155"/>
                  </a:lnTo>
                  <a:lnTo>
                    <a:pt x="276" y="1172"/>
                  </a:lnTo>
                  <a:lnTo>
                    <a:pt x="268" y="1172"/>
                  </a:lnTo>
                  <a:lnTo>
                    <a:pt x="259" y="1180"/>
                  </a:lnTo>
                  <a:close/>
                  <a:moveTo>
                    <a:pt x="393" y="911"/>
                  </a:moveTo>
                  <a:lnTo>
                    <a:pt x="427" y="961"/>
                  </a:lnTo>
                  <a:lnTo>
                    <a:pt x="443" y="1020"/>
                  </a:lnTo>
                  <a:lnTo>
                    <a:pt x="452" y="1071"/>
                  </a:lnTo>
                  <a:lnTo>
                    <a:pt x="452" y="1096"/>
                  </a:lnTo>
                  <a:lnTo>
                    <a:pt x="435" y="1113"/>
                  </a:lnTo>
                  <a:lnTo>
                    <a:pt x="418" y="1121"/>
                  </a:lnTo>
                  <a:lnTo>
                    <a:pt x="401" y="1121"/>
                  </a:lnTo>
                  <a:lnTo>
                    <a:pt x="393" y="1104"/>
                  </a:lnTo>
                  <a:lnTo>
                    <a:pt x="376" y="1045"/>
                  </a:lnTo>
                  <a:lnTo>
                    <a:pt x="376" y="927"/>
                  </a:lnTo>
                  <a:lnTo>
                    <a:pt x="385" y="919"/>
                  </a:lnTo>
                  <a:lnTo>
                    <a:pt x="385" y="911"/>
                  </a:lnTo>
                  <a:lnTo>
                    <a:pt x="393" y="911"/>
                  </a:lnTo>
                  <a:close/>
                  <a:moveTo>
                    <a:pt x="552" y="843"/>
                  </a:moveTo>
                  <a:lnTo>
                    <a:pt x="602" y="894"/>
                  </a:lnTo>
                  <a:lnTo>
                    <a:pt x="627" y="936"/>
                  </a:lnTo>
                  <a:lnTo>
                    <a:pt x="661" y="995"/>
                  </a:lnTo>
                  <a:lnTo>
                    <a:pt x="669" y="1045"/>
                  </a:lnTo>
                  <a:lnTo>
                    <a:pt x="669" y="1062"/>
                  </a:lnTo>
                  <a:lnTo>
                    <a:pt x="661" y="1088"/>
                  </a:lnTo>
                  <a:lnTo>
                    <a:pt x="644" y="1104"/>
                  </a:lnTo>
                  <a:lnTo>
                    <a:pt x="636" y="1121"/>
                  </a:lnTo>
                  <a:lnTo>
                    <a:pt x="619" y="1130"/>
                  </a:lnTo>
                  <a:lnTo>
                    <a:pt x="602" y="1121"/>
                  </a:lnTo>
                  <a:lnTo>
                    <a:pt x="594" y="1113"/>
                  </a:lnTo>
                  <a:lnTo>
                    <a:pt x="585" y="1088"/>
                  </a:lnTo>
                  <a:lnTo>
                    <a:pt x="560" y="978"/>
                  </a:lnTo>
                  <a:lnTo>
                    <a:pt x="544" y="911"/>
                  </a:lnTo>
                  <a:lnTo>
                    <a:pt x="535" y="868"/>
                  </a:lnTo>
                  <a:lnTo>
                    <a:pt x="535" y="852"/>
                  </a:lnTo>
                  <a:lnTo>
                    <a:pt x="544" y="843"/>
                  </a:lnTo>
                  <a:lnTo>
                    <a:pt x="552" y="843"/>
                  </a:lnTo>
                  <a:close/>
                  <a:moveTo>
                    <a:pt x="778" y="1088"/>
                  </a:moveTo>
                  <a:lnTo>
                    <a:pt x="769" y="1088"/>
                  </a:lnTo>
                  <a:lnTo>
                    <a:pt x="744" y="1062"/>
                  </a:lnTo>
                  <a:lnTo>
                    <a:pt x="736" y="1045"/>
                  </a:lnTo>
                  <a:lnTo>
                    <a:pt x="728" y="1020"/>
                  </a:lnTo>
                  <a:lnTo>
                    <a:pt x="719" y="986"/>
                  </a:lnTo>
                  <a:lnTo>
                    <a:pt x="694" y="868"/>
                  </a:lnTo>
                  <a:lnTo>
                    <a:pt x="677" y="793"/>
                  </a:lnTo>
                  <a:lnTo>
                    <a:pt x="652" y="734"/>
                  </a:lnTo>
                  <a:lnTo>
                    <a:pt x="644" y="708"/>
                  </a:lnTo>
                  <a:lnTo>
                    <a:pt x="636" y="692"/>
                  </a:lnTo>
                  <a:lnTo>
                    <a:pt x="636" y="683"/>
                  </a:lnTo>
                  <a:lnTo>
                    <a:pt x="644" y="675"/>
                  </a:lnTo>
                  <a:lnTo>
                    <a:pt x="669" y="675"/>
                  </a:lnTo>
                  <a:lnTo>
                    <a:pt x="703" y="683"/>
                  </a:lnTo>
                  <a:lnTo>
                    <a:pt x="728" y="692"/>
                  </a:lnTo>
                  <a:lnTo>
                    <a:pt x="744" y="700"/>
                  </a:lnTo>
                  <a:lnTo>
                    <a:pt x="753" y="700"/>
                  </a:lnTo>
                  <a:lnTo>
                    <a:pt x="878" y="692"/>
                  </a:lnTo>
                  <a:lnTo>
                    <a:pt x="878" y="321"/>
                  </a:lnTo>
                  <a:lnTo>
                    <a:pt x="870" y="152"/>
                  </a:lnTo>
                  <a:lnTo>
                    <a:pt x="861" y="110"/>
                  </a:lnTo>
                  <a:lnTo>
                    <a:pt x="828" y="43"/>
                  </a:lnTo>
                  <a:lnTo>
                    <a:pt x="828" y="17"/>
                  </a:lnTo>
                  <a:lnTo>
                    <a:pt x="853" y="0"/>
                  </a:lnTo>
                  <a:lnTo>
                    <a:pt x="887" y="9"/>
                  </a:lnTo>
                  <a:lnTo>
                    <a:pt x="937" y="26"/>
                  </a:lnTo>
                  <a:lnTo>
                    <a:pt x="979" y="51"/>
                  </a:lnTo>
                  <a:lnTo>
                    <a:pt x="995" y="85"/>
                  </a:lnTo>
                  <a:lnTo>
                    <a:pt x="995" y="110"/>
                  </a:lnTo>
                  <a:lnTo>
                    <a:pt x="979" y="177"/>
                  </a:lnTo>
                  <a:lnTo>
                    <a:pt x="970" y="262"/>
                  </a:lnTo>
                  <a:lnTo>
                    <a:pt x="962" y="380"/>
                  </a:lnTo>
                  <a:lnTo>
                    <a:pt x="995" y="371"/>
                  </a:lnTo>
                  <a:lnTo>
                    <a:pt x="1020" y="371"/>
                  </a:lnTo>
                  <a:lnTo>
                    <a:pt x="1029" y="363"/>
                  </a:lnTo>
                  <a:lnTo>
                    <a:pt x="1045" y="363"/>
                  </a:lnTo>
                  <a:lnTo>
                    <a:pt x="1121" y="338"/>
                  </a:lnTo>
                  <a:lnTo>
                    <a:pt x="1213" y="338"/>
                  </a:lnTo>
                  <a:lnTo>
                    <a:pt x="1246" y="354"/>
                  </a:lnTo>
                  <a:lnTo>
                    <a:pt x="1255" y="363"/>
                  </a:lnTo>
                  <a:lnTo>
                    <a:pt x="1255" y="371"/>
                  </a:lnTo>
                  <a:lnTo>
                    <a:pt x="1246" y="388"/>
                  </a:lnTo>
                  <a:lnTo>
                    <a:pt x="1204" y="405"/>
                  </a:lnTo>
                  <a:lnTo>
                    <a:pt x="1138" y="413"/>
                  </a:lnTo>
                  <a:lnTo>
                    <a:pt x="1062" y="430"/>
                  </a:lnTo>
                  <a:lnTo>
                    <a:pt x="962" y="430"/>
                  </a:lnTo>
                  <a:lnTo>
                    <a:pt x="945" y="675"/>
                  </a:lnTo>
                  <a:lnTo>
                    <a:pt x="1020" y="658"/>
                  </a:lnTo>
                  <a:lnTo>
                    <a:pt x="1062" y="641"/>
                  </a:lnTo>
                  <a:lnTo>
                    <a:pt x="1087" y="633"/>
                  </a:lnTo>
                  <a:lnTo>
                    <a:pt x="1112" y="633"/>
                  </a:lnTo>
                  <a:lnTo>
                    <a:pt x="1163" y="649"/>
                  </a:lnTo>
                  <a:lnTo>
                    <a:pt x="1246" y="700"/>
                  </a:lnTo>
                  <a:lnTo>
                    <a:pt x="1263" y="717"/>
                  </a:lnTo>
                  <a:lnTo>
                    <a:pt x="1271" y="734"/>
                  </a:lnTo>
                  <a:lnTo>
                    <a:pt x="1271" y="759"/>
                  </a:lnTo>
                  <a:lnTo>
                    <a:pt x="1263" y="776"/>
                  </a:lnTo>
                  <a:lnTo>
                    <a:pt x="1246" y="784"/>
                  </a:lnTo>
                  <a:lnTo>
                    <a:pt x="1221" y="809"/>
                  </a:lnTo>
                  <a:lnTo>
                    <a:pt x="1188" y="860"/>
                  </a:lnTo>
                  <a:lnTo>
                    <a:pt x="1146" y="936"/>
                  </a:lnTo>
                  <a:lnTo>
                    <a:pt x="1179" y="970"/>
                  </a:lnTo>
                  <a:lnTo>
                    <a:pt x="1179" y="986"/>
                  </a:lnTo>
                  <a:lnTo>
                    <a:pt x="1171" y="995"/>
                  </a:lnTo>
                  <a:lnTo>
                    <a:pt x="1163" y="995"/>
                  </a:lnTo>
                  <a:lnTo>
                    <a:pt x="1012" y="1012"/>
                  </a:lnTo>
                  <a:lnTo>
                    <a:pt x="912" y="1029"/>
                  </a:lnTo>
                  <a:lnTo>
                    <a:pt x="853" y="1037"/>
                  </a:lnTo>
                  <a:lnTo>
                    <a:pt x="820" y="1045"/>
                  </a:lnTo>
                  <a:lnTo>
                    <a:pt x="795" y="1045"/>
                  </a:lnTo>
                  <a:lnTo>
                    <a:pt x="795" y="1062"/>
                  </a:lnTo>
                  <a:lnTo>
                    <a:pt x="786" y="1079"/>
                  </a:lnTo>
                  <a:lnTo>
                    <a:pt x="786" y="1088"/>
                  </a:lnTo>
                  <a:lnTo>
                    <a:pt x="778" y="1088"/>
                  </a:lnTo>
                  <a:close/>
                  <a:moveTo>
                    <a:pt x="1054" y="927"/>
                  </a:moveTo>
                  <a:lnTo>
                    <a:pt x="1087" y="826"/>
                  </a:lnTo>
                  <a:lnTo>
                    <a:pt x="1104" y="784"/>
                  </a:lnTo>
                  <a:lnTo>
                    <a:pt x="1112" y="751"/>
                  </a:lnTo>
                  <a:lnTo>
                    <a:pt x="1104" y="734"/>
                  </a:lnTo>
                  <a:lnTo>
                    <a:pt x="1071" y="717"/>
                  </a:lnTo>
                  <a:lnTo>
                    <a:pt x="1037" y="717"/>
                  </a:lnTo>
                  <a:lnTo>
                    <a:pt x="987" y="725"/>
                  </a:lnTo>
                  <a:lnTo>
                    <a:pt x="912" y="742"/>
                  </a:lnTo>
                  <a:lnTo>
                    <a:pt x="845" y="751"/>
                  </a:lnTo>
                  <a:lnTo>
                    <a:pt x="786" y="759"/>
                  </a:lnTo>
                  <a:lnTo>
                    <a:pt x="761" y="759"/>
                  </a:lnTo>
                  <a:lnTo>
                    <a:pt x="778" y="868"/>
                  </a:lnTo>
                  <a:lnTo>
                    <a:pt x="786" y="944"/>
                  </a:lnTo>
                  <a:lnTo>
                    <a:pt x="795" y="986"/>
                  </a:lnTo>
                  <a:lnTo>
                    <a:pt x="912" y="961"/>
                  </a:lnTo>
                  <a:lnTo>
                    <a:pt x="987" y="944"/>
                  </a:lnTo>
                  <a:lnTo>
                    <a:pt x="1037" y="927"/>
                  </a:lnTo>
                  <a:lnTo>
                    <a:pt x="1054" y="9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07" name="Freeform 711"/>
            <p:cNvSpPr>
              <a:spLocks noEditPoints="1"/>
            </p:cNvSpPr>
            <p:nvPr/>
          </p:nvSpPr>
          <p:spPr bwMode="auto">
            <a:xfrm>
              <a:off x="9162" y="16394"/>
              <a:ext cx="1246" cy="1500"/>
            </a:xfrm>
            <a:custGeom>
              <a:avLst/>
              <a:gdLst/>
              <a:ahLst/>
              <a:cxnLst>
                <a:cxn ang="0">
                  <a:pos x="586" y="34"/>
                </a:cxn>
                <a:cxn ang="0">
                  <a:pos x="694" y="34"/>
                </a:cxn>
                <a:cxn ang="0">
                  <a:pos x="753" y="160"/>
                </a:cxn>
                <a:cxn ang="0">
                  <a:pos x="694" y="143"/>
                </a:cxn>
                <a:cxn ang="0">
                  <a:pos x="477" y="598"/>
                </a:cxn>
                <a:cxn ang="0">
                  <a:pos x="644" y="531"/>
                </a:cxn>
                <a:cxn ang="0">
                  <a:pos x="552" y="455"/>
                </a:cxn>
                <a:cxn ang="0">
                  <a:pos x="468" y="438"/>
                </a:cxn>
                <a:cxn ang="0">
                  <a:pos x="644" y="379"/>
                </a:cxn>
                <a:cxn ang="0">
                  <a:pos x="611" y="278"/>
                </a:cxn>
                <a:cxn ang="0">
                  <a:pos x="435" y="278"/>
                </a:cxn>
                <a:cxn ang="0">
                  <a:pos x="418" y="253"/>
                </a:cxn>
                <a:cxn ang="0">
                  <a:pos x="711" y="202"/>
                </a:cxn>
                <a:cxn ang="0">
                  <a:pos x="945" y="152"/>
                </a:cxn>
                <a:cxn ang="0">
                  <a:pos x="987" y="202"/>
                </a:cxn>
                <a:cxn ang="0">
                  <a:pos x="703" y="261"/>
                </a:cxn>
                <a:cxn ang="0">
                  <a:pos x="753" y="354"/>
                </a:cxn>
                <a:cxn ang="0">
                  <a:pos x="828" y="337"/>
                </a:cxn>
                <a:cxn ang="0">
                  <a:pos x="903" y="388"/>
                </a:cxn>
                <a:cxn ang="0">
                  <a:pos x="728" y="506"/>
                </a:cxn>
                <a:cxn ang="0">
                  <a:pos x="903" y="497"/>
                </a:cxn>
                <a:cxn ang="0">
                  <a:pos x="820" y="556"/>
                </a:cxn>
                <a:cxn ang="0">
                  <a:pos x="870" y="640"/>
                </a:cxn>
                <a:cxn ang="0">
                  <a:pos x="1012" y="666"/>
                </a:cxn>
                <a:cxn ang="0">
                  <a:pos x="1029" y="716"/>
                </a:cxn>
                <a:cxn ang="0">
                  <a:pos x="577" y="750"/>
                </a:cxn>
                <a:cxn ang="0">
                  <a:pos x="402" y="767"/>
                </a:cxn>
                <a:cxn ang="0">
                  <a:pos x="335" y="860"/>
                </a:cxn>
                <a:cxn ang="0">
                  <a:pos x="276" y="742"/>
                </a:cxn>
                <a:cxn ang="0">
                  <a:pos x="310" y="438"/>
                </a:cxn>
                <a:cxn ang="0">
                  <a:pos x="117" y="514"/>
                </a:cxn>
                <a:cxn ang="0">
                  <a:pos x="75" y="506"/>
                </a:cxn>
                <a:cxn ang="0">
                  <a:pos x="268" y="270"/>
                </a:cxn>
                <a:cxn ang="0">
                  <a:pos x="360" y="42"/>
                </a:cxn>
                <a:cxn ang="0">
                  <a:pos x="376" y="0"/>
                </a:cxn>
                <a:cxn ang="0">
                  <a:pos x="477" y="67"/>
                </a:cxn>
                <a:cxn ang="0">
                  <a:pos x="410" y="202"/>
                </a:cxn>
                <a:cxn ang="0">
                  <a:pos x="368" y="354"/>
                </a:cxn>
                <a:cxn ang="0">
                  <a:pos x="385" y="489"/>
                </a:cxn>
                <a:cxn ang="0">
                  <a:pos x="502" y="708"/>
                </a:cxn>
                <a:cxn ang="0">
                  <a:pos x="552" y="598"/>
                </a:cxn>
                <a:cxn ang="0">
                  <a:pos x="577" y="1500"/>
                </a:cxn>
                <a:cxn ang="0">
                  <a:pos x="510" y="1323"/>
                </a:cxn>
                <a:cxn ang="0">
                  <a:pos x="535" y="1053"/>
                </a:cxn>
                <a:cxn ang="0">
                  <a:pos x="209" y="1331"/>
                </a:cxn>
                <a:cxn ang="0">
                  <a:pos x="50" y="1374"/>
                </a:cxn>
                <a:cxn ang="0">
                  <a:pos x="351" y="1146"/>
                </a:cxn>
                <a:cxn ang="0">
                  <a:pos x="209" y="1011"/>
                </a:cxn>
                <a:cxn ang="0">
                  <a:pos x="17" y="1011"/>
                </a:cxn>
                <a:cxn ang="0">
                  <a:pos x="544" y="902"/>
                </a:cxn>
                <a:cxn ang="0">
                  <a:pos x="519" y="784"/>
                </a:cxn>
                <a:cxn ang="0">
                  <a:pos x="577" y="784"/>
                </a:cxn>
                <a:cxn ang="0">
                  <a:pos x="627" y="868"/>
                </a:cxn>
                <a:cxn ang="0">
                  <a:pos x="1062" y="817"/>
                </a:cxn>
                <a:cxn ang="0">
                  <a:pos x="1213" y="910"/>
                </a:cxn>
                <a:cxn ang="0">
                  <a:pos x="1163" y="927"/>
                </a:cxn>
                <a:cxn ang="0">
                  <a:pos x="820" y="1095"/>
                </a:cxn>
                <a:cxn ang="0">
                  <a:pos x="1188" y="1272"/>
                </a:cxn>
                <a:cxn ang="0">
                  <a:pos x="1188" y="1323"/>
                </a:cxn>
                <a:cxn ang="0">
                  <a:pos x="903" y="1298"/>
                </a:cxn>
                <a:cxn ang="0">
                  <a:pos x="619" y="1466"/>
                </a:cxn>
              </a:cxnLst>
              <a:rect l="0" t="0" r="r" b="b"/>
              <a:pathLst>
                <a:path w="1246" h="1500">
                  <a:moveTo>
                    <a:pt x="627" y="84"/>
                  </a:moveTo>
                  <a:lnTo>
                    <a:pt x="602" y="59"/>
                  </a:lnTo>
                  <a:lnTo>
                    <a:pt x="594" y="42"/>
                  </a:lnTo>
                  <a:lnTo>
                    <a:pt x="586" y="34"/>
                  </a:lnTo>
                  <a:lnTo>
                    <a:pt x="586" y="17"/>
                  </a:lnTo>
                  <a:lnTo>
                    <a:pt x="594" y="8"/>
                  </a:lnTo>
                  <a:lnTo>
                    <a:pt x="619" y="8"/>
                  </a:lnTo>
                  <a:lnTo>
                    <a:pt x="694" y="34"/>
                  </a:lnTo>
                  <a:lnTo>
                    <a:pt x="736" y="59"/>
                  </a:lnTo>
                  <a:lnTo>
                    <a:pt x="761" y="93"/>
                  </a:lnTo>
                  <a:lnTo>
                    <a:pt x="761" y="143"/>
                  </a:lnTo>
                  <a:lnTo>
                    <a:pt x="753" y="160"/>
                  </a:lnTo>
                  <a:lnTo>
                    <a:pt x="736" y="168"/>
                  </a:lnTo>
                  <a:lnTo>
                    <a:pt x="728" y="168"/>
                  </a:lnTo>
                  <a:lnTo>
                    <a:pt x="711" y="160"/>
                  </a:lnTo>
                  <a:lnTo>
                    <a:pt x="694" y="143"/>
                  </a:lnTo>
                  <a:lnTo>
                    <a:pt x="627" y="84"/>
                  </a:lnTo>
                  <a:close/>
                  <a:moveTo>
                    <a:pt x="510" y="607"/>
                  </a:moveTo>
                  <a:lnTo>
                    <a:pt x="494" y="607"/>
                  </a:lnTo>
                  <a:lnTo>
                    <a:pt x="477" y="598"/>
                  </a:lnTo>
                  <a:lnTo>
                    <a:pt x="460" y="581"/>
                  </a:lnTo>
                  <a:lnTo>
                    <a:pt x="460" y="573"/>
                  </a:lnTo>
                  <a:lnTo>
                    <a:pt x="468" y="565"/>
                  </a:lnTo>
                  <a:lnTo>
                    <a:pt x="644" y="531"/>
                  </a:lnTo>
                  <a:lnTo>
                    <a:pt x="644" y="438"/>
                  </a:lnTo>
                  <a:lnTo>
                    <a:pt x="602" y="447"/>
                  </a:lnTo>
                  <a:lnTo>
                    <a:pt x="577" y="455"/>
                  </a:lnTo>
                  <a:lnTo>
                    <a:pt x="552" y="455"/>
                  </a:lnTo>
                  <a:lnTo>
                    <a:pt x="535" y="463"/>
                  </a:lnTo>
                  <a:lnTo>
                    <a:pt x="502" y="463"/>
                  </a:lnTo>
                  <a:lnTo>
                    <a:pt x="485" y="455"/>
                  </a:lnTo>
                  <a:lnTo>
                    <a:pt x="468" y="438"/>
                  </a:lnTo>
                  <a:lnTo>
                    <a:pt x="485" y="421"/>
                  </a:lnTo>
                  <a:lnTo>
                    <a:pt x="527" y="413"/>
                  </a:lnTo>
                  <a:lnTo>
                    <a:pt x="594" y="396"/>
                  </a:lnTo>
                  <a:lnTo>
                    <a:pt x="644" y="379"/>
                  </a:lnTo>
                  <a:lnTo>
                    <a:pt x="644" y="337"/>
                  </a:lnTo>
                  <a:lnTo>
                    <a:pt x="636" y="303"/>
                  </a:lnTo>
                  <a:lnTo>
                    <a:pt x="627" y="278"/>
                  </a:lnTo>
                  <a:lnTo>
                    <a:pt x="611" y="278"/>
                  </a:lnTo>
                  <a:lnTo>
                    <a:pt x="594" y="286"/>
                  </a:lnTo>
                  <a:lnTo>
                    <a:pt x="477" y="286"/>
                  </a:lnTo>
                  <a:lnTo>
                    <a:pt x="452" y="278"/>
                  </a:lnTo>
                  <a:lnTo>
                    <a:pt x="435" y="278"/>
                  </a:lnTo>
                  <a:lnTo>
                    <a:pt x="418" y="270"/>
                  </a:lnTo>
                  <a:lnTo>
                    <a:pt x="410" y="261"/>
                  </a:lnTo>
                  <a:lnTo>
                    <a:pt x="410" y="253"/>
                  </a:lnTo>
                  <a:lnTo>
                    <a:pt x="418" y="253"/>
                  </a:lnTo>
                  <a:lnTo>
                    <a:pt x="427" y="244"/>
                  </a:lnTo>
                  <a:lnTo>
                    <a:pt x="443" y="244"/>
                  </a:lnTo>
                  <a:lnTo>
                    <a:pt x="594" y="227"/>
                  </a:lnTo>
                  <a:lnTo>
                    <a:pt x="711" y="202"/>
                  </a:lnTo>
                  <a:lnTo>
                    <a:pt x="803" y="177"/>
                  </a:lnTo>
                  <a:lnTo>
                    <a:pt x="878" y="160"/>
                  </a:lnTo>
                  <a:lnTo>
                    <a:pt x="929" y="152"/>
                  </a:lnTo>
                  <a:lnTo>
                    <a:pt x="945" y="152"/>
                  </a:lnTo>
                  <a:lnTo>
                    <a:pt x="970" y="160"/>
                  </a:lnTo>
                  <a:lnTo>
                    <a:pt x="987" y="168"/>
                  </a:lnTo>
                  <a:lnTo>
                    <a:pt x="995" y="185"/>
                  </a:lnTo>
                  <a:lnTo>
                    <a:pt x="987" y="202"/>
                  </a:lnTo>
                  <a:lnTo>
                    <a:pt x="937" y="219"/>
                  </a:lnTo>
                  <a:lnTo>
                    <a:pt x="870" y="236"/>
                  </a:lnTo>
                  <a:lnTo>
                    <a:pt x="786" y="253"/>
                  </a:lnTo>
                  <a:lnTo>
                    <a:pt x="703" y="261"/>
                  </a:lnTo>
                  <a:lnTo>
                    <a:pt x="745" y="303"/>
                  </a:lnTo>
                  <a:lnTo>
                    <a:pt x="745" y="337"/>
                  </a:lnTo>
                  <a:lnTo>
                    <a:pt x="736" y="354"/>
                  </a:lnTo>
                  <a:lnTo>
                    <a:pt x="753" y="354"/>
                  </a:lnTo>
                  <a:lnTo>
                    <a:pt x="770" y="345"/>
                  </a:lnTo>
                  <a:lnTo>
                    <a:pt x="795" y="345"/>
                  </a:lnTo>
                  <a:lnTo>
                    <a:pt x="811" y="337"/>
                  </a:lnTo>
                  <a:lnTo>
                    <a:pt x="828" y="337"/>
                  </a:lnTo>
                  <a:lnTo>
                    <a:pt x="862" y="345"/>
                  </a:lnTo>
                  <a:lnTo>
                    <a:pt x="887" y="354"/>
                  </a:lnTo>
                  <a:lnTo>
                    <a:pt x="903" y="371"/>
                  </a:lnTo>
                  <a:lnTo>
                    <a:pt x="903" y="388"/>
                  </a:lnTo>
                  <a:lnTo>
                    <a:pt x="870" y="404"/>
                  </a:lnTo>
                  <a:lnTo>
                    <a:pt x="811" y="413"/>
                  </a:lnTo>
                  <a:lnTo>
                    <a:pt x="728" y="421"/>
                  </a:lnTo>
                  <a:lnTo>
                    <a:pt x="728" y="506"/>
                  </a:lnTo>
                  <a:lnTo>
                    <a:pt x="811" y="489"/>
                  </a:lnTo>
                  <a:lnTo>
                    <a:pt x="837" y="480"/>
                  </a:lnTo>
                  <a:lnTo>
                    <a:pt x="878" y="489"/>
                  </a:lnTo>
                  <a:lnTo>
                    <a:pt x="903" y="497"/>
                  </a:lnTo>
                  <a:lnTo>
                    <a:pt x="920" y="522"/>
                  </a:lnTo>
                  <a:lnTo>
                    <a:pt x="920" y="539"/>
                  </a:lnTo>
                  <a:lnTo>
                    <a:pt x="887" y="548"/>
                  </a:lnTo>
                  <a:lnTo>
                    <a:pt x="820" y="556"/>
                  </a:lnTo>
                  <a:lnTo>
                    <a:pt x="719" y="573"/>
                  </a:lnTo>
                  <a:lnTo>
                    <a:pt x="719" y="674"/>
                  </a:lnTo>
                  <a:lnTo>
                    <a:pt x="811" y="657"/>
                  </a:lnTo>
                  <a:lnTo>
                    <a:pt x="870" y="640"/>
                  </a:lnTo>
                  <a:lnTo>
                    <a:pt x="945" y="640"/>
                  </a:lnTo>
                  <a:lnTo>
                    <a:pt x="970" y="649"/>
                  </a:lnTo>
                  <a:lnTo>
                    <a:pt x="987" y="657"/>
                  </a:lnTo>
                  <a:lnTo>
                    <a:pt x="1012" y="666"/>
                  </a:lnTo>
                  <a:lnTo>
                    <a:pt x="1029" y="674"/>
                  </a:lnTo>
                  <a:lnTo>
                    <a:pt x="1037" y="691"/>
                  </a:lnTo>
                  <a:lnTo>
                    <a:pt x="1037" y="708"/>
                  </a:lnTo>
                  <a:lnTo>
                    <a:pt x="1029" y="716"/>
                  </a:lnTo>
                  <a:lnTo>
                    <a:pt x="1004" y="716"/>
                  </a:lnTo>
                  <a:lnTo>
                    <a:pt x="820" y="725"/>
                  </a:lnTo>
                  <a:lnTo>
                    <a:pt x="678" y="733"/>
                  </a:lnTo>
                  <a:lnTo>
                    <a:pt x="577" y="750"/>
                  </a:lnTo>
                  <a:lnTo>
                    <a:pt x="510" y="767"/>
                  </a:lnTo>
                  <a:lnTo>
                    <a:pt x="468" y="775"/>
                  </a:lnTo>
                  <a:lnTo>
                    <a:pt x="435" y="784"/>
                  </a:lnTo>
                  <a:lnTo>
                    <a:pt x="402" y="767"/>
                  </a:lnTo>
                  <a:lnTo>
                    <a:pt x="376" y="742"/>
                  </a:lnTo>
                  <a:lnTo>
                    <a:pt x="376" y="767"/>
                  </a:lnTo>
                  <a:lnTo>
                    <a:pt x="351" y="843"/>
                  </a:lnTo>
                  <a:lnTo>
                    <a:pt x="335" y="860"/>
                  </a:lnTo>
                  <a:lnTo>
                    <a:pt x="318" y="851"/>
                  </a:lnTo>
                  <a:lnTo>
                    <a:pt x="293" y="826"/>
                  </a:lnTo>
                  <a:lnTo>
                    <a:pt x="276" y="775"/>
                  </a:lnTo>
                  <a:lnTo>
                    <a:pt x="276" y="742"/>
                  </a:lnTo>
                  <a:lnTo>
                    <a:pt x="284" y="691"/>
                  </a:lnTo>
                  <a:lnTo>
                    <a:pt x="301" y="598"/>
                  </a:lnTo>
                  <a:lnTo>
                    <a:pt x="310" y="489"/>
                  </a:lnTo>
                  <a:lnTo>
                    <a:pt x="310" y="438"/>
                  </a:lnTo>
                  <a:lnTo>
                    <a:pt x="293" y="396"/>
                  </a:lnTo>
                  <a:lnTo>
                    <a:pt x="284" y="354"/>
                  </a:lnTo>
                  <a:lnTo>
                    <a:pt x="176" y="463"/>
                  </a:lnTo>
                  <a:lnTo>
                    <a:pt x="117" y="514"/>
                  </a:lnTo>
                  <a:lnTo>
                    <a:pt x="75" y="531"/>
                  </a:lnTo>
                  <a:lnTo>
                    <a:pt x="59" y="531"/>
                  </a:lnTo>
                  <a:lnTo>
                    <a:pt x="59" y="522"/>
                  </a:lnTo>
                  <a:lnTo>
                    <a:pt x="75" y="506"/>
                  </a:lnTo>
                  <a:lnTo>
                    <a:pt x="109" y="463"/>
                  </a:lnTo>
                  <a:lnTo>
                    <a:pt x="159" y="404"/>
                  </a:lnTo>
                  <a:lnTo>
                    <a:pt x="209" y="337"/>
                  </a:lnTo>
                  <a:lnTo>
                    <a:pt x="268" y="270"/>
                  </a:lnTo>
                  <a:lnTo>
                    <a:pt x="318" y="194"/>
                  </a:lnTo>
                  <a:lnTo>
                    <a:pt x="351" y="126"/>
                  </a:lnTo>
                  <a:lnTo>
                    <a:pt x="360" y="67"/>
                  </a:lnTo>
                  <a:lnTo>
                    <a:pt x="360" y="42"/>
                  </a:lnTo>
                  <a:lnTo>
                    <a:pt x="351" y="25"/>
                  </a:lnTo>
                  <a:lnTo>
                    <a:pt x="351" y="17"/>
                  </a:lnTo>
                  <a:lnTo>
                    <a:pt x="360" y="8"/>
                  </a:lnTo>
                  <a:lnTo>
                    <a:pt x="376" y="0"/>
                  </a:lnTo>
                  <a:lnTo>
                    <a:pt x="393" y="8"/>
                  </a:lnTo>
                  <a:lnTo>
                    <a:pt x="418" y="17"/>
                  </a:lnTo>
                  <a:lnTo>
                    <a:pt x="435" y="34"/>
                  </a:lnTo>
                  <a:lnTo>
                    <a:pt x="477" y="67"/>
                  </a:lnTo>
                  <a:lnTo>
                    <a:pt x="485" y="101"/>
                  </a:lnTo>
                  <a:lnTo>
                    <a:pt x="468" y="126"/>
                  </a:lnTo>
                  <a:lnTo>
                    <a:pt x="443" y="152"/>
                  </a:lnTo>
                  <a:lnTo>
                    <a:pt x="410" y="202"/>
                  </a:lnTo>
                  <a:lnTo>
                    <a:pt x="326" y="312"/>
                  </a:lnTo>
                  <a:lnTo>
                    <a:pt x="335" y="329"/>
                  </a:lnTo>
                  <a:lnTo>
                    <a:pt x="351" y="337"/>
                  </a:lnTo>
                  <a:lnTo>
                    <a:pt x="368" y="354"/>
                  </a:lnTo>
                  <a:lnTo>
                    <a:pt x="393" y="404"/>
                  </a:lnTo>
                  <a:lnTo>
                    <a:pt x="393" y="413"/>
                  </a:lnTo>
                  <a:lnTo>
                    <a:pt x="385" y="438"/>
                  </a:lnTo>
                  <a:lnTo>
                    <a:pt x="385" y="489"/>
                  </a:lnTo>
                  <a:lnTo>
                    <a:pt x="376" y="581"/>
                  </a:lnTo>
                  <a:lnTo>
                    <a:pt x="376" y="733"/>
                  </a:lnTo>
                  <a:lnTo>
                    <a:pt x="410" y="725"/>
                  </a:lnTo>
                  <a:lnTo>
                    <a:pt x="502" y="708"/>
                  </a:lnTo>
                  <a:lnTo>
                    <a:pt x="644" y="691"/>
                  </a:lnTo>
                  <a:lnTo>
                    <a:pt x="644" y="590"/>
                  </a:lnTo>
                  <a:lnTo>
                    <a:pt x="602" y="598"/>
                  </a:lnTo>
                  <a:lnTo>
                    <a:pt x="552" y="598"/>
                  </a:lnTo>
                  <a:lnTo>
                    <a:pt x="535" y="607"/>
                  </a:lnTo>
                  <a:lnTo>
                    <a:pt x="510" y="607"/>
                  </a:lnTo>
                  <a:close/>
                  <a:moveTo>
                    <a:pt x="586" y="1500"/>
                  </a:moveTo>
                  <a:lnTo>
                    <a:pt x="577" y="1500"/>
                  </a:lnTo>
                  <a:lnTo>
                    <a:pt x="577" y="1492"/>
                  </a:lnTo>
                  <a:lnTo>
                    <a:pt x="527" y="1424"/>
                  </a:lnTo>
                  <a:lnTo>
                    <a:pt x="510" y="1348"/>
                  </a:lnTo>
                  <a:lnTo>
                    <a:pt x="510" y="1323"/>
                  </a:lnTo>
                  <a:lnTo>
                    <a:pt x="519" y="1289"/>
                  </a:lnTo>
                  <a:lnTo>
                    <a:pt x="527" y="1239"/>
                  </a:lnTo>
                  <a:lnTo>
                    <a:pt x="535" y="1163"/>
                  </a:lnTo>
                  <a:lnTo>
                    <a:pt x="535" y="1053"/>
                  </a:lnTo>
                  <a:lnTo>
                    <a:pt x="468" y="1138"/>
                  </a:lnTo>
                  <a:lnTo>
                    <a:pt x="385" y="1213"/>
                  </a:lnTo>
                  <a:lnTo>
                    <a:pt x="293" y="1281"/>
                  </a:lnTo>
                  <a:lnTo>
                    <a:pt x="209" y="1331"/>
                  </a:lnTo>
                  <a:lnTo>
                    <a:pt x="134" y="1365"/>
                  </a:lnTo>
                  <a:lnTo>
                    <a:pt x="75" y="1382"/>
                  </a:lnTo>
                  <a:lnTo>
                    <a:pt x="67" y="1382"/>
                  </a:lnTo>
                  <a:lnTo>
                    <a:pt x="50" y="1374"/>
                  </a:lnTo>
                  <a:lnTo>
                    <a:pt x="50" y="1365"/>
                  </a:lnTo>
                  <a:lnTo>
                    <a:pt x="67" y="1357"/>
                  </a:lnTo>
                  <a:lnTo>
                    <a:pt x="226" y="1247"/>
                  </a:lnTo>
                  <a:lnTo>
                    <a:pt x="351" y="1146"/>
                  </a:lnTo>
                  <a:lnTo>
                    <a:pt x="443" y="1053"/>
                  </a:lnTo>
                  <a:lnTo>
                    <a:pt x="485" y="961"/>
                  </a:lnTo>
                  <a:lnTo>
                    <a:pt x="318" y="986"/>
                  </a:lnTo>
                  <a:lnTo>
                    <a:pt x="209" y="1011"/>
                  </a:lnTo>
                  <a:lnTo>
                    <a:pt x="134" y="1036"/>
                  </a:lnTo>
                  <a:lnTo>
                    <a:pt x="67" y="1036"/>
                  </a:lnTo>
                  <a:lnTo>
                    <a:pt x="42" y="1028"/>
                  </a:lnTo>
                  <a:lnTo>
                    <a:pt x="17" y="1011"/>
                  </a:lnTo>
                  <a:lnTo>
                    <a:pt x="0" y="1003"/>
                  </a:lnTo>
                  <a:lnTo>
                    <a:pt x="0" y="977"/>
                  </a:lnTo>
                  <a:lnTo>
                    <a:pt x="17" y="969"/>
                  </a:lnTo>
                  <a:lnTo>
                    <a:pt x="544" y="902"/>
                  </a:lnTo>
                  <a:lnTo>
                    <a:pt x="535" y="851"/>
                  </a:lnTo>
                  <a:lnTo>
                    <a:pt x="527" y="826"/>
                  </a:lnTo>
                  <a:lnTo>
                    <a:pt x="527" y="801"/>
                  </a:lnTo>
                  <a:lnTo>
                    <a:pt x="519" y="784"/>
                  </a:lnTo>
                  <a:lnTo>
                    <a:pt x="519" y="775"/>
                  </a:lnTo>
                  <a:lnTo>
                    <a:pt x="535" y="767"/>
                  </a:lnTo>
                  <a:lnTo>
                    <a:pt x="544" y="767"/>
                  </a:lnTo>
                  <a:lnTo>
                    <a:pt x="577" y="784"/>
                  </a:lnTo>
                  <a:lnTo>
                    <a:pt x="627" y="817"/>
                  </a:lnTo>
                  <a:lnTo>
                    <a:pt x="636" y="826"/>
                  </a:lnTo>
                  <a:lnTo>
                    <a:pt x="636" y="851"/>
                  </a:lnTo>
                  <a:lnTo>
                    <a:pt x="627" y="868"/>
                  </a:lnTo>
                  <a:lnTo>
                    <a:pt x="627" y="893"/>
                  </a:lnTo>
                  <a:lnTo>
                    <a:pt x="837" y="860"/>
                  </a:lnTo>
                  <a:lnTo>
                    <a:pt x="1004" y="826"/>
                  </a:lnTo>
                  <a:lnTo>
                    <a:pt x="1062" y="817"/>
                  </a:lnTo>
                  <a:lnTo>
                    <a:pt x="1129" y="834"/>
                  </a:lnTo>
                  <a:lnTo>
                    <a:pt x="1196" y="868"/>
                  </a:lnTo>
                  <a:lnTo>
                    <a:pt x="1221" y="893"/>
                  </a:lnTo>
                  <a:lnTo>
                    <a:pt x="1213" y="910"/>
                  </a:lnTo>
                  <a:lnTo>
                    <a:pt x="1205" y="910"/>
                  </a:lnTo>
                  <a:lnTo>
                    <a:pt x="1196" y="919"/>
                  </a:lnTo>
                  <a:lnTo>
                    <a:pt x="1179" y="919"/>
                  </a:lnTo>
                  <a:lnTo>
                    <a:pt x="1163" y="927"/>
                  </a:lnTo>
                  <a:lnTo>
                    <a:pt x="837" y="927"/>
                  </a:lnTo>
                  <a:lnTo>
                    <a:pt x="636" y="944"/>
                  </a:lnTo>
                  <a:lnTo>
                    <a:pt x="719" y="1011"/>
                  </a:lnTo>
                  <a:lnTo>
                    <a:pt x="820" y="1095"/>
                  </a:lnTo>
                  <a:lnTo>
                    <a:pt x="929" y="1163"/>
                  </a:lnTo>
                  <a:lnTo>
                    <a:pt x="995" y="1197"/>
                  </a:lnTo>
                  <a:lnTo>
                    <a:pt x="1054" y="1222"/>
                  </a:lnTo>
                  <a:lnTo>
                    <a:pt x="1188" y="1272"/>
                  </a:lnTo>
                  <a:lnTo>
                    <a:pt x="1230" y="1289"/>
                  </a:lnTo>
                  <a:lnTo>
                    <a:pt x="1246" y="1306"/>
                  </a:lnTo>
                  <a:lnTo>
                    <a:pt x="1230" y="1315"/>
                  </a:lnTo>
                  <a:lnTo>
                    <a:pt x="1188" y="1323"/>
                  </a:lnTo>
                  <a:lnTo>
                    <a:pt x="1129" y="1331"/>
                  </a:lnTo>
                  <a:lnTo>
                    <a:pt x="995" y="1331"/>
                  </a:lnTo>
                  <a:lnTo>
                    <a:pt x="945" y="1323"/>
                  </a:lnTo>
                  <a:lnTo>
                    <a:pt x="903" y="1298"/>
                  </a:lnTo>
                  <a:lnTo>
                    <a:pt x="627" y="986"/>
                  </a:lnTo>
                  <a:lnTo>
                    <a:pt x="627" y="1424"/>
                  </a:lnTo>
                  <a:lnTo>
                    <a:pt x="619" y="1441"/>
                  </a:lnTo>
                  <a:lnTo>
                    <a:pt x="619" y="1466"/>
                  </a:lnTo>
                  <a:lnTo>
                    <a:pt x="611" y="1483"/>
                  </a:lnTo>
                  <a:lnTo>
                    <a:pt x="602" y="1492"/>
                  </a:lnTo>
                  <a:lnTo>
                    <a:pt x="586" y="150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08" name="Freeform 712"/>
            <p:cNvSpPr>
              <a:spLocks noEditPoints="1"/>
            </p:cNvSpPr>
            <p:nvPr/>
          </p:nvSpPr>
          <p:spPr bwMode="auto">
            <a:xfrm>
              <a:off x="10709" y="16453"/>
              <a:ext cx="1456" cy="1365"/>
            </a:xfrm>
            <a:custGeom>
              <a:avLst/>
              <a:gdLst/>
              <a:ahLst/>
              <a:cxnLst>
                <a:cxn ang="0">
                  <a:pos x="527" y="379"/>
                </a:cxn>
                <a:cxn ang="0">
                  <a:pos x="310" y="657"/>
                </a:cxn>
                <a:cxn ang="0">
                  <a:pos x="126" y="792"/>
                </a:cxn>
                <a:cxn ang="0">
                  <a:pos x="9" y="851"/>
                </a:cxn>
                <a:cxn ang="0">
                  <a:pos x="0" y="834"/>
                </a:cxn>
                <a:cxn ang="0">
                  <a:pos x="184" y="674"/>
                </a:cxn>
                <a:cxn ang="0">
                  <a:pos x="427" y="396"/>
                </a:cxn>
                <a:cxn ang="0">
                  <a:pos x="544" y="160"/>
                </a:cxn>
                <a:cxn ang="0">
                  <a:pos x="561" y="50"/>
                </a:cxn>
                <a:cxn ang="0">
                  <a:pos x="553" y="17"/>
                </a:cxn>
                <a:cxn ang="0">
                  <a:pos x="586" y="0"/>
                </a:cxn>
                <a:cxn ang="0">
                  <a:pos x="686" y="42"/>
                </a:cxn>
                <a:cxn ang="0">
                  <a:pos x="720" y="93"/>
                </a:cxn>
                <a:cxn ang="0">
                  <a:pos x="670" y="160"/>
                </a:cxn>
                <a:cxn ang="0">
                  <a:pos x="1046" y="489"/>
                </a:cxn>
                <a:cxn ang="0">
                  <a:pos x="1305" y="615"/>
                </a:cxn>
                <a:cxn ang="0">
                  <a:pos x="1439" y="666"/>
                </a:cxn>
                <a:cxn ang="0">
                  <a:pos x="1448" y="683"/>
                </a:cxn>
                <a:cxn ang="0">
                  <a:pos x="1381" y="699"/>
                </a:cxn>
                <a:cxn ang="0">
                  <a:pos x="1188" y="716"/>
                </a:cxn>
                <a:cxn ang="0">
                  <a:pos x="1113" y="716"/>
                </a:cxn>
                <a:cxn ang="0">
                  <a:pos x="1063" y="683"/>
                </a:cxn>
                <a:cxn ang="0">
                  <a:pos x="653" y="194"/>
                </a:cxn>
                <a:cxn ang="0">
                  <a:pos x="394" y="657"/>
                </a:cxn>
                <a:cxn ang="0">
                  <a:pos x="561" y="632"/>
                </a:cxn>
                <a:cxn ang="0">
                  <a:pos x="787" y="581"/>
                </a:cxn>
                <a:cxn ang="0">
                  <a:pos x="829" y="590"/>
                </a:cxn>
                <a:cxn ang="0">
                  <a:pos x="862" y="615"/>
                </a:cxn>
                <a:cxn ang="0">
                  <a:pos x="862" y="649"/>
                </a:cxn>
                <a:cxn ang="0">
                  <a:pos x="594" y="708"/>
                </a:cxn>
                <a:cxn ang="0">
                  <a:pos x="461" y="716"/>
                </a:cxn>
                <a:cxn ang="0">
                  <a:pos x="394" y="691"/>
                </a:cxn>
                <a:cxn ang="0">
                  <a:pos x="435" y="1365"/>
                </a:cxn>
                <a:cxn ang="0">
                  <a:pos x="385" y="1306"/>
                </a:cxn>
                <a:cxn ang="0">
                  <a:pos x="369" y="1247"/>
                </a:cxn>
                <a:cxn ang="0">
                  <a:pos x="318" y="1028"/>
                </a:cxn>
                <a:cxn ang="0">
                  <a:pos x="277" y="935"/>
                </a:cxn>
                <a:cxn ang="0">
                  <a:pos x="293" y="893"/>
                </a:cxn>
                <a:cxn ang="0">
                  <a:pos x="318" y="902"/>
                </a:cxn>
                <a:cxn ang="0">
                  <a:pos x="360" y="910"/>
                </a:cxn>
                <a:cxn ang="0">
                  <a:pos x="377" y="918"/>
                </a:cxn>
                <a:cxn ang="0">
                  <a:pos x="678" y="876"/>
                </a:cxn>
                <a:cxn ang="0">
                  <a:pos x="820" y="834"/>
                </a:cxn>
                <a:cxn ang="0">
                  <a:pos x="904" y="834"/>
                </a:cxn>
                <a:cxn ang="0">
                  <a:pos x="996" y="893"/>
                </a:cxn>
                <a:cxn ang="0">
                  <a:pos x="1029" y="927"/>
                </a:cxn>
                <a:cxn ang="0">
                  <a:pos x="1013" y="977"/>
                </a:cxn>
                <a:cxn ang="0">
                  <a:pos x="962" y="1028"/>
                </a:cxn>
                <a:cxn ang="0">
                  <a:pos x="887" y="1171"/>
                </a:cxn>
                <a:cxn ang="0">
                  <a:pos x="929" y="1205"/>
                </a:cxn>
                <a:cxn ang="0">
                  <a:pos x="921" y="1230"/>
                </a:cxn>
                <a:cxn ang="0">
                  <a:pos x="728" y="1247"/>
                </a:cxn>
                <a:cxn ang="0">
                  <a:pos x="477" y="1272"/>
                </a:cxn>
                <a:cxn ang="0">
                  <a:pos x="452" y="1340"/>
                </a:cxn>
                <a:cxn ang="0">
                  <a:pos x="435" y="1365"/>
                </a:cxn>
                <a:cxn ang="0">
                  <a:pos x="795" y="918"/>
                </a:cxn>
                <a:cxn ang="0">
                  <a:pos x="578" y="952"/>
                </a:cxn>
                <a:cxn ang="0">
                  <a:pos x="410" y="1028"/>
                </a:cxn>
                <a:cxn ang="0">
                  <a:pos x="444" y="1213"/>
                </a:cxn>
                <a:cxn ang="0">
                  <a:pos x="795" y="1163"/>
                </a:cxn>
                <a:cxn ang="0">
                  <a:pos x="845" y="994"/>
                </a:cxn>
                <a:cxn ang="0">
                  <a:pos x="837" y="935"/>
                </a:cxn>
              </a:cxnLst>
              <a:rect l="0" t="0" r="r" b="b"/>
              <a:pathLst>
                <a:path w="1456" h="1365">
                  <a:moveTo>
                    <a:pt x="653" y="194"/>
                  </a:moveTo>
                  <a:lnTo>
                    <a:pt x="527" y="379"/>
                  </a:lnTo>
                  <a:lnTo>
                    <a:pt x="419" y="539"/>
                  </a:lnTo>
                  <a:lnTo>
                    <a:pt x="310" y="657"/>
                  </a:lnTo>
                  <a:lnTo>
                    <a:pt x="210" y="733"/>
                  </a:lnTo>
                  <a:lnTo>
                    <a:pt x="126" y="792"/>
                  </a:lnTo>
                  <a:lnTo>
                    <a:pt x="59" y="834"/>
                  </a:lnTo>
                  <a:lnTo>
                    <a:pt x="9" y="851"/>
                  </a:lnTo>
                  <a:lnTo>
                    <a:pt x="0" y="843"/>
                  </a:lnTo>
                  <a:lnTo>
                    <a:pt x="0" y="834"/>
                  </a:lnTo>
                  <a:lnTo>
                    <a:pt x="9" y="834"/>
                  </a:lnTo>
                  <a:lnTo>
                    <a:pt x="184" y="674"/>
                  </a:lnTo>
                  <a:lnTo>
                    <a:pt x="318" y="531"/>
                  </a:lnTo>
                  <a:lnTo>
                    <a:pt x="427" y="396"/>
                  </a:lnTo>
                  <a:lnTo>
                    <a:pt x="502" y="270"/>
                  </a:lnTo>
                  <a:lnTo>
                    <a:pt x="544" y="160"/>
                  </a:lnTo>
                  <a:lnTo>
                    <a:pt x="561" y="67"/>
                  </a:lnTo>
                  <a:lnTo>
                    <a:pt x="561" y="50"/>
                  </a:lnTo>
                  <a:lnTo>
                    <a:pt x="553" y="34"/>
                  </a:lnTo>
                  <a:lnTo>
                    <a:pt x="553" y="17"/>
                  </a:lnTo>
                  <a:lnTo>
                    <a:pt x="569" y="0"/>
                  </a:lnTo>
                  <a:lnTo>
                    <a:pt x="586" y="0"/>
                  </a:lnTo>
                  <a:lnTo>
                    <a:pt x="619" y="8"/>
                  </a:lnTo>
                  <a:lnTo>
                    <a:pt x="686" y="42"/>
                  </a:lnTo>
                  <a:lnTo>
                    <a:pt x="703" y="59"/>
                  </a:lnTo>
                  <a:lnTo>
                    <a:pt x="720" y="93"/>
                  </a:lnTo>
                  <a:lnTo>
                    <a:pt x="703" y="126"/>
                  </a:lnTo>
                  <a:lnTo>
                    <a:pt x="670" y="160"/>
                  </a:lnTo>
                  <a:lnTo>
                    <a:pt x="870" y="337"/>
                  </a:lnTo>
                  <a:lnTo>
                    <a:pt x="1046" y="489"/>
                  </a:lnTo>
                  <a:lnTo>
                    <a:pt x="1121" y="531"/>
                  </a:lnTo>
                  <a:lnTo>
                    <a:pt x="1305" y="615"/>
                  </a:lnTo>
                  <a:lnTo>
                    <a:pt x="1381" y="640"/>
                  </a:lnTo>
                  <a:lnTo>
                    <a:pt x="1439" y="666"/>
                  </a:lnTo>
                  <a:lnTo>
                    <a:pt x="1456" y="674"/>
                  </a:lnTo>
                  <a:lnTo>
                    <a:pt x="1448" y="683"/>
                  </a:lnTo>
                  <a:lnTo>
                    <a:pt x="1431" y="691"/>
                  </a:lnTo>
                  <a:lnTo>
                    <a:pt x="1381" y="699"/>
                  </a:lnTo>
                  <a:lnTo>
                    <a:pt x="1247" y="716"/>
                  </a:lnTo>
                  <a:lnTo>
                    <a:pt x="1188" y="716"/>
                  </a:lnTo>
                  <a:lnTo>
                    <a:pt x="1146" y="725"/>
                  </a:lnTo>
                  <a:lnTo>
                    <a:pt x="1113" y="716"/>
                  </a:lnTo>
                  <a:lnTo>
                    <a:pt x="1088" y="708"/>
                  </a:lnTo>
                  <a:lnTo>
                    <a:pt x="1063" y="683"/>
                  </a:lnTo>
                  <a:lnTo>
                    <a:pt x="845" y="438"/>
                  </a:lnTo>
                  <a:lnTo>
                    <a:pt x="653" y="194"/>
                  </a:lnTo>
                  <a:close/>
                  <a:moveTo>
                    <a:pt x="377" y="674"/>
                  </a:moveTo>
                  <a:lnTo>
                    <a:pt x="394" y="657"/>
                  </a:lnTo>
                  <a:lnTo>
                    <a:pt x="419" y="657"/>
                  </a:lnTo>
                  <a:lnTo>
                    <a:pt x="561" y="632"/>
                  </a:lnTo>
                  <a:lnTo>
                    <a:pt x="728" y="590"/>
                  </a:lnTo>
                  <a:lnTo>
                    <a:pt x="787" y="581"/>
                  </a:lnTo>
                  <a:lnTo>
                    <a:pt x="812" y="581"/>
                  </a:lnTo>
                  <a:lnTo>
                    <a:pt x="829" y="590"/>
                  </a:lnTo>
                  <a:lnTo>
                    <a:pt x="854" y="607"/>
                  </a:lnTo>
                  <a:lnTo>
                    <a:pt x="862" y="615"/>
                  </a:lnTo>
                  <a:lnTo>
                    <a:pt x="870" y="632"/>
                  </a:lnTo>
                  <a:lnTo>
                    <a:pt x="862" y="649"/>
                  </a:lnTo>
                  <a:lnTo>
                    <a:pt x="762" y="674"/>
                  </a:lnTo>
                  <a:lnTo>
                    <a:pt x="594" y="708"/>
                  </a:lnTo>
                  <a:lnTo>
                    <a:pt x="527" y="716"/>
                  </a:lnTo>
                  <a:lnTo>
                    <a:pt x="461" y="716"/>
                  </a:lnTo>
                  <a:lnTo>
                    <a:pt x="410" y="699"/>
                  </a:lnTo>
                  <a:lnTo>
                    <a:pt x="394" y="691"/>
                  </a:lnTo>
                  <a:lnTo>
                    <a:pt x="377" y="674"/>
                  </a:lnTo>
                  <a:close/>
                  <a:moveTo>
                    <a:pt x="435" y="1365"/>
                  </a:moveTo>
                  <a:lnTo>
                    <a:pt x="402" y="1331"/>
                  </a:lnTo>
                  <a:lnTo>
                    <a:pt x="385" y="1306"/>
                  </a:lnTo>
                  <a:lnTo>
                    <a:pt x="377" y="1281"/>
                  </a:lnTo>
                  <a:lnTo>
                    <a:pt x="369" y="1247"/>
                  </a:lnTo>
                  <a:lnTo>
                    <a:pt x="343" y="1112"/>
                  </a:lnTo>
                  <a:lnTo>
                    <a:pt x="318" y="1028"/>
                  </a:lnTo>
                  <a:lnTo>
                    <a:pt x="293" y="969"/>
                  </a:lnTo>
                  <a:lnTo>
                    <a:pt x="277" y="935"/>
                  </a:lnTo>
                  <a:lnTo>
                    <a:pt x="277" y="902"/>
                  </a:lnTo>
                  <a:lnTo>
                    <a:pt x="293" y="893"/>
                  </a:lnTo>
                  <a:lnTo>
                    <a:pt x="302" y="893"/>
                  </a:lnTo>
                  <a:lnTo>
                    <a:pt x="318" y="902"/>
                  </a:lnTo>
                  <a:lnTo>
                    <a:pt x="343" y="902"/>
                  </a:lnTo>
                  <a:lnTo>
                    <a:pt x="360" y="910"/>
                  </a:lnTo>
                  <a:lnTo>
                    <a:pt x="369" y="910"/>
                  </a:lnTo>
                  <a:lnTo>
                    <a:pt x="377" y="918"/>
                  </a:lnTo>
                  <a:lnTo>
                    <a:pt x="553" y="893"/>
                  </a:lnTo>
                  <a:lnTo>
                    <a:pt x="678" y="876"/>
                  </a:lnTo>
                  <a:lnTo>
                    <a:pt x="762" y="851"/>
                  </a:lnTo>
                  <a:lnTo>
                    <a:pt x="820" y="834"/>
                  </a:lnTo>
                  <a:lnTo>
                    <a:pt x="854" y="826"/>
                  </a:lnTo>
                  <a:lnTo>
                    <a:pt x="904" y="834"/>
                  </a:lnTo>
                  <a:lnTo>
                    <a:pt x="954" y="868"/>
                  </a:lnTo>
                  <a:lnTo>
                    <a:pt x="996" y="893"/>
                  </a:lnTo>
                  <a:lnTo>
                    <a:pt x="1021" y="910"/>
                  </a:lnTo>
                  <a:lnTo>
                    <a:pt x="1029" y="927"/>
                  </a:lnTo>
                  <a:lnTo>
                    <a:pt x="1029" y="944"/>
                  </a:lnTo>
                  <a:lnTo>
                    <a:pt x="1013" y="977"/>
                  </a:lnTo>
                  <a:lnTo>
                    <a:pt x="987" y="994"/>
                  </a:lnTo>
                  <a:lnTo>
                    <a:pt x="962" y="1028"/>
                  </a:lnTo>
                  <a:lnTo>
                    <a:pt x="929" y="1079"/>
                  </a:lnTo>
                  <a:lnTo>
                    <a:pt x="887" y="1171"/>
                  </a:lnTo>
                  <a:lnTo>
                    <a:pt x="912" y="1188"/>
                  </a:lnTo>
                  <a:lnTo>
                    <a:pt x="929" y="1205"/>
                  </a:lnTo>
                  <a:lnTo>
                    <a:pt x="929" y="1230"/>
                  </a:lnTo>
                  <a:lnTo>
                    <a:pt x="921" y="1230"/>
                  </a:lnTo>
                  <a:lnTo>
                    <a:pt x="912" y="1239"/>
                  </a:lnTo>
                  <a:lnTo>
                    <a:pt x="728" y="1247"/>
                  </a:lnTo>
                  <a:lnTo>
                    <a:pt x="586" y="1256"/>
                  </a:lnTo>
                  <a:lnTo>
                    <a:pt x="477" y="1272"/>
                  </a:lnTo>
                  <a:lnTo>
                    <a:pt x="452" y="1272"/>
                  </a:lnTo>
                  <a:lnTo>
                    <a:pt x="452" y="1340"/>
                  </a:lnTo>
                  <a:lnTo>
                    <a:pt x="444" y="1357"/>
                  </a:lnTo>
                  <a:lnTo>
                    <a:pt x="435" y="1365"/>
                  </a:lnTo>
                  <a:close/>
                  <a:moveTo>
                    <a:pt x="820" y="918"/>
                  </a:moveTo>
                  <a:lnTo>
                    <a:pt x="795" y="918"/>
                  </a:lnTo>
                  <a:lnTo>
                    <a:pt x="711" y="935"/>
                  </a:lnTo>
                  <a:lnTo>
                    <a:pt x="578" y="952"/>
                  </a:lnTo>
                  <a:lnTo>
                    <a:pt x="402" y="977"/>
                  </a:lnTo>
                  <a:lnTo>
                    <a:pt x="410" y="1028"/>
                  </a:lnTo>
                  <a:lnTo>
                    <a:pt x="427" y="1104"/>
                  </a:lnTo>
                  <a:lnTo>
                    <a:pt x="444" y="1213"/>
                  </a:lnTo>
                  <a:lnTo>
                    <a:pt x="611" y="1197"/>
                  </a:lnTo>
                  <a:lnTo>
                    <a:pt x="795" y="1163"/>
                  </a:lnTo>
                  <a:lnTo>
                    <a:pt x="829" y="1045"/>
                  </a:lnTo>
                  <a:lnTo>
                    <a:pt x="845" y="994"/>
                  </a:lnTo>
                  <a:lnTo>
                    <a:pt x="845" y="952"/>
                  </a:lnTo>
                  <a:lnTo>
                    <a:pt x="837" y="935"/>
                  </a:lnTo>
                  <a:lnTo>
                    <a:pt x="820" y="9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09" name="Freeform 713"/>
            <p:cNvSpPr>
              <a:spLocks/>
            </p:cNvSpPr>
            <p:nvPr/>
          </p:nvSpPr>
          <p:spPr bwMode="auto">
            <a:xfrm>
              <a:off x="12265" y="16664"/>
              <a:ext cx="970" cy="1104"/>
            </a:xfrm>
            <a:custGeom>
              <a:avLst/>
              <a:gdLst/>
              <a:ahLst/>
              <a:cxnLst>
                <a:cxn ang="0">
                  <a:pos x="536" y="126"/>
                </a:cxn>
                <a:cxn ang="0">
                  <a:pos x="552" y="92"/>
                </a:cxn>
                <a:cxn ang="0">
                  <a:pos x="569" y="67"/>
                </a:cxn>
                <a:cxn ang="0">
                  <a:pos x="619" y="59"/>
                </a:cxn>
                <a:cxn ang="0">
                  <a:pos x="711" y="50"/>
                </a:cxn>
                <a:cxn ang="0">
                  <a:pos x="761" y="50"/>
                </a:cxn>
                <a:cxn ang="0">
                  <a:pos x="770" y="42"/>
                </a:cxn>
                <a:cxn ang="0">
                  <a:pos x="770" y="16"/>
                </a:cxn>
                <a:cxn ang="0">
                  <a:pos x="753" y="0"/>
                </a:cxn>
                <a:cxn ang="0">
                  <a:pos x="669" y="0"/>
                </a:cxn>
                <a:cxn ang="0">
                  <a:pos x="577" y="8"/>
                </a:cxn>
                <a:cxn ang="0">
                  <a:pos x="360" y="8"/>
                </a:cxn>
                <a:cxn ang="0">
                  <a:pos x="293" y="0"/>
                </a:cxn>
                <a:cxn ang="0">
                  <a:pos x="285" y="0"/>
                </a:cxn>
                <a:cxn ang="0">
                  <a:pos x="276" y="8"/>
                </a:cxn>
                <a:cxn ang="0">
                  <a:pos x="268" y="8"/>
                </a:cxn>
                <a:cxn ang="0">
                  <a:pos x="268" y="42"/>
                </a:cxn>
                <a:cxn ang="0">
                  <a:pos x="276" y="50"/>
                </a:cxn>
                <a:cxn ang="0">
                  <a:pos x="335" y="50"/>
                </a:cxn>
                <a:cxn ang="0">
                  <a:pos x="352" y="59"/>
                </a:cxn>
                <a:cxn ang="0">
                  <a:pos x="385" y="59"/>
                </a:cxn>
                <a:cxn ang="0">
                  <a:pos x="402" y="67"/>
                </a:cxn>
                <a:cxn ang="0">
                  <a:pos x="410" y="67"/>
                </a:cxn>
                <a:cxn ang="0">
                  <a:pos x="410" y="109"/>
                </a:cxn>
                <a:cxn ang="0">
                  <a:pos x="193" y="977"/>
                </a:cxn>
                <a:cxn ang="0">
                  <a:pos x="184" y="1019"/>
                </a:cxn>
                <a:cxn ang="0">
                  <a:pos x="159" y="1036"/>
                </a:cxn>
                <a:cxn ang="0">
                  <a:pos x="117" y="1053"/>
                </a:cxn>
                <a:cxn ang="0">
                  <a:pos x="17" y="1053"/>
                </a:cxn>
                <a:cxn ang="0">
                  <a:pos x="9" y="1061"/>
                </a:cxn>
                <a:cxn ang="0">
                  <a:pos x="9" y="1070"/>
                </a:cxn>
                <a:cxn ang="0">
                  <a:pos x="0" y="1087"/>
                </a:cxn>
                <a:cxn ang="0">
                  <a:pos x="17" y="1104"/>
                </a:cxn>
                <a:cxn ang="0">
                  <a:pos x="820" y="1104"/>
                </a:cxn>
                <a:cxn ang="0">
                  <a:pos x="828" y="1095"/>
                </a:cxn>
                <a:cxn ang="0">
                  <a:pos x="837" y="1078"/>
                </a:cxn>
                <a:cxn ang="0">
                  <a:pos x="962" y="724"/>
                </a:cxn>
                <a:cxn ang="0">
                  <a:pos x="970" y="716"/>
                </a:cxn>
                <a:cxn ang="0">
                  <a:pos x="970" y="699"/>
                </a:cxn>
                <a:cxn ang="0">
                  <a:pos x="962" y="691"/>
                </a:cxn>
                <a:cxn ang="0">
                  <a:pos x="945" y="691"/>
                </a:cxn>
                <a:cxn ang="0">
                  <a:pos x="929" y="707"/>
                </a:cxn>
                <a:cxn ang="0">
                  <a:pos x="920" y="724"/>
                </a:cxn>
                <a:cxn ang="0">
                  <a:pos x="895" y="800"/>
                </a:cxn>
                <a:cxn ang="0">
                  <a:pos x="853" y="876"/>
                </a:cxn>
                <a:cxn ang="0">
                  <a:pos x="803" y="943"/>
                </a:cxn>
                <a:cxn ang="0">
                  <a:pos x="736" y="1002"/>
                </a:cxn>
                <a:cxn ang="0">
                  <a:pos x="644" y="1036"/>
                </a:cxn>
                <a:cxn ang="0">
                  <a:pos x="519" y="1053"/>
                </a:cxn>
                <a:cxn ang="0">
                  <a:pos x="326" y="1053"/>
                </a:cxn>
                <a:cxn ang="0">
                  <a:pos x="318" y="1045"/>
                </a:cxn>
                <a:cxn ang="0">
                  <a:pos x="318" y="1019"/>
                </a:cxn>
                <a:cxn ang="0">
                  <a:pos x="326" y="1002"/>
                </a:cxn>
                <a:cxn ang="0">
                  <a:pos x="536" y="126"/>
                </a:cxn>
              </a:cxnLst>
              <a:rect l="0" t="0" r="r" b="b"/>
              <a:pathLst>
                <a:path w="970" h="1104">
                  <a:moveTo>
                    <a:pt x="536" y="126"/>
                  </a:moveTo>
                  <a:lnTo>
                    <a:pt x="552" y="92"/>
                  </a:lnTo>
                  <a:lnTo>
                    <a:pt x="569" y="67"/>
                  </a:lnTo>
                  <a:lnTo>
                    <a:pt x="619" y="59"/>
                  </a:lnTo>
                  <a:lnTo>
                    <a:pt x="711" y="50"/>
                  </a:lnTo>
                  <a:lnTo>
                    <a:pt x="761" y="50"/>
                  </a:lnTo>
                  <a:lnTo>
                    <a:pt x="770" y="42"/>
                  </a:lnTo>
                  <a:lnTo>
                    <a:pt x="770" y="16"/>
                  </a:lnTo>
                  <a:lnTo>
                    <a:pt x="753" y="0"/>
                  </a:lnTo>
                  <a:lnTo>
                    <a:pt x="669" y="0"/>
                  </a:lnTo>
                  <a:lnTo>
                    <a:pt x="577" y="8"/>
                  </a:lnTo>
                  <a:lnTo>
                    <a:pt x="360" y="8"/>
                  </a:lnTo>
                  <a:lnTo>
                    <a:pt x="293" y="0"/>
                  </a:lnTo>
                  <a:lnTo>
                    <a:pt x="285" y="0"/>
                  </a:lnTo>
                  <a:lnTo>
                    <a:pt x="276" y="8"/>
                  </a:lnTo>
                  <a:lnTo>
                    <a:pt x="268" y="8"/>
                  </a:lnTo>
                  <a:lnTo>
                    <a:pt x="268" y="42"/>
                  </a:lnTo>
                  <a:lnTo>
                    <a:pt x="276" y="50"/>
                  </a:lnTo>
                  <a:lnTo>
                    <a:pt x="335" y="50"/>
                  </a:lnTo>
                  <a:lnTo>
                    <a:pt x="352" y="59"/>
                  </a:lnTo>
                  <a:lnTo>
                    <a:pt x="385" y="59"/>
                  </a:lnTo>
                  <a:lnTo>
                    <a:pt x="402" y="67"/>
                  </a:lnTo>
                  <a:lnTo>
                    <a:pt x="410" y="67"/>
                  </a:lnTo>
                  <a:lnTo>
                    <a:pt x="410" y="109"/>
                  </a:lnTo>
                  <a:lnTo>
                    <a:pt x="193" y="977"/>
                  </a:lnTo>
                  <a:lnTo>
                    <a:pt x="184" y="1019"/>
                  </a:lnTo>
                  <a:lnTo>
                    <a:pt x="159" y="1036"/>
                  </a:lnTo>
                  <a:lnTo>
                    <a:pt x="117" y="1053"/>
                  </a:lnTo>
                  <a:lnTo>
                    <a:pt x="17" y="1053"/>
                  </a:lnTo>
                  <a:lnTo>
                    <a:pt x="9" y="1061"/>
                  </a:lnTo>
                  <a:lnTo>
                    <a:pt x="9" y="1070"/>
                  </a:lnTo>
                  <a:lnTo>
                    <a:pt x="0" y="1087"/>
                  </a:lnTo>
                  <a:lnTo>
                    <a:pt x="17" y="1104"/>
                  </a:lnTo>
                  <a:lnTo>
                    <a:pt x="820" y="1104"/>
                  </a:lnTo>
                  <a:lnTo>
                    <a:pt x="828" y="1095"/>
                  </a:lnTo>
                  <a:lnTo>
                    <a:pt x="837" y="1078"/>
                  </a:lnTo>
                  <a:lnTo>
                    <a:pt x="962" y="724"/>
                  </a:lnTo>
                  <a:lnTo>
                    <a:pt x="970" y="716"/>
                  </a:lnTo>
                  <a:lnTo>
                    <a:pt x="970" y="699"/>
                  </a:lnTo>
                  <a:lnTo>
                    <a:pt x="962" y="691"/>
                  </a:lnTo>
                  <a:lnTo>
                    <a:pt x="945" y="691"/>
                  </a:lnTo>
                  <a:lnTo>
                    <a:pt x="929" y="707"/>
                  </a:lnTo>
                  <a:lnTo>
                    <a:pt x="920" y="724"/>
                  </a:lnTo>
                  <a:lnTo>
                    <a:pt x="895" y="800"/>
                  </a:lnTo>
                  <a:lnTo>
                    <a:pt x="853" y="876"/>
                  </a:lnTo>
                  <a:lnTo>
                    <a:pt x="803" y="943"/>
                  </a:lnTo>
                  <a:lnTo>
                    <a:pt x="736" y="1002"/>
                  </a:lnTo>
                  <a:lnTo>
                    <a:pt x="644" y="1036"/>
                  </a:lnTo>
                  <a:lnTo>
                    <a:pt x="519" y="1053"/>
                  </a:lnTo>
                  <a:lnTo>
                    <a:pt x="326" y="1053"/>
                  </a:lnTo>
                  <a:lnTo>
                    <a:pt x="318" y="1045"/>
                  </a:lnTo>
                  <a:lnTo>
                    <a:pt x="318" y="1019"/>
                  </a:lnTo>
                  <a:lnTo>
                    <a:pt x="326" y="1002"/>
                  </a:lnTo>
                  <a:lnTo>
                    <a:pt x="536" y="1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10" name="Freeform 714"/>
            <p:cNvSpPr>
              <a:spLocks noEditPoints="1"/>
            </p:cNvSpPr>
            <p:nvPr/>
          </p:nvSpPr>
          <p:spPr bwMode="auto">
            <a:xfrm>
              <a:off x="13420" y="16402"/>
              <a:ext cx="1380" cy="1433"/>
            </a:xfrm>
            <a:custGeom>
              <a:avLst/>
              <a:gdLst/>
              <a:ahLst/>
              <a:cxnLst>
                <a:cxn ang="0">
                  <a:pos x="961" y="1146"/>
                </a:cxn>
                <a:cxn ang="0">
                  <a:pos x="1120" y="1382"/>
                </a:cxn>
                <a:cxn ang="0">
                  <a:pos x="1037" y="1391"/>
                </a:cxn>
                <a:cxn ang="0">
                  <a:pos x="853" y="1146"/>
                </a:cxn>
                <a:cxn ang="0">
                  <a:pos x="476" y="1096"/>
                </a:cxn>
                <a:cxn ang="0">
                  <a:pos x="434" y="1239"/>
                </a:cxn>
                <a:cxn ang="0">
                  <a:pos x="83" y="1433"/>
                </a:cxn>
                <a:cxn ang="0">
                  <a:pos x="292" y="1248"/>
                </a:cxn>
                <a:cxn ang="0">
                  <a:pos x="409" y="1079"/>
                </a:cxn>
                <a:cxn ang="0">
                  <a:pos x="986" y="978"/>
                </a:cxn>
                <a:cxn ang="0">
                  <a:pos x="209" y="1045"/>
                </a:cxn>
                <a:cxn ang="0">
                  <a:pos x="0" y="995"/>
                </a:cxn>
                <a:cxn ang="0">
                  <a:pos x="234" y="700"/>
                </a:cxn>
                <a:cxn ang="0">
                  <a:pos x="117" y="447"/>
                </a:cxn>
                <a:cxn ang="0">
                  <a:pos x="250" y="447"/>
                </a:cxn>
                <a:cxn ang="0">
                  <a:pos x="368" y="245"/>
                </a:cxn>
                <a:cxn ang="0">
                  <a:pos x="485" y="312"/>
                </a:cxn>
                <a:cxn ang="0">
                  <a:pos x="351" y="430"/>
                </a:cxn>
                <a:cxn ang="0">
                  <a:pos x="359" y="557"/>
                </a:cxn>
                <a:cxn ang="0">
                  <a:pos x="443" y="607"/>
                </a:cxn>
                <a:cxn ang="0">
                  <a:pos x="426" y="725"/>
                </a:cxn>
                <a:cxn ang="0">
                  <a:pos x="334" y="801"/>
                </a:cxn>
                <a:cxn ang="0">
                  <a:pos x="702" y="927"/>
                </a:cxn>
                <a:cxn ang="0">
                  <a:pos x="702" y="767"/>
                </a:cxn>
                <a:cxn ang="0">
                  <a:pos x="744" y="489"/>
                </a:cxn>
                <a:cxn ang="0">
                  <a:pos x="627" y="506"/>
                </a:cxn>
                <a:cxn ang="0">
                  <a:pos x="568" y="498"/>
                </a:cxn>
                <a:cxn ang="0">
                  <a:pos x="593" y="287"/>
                </a:cxn>
                <a:cxn ang="0">
                  <a:pos x="560" y="9"/>
                </a:cxn>
                <a:cxn ang="0">
                  <a:pos x="702" y="59"/>
                </a:cxn>
                <a:cxn ang="0">
                  <a:pos x="777" y="194"/>
                </a:cxn>
                <a:cxn ang="0">
                  <a:pos x="886" y="211"/>
                </a:cxn>
                <a:cxn ang="0">
                  <a:pos x="828" y="262"/>
                </a:cxn>
                <a:cxn ang="0">
                  <a:pos x="644" y="430"/>
                </a:cxn>
                <a:cxn ang="0">
                  <a:pos x="819" y="430"/>
                </a:cxn>
                <a:cxn ang="0">
                  <a:pos x="819" y="548"/>
                </a:cxn>
                <a:cxn ang="0">
                  <a:pos x="986" y="894"/>
                </a:cxn>
                <a:cxn ang="0">
                  <a:pos x="861" y="683"/>
                </a:cxn>
                <a:cxn ang="0">
                  <a:pos x="1045" y="590"/>
                </a:cxn>
                <a:cxn ang="0">
                  <a:pos x="869" y="523"/>
                </a:cxn>
                <a:cxn ang="0">
                  <a:pos x="1053" y="472"/>
                </a:cxn>
                <a:cxn ang="0">
                  <a:pos x="1062" y="346"/>
                </a:cxn>
                <a:cxn ang="0">
                  <a:pos x="936" y="346"/>
                </a:cxn>
                <a:cxn ang="0">
                  <a:pos x="894" y="287"/>
                </a:cxn>
                <a:cxn ang="0">
                  <a:pos x="1129" y="262"/>
                </a:cxn>
                <a:cxn ang="0">
                  <a:pos x="1221" y="388"/>
                </a:cxn>
                <a:cxn ang="0">
                  <a:pos x="1095" y="877"/>
                </a:cxn>
                <a:cxn ang="0">
                  <a:pos x="1329" y="902"/>
                </a:cxn>
                <a:cxn ang="0">
                  <a:pos x="510" y="565"/>
                </a:cxn>
                <a:cxn ang="0">
                  <a:pos x="602" y="607"/>
                </a:cxn>
                <a:cxn ang="0">
                  <a:pos x="585" y="784"/>
                </a:cxn>
                <a:cxn ang="0">
                  <a:pos x="560" y="919"/>
                </a:cxn>
                <a:cxn ang="0">
                  <a:pos x="518" y="767"/>
                </a:cxn>
                <a:cxn ang="0">
                  <a:pos x="501" y="573"/>
                </a:cxn>
              </a:cxnLst>
              <a:rect l="0" t="0" r="r" b="b"/>
              <a:pathLst>
                <a:path w="1380" h="1433">
                  <a:moveTo>
                    <a:pt x="836" y="1096"/>
                  </a:moveTo>
                  <a:lnTo>
                    <a:pt x="836" y="1087"/>
                  </a:lnTo>
                  <a:lnTo>
                    <a:pt x="844" y="1079"/>
                  </a:lnTo>
                  <a:lnTo>
                    <a:pt x="853" y="1087"/>
                  </a:lnTo>
                  <a:lnTo>
                    <a:pt x="961" y="1146"/>
                  </a:lnTo>
                  <a:lnTo>
                    <a:pt x="1037" y="1197"/>
                  </a:lnTo>
                  <a:lnTo>
                    <a:pt x="1087" y="1248"/>
                  </a:lnTo>
                  <a:lnTo>
                    <a:pt x="1112" y="1281"/>
                  </a:lnTo>
                  <a:lnTo>
                    <a:pt x="1120" y="1323"/>
                  </a:lnTo>
                  <a:lnTo>
                    <a:pt x="1120" y="1382"/>
                  </a:lnTo>
                  <a:lnTo>
                    <a:pt x="1112" y="1399"/>
                  </a:lnTo>
                  <a:lnTo>
                    <a:pt x="1095" y="1416"/>
                  </a:lnTo>
                  <a:lnTo>
                    <a:pt x="1078" y="1425"/>
                  </a:lnTo>
                  <a:lnTo>
                    <a:pt x="1062" y="1416"/>
                  </a:lnTo>
                  <a:lnTo>
                    <a:pt x="1037" y="1391"/>
                  </a:lnTo>
                  <a:lnTo>
                    <a:pt x="1028" y="1374"/>
                  </a:lnTo>
                  <a:lnTo>
                    <a:pt x="961" y="1281"/>
                  </a:lnTo>
                  <a:lnTo>
                    <a:pt x="911" y="1214"/>
                  </a:lnTo>
                  <a:lnTo>
                    <a:pt x="878" y="1172"/>
                  </a:lnTo>
                  <a:lnTo>
                    <a:pt x="853" y="1146"/>
                  </a:lnTo>
                  <a:lnTo>
                    <a:pt x="836" y="1121"/>
                  </a:lnTo>
                  <a:lnTo>
                    <a:pt x="836" y="1096"/>
                  </a:lnTo>
                  <a:close/>
                  <a:moveTo>
                    <a:pt x="409" y="1079"/>
                  </a:moveTo>
                  <a:lnTo>
                    <a:pt x="426" y="1079"/>
                  </a:lnTo>
                  <a:lnTo>
                    <a:pt x="476" y="1096"/>
                  </a:lnTo>
                  <a:lnTo>
                    <a:pt x="518" y="1121"/>
                  </a:lnTo>
                  <a:lnTo>
                    <a:pt x="518" y="1155"/>
                  </a:lnTo>
                  <a:lnTo>
                    <a:pt x="501" y="1180"/>
                  </a:lnTo>
                  <a:lnTo>
                    <a:pt x="468" y="1214"/>
                  </a:lnTo>
                  <a:lnTo>
                    <a:pt x="434" y="1239"/>
                  </a:lnTo>
                  <a:lnTo>
                    <a:pt x="426" y="1248"/>
                  </a:lnTo>
                  <a:lnTo>
                    <a:pt x="301" y="1349"/>
                  </a:lnTo>
                  <a:lnTo>
                    <a:pt x="192" y="1416"/>
                  </a:lnTo>
                  <a:lnTo>
                    <a:pt x="108" y="1433"/>
                  </a:lnTo>
                  <a:lnTo>
                    <a:pt x="83" y="1433"/>
                  </a:lnTo>
                  <a:lnTo>
                    <a:pt x="83" y="1425"/>
                  </a:lnTo>
                  <a:lnTo>
                    <a:pt x="92" y="1425"/>
                  </a:lnTo>
                  <a:lnTo>
                    <a:pt x="100" y="1416"/>
                  </a:lnTo>
                  <a:lnTo>
                    <a:pt x="217" y="1323"/>
                  </a:lnTo>
                  <a:lnTo>
                    <a:pt x="292" y="1248"/>
                  </a:lnTo>
                  <a:lnTo>
                    <a:pt x="342" y="1189"/>
                  </a:lnTo>
                  <a:lnTo>
                    <a:pt x="368" y="1146"/>
                  </a:lnTo>
                  <a:lnTo>
                    <a:pt x="393" y="1096"/>
                  </a:lnTo>
                  <a:lnTo>
                    <a:pt x="393" y="1087"/>
                  </a:lnTo>
                  <a:lnTo>
                    <a:pt x="409" y="1079"/>
                  </a:lnTo>
                  <a:close/>
                  <a:moveTo>
                    <a:pt x="1380" y="961"/>
                  </a:moveTo>
                  <a:lnTo>
                    <a:pt x="1380" y="969"/>
                  </a:lnTo>
                  <a:lnTo>
                    <a:pt x="1346" y="986"/>
                  </a:lnTo>
                  <a:lnTo>
                    <a:pt x="1321" y="986"/>
                  </a:lnTo>
                  <a:lnTo>
                    <a:pt x="986" y="978"/>
                  </a:lnTo>
                  <a:lnTo>
                    <a:pt x="752" y="986"/>
                  </a:lnTo>
                  <a:lnTo>
                    <a:pt x="560" y="995"/>
                  </a:lnTo>
                  <a:lnTo>
                    <a:pt x="409" y="1012"/>
                  </a:lnTo>
                  <a:lnTo>
                    <a:pt x="292" y="1028"/>
                  </a:lnTo>
                  <a:lnTo>
                    <a:pt x="209" y="1045"/>
                  </a:lnTo>
                  <a:lnTo>
                    <a:pt x="142" y="1062"/>
                  </a:lnTo>
                  <a:lnTo>
                    <a:pt x="75" y="1062"/>
                  </a:lnTo>
                  <a:lnTo>
                    <a:pt x="50" y="1054"/>
                  </a:lnTo>
                  <a:lnTo>
                    <a:pt x="8" y="1012"/>
                  </a:lnTo>
                  <a:lnTo>
                    <a:pt x="0" y="995"/>
                  </a:lnTo>
                  <a:lnTo>
                    <a:pt x="8" y="986"/>
                  </a:lnTo>
                  <a:lnTo>
                    <a:pt x="25" y="986"/>
                  </a:lnTo>
                  <a:lnTo>
                    <a:pt x="301" y="961"/>
                  </a:lnTo>
                  <a:lnTo>
                    <a:pt x="259" y="809"/>
                  </a:lnTo>
                  <a:lnTo>
                    <a:pt x="234" y="700"/>
                  </a:lnTo>
                  <a:lnTo>
                    <a:pt x="209" y="616"/>
                  </a:lnTo>
                  <a:lnTo>
                    <a:pt x="184" y="557"/>
                  </a:lnTo>
                  <a:lnTo>
                    <a:pt x="158" y="506"/>
                  </a:lnTo>
                  <a:lnTo>
                    <a:pt x="125" y="464"/>
                  </a:lnTo>
                  <a:lnTo>
                    <a:pt x="117" y="447"/>
                  </a:lnTo>
                  <a:lnTo>
                    <a:pt x="117" y="430"/>
                  </a:lnTo>
                  <a:lnTo>
                    <a:pt x="125" y="422"/>
                  </a:lnTo>
                  <a:lnTo>
                    <a:pt x="192" y="422"/>
                  </a:lnTo>
                  <a:lnTo>
                    <a:pt x="217" y="439"/>
                  </a:lnTo>
                  <a:lnTo>
                    <a:pt x="250" y="447"/>
                  </a:lnTo>
                  <a:lnTo>
                    <a:pt x="309" y="371"/>
                  </a:lnTo>
                  <a:lnTo>
                    <a:pt x="342" y="312"/>
                  </a:lnTo>
                  <a:lnTo>
                    <a:pt x="351" y="270"/>
                  </a:lnTo>
                  <a:lnTo>
                    <a:pt x="351" y="253"/>
                  </a:lnTo>
                  <a:lnTo>
                    <a:pt x="368" y="245"/>
                  </a:lnTo>
                  <a:lnTo>
                    <a:pt x="393" y="245"/>
                  </a:lnTo>
                  <a:lnTo>
                    <a:pt x="409" y="253"/>
                  </a:lnTo>
                  <a:lnTo>
                    <a:pt x="434" y="270"/>
                  </a:lnTo>
                  <a:lnTo>
                    <a:pt x="468" y="304"/>
                  </a:lnTo>
                  <a:lnTo>
                    <a:pt x="485" y="312"/>
                  </a:lnTo>
                  <a:lnTo>
                    <a:pt x="485" y="346"/>
                  </a:lnTo>
                  <a:lnTo>
                    <a:pt x="476" y="354"/>
                  </a:lnTo>
                  <a:lnTo>
                    <a:pt x="451" y="363"/>
                  </a:lnTo>
                  <a:lnTo>
                    <a:pt x="409" y="388"/>
                  </a:lnTo>
                  <a:lnTo>
                    <a:pt x="351" y="430"/>
                  </a:lnTo>
                  <a:lnTo>
                    <a:pt x="276" y="472"/>
                  </a:lnTo>
                  <a:lnTo>
                    <a:pt x="276" y="506"/>
                  </a:lnTo>
                  <a:lnTo>
                    <a:pt x="284" y="540"/>
                  </a:lnTo>
                  <a:lnTo>
                    <a:pt x="292" y="590"/>
                  </a:lnTo>
                  <a:lnTo>
                    <a:pt x="359" y="557"/>
                  </a:lnTo>
                  <a:lnTo>
                    <a:pt x="418" y="557"/>
                  </a:lnTo>
                  <a:lnTo>
                    <a:pt x="468" y="582"/>
                  </a:lnTo>
                  <a:lnTo>
                    <a:pt x="468" y="590"/>
                  </a:lnTo>
                  <a:lnTo>
                    <a:pt x="460" y="599"/>
                  </a:lnTo>
                  <a:lnTo>
                    <a:pt x="443" y="607"/>
                  </a:lnTo>
                  <a:lnTo>
                    <a:pt x="301" y="632"/>
                  </a:lnTo>
                  <a:lnTo>
                    <a:pt x="301" y="658"/>
                  </a:lnTo>
                  <a:lnTo>
                    <a:pt x="309" y="700"/>
                  </a:lnTo>
                  <a:lnTo>
                    <a:pt x="326" y="750"/>
                  </a:lnTo>
                  <a:lnTo>
                    <a:pt x="426" y="725"/>
                  </a:lnTo>
                  <a:lnTo>
                    <a:pt x="460" y="742"/>
                  </a:lnTo>
                  <a:lnTo>
                    <a:pt x="485" y="759"/>
                  </a:lnTo>
                  <a:lnTo>
                    <a:pt x="485" y="776"/>
                  </a:lnTo>
                  <a:lnTo>
                    <a:pt x="451" y="784"/>
                  </a:lnTo>
                  <a:lnTo>
                    <a:pt x="334" y="801"/>
                  </a:lnTo>
                  <a:lnTo>
                    <a:pt x="368" y="961"/>
                  </a:lnTo>
                  <a:lnTo>
                    <a:pt x="501" y="944"/>
                  </a:lnTo>
                  <a:lnTo>
                    <a:pt x="602" y="936"/>
                  </a:lnTo>
                  <a:lnTo>
                    <a:pt x="669" y="927"/>
                  </a:lnTo>
                  <a:lnTo>
                    <a:pt x="702" y="927"/>
                  </a:lnTo>
                  <a:lnTo>
                    <a:pt x="685" y="902"/>
                  </a:lnTo>
                  <a:lnTo>
                    <a:pt x="677" y="868"/>
                  </a:lnTo>
                  <a:lnTo>
                    <a:pt x="677" y="852"/>
                  </a:lnTo>
                  <a:lnTo>
                    <a:pt x="694" y="801"/>
                  </a:lnTo>
                  <a:lnTo>
                    <a:pt x="702" y="767"/>
                  </a:lnTo>
                  <a:lnTo>
                    <a:pt x="719" y="691"/>
                  </a:lnTo>
                  <a:lnTo>
                    <a:pt x="727" y="616"/>
                  </a:lnTo>
                  <a:lnTo>
                    <a:pt x="736" y="548"/>
                  </a:lnTo>
                  <a:lnTo>
                    <a:pt x="744" y="506"/>
                  </a:lnTo>
                  <a:lnTo>
                    <a:pt x="744" y="489"/>
                  </a:lnTo>
                  <a:lnTo>
                    <a:pt x="727" y="472"/>
                  </a:lnTo>
                  <a:lnTo>
                    <a:pt x="685" y="472"/>
                  </a:lnTo>
                  <a:lnTo>
                    <a:pt x="660" y="481"/>
                  </a:lnTo>
                  <a:lnTo>
                    <a:pt x="644" y="489"/>
                  </a:lnTo>
                  <a:lnTo>
                    <a:pt x="627" y="506"/>
                  </a:lnTo>
                  <a:lnTo>
                    <a:pt x="610" y="514"/>
                  </a:lnTo>
                  <a:lnTo>
                    <a:pt x="602" y="523"/>
                  </a:lnTo>
                  <a:lnTo>
                    <a:pt x="585" y="523"/>
                  </a:lnTo>
                  <a:lnTo>
                    <a:pt x="577" y="514"/>
                  </a:lnTo>
                  <a:lnTo>
                    <a:pt x="568" y="498"/>
                  </a:lnTo>
                  <a:lnTo>
                    <a:pt x="560" y="472"/>
                  </a:lnTo>
                  <a:lnTo>
                    <a:pt x="552" y="455"/>
                  </a:lnTo>
                  <a:lnTo>
                    <a:pt x="560" y="439"/>
                  </a:lnTo>
                  <a:lnTo>
                    <a:pt x="577" y="380"/>
                  </a:lnTo>
                  <a:lnTo>
                    <a:pt x="593" y="287"/>
                  </a:lnTo>
                  <a:lnTo>
                    <a:pt x="593" y="93"/>
                  </a:lnTo>
                  <a:lnTo>
                    <a:pt x="585" y="59"/>
                  </a:lnTo>
                  <a:lnTo>
                    <a:pt x="568" y="34"/>
                  </a:lnTo>
                  <a:lnTo>
                    <a:pt x="560" y="17"/>
                  </a:lnTo>
                  <a:lnTo>
                    <a:pt x="560" y="9"/>
                  </a:lnTo>
                  <a:lnTo>
                    <a:pt x="568" y="0"/>
                  </a:lnTo>
                  <a:lnTo>
                    <a:pt x="618" y="0"/>
                  </a:lnTo>
                  <a:lnTo>
                    <a:pt x="644" y="9"/>
                  </a:lnTo>
                  <a:lnTo>
                    <a:pt x="669" y="26"/>
                  </a:lnTo>
                  <a:lnTo>
                    <a:pt x="702" y="59"/>
                  </a:lnTo>
                  <a:lnTo>
                    <a:pt x="710" y="85"/>
                  </a:lnTo>
                  <a:lnTo>
                    <a:pt x="694" y="135"/>
                  </a:lnTo>
                  <a:lnTo>
                    <a:pt x="677" y="211"/>
                  </a:lnTo>
                  <a:lnTo>
                    <a:pt x="744" y="203"/>
                  </a:lnTo>
                  <a:lnTo>
                    <a:pt x="777" y="194"/>
                  </a:lnTo>
                  <a:lnTo>
                    <a:pt x="794" y="194"/>
                  </a:lnTo>
                  <a:lnTo>
                    <a:pt x="819" y="186"/>
                  </a:lnTo>
                  <a:lnTo>
                    <a:pt x="844" y="186"/>
                  </a:lnTo>
                  <a:lnTo>
                    <a:pt x="869" y="194"/>
                  </a:lnTo>
                  <a:lnTo>
                    <a:pt x="886" y="211"/>
                  </a:lnTo>
                  <a:lnTo>
                    <a:pt x="903" y="219"/>
                  </a:lnTo>
                  <a:lnTo>
                    <a:pt x="903" y="228"/>
                  </a:lnTo>
                  <a:lnTo>
                    <a:pt x="894" y="245"/>
                  </a:lnTo>
                  <a:lnTo>
                    <a:pt x="869" y="253"/>
                  </a:lnTo>
                  <a:lnTo>
                    <a:pt x="828" y="262"/>
                  </a:lnTo>
                  <a:lnTo>
                    <a:pt x="685" y="262"/>
                  </a:lnTo>
                  <a:lnTo>
                    <a:pt x="669" y="253"/>
                  </a:lnTo>
                  <a:lnTo>
                    <a:pt x="652" y="337"/>
                  </a:lnTo>
                  <a:lnTo>
                    <a:pt x="644" y="388"/>
                  </a:lnTo>
                  <a:lnTo>
                    <a:pt x="644" y="430"/>
                  </a:lnTo>
                  <a:lnTo>
                    <a:pt x="652" y="439"/>
                  </a:lnTo>
                  <a:lnTo>
                    <a:pt x="752" y="405"/>
                  </a:lnTo>
                  <a:lnTo>
                    <a:pt x="777" y="413"/>
                  </a:lnTo>
                  <a:lnTo>
                    <a:pt x="794" y="413"/>
                  </a:lnTo>
                  <a:lnTo>
                    <a:pt x="819" y="430"/>
                  </a:lnTo>
                  <a:lnTo>
                    <a:pt x="836" y="439"/>
                  </a:lnTo>
                  <a:lnTo>
                    <a:pt x="844" y="447"/>
                  </a:lnTo>
                  <a:lnTo>
                    <a:pt x="853" y="464"/>
                  </a:lnTo>
                  <a:lnTo>
                    <a:pt x="836" y="498"/>
                  </a:lnTo>
                  <a:lnTo>
                    <a:pt x="819" y="548"/>
                  </a:lnTo>
                  <a:lnTo>
                    <a:pt x="802" y="632"/>
                  </a:lnTo>
                  <a:lnTo>
                    <a:pt x="794" y="734"/>
                  </a:lnTo>
                  <a:lnTo>
                    <a:pt x="769" y="835"/>
                  </a:lnTo>
                  <a:lnTo>
                    <a:pt x="744" y="927"/>
                  </a:lnTo>
                  <a:lnTo>
                    <a:pt x="986" y="894"/>
                  </a:lnTo>
                  <a:lnTo>
                    <a:pt x="1028" y="708"/>
                  </a:lnTo>
                  <a:lnTo>
                    <a:pt x="861" y="708"/>
                  </a:lnTo>
                  <a:lnTo>
                    <a:pt x="853" y="691"/>
                  </a:lnTo>
                  <a:lnTo>
                    <a:pt x="853" y="683"/>
                  </a:lnTo>
                  <a:lnTo>
                    <a:pt x="861" y="683"/>
                  </a:lnTo>
                  <a:lnTo>
                    <a:pt x="945" y="658"/>
                  </a:lnTo>
                  <a:lnTo>
                    <a:pt x="1003" y="649"/>
                  </a:lnTo>
                  <a:lnTo>
                    <a:pt x="1020" y="649"/>
                  </a:lnTo>
                  <a:lnTo>
                    <a:pt x="1037" y="658"/>
                  </a:lnTo>
                  <a:lnTo>
                    <a:pt x="1045" y="590"/>
                  </a:lnTo>
                  <a:lnTo>
                    <a:pt x="1053" y="531"/>
                  </a:lnTo>
                  <a:lnTo>
                    <a:pt x="911" y="540"/>
                  </a:lnTo>
                  <a:lnTo>
                    <a:pt x="894" y="540"/>
                  </a:lnTo>
                  <a:lnTo>
                    <a:pt x="886" y="531"/>
                  </a:lnTo>
                  <a:lnTo>
                    <a:pt x="869" y="523"/>
                  </a:lnTo>
                  <a:lnTo>
                    <a:pt x="869" y="506"/>
                  </a:lnTo>
                  <a:lnTo>
                    <a:pt x="878" y="506"/>
                  </a:lnTo>
                  <a:lnTo>
                    <a:pt x="978" y="481"/>
                  </a:lnTo>
                  <a:lnTo>
                    <a:pt x="1037" y="472"/>
                  </a:lnTo>
                  <a:lnTo>
                    <a:pt x="1053" y="472"/>
                  </a:lnTo>
                  <a:lnTo>
                    <a:pt x="1062" y="481"/>
                  </a:lnTo>
                  <a:lnTo>
                    <a:pt x="1062" y="439"/>
                  </a:lnTo>
                  <a:lnTo>
                    <a:pt x="1070" y="405"/>
                  </a:lnTo>
                  <a:lnTo>
                    <a:pt x="1070" y="363"/>
                  </a:lnTo>
                  <a:lnTo>
                    <a:pt x="1062" y="346"/>
                  </a:lnTo>
                  <a:lnTo>
                    <a:pt x="1053" y="346"/>
                  </a:lnTo>
                  <a:lnTo>
                    <a:pt x="1028" y="337"/>
                  </a:lnTo>
                  <a:lnTo>
                    <a:pt x="1003" y="337"/>
                  </a:lnTo>
                  <a:lnTo>
                    <a:pt x="986" y="346"/>
                  </a:lnTo>
                  <a:lnTo>
                    <a:pt x="936" y="346"/>
                  </a:lnTo>
                  <a:lnTo>
                    <a:pt x="903" y="329"/>
                  </a:lnTo>
                  <a:lnTo>
                    <a:pt x="894" y="312"/>
                  </a:lnTo>
                  <a:lnTo>
                    <a:pt x="886" y="304"/>
                  </a:lnTo>
                  <a:lnTo>
                    <a:pt x="886" y="295"/>
                  </a:lnTo>
                  <a:lnTo>
                    <a:pt x="894" y="287"/>
                  </a:lnTo>
                  <a:lnTo>
                    <a:pt x="911" y="287"/>
                  </a:lnTo>
                  <a:lnTo>
                    <a:pt x="1003" y="278"/>
                  </a:lnTo>
                  <a:lnTo>
                    <a:pt x="1062" y="262"/>
                  </a:lnTo>
                  <a:lnTo>
                    <a:pt x="1112" y="253"/>
                  </a:lnTo>
                  <a:lnTo>
                    <a:pt x="1129" y="262"/>
                  </a:lnTo>
                  <a:lnTo>
                    <a:pt x="1154" y="270"/>
                  </a:lnTo>
                  <a:lnTo>
                    <a:pt x="1204" y="304"/>
                  </a:lnTo>
                  <a:lnTo>
                    <a:pt x="1221" y="321"/>
                  </a:lnTo>
                  <a:lnTo>
                    <a:pt x="1237" y="354"/>
                  </a:lnTo>
                  <a:lnTo>
                    <a:pt x="1221" y="388"/>
                  </a:lnTo>
                  <a:lnTo>
                    <a:pt x="1187" y="439"/>
                  </a:lnTo>
                  <a:lnTo>
                    <a:pt x="1154" y="540"/>
                  </a:lnTo>
                  <a:lnTo>
                    <a:pt x="1112" y="683"/>
                  </a:lnTo>
                  <a:lnTo>
                    <a:pt x="1070" y="885"/>
                  </a:lnTo>
                  <a:lnTo>
                    <a:pt x="1095" y="877"/>
                  </a:lnTo>
                  <a:lnTo>
                    <a:pt x="1129" y="877"/>
                  </a:lnTo>
                  <a:lnTo>
                    <a:pt x="1162" y="868"/>
                  </a:lnTo>
                  <a:lnTo>
                    <a:pt x="1204" y="868"/>
                  </a:lnTo>
                  <a:lnTo>
                    <a:pt x="1271" y="877"/>
                  </a:lnTo>
                  <a:lnTo>
                    <a:pt x="1329" y="902"/>
                  </a:lnTo>
                  <a:lnTo>
                    <a:pt x="1363" y="936"/>
                  </a:lnTo>
                  <a:lnTo>
                    <a:pt x="1380" y="961"/>
                  </a:lnTo>
                  <a:close/>
                  <a:moveTo>
                    <a:pt x="501" y="573"/>
                  </a:moveTo>
                  <a:lnTo>
                    <a:pt x="501" y="565"/>
                  </a:lnTo>
                  <a:lnTo>
                    <a:pt x="510" y="565"/>
                  </a:lnTo>
                  <a:lnTo>
                    <a:pt x="526" y="557"/>
                  </a:lnTo>
                  <a:lnTo>
                    <a:pt x="535" y="557"/>
                  </a:lnTo>
                  <a:lnTo>
                    <a:pt x="577" y="582"/>
                  </a:lnTo>
                  <a:lnTo>
                    <a:pt x="593" y="590"/>
                  </a:lnTo>
                  <a:lnTo>
                    <a:pt x="602" y="607"/>
                  </a:lnTo>
                  <a:lnTo>
                    <a:pt x="602" y="632"/>
                  </a:lnTo>
                  <a:lnTo>
                    <a:pt x="593" y="658"/>
                  </a:lnTo>
                  <a:lnTo>
                    <a:pt x="593" y="717"/>
                  </a:lnTo>
                  <a:lnTo>
                    <a:pt x="585" y="750"/>
                  </a:lnTo>
                  <a:lnTo>
                    <a:pt x="585" y="784"/>
                  </a:lnTo>
                  <a:lnTo>
                    <a:pt x="593" y="809"/>
                  </a:lnTo>
                  <a:lnTo>
                    <a:pt x="593" y="860"/>
                  </a:lnTo>
                  <a:lnTo>
                    <a:pt x="585" y="885"/>
                  </a:lnTo>
                  <a:lnTo>
                    <a:pt x="577" y="902"/>
                  </a:lnTo>
                  <a:lnTo>
                    <a:pt x="560" y="919"/>
                  </a:lnTo>
                  <a:lnTo>
                    <a:pt x="552" y="911"/>
                  </a:lnTo>
                  <a:lnTo>
                    <a:pt x="535" y="902"/>
                  </a:lnTo>
                  <a:lnTo>
                    <a:pt x="526" y="877"/>
                  </a:lnTo>
                  <a:lnTo>
                    <a:pt x="518" y="860"/>
                  </a:lnTo>
                  <a:lnTo>
                    <a:pt x="518" y="767"/>
                  </a:lnTo>
                  <a:lnTo>
                    <a:pt x="526" y="717"/>
                  </a:lnTo>
                  <a:lnTo>
                    <a:pt x="518" y="649"/>
                  </a:lnTo>
                  <a:lnTo>
                    <a:pt x="510" y="616"/>
                  </a:lnTo>
                  <a:lnTo>
                    <a:pt x="510" y="590"/>
                  </a:lnTo>
                  <a:lnTo>
                    <a:pt x="501" y="57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11" name="Freeform 715"/>
            <p:cNvSpPr>
              <a:spLocks noEditPoints="1"/>
            </p:cNvSpPr>
            <p:nvPr/>
          </p:nvSpPr>
          <p:spPr bwMode="auto">
            <a:xfrm>
              <a:off x="14958" y="16664"/>
              <a:ext cx="1138" cy="1137"/>
            </a:xfrm>
            <a:custGeom>
              <a:avLst/>
              <a:gdLst/>
              <a:ahLst/>
              <a:cxnLst>
                <a:cxn ang="0">
                  <a:pos x="544" y="92"/>
                </a:cxn>
                <a:cxn ang="0">
                  <a:pos x="561" y="59"/>
                </a:cxn>
                <a:cxn ang="0">
                  <a:pos x="619" y="50"/>
                </a:cxn>
                <a:cxn ang="0">
                  <a:pos x="803" y="59"/>
                </a:cxn>
                <a:cxn ang="0">
                  <a:pos x="912" y="101"/>
                </a:cxn>
                <a:cxn ang="0">
                  <a:pos x="962" y="210"/>
                </a:cxn>
                <a:cxn ang="0">
                  <a:pos x="929" y="370"/>
                </a:cxn>
                <a:cxn ang="0">
                  <a:pos x="837" y="472"/>
                </a:cxn>
                <a:cxn ang="0">
                  <a:pos x="703" y="522"/>
                </a:cxn>
                <a:cxn ang="0">
                  <a:pos x="427" y="539"/>
                </a:cxn>
                <a:cxn ang="0">
                  <a:pos x="762" y="556"/>
                </a:cxn>
                <a:cxn ang="0">
                  <a:pos x="954" y="480"/>
                </a:cxn>
                <a:cxn ang="0">
                  <a:pos x="1096" y="337"/>
                </a:cxn>
                <a:cxn ang="0">
                  <a:pos x="1096" y="168"/>
                </a:cxn>
                <a:cxn ang="0">
                  <a:pos x="979" y="50"/>
                </a:cxn>
                <a:cxn ang="0">
                  <a:pos x="762" y="0"/>
                </a:cxn>
                <a:cxn ang="0">
                  <a:pos x="276" y="8"/>
                </a:cxn>
                <a:cxn ang="0">
                  <a:pos x="260" y="16"/>
                </a:cxn>
                <a:cxn ang="0">
                  <a:pos x="268" y="50"/>
                </a:cxn>
                <a:cxn ang="0">
                  <a:pos x="343" y="59"/>
                </a:cxn>
                <a:cxn ang="0">
                  <a:pos x="402" y="67"/>
                </a:cxn>
                <a:cxn ang="0">
                  <a:pos x="410" y="92"/>
                </a:cxn>
                <a:cxn ang="0">
                  <a:pos x="402" y="109"/>
                </a:cxn>
                <a:cxn ang="0">
                  <a:pos x="176" y="1019"/>
                </a:cxn>
                <a:cxn ang="0">
                  <a:pos x="118" y="1053"/>
                </a:cxn>
                <a:cxn ang="0">
                  <a:pos x="0" y="1070"/>
                </a:cxn>
                <a:cxn ang="0">
                  <a:pos x="9" y="1104"/>
                </a:cxn>
                <a:cxn ang="0">
                  <a:pos x="226" y="1095"/>
                </a:cxn>
                <a:cxn ang="0">
                  <a:pos x="360" y="1104"/>
                </a:cxn>
                <a:cxn ang="0">
                  <a:pos x="452" y="1095"/>
                </a:cxn>
                <a:cxn ang="0">
                  <a:pos x="461" y="1070"/>
                </a:cxn>
                <a:cxn ang="0">
                  <a:pos x="335" y="1053"/>
                </a:cxn>
                <a:cxn ang="0">
                  <a:pos x="310" y="1036"/>
                </a:cxn>
                <a:cxn ang="0">
                  <a:pos x="419" y="573"/>
                </a:cxn>
                <a:cxn ang="0">
                  <a:pos x="686" y="581"/>
                </a:cxn>
                <a:cxn ang="0">
                  <a:pos x="762" y="640"/>
                </a:cxn>
                <a:cxn ang="0">
                  <a:pos x="787" y="716"/>
                </a:cxn>
                <a:cxn ang="0">
                  <a:pos x="778" y="766"/>
                </a:cxn>
                <a:cxn ang="0">
                  <a:pos x="762" y="825"/>
                </a:cxn>
                <a:cxn ang="0">
                  <a:pos x="737" y="969"/>
                </a:cxn>
                <a:cxn ang="0">
                  <a:pos x="787" y="1087"/>
                </a:cxn>
                <a:cxn ang="0">
                  <a:pos x="887" y="1129"/>
                </a:cxn>
                <a:cxn ang="0">
                  <a:pos x="946" y="1137"/>
                </a:cxn>
                <a:cxn ang="0">
                  <a:pos x="1071" y="1078"/>
                </a:cxn>
                <a:cxn ang="0">
                  <a:pos x="1130" y="986"/>
                </a:cxn>
                <a:cxn ang="0">
                  <a:pos x="1138" y="943"/>
                </a:cxn>
                <a:cxn ang="0">
                  <a:pos x="1113" y="935"/>
                </a:cxn>
                <a:cxn ang="0">
                  <a:pos x="1105" y="960"/>
                </a:cxn>
                <a:cxn ang="0">
                  <a:pos x="1029" y="1078"/>
                </a:cxn>
                <a:cxn ang="0">
                  <a:pos x="954" y="1104"/>
                </a:cxn>
                <a:cxn ang="0">
                  <a:pos x="912" y="1095"/>
                </a:cxn>
                <a:cxn ang="0">
                  <a:pos x="895" y="1036"/>
                </a:cxn>
                <a:cxn ang="0">
                  <a:pos x="895" y="910"/>
                </a:cxn>
                <a:cxn ang="0">
                  <a:pos x="912" y="800"/>
                </a:cxn>
                <a:cxn ang="0">
                  <a:pos x="904" y="682"/>
                </a:cxn>
                <a:cxn ang="0">
                  <a:pos x="837" y="598"/>
                </a:cxn>
                <a:cxn ang="0">
                  <a:pos x="762" y="556"/>
                </a:cxn>
              </a:cxnLst>
              <a:rect l="0" t="0" r="r" b="b"/>
              <a:pathLst>
                <a:path w="1138" h="1137">
                  <a:moveTo>
                    <a:pt x="536" y="118"/>
                  </a:moveTo>
                  <a:lnTo>
                    <a:pt x="544" y="92"/>
                  </a:lnTo>
                  <a:lnTo>
                    <a:pt x="544" y="75"/>
                  </a:lnTo>
                  <a:lnTo>
                    <a:pt x="561" y="59"/>
                  </a:lnTo>
                  <a:lnTo>
                    <a:pt x="594" y="59"/>
                  </a:lnTo>
                  <a:lnTo>
                    <a:pt x="619" y="50"/>
                  </a:lnTo>
                  <a:lnTo>
                    <a:pt x="737" y="50"/>
                  </a:lnTo>
                  <a:lnTo>
                    <a:pt x="803" y="59"/>
                  </a:lnTo>
                  <a:lnTo>
                    <a:pt x="862" y="75"/>
                  </a:lnTo>
                  <a:lnTo>
                    <a:pt x="912" y="101"/>
                  </a:lnTo>
                  <a:lnTo>
                    <a:pt x="954" y="143"/>
                  </a:lnTo>
                  <a:lnTo>
                    <a:pt x="962" y="210"/>
                  </a:lnTo>
                  <a:lnTo>
                    <a:pt x="954" y="278"/>
                  </a:lnTo>
                  <a:lnTo>
                    <a:pt x="929" y="370"/>
                  </a:lnTo>
                  <a:lnTo>
                    <a:pt x="879" y="438"/>
                  </a:lnTo>
                  <a:lnTo>
                    <a:pt x="837" y="472"/>
                  </a:lnTo>
                  <a:lnTo>
                    <a:pt x="778" y="505"/>
                  </a:lnTo>
                  <a:lnTo>
                    <a:pt x="703" y="522"/>
                  </a:lnTo>
                  <a:lnTo>
                    <a:pt x="611" y="539"/>
                  </a:lnTo>
                  <a:lnTo>
                    <a:pt x="427" y="539"/>
                  </a:lnTo>
                  <a:lnTo>
                    <a:pt x="536" y="118"/>
                  </a:lnTo>
                  <a:close/>
                  <a:moveTo>
                    <a:pt x="762" y="556"/>
                  </a:moveTo>
                  <a:lnTo>
                    <a:pt x="862" y="522"/>
                  </a:lnTo>
                  <a:lnTo>
                    <a:pt x="954" y="480"/>
                  </a:lnTo>
                  <a:lnTo>
                    <a:pt x="1038" y="413"/>
                  </a:lnTo>
                  <a:lnTo>
                    <a:pt x="1096" y="337"/>
                  </a:lnTo>
                  <a:lnTo>
                    <a:pt x="1113" y="244"/>
                  </a:lnTo>
                  <a:lnTo>
                    <a:pt x="1096" y="168"/>
                  </a:lnTo>
                  <a:lnTo>
                    <a:pt x="1054" y="101"/>
                  </a:lnTo>
                  <a:lnTo>
                    <a:pt x="979" y="50"/>
                  </a:lnTo>
                  <a:lnTo>
                    <a:pt x="879" y="16"/>
                  </a:lnTo>
                  <a:lnTo>
                    <a:pt x="762" y="0"/>
                  </a:lnTo>
                  <a:lnTo>
                    <a:pt x="293" y="0"/>
                  </a:lnTo>
                  <a:lnTo>
                    <a:pt x="276" y="8"/>
                  </a:lnTo>
                  <a:lnTo>
                    <a:pt x="268" y="8"/>
                  </a:lnTo>
                  <a:lnTo>
                    <a:pt x="260" y="16"/>
                  </a:lnTo>
                  <a:lnTo>
                    <a:pt x="260" y="42"/>
                  </a:lnTo>
                  <a:lnTo>
                    <a:pt x="268" y="50"/>
                  </a:lnTo>
                  <a:lnTo>
                    <a:pt x="327" y="50"/>
                  </a:lnTo>
                  <a:lnTo>
                    <a:pt x="343" y="59"/>
                  </a:lnTo>
                  <a:lnTo>
                    <a:pt x="385" y="59"/>
                  </a:lnTo>
                  <a:lnTo>
                    <a:pt x="402" y="67"/>
                  </a:lnTo>
                  <a:lnTo>
                    <a:pt x="410" y="84"/>
                  </a:lnTo>
                  <a:lnTo>
                    <a:pt x="410" y="92"/>
                  </a:lnTo>
                  <a:lnTo>
                    <a:pt x="402" y="101"/>
                  </a:lnTo>
                  <a:lnTo>
                    <a:pt x="402" y="109"/>
                  </a:lnTo>
                  <a:lnTo>
                    <a:pt x="184" y="977"/>
                  </a:lnTo>
                  <a:lnTo>
                    <a:pt x="176" y="1019"/>
                  </a:lnTo>
                  <a:lnTo>
                    <a:pt x="159" y="1036"/>
                  </a:lnTo>
                  <a:lnTo>
                    <a:pt x="118" y="1053"/>
                  </a:lnTo>
                  <a:lnTo>
                    <a:pt x="17" y="1053"/>
                  </a:lnTo>
                  <a:lnTo>
                    <a:pt x="0" y="1070"/>
                  </a:lnTo>
                  <a:lnTo>
                    <a:pt x="0" y="1095"/>
                  </a:lnTo>
                  <a:lnTo>
                    <a:pt x="9" y="1104"/>
                  </a:lnTo>
                  <a:lnTo>
                    <a:pt x="159" y="1104"/>
                  </a:lnTo>
                  <a:lnTo>
                    <a:pt x="226" y="1095"/>
                  </a:lnTo>
                  <a:lnTo>
                    <a:pt x="285" y="1095"/>
                  </a:lnTo>
                  <a:lnTo>
                    <a:pt x="360" y="1104"/>
                  </a:lnTo>
                  <a:lnTo>
                    <a:pt x="444" y="1104"/>
                  </a:lnTo>
                  <a:lnTo>
                    <a:pt x="452" y="1095"/>
                  </a:lnTo>
                  <a:lnTo>
                    <a:pt x="452" y="1087"/>
                  </a:lnTo>
                  <a:lnTo>
                    <a:pt x="461" y="1070"/>
                  </a:lnTo>
                  <a:lnTo>
                    <a:pt x="444" y="1053"/>
                  </a:lnTo>
                  <a:lnTo>
                    <a:pt x="335" y="1053"/>
                  </a:lnTo>
                  <a:lnTo>
                    <a:pt x="327" y="1045"/>
                  </a:lnTo>
                  <a:lnTo>
                    <a:pt x="310" y="1036"/>
                  </a:lnTo>
                  <a:lnTo>
                    <a:pt x="310" y="994"/>
                  </a:lnTo>
                  <a:lnTo>
                    <a:pt x="419" y="573"/>
                  </a:lnTo>
                  <a:lnTo>
                    <a:pt x="611" y="573"/>
                  </a:lnTo>
                  <a:lnTo>
                    <a:pt x="686" y="581"/>
                  </a:lnTo>
                  <a:lnTo>
                    <a:pt x="737" y="606"/>
                  </a:lnTo>
                  <a:lnTo>
                    <a:pt x="762" y="640"/>
                  </a:lnTo>
                  <a:lnTo>
                    <a:pt x="778" y="682"/>
                  </a:lnTo>
                  <a:lnTo>
                    <a:pt x="787" y="716"/>
                  </a:lnTo>
                  <a:lnTo>
                    <a:pt x="787" y="741"/>
                  </a:lnTo>
                  <a:lnTo>
                    <a:pt x="778" y="766"/>
                  </a:lnTo>
                  <a:lnTo>
                    <a:pt x="770" y="800"/>
                  </a:lnTo>
                  <a:lnTo>
                    <a:pt x="762" y="825"/>
                  </a:lnTo>
                  <a:lnTo>
                    <a:pt x="745" y="901"/>
                  </a:lnTo>
                  <a:lnTo>
                    <a:pt x="737" y="969"/>
                  </a:lnTo>
                  <a:lnTo>
                    <a:pt x="753" y="1045"/>
                  </a:lnTo>
                  <a:lnTo>
                    <a:pt x="787" y="1087"/>
                  </a:lnTo>
                  <a:lnTo>
                    <a:pt x="837" y="1120"/>
                  </a:lnTo>
                  <a:lnTo>
                    <a:pt x="887" y="1129"/>
                  </a:lnTo>
                  <a:lnTo>
                    <a:pt x="929" y="1137"/>
                  </a:lnTo>
                  <a:lnTo>
                    <a:pt x="946" y="1137"/>
                  </a:lnTo>
                  <a:lnTo>
                    <a:pt x="1021" y="1120"/>
                  </a:lnTo>
                  <a:lnTo>
                    <a:pt x="1071" y="1078"/>
                  </a:lnTo>
                  <a:lnTo>
                    <a:pt x="1113" y="1028"/>
                  </a:lnTo>
                  <a:lnTo>
                    <a:pt x="1130" y="986"/>
                  </a:lnTo>
                  <a:lnTo>
                    <a:pt x="1138" y="952"/>
                  </a:lnTo>
                  <a:lnTo>
                    <a:pt x="1138" y="943"/>
                  </a:lnTo>
                  <a:lnTo>
                    <a:pt x="1130" y="935"/>
                  </a:lnTo>
                  <a:lnTo>
                    <a:pt x="1113" y="935"/>
                  </a:lnTo>
                  <a:lnTo>
                    <a:pt x="1105" y="943"/>
                  </a:lnTo>
                  <a:lnTo>
                    <a:pt x="1105" y="960"/>
                  </a:lnTo>
                  <a:lnTo>
                    <a:pt x="1071" y="1028"/>
                  </a:lnTo>
                  <a:lnTo>
                    <a:pt x="1029" y="1078"/>
                  </a:lnTo>
                  <a:lnTo>
                    <a:pt x="987" y="1095"/>
                  </a:lnTo>
                  <a:lnTo>
                    <a:pt x="954" y="1104"/>
                  </a:lnTo>
                  <a:lnTo>
                    <a:pt x="929" y="1104"/>
                  </a:lnTo>
                  <a:lnTo>
                    <a:pt x="912" y="1095"/>
                  </a:lnTo>
                  <a:lnTo>
                    <a:pt x="895" y="1061"/>
                  </a:lnTo>
                  <a:lnTo>
                    <a:pt x="895" y="1036"/>
                  </a:lnTo>
                  <a:lnTo>
                    <a:pt x="887" y="1002"/>
                  </a:lnTo>
                  <a:lnTo>
                    <a:pt x="895" y="910"/>
                  </a:lnTo>
                  <a:lnTo>
                    <a:pt x="904" y="825"/>
                  </a:lnTo>
                  <a:lnTo>
                    <a:pt x="912" y="800"/>
                  </a:lnTo>
                  <a:lnTo>
                    <a:pt x="912" y="750"/>
                  </a:lnTo>
                  <a:lnTo>
                    <a:pt x="904" y="682"/>
                  </a:lnTo>
                  <a:lnTo>
                    <a:pt x="870" y="632"/>
                  </a:lnTo>
                  <a:lnTo>
                    <a:pt x="837" y="598"/>
                  </a:lnTo>
                  <a:lnTo>
                    <a:pt x="795" y="573"/>
                  </a:lnTo>
                  <a:lnTo>
                    <a:pt x="762" y="5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12" name="Freeform 716"/>
            <p:cNvSpPr>
              <a:spLocks noEditPoints="1"/>
            </p:cNvSpPr>
            <p:nvPr/>
          </p:nvSpPr>
          <p:spPr bwMode="auto">
            <a:xfrm>
              <a:off x="16188" y="16394"/>
              <a:ext cx="1372" cy="1500"/>
            </a:xfrm>
            <a:custGeom>
              <a:avLst/>
              <a:gdLst/>
              <a:ahLst/>
              <a:cxnLst>
                <a:cxn ang="0">
                  <a:pos x="201" y="1020"/>
                </a:cxn>
                <a:cxn ang="0">
                  <a:pos x="0" y="1138"/>
                </a:cxn>
                <a:cxn ang="0">
                  <a:pos x="326" y="817"/>
                </a:cxn>
                <a:cxn ang="0">
                  <a:pos x="335" y="767"/>
                </a:cxn>
                <a:cxn ang="0">
                  <a:pos x="368" y="758"/>
                </a:cxn>
                <a:cxn ang="0">
                  <a:pos x="385" y="615"/>
                </a:cxn>
                <a:cxn ang="0">
                  <a:pos x="100" y="683"/>
                </a:cxn>
                <a:cxn ang="0">
                  <a:pos x="25" y="632"/>
                </a:cxn>
                <a:cxn ang="0">
                  <a:pos x="42" y="598"/>
                </a:cxn>
                <a:cxn ang="0">
                  <a:pos x="402" y="371"/>
                </a:cxn>
                <a:cxn ang="0">
                  <a:pos x="268" y="337"/>
                </a:cxn>
                <a:cxn ang="0">
                  <a:pos x="443" y="295"/>
                </a:cxn>
                <a:cxn ang="0">
                  <a:pos x="410" y="34"/>
                </a:cxn>
                <a:cxn ang="0">
                  <a:pos x="443" y="0"/>
                </a:cxn>
                <a:cxn ang="0">
                  <a:pos x="560" y="84"/>
                </a:cxn>
                <a:cxn ang="0">
                  <a:pos x="611" y="244"/>
                </a:cxn>
                <a:cxn ang="0">
                  <a:pos x="694" y="278"/>
                </a:cxn>
                <a:cxn ang="0">
                  <a:pos x="519" y="531"/>
                </a:cxn>
                <a:cxn ang="0">
                  <a:pos x="719" y="295"/>
                </a:cxn>
                <a:cxn ang="0">
                  <a:pos x="845" y="202"/>
                </a:cxn>
                <a:cxn ang="0">
                  <a:pos x="870" y="261"/>
                </a:cxn>
                <a:cxn ang="0">
                  <a:pos x="678" y="489"/>
                </a:cxn>
                <a:cxn ang="0">
                  <a:pos x="853" y="497"/>
                </a:cxn>
                <a:cxn ang="0">
                  <a:pos x="836" y="539"/>
                </a:cxn>
                <a:cxn ang="0">
                  <a:pos x="452" y="758"/>
                </a:cxn>
                <a:cxn ang="0">
                  <a:pos x="627" y="716"/>
                </a:cxn>
                <a:cxn ang="0">
                  <a:pos x="711" y="733"/>
                </a:cxn>
                <a:cxn ang="0">
                  <a:pos x="744" y="784"/>
                </a:cxn>
                <a:cxn ang="0">
                  <a:pos x="736" y="1197"/>
                </a:cxn>
                <a:cxn ang="0">
                  <a:pos x="686" y="1289"/>
                </a:cxn>
                <a:cxn ang="0">
                  <a:pos x="619" y="1180"/>
                </a:cxn>
                <a:cxn ang="0">
                  <a:pos x="410" y="1230"/>
                </a:cxn>
                <a:cxn ang="0">
                  <a:pos x="343" y="1205"/>
                </a:cxn>
                <a:cxn ang="0">
                  <a:pos x="360" y="935"/>
                </a:cxn>
                <a:cxn ang="0">
                  <a:pos x="627" y="775"/>
                </a:cxn>
                <a:cxn ang="0">
                  <a:pos x="435" y="834"/>
                </a:cxn>
                <a:cxn ang="0">
                  <a:pos x="544" y="919"/>
                </a:cxn>
                <a:cxn ang="0">
                  <a:pos x="611" y="961"/>
                </a:cxn>
                <a:cxn ang="0">
                  <a:pos x="427" y="1138"/>
                </a:cxn>
                <a:cxn ang="0">
                  <a:pos x="586" y="1112"/>
                </a:cxn>
                <a:cxn ang="0">
                  <a:pos x="644" y="1121"/>
                </a:cxn>
                <a:cxn ang="0">
                  <a:pos x="920" y="1197"/>
                </a:cxn>
                <a:cxn ang="0">
                  <a:pos x="912" y="404"/>
                </a:cxn>
                <a:cxn ang="0">
                  <a:pos x="878" y="320"/>
                </a:cxn>
                <a:cxn ang="0">
                  <a:pos x="945" y="303"/>
                </a:cxn>
                <a:cxn ang="0">
                  <a:pos x="1171" y="253"/>
                </a:cxn>
                <a:cxn ang="0">
                  <a:pos x="1288" y="278"/>
                </a:cxn>
                <a:cxn ang="0">
                  <a:pos x="1322" y="362"/>
                </a:cxn>
                <a:cxn ang="0">
                  <a:pos x="1179" y="539"/>
                </a:cxn>
                <a:cxn ang="0">
                  <a:pos x="1296" y="733"/>
                </a:cxn>
                <a:cxn ang="0">
                  <a:pos x="1313" y="1087"/>
                </a:cxn>
                <a:cxn ang="0">
                  <a:pos x="1230" y="1079"/>
                </a:cxn>
                <a:cxn ang="0">
                  <a:pos x="1096" y="935"/>
                </a:cxn>
                <a:cxn ang="0">
                  <a:pos x="1221" y="952"/>
                </a:cxn>
                <a:cxn ang="0">
                  <a:pos x="1280" y="902"/>
                </a:cxn>
                <a:cxn ang="0">
                  <a:pos x="1171" y="691"/>
                </a:cxn>
                <a:cxn ang="0">
                  <a:pos x="1087" y="598"/>
                </a:cxn>
                <a:cxn ang="0">
                  <a:pos x="1179" y="379"/>
                </a:cxn>
                <a:cxn ang="0">
                  <a:pos x="1163" y="337"/>
                </a:cxn>
                <a:cxn ang="0">
                  <a:pos x="1012" y="463"/>
                </a:cxn>
                <a:cxn ang="0">
                  <a:pos x="962" y="1500"/>
                </a:cxn>
                <a:cxn ang="0">
                  <a:pos x="928" y="1323"/>
                </a:cxn>
              </a:cxnLst>
              <a:rect l="0" t="0" r="r" b="b"/>
              <a:pathLst>
                <a:path w="1372" h="1500">
                  <a:moveTo>
                    <a:pt x="360" y="935"/>
                  </a:moveTo>
                  <a:lnTo>
                    <a:pt x="360" y="868"/>
                  </a:lnTo>
                  <a:lnTo>
                    <a:pt x="268" y="952"/>
                  </a:lnTo>
                  <a:lnTo>
                    <a:pt x="201" y="1020"/>
                  </a:lnTo>
                  <a:lnTo>
                    <a:pt x="151" y="1062"/>
                  </a:lnTo>
                  <a:lnTo>
                    <a:pt x="67" y="1112"/>
                  </a:lnTo>
                  <a:lnTo>
                    <a:pt x="17" y="1138"/>
                  </a:lnTo>
                  <a:lnTo>
                    <a:pt x="0" y="1138"/>
                  </a:lnTo>
                  <a:lnTo>
                    <a:pt x="0" y="1129"/>
                  </a:lnTo>
                  <a:lnTo>
                    <a:pt x="8" y="1121"/>
                  </a:lnTo>
                  <a:lnTo>
                    <a:pt x="184" y="969"/>
                  </a:lnTo>
                  <a:lnTo>
                    <a:pt x="326" y="817"/>
                  </a:lnTo>
                  <a:lnTo>
                    <a:pt x="351" y="801"/>
                  </a:lnTo>
                  <a:lnTo>
                    <a:pt x="343" y="792"/>
                  </a:lnTo>
                  <a:lnTo>
                    <a:pt x="343" y="775"/>
                  </a:lnTo>
                  <a:lnTo>
                    <a:pt x="335" y="767"/>
                  </a:lnTo>
                  <a:lnTo>
                    <a:pt x="335" y="758"/>
                  </a:lnTo>
                  <a:lnTo>
                    <a:pt x="343" y="750"/>
                  </a:lnTo>
                  <a:lnTo>
                    <a:pt x="351" y="750"/>
                  </a:lnTo>
                  <a:lnTo>
                    <a:pt x="368" y="758"/>
                  </a:lnTo>
                  <a:lnTo>
                    <a:pt x="376" y="758"/>
                  </a:lnTo>
                  <a:lnTo>
                    <a:pt x="527" y="590"/>
                  </a:lnTo>
                  <a:lnTo>
                    <a:pt x="460" y="598"/>
                  </a:lnTo>
                  <a:lnTo>
                    <a:pt x="385" y="615"/>
                  </a:lnTo>
                  <a:lnTo>
                    <a:pt x="301" y="640"/>
                  </a:lnTo>
                  <a:lnTo>
                    <a:pt x="226" y="657"/>
                  </a:lnTo>
                  <a:lnTo>
                    <a:pt x="125" y="683"/>
                  </a:lnTo>
                  <a:lnTo>
                    <a:pt x="100" y="683"/>
                  </a:lnTo>
                  <a:lnTo>
                    <a:pt x="75" y="674"/>
                  </a:lnTo>
                  <a:lnTo>
                    <a:pt x="50" y="657"/>
                  </a:lnTo>
                  <a:lnTo>
                    <a:pt x="33" y="649"/>
                  </a:lnTo>
                  <a:lnTo>
                    <a:pt x="25" y="632"/>
                  </a:lnTo>
                  <a:lnTo>
                    <a:pt x="17" y="624"/>
                  </a:lnTo>
                  <a:lnTo>
                    <a:pt x="17" y="607"/>
                  </a:lnTo>
                  <a:lnTo>
                    <a:pt x="25" y="607"/>
                  </a:lnTo>
                  <a:lnTo>
                    <a:pt x="42" y="598"/>
                  </a:lnTo>
                  <a:lnTo>
                    <a:pt x="234" y="573"/>
                  </a:lnTo>
                  <a:lnTo>
                    <a:pt x="452" y="539"/>
                  </a:lnTo>
                  <a:lnTo>
                    <a:pt x="452" y="362"/>
                  </a:lnTo>
                  <a:lnTo>
                    <a:pt x="402" y="371"/>
                  </a:lnTo>
                  <a:lnTo>
                    <a:pt x="335" y="371"/>
                  </a:lnTo>
                  <a:lnTo>
                    <a:pt x="301" y="362"/>
                  </a:lnTo>
                  <a:lnTo>
                    <a:pt x="268" y="345"/>
                  </a:lnTo>
                  <a:lnTo>
                    <a:pt x="268" y="337"/>
                  </a:lnTo>
                  <a:lnTo>
                    <a:pt x="284" y="329"/>
                  </a:lnTo>
                  <a:lnTo>
                    <a:pt x="318" y="320"/>
                  </a:lnTo>
                  <a:lnTo>
                    <a:pt x="376" y="312"/>
                  </a:lnTo>
                  <a:lnTo>
                    <a:pt x="443" y="295"/>
                  </a:lnTo>
                  <a:lnTo>
                    <a:pt x="452" y="295"/>
                  </a:lnTo>
                  <a:lnTo>
                    <a:pt x="443" y="118"/>
                  </a:lnTo>
                  <a:lnTo>
                    <a:pt x="443" y="101"/>
                  </a:lnTo>
                  <a:lnTo>
                    <a:pt x="410" y="34"/>
                  </a:lnTo>
                  <a:lnTo>
                    <a:pt x="402" y="25"/>
                  </a:lnTo>
                  <a:lnTo>
                    <a:pt x="410" y="8"/>
                  </a:lnTo>
                  <a:lnTo>
                    <a:pt x="418" y="0"/>
                  </a:lnTo>
                  <a:lnTo>
                    <a:pt x="443" y="0"/>
                  </a:lnTo>
                  <a:lnTo>
                    <a:pt x="494" y="17"/>
                  </a:lnTo>
                  <a:lnTo>
                    <a:pt x="535" y="42"/>
                  </a:lnTo>
                  <a:lnTo>
                    <a:pt x="560" y="67"/>
                  </a:lnTo>
                  <a:lnTo>
                    <a:pt x="560" y="84"/>
                  </a:lnTo>
                  <a:lnTo>
                    <a:pt x="552" y="118"/>
                  </a:lnTo>
                  <a:lnTo>
                    <a:pt x="544" y="177"/>
                  </a:lnTo>
                  <a:lnTo>
                    <a:pt x="535" y="270"/>
                  </a:lnTo>
                  <a:lnTo>
                    <a:pt x="611" y="244"/>
                  </a:lnTo>
                  <a:lnTo>
                    <a:pt x="644" y="253"/>
                  </a:lnTo>
                  <a:lnTo>
                    <a:pt x="661" y="253"/>
                  </a:lnTo>
                  <a:lnTo>
                    <a:pt x="686" y="270"/>
                  </a:lnTo>
                  <a:lnTo>
                    <a:pt x="694" y="278"/>
                  </a:lnTo>
                  <a:lnTo>
                    <a:pt x="694" y="295"/>
                  </a:lnTo>
                  <a:lnTo>
                    <a:pt x="619" y="320"/>
                  </a:lnTo>
                  <a:lnTo>
                    <a:pt x="527" y="337"/>
                  </a:lnTo>
                  <a:lnTo>
                    <a:pt x="519" y="531"/>
                  </a:lnTo>
                  <a:lnTo>
                    <a:pt x="544" y="522"/>
                  </a:lnTo>
                  <a:lnTo>
                    <a:pt x="577" y="514"/>
                  </a:lnTo>
                  <a:lnTo>
                    <a:pt x="661" y="396"/>
                  </a:lnTo>
                  <a:lnTo>
                    <a:pt x="719" y="295"/>
                  </a:lnTo>
                  <a:lnTo>
                    <a:pt x="753" y="211"/>
                  </a:lnTo>
                  <a:lnTo>
                    <a:pt x="770" y="194"/>
                  </a:lnTo>
                  <a:lnTo>
                    <a:pt x="811" y="194"/>
                  </a:lnTo>
                  <a:lnTo>
                    <a:pt x="845" y="202"/>
                  </a:lnTo>
                  <a:lnTo>
                    <a:pt x="878" y="227"/>
                  </a:lnTo>
                  <a:lnTo>
                    <a:pt x="895" y="236"/>
                  </a:lnTo>
                  <a:lnTo>
                    <a:pt x="887" y="253"/>
                  </a:lnTo>
                  <a:lnTo>
                    <a:pt x="870" y="261"/>
                  </a:lnTo>
                  <a:lnTo>
                    <a:pt x="853" y="278"/>
                  </a:lnTo>
                  <a:lnTo>
                    <a:pt x="811" y="329"/>
                  </a:lnTo>
                  <a:lnTo>
                    <a:pt x="753" y="396"/>
                  </a:lnTo>
                  <a:lnTo>
                    <a:pt x="678" y="489"/>
                  </a:lnTo>
                  <a:lnTo>
                    <a:pt x="719" y="480"/>
                  </a:lnTo>
                  <a:lnTo>
                    <a:pt x="811" y="480"/>
                  </a:lnTo>
                  <a:lnTo>
                    <a:pt x="836" y="489"/>
                  </a:lnTo>
                  <a:lnTo>
                    <a:pt x="853" y="497"/>
                  </a:lnTo>
                  <a:lnTo>
                    <a:pt x="862" y="506"/>
                  </a:lnTo>
                  <a:lnTo>
                    <a:pt x="862" y="531"/>
                  </a:lnTo>
                  <a:lnTo>
                    <a:pt x="853" y="539"/>
                  </a:lnTo>
                  <a:lnTo>
                    <a:pt x="836" y="539"/>
                  </a:lnTo>
                  <a:lnTo>
                    <a:pt x="611" y="573"/>
                  </a:lnTo>
                  <a:lnTo>
                    <a:pt x="544" y="657"/>
                  </a:lnTo>
                  <a:lnTo>
                    <a:pt x="494" y="716"/>
                  </a:lnTo>
                  <a:lnTo>
                    <a:pt x="452" y="758"/>
                  </a:lnTo>
                  <a:lnTo>
                    <a:pt x="468" y="758"/>
                  </a:lnTo>
                  <a:lnTo>
                    <a:pt x="519" y="742"/>
                  </a:lnTo>
                  <a:lnTo>
                    <a:pt x="577" y="725"/>
                  </a:lnTo>
                  <a:lnTo>
                    <a:pt x="627" y="716"/>
                  </a:lnTo>
                  <a:lnTo>
                    <a:pt x="661" y="708"/>
                  </a:lnTo>
                  <a:lnTo>
                    <a:pt x="678" y="708"/>
                  </a:lnTo>
                  <a:lnTo>
                    <a:pt x="694" y="716"/>
                  </a:lnTo>
                  <a:lnTo>
                    <a:pt x="711" y="733"/>
                  </a:lnTo>
                  <a:lnTo>
                    <a:pt x="728" y="742"/>
                  </a:lnTo>
                  <a:lnTo>
                    <a:pt x="736" y="750"/>
                  </a:lnTo>
                  <a:lnTo>
                    <a:pt x="744" y="767"/>
                  </a:lnTo>
                  <a:lnTo>
                    <a:pt x="744" y="784"/>
                  </a:lnTo>
                  <a:lnTo>
                    <a:pt x="736" y="826"/>
                  </a:lnTo>
                  <a:lnTo>
                    <a:pt x="736" y="1003"/>
                  </a:lnTo>
                  <a:lnTo>
                    <a:pt x="744" y="1104"/>
                  </a:lnTo>
                  <a:lnTo>
                    <a:pt x="736" y="1197"/>
                  </a:lnTo>
                  <a:lnTo>
                    <a:pt x="728" y="1256"/>
                  </a:lnTo>
                  <a:lnTo>
                    <a:pt x="711" y="1281"/>
                  </a:lnTo>
                  <a:lnTo>
                    <a:pt x="694" y="1289"/>
                  </a:lnTo>
                  <a:lnTo>
                    <a:pt x="686" y="1289"/>
                  </a:lnTo>
                  <a:lnTo>
                    <a:pt x="669" y="1272"/>
                  </a:lnTo>
                  <a:lnTo>
                    <a:pt x="652" y="1239"/>
                  </a:lnTo>
                  <a:lnTo>
                    <a:pt x="644" y="1213"/>
                  </a:lnTo>
                  <a:lnTo>
                    <a:pt x="619" y="1180"/>
                  </a:lnTo>
                  <a:lnTo>
                    <a:pt x="510" y="1188"/>
                  </a:lnTo>
                  <a:lnTo>
                    <a:pt x="435" y="1197"/>
                  </a:lnTo>
                  <a:lnTo>
                    <a:pt x="418" y="1197"/>
                  </a:lnTo>
                  <a:lnTo>
                    <a:pt x="410" y="1230"/>
                  </a:lnTo>
                  <a:lnTo>
                    <a:pt x="393" y="1247"/>
                  </a:lnTo>
                  <a:lnTo>
                    <a:pt x="376" y="1247"/>
                  </a:lnTo>
                  <a:lnTo>
                    <a:pt x="360" y="1239"/>
                  </a:lnTo>
                  <a:lnTo>
                    <a:pt x="343" y="1205"/>
                  </a:lnTo>
                  <a:lnTo>
                    <a:pt x="343" y="1138"/>
                  </a:lnTo>
                  <a:lnTo>
                    <a:pt x="351" y="1104"/>
                  </a:lnTo>
                  <a:lnTo>
                    <a:pt x="360" y="1036"/>
                  </a:lnTo>
                  <a:lnTo>
                    <a:pt x="360" y="935"/>
                  </a:lnTo>
                  <a:close/>
                  <a:moveTo>
                    <a:pt x="652" y="1062"/>
                  </a:moveTo>
                  <a:lnTo>
                    <a:pt x="652" y="843"/>
                  </a:lnTo>
                  <a:lnTo>
                    <a:pt x="644" y="792"/>
                  </a:lnTo>
                  <a:lnTo>
                    <a:pt x="627" y="775"/>
                  </a:lnTo>
                  <a:lnTo>
                    <a:pt x="586" y="775"/>
                  </a:lnTo>
                  <a:lnTo>
                    <a:pt x="527" y="792"/>
                  </a:lnTo>
                  <a:lnTo>
                    <a:pt x="435" y="817"/>
                  </a:lnTo>
                  <a:lnTo>
                    <a:pt x="435" y="834"/>
                  </a:lnTo>
                  <a:lnTo>
                    <a:pt x="427" y="860"/>
                  </a:lnTo>
                  <a:lnTo>
                    <a:pt x="427" y="944"/>
                  </a:lnTo>
                  <a:lnTo>
                    <a:pt x="485" y="927"/>
                  </a:lnTo>
                  <a:lnTo>
                    <a:pt x="544" y="919"/>
                  </a:lnTo>
                  <a:lnTo>
                    <a:pt x="569" y="919"/>
                  </a:lnTo>
                  <a:lnTo>
                    <a:pt x="602" y="935"/>
                  </a:lnTo>
                  <a:lnTo>
                    <a:pt x="611" y="944"/>
                  </a:lnTo>
                  <a:lnTo>
                    <a:pt x="611" y="961"/>
                  </a:lnTo>
                  <a:lnTo>
                    <a:pt x="569" y="969"/>
                  </a:lnTo>
                  <a:lnTo>
                    <a:pt x="510" y="977"/>
                  </a:lnTo>
                  <a:lnTo>
                    <a:pt x="427" y="994"/>
                  </a:lnTo>
                  <a:lnTo>
                    <a:pt x="427" y="1138"/>
                  </a:lnTo>
                  <a:lnTo>
                    <a:pt x="477" y="1129"/>
                  </a:lnTo>
                  <a:lnTo>
                    <a:pt x="535" y="1121"/>
                  </a:lnTo>
                  <a:lnTo>
                    <a:pt x="569" y="1112"/>
                  </a:lnTo>
                  <a:lnTo>
                    <a:pt x="586" y="1112"/>
                  </a:lnTo>
                  <a:lnTo>
                    <a:pt x="602" y="1121"/>
                  </a:lnTo>
                  <a:lnTo>
                    <a:pt x="611" y="1129"/>
                  </a:lnTo>
                  <a:lnTo>
                    <a:pt x="636" y="1129"/>
                  </a:lnTo>
                  <a:lnTo>
                    <a:pt x="644" y="1121"/>
                  </a:lnTo>
                  <a:lnTo>
                    <a:pt x="644" y="1112"/>
                  </a:lnTo>
                  <a:lnTo>
                    <a:pt x="652" y="1087"/>
                  </a:lnTo>
                  <a:lnTo>
                    <a:pt x="652" y="1062"/>
                  </a:lnTo>
                  <a:close/>
                  <a:moveTo>
                    <a:pt x="920" y="1197"/>
                  </a:moveTo>
                  <a:lnTo>
                    <a:pt x="920" y="1087"/>
                  </a:lnTo>
                  <a:lnTo>
                    <a:pt x="928" y="1045"/>
                  </a:lnTo>
                  <a:lnTo>
                    <a:pt x="928" y="438"/>
                  </a:lnTo>
                  <a:lnTo>
                    <a:pt x="912" y="404"/>
                  </a:lnTo>
                  <a:lnTo>
                    <a:pt x="895" y="354"/>
                  </a:lnTo>
                  <a:lnTo>
                    <a:pt x="887" y="337"/>
                  </a:lnTo>
                  <a:lnTo>
                    <a:pt x="887" y="320"/>
                  </a:lnTo>
                  <a:lnTo>
                    <a:pt x="878" y="320"/>
                  </a:lnTo>
                  <a:lnTo>
                    <a:pt x="878" y="312"/>
                  </a:lnTo>
                  <a:lnTo>
                    <a:pt x="895" y="295"/>
                  </a:lnTo>
                  <a:lnTo>
                    <a:pt x="928" y="295"/>
                  </a:lnTo>
                  <a:lnTo>
                    <a:pt x="945" y="303"/>
                  </a:lnTo>
                  <a:lnTo>
                    <a:pt x="979" y="312"/>
                  </a:lnTo>
                  <a:lnTo>
                    <a:pt x="1012" y="337"/>
                  </a:lnTo>
                  <a:lnTo>
                    <a:pt x="1146" y="270"/>
                  </a:lnTo>
                  <a:lnTo>
                    <a:pt x="1171" y="253"/>
                  </a:lnTo>
                  <a:lnTo>
                    <a:pt x="1188" y="244"/>
                  </a:lnTo>
                  <a:lnTo>
                    <a:pt x="1204" y="244"/>
                  </a:lnTo>
                  <a:lnTo>
                    <a:pt x="1246" y="253"/>
                  </a:lnTo>
                  <a:lnTo>
                    <a:pt x="1288" y="278"/>
                  </a:lnTo>
                  <a:lnTo>
                    <a:pt x="1330" y="312"/>
                  </a:lnTo>
                  <a:lnTo>
                    <a:pt x="1338" y="337"/>
                  </a:lnTo>
                  <a:lnTo>
                    <a:pt x="1338" y="354"/>
                  </a:lnTo>
                  <a:lnTo>
                    <a:pt x="1322" y="362"/>
                  </a:lnTo>
                  <a:lnTo>
                    <a:pt x="1280" y="396"/>
                  </a:lnTo>
                  <a:lnTo>
                    <a:pt x="1238" y="447"/>
                  </a:lnTo>
                  <a:lnTo>
                    <a:pt x="1204" y="497"/>
                  </a:lnTo>
                  <a:lnTo>
                    <a:pt x="1179" y="539"/>
                  </a:lnTo>
                  <a:lnTo>
                    <a:pt x="1154" y="590"/>
                  </a:lnTo>
                  <a:lnTo>
                    <a:pt x="1171" y="624"/>
                  </a:lnTo>
                  <a:lnTo>
                    <a:pt x="1196" y="640"/>
                  </a:lnTo>
                  <a:lnTo>
                    <a:pt x="1296" y="733"/>
                  </a:lnTo>
                  <a:lnTo>
                    <a:pt x="1355" y="817"/>
                  </a:lnTo>
                  <a:lnTo>
                    <a:pt x="1372" y="910"/>
                  </a:lnTo>
                  <a:lnTo>
                    <a:pt x="1355" y="994"/>
                  </a:lnTo>
                  <a:lnTo>
                    <a:pt x="1313" y="1087"/>
                  </a:lnTo>
                  <a:lnTo>
                    <a:pt x="1288" y="1104"/>
                  </a:lnTo>
                  <a:lnTo>
                    <a:pt x="1263" y="1104"/>
                  </a:lnTo>
                  <a:lnTo>
                    <a:pt x="1246" y="1095"/>
                  </a:lnTo>
                  <a:lnTo>
                    <a:pt x="1230" y="1079"/>
                  </a:lnTo>
                  <a:lnTo>
                    <a:pt x="1204" y="1036"/>
                  </a:lnTo>
                  <a:lnTo>
                    <a:pt x="1154" y="994"/>
                  </a:lnTo>
                  <a:lnTo>
                    <a:pt x="1112" y="961"/>
                  </a:lnTo>
                  <a:lnTo>
                    <a:pt x="1096" y="935"/>
                  </a:lnTo>
                  <a:lnTo>
                    <a:pt x="1096" y="927"/>
                  </a:lnTo>
                  <a:lnTo>
                    <a:pt x="1104" y="927"/>
                  </a:lnTo>
                  <a:lnTo>
                    <a:pt x="1204" y="952"/>
                  </a:lnTo>
                  <a:lnTo>
                    <a:pt x="1221" y="952"/>
                  </a:lnTo>
                  <a:lnTo>
                    <a:pt x="1238" y="961"/>
                  </a:lnTo>
                  <a:lnTo>
                    <a:pt x="1271" y="944"/>
                  </a:lnTo>
                  <a:lnTo>
                    <a:pt x="1280" y="919"/>
                  </a:lnTo>
                  <a:lnTo>
                    <a:pt x="1280" y="902"/>
                  </a:lnTo>
                  <a:lnTo>
                    <a:pt x="1288" y="876"/>
                  </a:lnTo>
                  <a:lnTo>
                    <a:pt x="1263" y="792"/>
                  </a:lnTo>
                  <a:lnTo>
                    <a:pt x="1221" y="733"/>
                  </a:lnTo>
                  <a:lnTo>
                    <a:pt x="1171" y="691"/>
                  </a:lnTo>
                  <a:lnTo>
                    <a:pt x="1129" y="657"/>
                  </a:lnTo>
                  <a:lnTo>
                    <a:pt x="1096" y="632"/>
                  </a:lnTo>
                  <a:lnTo>
                    <a:pt x="1087" y="607"/>
                  </a:lnTo>
                  <a:lnTo>
                    <a:pt x="1087" y="598"/>
                  </a:lnTo>
                  <a:lnTo>
                    <a:pt x="1096" y="573"/>
                  </a:lnTo>
                  <a:lnTo>
                    <a:pt x="1112" y="539"/>
                  </a:lnTo>
                  <a:lnTo>
                    <a:pt x="1138" y="472"/>
                  </a:lnTo>
                  <a:lnTo>
                    <a:pt x="1179" y="379"/>
                  </a:lnTo>
                  <a:lnTo>
                    <a:pt x="1188" y="362"/>
                  </a:lnTo>
                  <a:lnTo>
                    <a:pt x="1179" y="345"/>
                  </a:lnTo>
                  <a:lnTo>
                    <a:pt x="1179" y="337"/>
                  </a:lnTo>
                  <a:lnTo>
                    <a:pt x="1163" y="337"/>
                  </a:lnTo>
                  <a:lnTo>
                    <a:pt x="1121" y="345"/>
                  </a:lnTo>
                  <a:lnTo>
                    <a:pt x="1071" y="362"/>
                  </a:lnTo>
                  <a:lnTo>
                    <a:pt x="1029" y="379"/>
                  </a:lnTo>
                  <a:lnTo>
                    <a:pt x="1012" y="463"/>
                  </a:lnTo>
                  <a:lnTo>
                    <a:pt x="1012" y="1256"/>
                  </a:lnTo>
                  <a:lnTo>
                    <a:pt x="995" y="1407"/>
                  </a:lnTo>
                  <a:lnTo>
                    <a:pt x="987" y="1475"/>
                  </a:lnTo>
                  <a:lnTo>
                    <a:pt x="962" y="1500"/>
                  </a:lnTo>
                  <a:lnTo>
                    <a:pt x="945" y="1492"/>
                  </a:lnTo>
                  <a:lnTo>
                    <a:pt x="937" y="1458"/>
                  </a:lnTo>
                  <a:lnTo>
                    <a:pt x="928" y="1407"/>
                  </a:lnTo>
                  <a:lnTo>
                    <a:pt x="928" y="1323"/>
                  </a:lnTo>
                  <a:lnTo>
                    <a:pt x="920" y="119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13" name="Freeform 717"/>
            <p:cNvSpPr>
              <a:spLocks/>
            </p:cNvSpPr>
            <p:nvPr/>
          </p:nvSpPr>
          <p:spPr bwMode="auto">
            <a:xfrm>
              <a:off x="18129" y="16520"/>
              <a:ext cx="1129" cy="1172"/>
            </a:xfrm>
            <a:custGeom>
              <a:avLst/>
              <a:gdLst/>
              <a:ahLst/>
              <a:cxnLst>
                <a:cxn ang="0">
                  <a:pos x="577" y="135"/>
                </a:cxn>
                <a:cxn ang="0">
                  <a:pos x="535" y="101"/>
                </a:cxn>
                <a:cxn ang="0">
                  <a:pos x="259" y="169"/>
                </a:cxn>
                <a:cxn ang="0">
                  <a:pos x="175" y="177"/>
                </a:cxn>
                <a:cxn ang="0">
                  <a:pos x="133" y="169"/>
                </a:cxn>
                <a:cxn ang="0">
                  <a:pos x="108" y="144"/>
                </a:cxn>
                <a:cxn ang="0">
                  <a:pos x="125" y="127"/>
                </a:cxn>
                <a:cxn ang="0">
                  <a:pos x="301" y="93"/>
                </a:cxn>
                <a:cxn ang="0">
                  <a:pos x="485" y="34"/>
                </a:cxn>
                <a:cxn ang="0">
                  <a:pos x="577" y="0"/>
                </a:cxn>
                <a:cxn ang="0">
                  <a:pos x="652" y="26"/>
                </a:cxn>
                <a:cxn ang="0">
                  <a:pos x="744" y="85"/>
                </a:cxn>
                <a:cxn ang="0">
                  <a:pos x="752" y="135"/>
                </a:cxn>
                <a:cxn ang="0">
                  <a:pos x="685" y="219"/>
                </a:cxn>
                <a:cxn ang="0">
                  <a:pos x="602" y="405"/>
                </a:cxn>
                <a:cxn ang="0">
                  <a:pos x="635" y="439"/>
                </a:cxn>
                <a:cxn ang="0">
                  <a:pos x="618" y="472"/>
                </a:cxn>
                <a:cxn ang="0">
                  <a:pos x="342" y="514"/>
                </a:cxn>
                <a:cxn ang="0">
                  <a:pos x="209" y="540"/>
                </a:cxn>
                <a:cxn ang="0">
                  <a:pos x="158" y="548"/>
                </a:cxn>
                <a:cxn ang="0">
                  <a:pos x="117" y="531"/>
                </a:cxn>
                <a:cxn ang="0">
                  <a:pos x="100" y="708"/>
                </a:cxn>
                <a:cxn ang="0">
                  <a:pos x="117" y="919"/>
                </a:cxn>
                <a:cxn ang="0">
                  <a:pos x="242" y="1020"/>
                </a:cxn>
                <a:cxn ang="0">
                  <a:pos x="460" y="1062"/>
                </a:cxn>
                <a:cxn ang="0">
                  <a:pos x="727" y="1071"/>
                </a:cxn>
                <a:cxn ang="0">
                  <a:pos x="895" y="1037"/>
                </a:cxn>
                <a:cxn ang="0">
                  <a:pos x="970" y="995"/>
                </a:cxn>
                <a:cxn ang="0">
                  <a:pos x="1003" y="927"/>
                </a:cxn>
                <a:cxn ang="0">
                  <a:pos x="1045" y="742"/>
                </a:cxn>
                <a:cxn ang="0">
                  <a:pos x="1062" y="717"/>
                </a:cxn>
                <a:cxn ang="0">
                  <a:pos x="1079" y="725"/>
                </a:cxn>
                <a:cxn ang="0">
                  <a:pos x="1087" y="750"/>
                </a:cxn>
                <a:cxn ang="0">
                  <a:pos x="1112" y="961"/>
                </a:cxn>
                <a:cxn ang="0">
                  <a:pos x="1129" y="1037"/>
                </a:cxn>
                <a:cxn ang="0">
                  <a:pos x="1045" y="1113"/>
                </a:cxn>
                <a:cxn ang="0">
                  <a:pos x="853" y="1155"/>
                </a:cxn>
                <a:cxn ang="0">
                  <a:pos x="652" y="1172"/>
                </a:cxn>
                <a:cxn ang="0">
                  <a:pos x="434" y="1163"/>
                </a:cxn>
                <a:cxn ang="0">
                  <a:pos x="200" y="1104"/>
                </a:cxn>
                <a:cxn ang="0">
                  <a:pos x="50" y="969"/>
                </a:cxn>
                <a:cxn ang="0">
                  <a:pos x="25" y="826"/>
                </a:cxn>
                <a:cxn ang="0">
                  <a:pos x="33" y="472"/>
                </a:cxn>
                <a:cxn ang="0">
                  <a:pos x="25" y="354"/>
                </a:cxn>
                <a:cxn ang="0">
                  <a:pos x="0" y="287"/>
                </a:cxn>
                <a:cxn ang="0">
                  <a:pos x="16" y="262"/>
                </a:cxn>
                <a:cxn ang="0">
                  <a:pos x="75" y="278"/>
                </a:cxn>
                <a:cxn ang="0">
                  <a:pos x="142" y="329"/>
                </a:cxn>
                <a:cxn ang="0">
                  <a:pos x="158" y="371"/>
                </a:cxn>
                <a:cxn ang="0">
                  <a:pos x="142" y="422"/>
                </a:cxn>
                <a:cxn ang="0">
                  <a:pos x="125" y="489"/>
                </a:cxn>
                <a:cxn ang="0">
                  <a:pos x="393" y="430"/>
                </a:cxn>
                <a:cxn ang="0">
                  <a:pos x="510" y="396"/>
                </a:cxn>
                <a:cxn ang="0">
                  <a:pos x="552" y="253"/>
                </a:cxn>
                <a:cxn ang="0">
                  <a:pos x="577" y="152"/>
                </a:cxn>
              </a:cxnLst>
              <a:rect l="0" t="0" r="r" b="b"/>
              <a:pathLst>
                <a:path w="1129" h="1172">
                  <a:moveTo>
                    <a:pt x="577" y="152"/>
                  </a:moveTo>
                  <a:lnTo>
                    <a:pt x="577" y="135"/>
                  </a:lnTo>
                  <a:lnTo>
                    <a:pt x="568" y="118"/>
                  </a:lnTo>
                  <a:lnTo>
                    <a:pt x="535" y="101"/>
                  </a:lnTo>
                  <a:lnTo>
                    <a:pt x="510" y="110"/>
                  </a:lnTo>
                  <a:lnTo>
                    <a:pt x="259" y="169"/>
                  </a:lnTo>
                  <a:lnTo>
                    <a:pt x="225" y="177"/>
                  </a:lnTo>
                  <a:lnTo>
                    <a:pt x="175" y="177"/>
                  </a:lnTo>
                  <a:lnTo>
                    <a:pt x="158" y="169"/>
                  </a:lnTo>
                  <a:lnTo>
                    <a:pt x="133" y="169"/>
                  </a:lnTo>
                  <a:lnTo>
                    <a:pt x="117" y="160"/>
                  </a:lnTo>
                  <a:lnTo>
                    <a:pt x="108" y="144"/>
                  </a:lnTo>
                  <a:lnTo>
                    <a:pt x="108" y="135"/>
                  </a:lnTo>
                  <a:lnTo>
                    <a:pt x="125" y="127"/>
                  </a:lnTo>
                  <a:lnTo>
                    <a:pt x="133" y="127"/>
                  </a:lnTo>
                  <a:lnTo>
                    <a:pt x="301" y="93"/>
                  </a:lnTo>
                  <a:lnTo>
                    <a:pt x="409" y="59"/>
                  </a:lnTo>
                  <a:lnTo>
                    <a:pt x="485" y="34"/>
                  </a:lnTo>
                  <a:lnTo>
                    <a:pt x="543" y="9"/>
                  </a:lnTo>
                  <a:lnTo>
                    <a:pt x="577" y="0"/>
                  </a:lnTo>
                  <a:lnTo>
                    <a:pt x="610" y="9"/>
                  </a:lnTo>
                  <a:lnTo>
                    <a:pt x="652" y="26"/>
                  </a:lnTo>
                  <a:lnTo>
                    <a:pt x="702" y="51"/>
                  </a:lnTo>
                  <a:lnTo>
                    <a:pt x="744" y="85"/>
                  </a:lnTo>
                  <a:lnTo>
                    <a:pt x="752" y="118"/>
                  </a:lnTo>
                  <a:lnTo>
                    <a:pt x="752" y="135"/>
                  </a:lnTo>
                  <a:lnTo>
                    <a:pt x="710" y="177"/>
                  </a:lnTo>
                  <a:lnTo>
                    <a:pt x="685" y="219"/>
                  </a:lnTo>
                  <a:lnTo>
                    <a:pt x="644" y="287"/>
                  </a:lnTo>
                  <a:lnTo>
                    <a:pt x="602" y="405"/>
                  </a:lnTo>
                  <a:lnTo>
                    <a:pt x="627" y="422"/>
                  </a:lnTo>
                  <a:lnTo>
                    <a:pt x="635" y="439"/>
                  </a:lnTo>
                  <a:lnTo>
                    <a:pt x="644" y="447"/>
                  </a:lnTo>
                  <a:lnTo>
                    <a:pt x="618" y="472"/>
                  </a:lnTo>
                  <a:lnTo>
                    <a:pt x="460" y="489"/>
                  </a:lnTo>
                  <a:lnTo>
                    <a:pt x="342" y="514"/>
                  </a:lnTo>
                  <a:lnTo>
                    <a:pt x="259" y="523"/>
                  </a:lnTo>
                  <a:lnTo>
                    <a:pt x="209" y="540"/>
                  </a:lnTo>
                  <a:lnTo>
                    <a:pt x="175" y="540"/>
                  </a:lnTo>
                  <a:lnTo>
                    <a:pt x="158" y="548"/>
                  </a:lnTo>
                  <a:lnTo>
                    <a:pt x="133" y="540"/>
                  </a:lnTo>
                  <a:lnTo>
                    <a:pt x="117" y="531"/>
                  </a:lnTo>
                  <a:lnTo>
                    <a:pt x="100" y="624"/>
                  </a:lnTo>
                  <a:lnTo>
                    <a:pt x="100" y="708"/>
                  </a:lnTo>
                  <a:lnTo>
                    <a:pt x="108" y="835"/>
                  </a:lnTo>
                  <a:lnTo>
                    <a:pt x="117" y="919"/>
                  </a:lnTo>
                  <a:lnTo>
                    <a:pt x="167" y="978"/>
                  </a:lnTo>
                  <a:lnTo>
                    <a:pt x="242" y="1020"/>
                  </a:lnTo>
                  <a:lnTo>
                    <a:pt x="342" y="1054"/>
                  </a:lnTo>
                  <a:lnTo>
                    <a:pt x="460" y="1062"/>
                  </a:lnTo>
                  <a:lnTo>
                    <a:pt x="593" y="1071"/>
                  </a:lnTo>
                  <a:lnTo>
                    <a:pt x="727" y="1071"/>
                  </a:lnTo>
                  <a:lnTo>
                    <a:pt x="828" y="1054"/>
                  </a:lnTo>
                  <a:lnTo>
                    <a:pt x="895" y="1037"/>
                  </a:lnTo>
                  <a:lnTo>
                    <a:pt x="936" y="1020"/>
                  </a:lnTo>
                  <a:lnTo>
                    <a:pt x="970" y="995"/>
                  </a:lnTo>
                  <a:lnTo>
                    <a:pt x="987" y="969"/>
                  </a:lnTo>
                  <a:lnTo>
                    <a:pt x="1003" y="927"/>
                  </a:lnTo>
                  <a:lnTo>
                    <a:pt x="1028" y="851"/>
                  </a:lnTo>
                  <a:lnTo>
                    <a:pt x="1045" y="742"/>
                  </a:lnTo>
                  <a:lnTo>
                    <a:pt x="1053" y="725"/>
                  </a:lnTo>
                  <a:lnTo>
                    <a:pt x="1062" y="717"/>
                  </a:lnTo>
                  <a:lnTo>
                    <a:pt x="1070" y="717"/>
                  </a:lnTo>
                  <a:lnTo>
                    <a:pt x="1079" y="725"/>
                  </a:lnTo>
                  <a:lnTo>
                    <a:pt x="1079" y="734"/>
                  </a:lnTo>
                  <a:lnTo>
                    <a:pt x="1087" y="750"/>
                  </a:lnTo>
                  <a:lnTo>
                    <a:pt x="1095" y="877"/>
                  </a:lnTo>
                  <a:lnTo>
                    <a:pt x="1112" y="961"/>
                  </a:lnTo>
                  <a:lnTo>
                    <a:pt x="1120" y="1012"/>
                  </a:lnTo>
                  <a:lnTo>
                    <a:pt x="1129" y="1037"/>
                  </a:lnTo>
                  <a:lnTo>
                    <a:pt x="1104" y="1079"/>
                  </a:lnTo>
                  <a:lnTo>
                    <a:pt x="1045" y="1113"/>
                  </a:lnTo>
                  <a:lnTo>
                    <a:pt x="953" y="1138"/>
                  </a:lnTo>
                  <a:lnTo>
                    <a:pt x="853" y="1155"/>
                  </a:lnTo>
                  <a:lnTo>
                    <a:pt x="744" y="1163"/>
                  </a:lnTo>
                  <a:lnTo>
                    <a:pt x="652" y="1172"/>
                  </a:lnTo>
                  <a:lnTo>
                    <a:pt x="568" y="1172"/>
                  </a:lnTo>
                  <a:lnTo>
                    <a:pt x="434" y="1163"/>
                  </a:lnTo>
                  <a:lnTo>
                    <a:pt x="309" y="1146"/>
                  </a:lnTo>
                  <a:lnTo>
                    <a:pt x="200" y="1104"/>
                  </a:lnTo>
                  <a:lnTo>
                    <a:pt x="108" y="1045"/>
                  </a:lnTo>
                  <a:lnTo>
                    <a:pt x="50" y="969"/>
                  </a:lnTo>
                  <a:lnTo>
                    <a:pt x="33" y="910"/>
                  </a:lnTo>
                  <a:lnTo>
                    <a:pt x="25" y="826"/>
                  </a:lnTo>
                  <a:lnTo>
                    <a:pt x="25" y="565"/>
                  </a:lnTo>
                  <a:lnTo>
                    <a:pt x="33" y="472"/>
                  </a:lnTo>
                  <a:lnTo>
                    <a:pt x="33" y="430"/>
                  </a:lnTo>
                  <a:lnTo>
                    <a:pt x="25" y="354"/>
                  </a:lnTo>
                  <a:lnTo>
                    <a:pt x="8" y="304"/>
                  </a:lnTo>
                  <a:lnTo>
                    <a:pt x="0" y="287"/>
                  </a:lnTo>
                  <a:lnTo>
                    <a:pt x="8" y="270"/>
                  </a:lnTo>
                  <a:lnTo>
                    <a:pt x="16" y="262"/>
                  </a:lnTo>
                  <a:lnTo>
                    <a:pt x="41" y="262"/>
                  </a:lnTo>
                  <a:lnTo>
                    <a:pt x="75" y="278"/>
                  </a:lnTo>
                  <a:lnTo>
                    <a:pt x="125" y="312"/>
                  </a:lnTo>
                  <a:lnTo>
                    <a:pt x="142" y="329"/>
                  </a:lnTo>
                  <a:lnTo>
                    <a:pt x="150" y="346"/>
                  </a:lnTo>
                  <a:lnTo>
                    <a:pt x="158" y="371"/>
                  </a:lnTo>
                  <a:lnTo>
                    <a:pt x="158" y="388"/>
                  </a:lnTo>
                  <a:lnTo>
                    <a:pt x="142" y="422"/>
                  </a:lnTo>
                  <a:lnTo>
                    <a:pt x="133" y="447"/>
                  </a:lnTo>
                  <a:lnTo>
                    <a:pt x="125" y="489"/>
                  </a:lnTo>
                  <a:lnTo>
                    <a:pt x="284" y="455"/>
                  </a:lnTo>
                  <a:lnTo>
                    <a:pt x="393" y="430"/>
                  </a:lnTo>
                  <a:lnTo>
                    <a:pt x="468" y="405"/>
                  </a:lnTo>
                  <a:lnTo>
                    <a:pt x="510" y="396"/>
                  </a:lnTo>
                  <a:lnTo>
                    <a:pt x="535" y="321"/>
                  </a:lnTo>
                  <a:lnTo>
                    <a:pt x="552" y="253"/>
                  </a:lnTo>
                  <a:lnTo>
                    <a:pt x="568" y="194"/>
                  </a:lnTo>
                  <a:lnTo>
                    <a:pt x="577" y="1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14" name="Freeform 718"/>
            <p:cNvSpPr>
              <a:spLocks noEditPoints="1"/>
            </p:cNvSpPr>
            <p:nvPr/>
          </p:nvSpPr>
          <p:spPr bwMode="auto">
            <a:xfrm>
              <a:off x="19609" y="16520"/>
              <a:ext cx="1380" cy="1231"/>
            </a:xfrm>
            <a:custGeom>
              <a:avLst/>
              <a:gdLst/>
              <a:ahLst/>
              <a:cxnLst>
                <a:cxn ang="0">
                  <a:pos x="452" y="607"/>
                </a:cxn>
                <a:cxn ang="0">
                  <a:pos x="527" y="759"/>
                </a:cxn>
                <a:cxn ang="0">
                  <a:pos x="435" y="717"/>
                </a:cxn>
                <a:cxn ang="0">
                  <a:pos x="125" y="809"/>
                </a:cxn>
                <a:cxn ang="0">
                  <a:pos x="251" y="590"/>
                </a:cxn>
                <a:cxn ang="0">
                  <a:pos x="59" y="498"/>
                </a:cxn>
                <a:cxn ang="0">
                  <a:pos x="268" y="135"/>
                </a:cxn>
                <a:cxn ang="0">
                  <a:pos x="301" y="0"/>
                </a:cxn>
                <a:cxn ang="0">
                  <a:pos x="393" y="118"/>
                </a:cxn>
                <a:cxn ang="0">
                  <a:pos x="360" y="455"/>
                </a:cxn>
                <a:cxn ang="0">
                  <a:pos x="502" y="236"/>
                </a:cxn>
                <a:cxn ang="0">
                  <a:pos x="527" y="354"/>
                </a:cxn>
                <a:cxn ang="0">
                  <a:pos x="251" y="691"/>
                </a:cxn>
                <a:cxn ang="0">
                  <a:pos x="427" y="683"/>
                </a:cxn>
                <a:cxn ang="0">
                  <a:pos x="8" y="1028"/>
                </a:cxn>
                <a:cxn ang="0">
                  <a:pos x="151" y="1113"/>
                </a:cxn>
                <a:cxn ang="0">
                  <a:pos x="192" y="927"/>
                </a:cxn>
                <a:cxn ang="0">
                  <a:pos x="301" y="961"/>
                </a:cxn>
                <a:cxn ang="0">
                  <a:pos x="268" y="1045"/>
                </a:cxn>
                <a:cxn ang="0">
                  <a:pos x="477" y="1012"/>
                </a:cxn>
                <a:cxn ang="0">
                  <a:pos x="376" y="885"/>
                </a:cxn>
                <a:cxn ang="0">
                  <a:pos x="452" y="877"/>
                </a:cxn>
                <a:cxn ang="0">
                  <a:pos x="502" y="995"/>
                </a:cxn>
                <a:cxn ang="0">
                  <a:pos x="711" y="152"/>
                </a:cxn>
                <a:cxn ang="0">
                  <a:pos x="1121" y="76"/>
                </a:cxn>
                <a:cxn ang="0">
                  <a:pos x="1129" y="135"/>
                </a:cxn>
                <a:cxn ang="0">
                  <a:pos x="703" y="194"/>
                </a:cxn>
                <a:cxn ang="0">
                  <a:pos x="661" y="304"/>
                </a:cxn>
                <a:cxn ang="0">
                  <a:pos x="778" y="396"/>
                </a:cxn>
                <a:cxn ang="0">
                  <a:pos x="652" y="540"/>
                </a:cxn>
                <a:cxn ang="0">
                  <a:pos x="711" y="632"/>
                </a:cxn>
                <a:cxn ang="0">
                  <a:pos x="761" y="725"/>
                </a:cxn>
                <a:cxn ang="0">
                  <a:pos x="686" y="734"/>
                </a:cxn>
                <a:cxn ang="0">
                  <a:pos x="652" y="430"/>
                </a:cxn>
                <a:cxn ang="0">
                  <a:pos x="920" y="708"/>
                </a:cxn>
                <a:cxn ang="0">
                  <a:pos x="836" y="439"/>
                </a:cxn>
                <a:cxn ang="0">
                  <a:pos x="870" y="270"/>
                </a:cxn>
                <a:cxn ang="0">
                  <a:pos x="979" y="337"/>
                </a:cxn>
                <a:cxn ang="0">
                  <a:pos x="853" y="506"/>
                </a:cxn>
                <a:cxn ang="0">
                  <a:pos x="1188" y="666"/>
                </a:cxn>
                <a:cxn ang="0">
                  <a:pos x="1071" y="405"/>
                </a:cxn>
                <a:cxn ang="0">
                  <a:pos x="1112" y="219"/>
                </a:cxn>
                <a:cxn ang="0">
                  <a:pos x="1213" y="278"/>
                </a:cxn>
                <a:cxn ang="0">
                  <a:pos x="1129" y="422"/>
                </a:cxn>
                <a:cxn ang="0">
                  <a:pos x="1213" y="565"/>
                </a:cxn>
                <a:cxn ang="0">
                  <a:pos x="1246" y="666"/>
                </a:cxn>
                <a:cxn ang="0">
                  <a:pos x="661" y="877"/>
                </a:cxn>
                <a:cxn ang="0">
                  <a:pos x="920" y="793"/>
                </a:cxn>
                <a:cxn ang="0">
                  <a:pos x="1171" y="793"/>
                </a:cxn>
                <a:cxn ang="0">
                  <a:pos x="920" y="868"/>
                </a:cxn>
                <a:cxn ang="0">
                  <a:pos x="1121" y="1037"/>
                </a:cxn>
                <a:cxn ang="0">
                  <a:pos x="1363" y="1079"/>
                </a:cxn>
                <a:cxn ang="0">
                  <a:pos x="761" y="1155"/>
                </a:cxn>
                <a:cxn ang="0">
                  <a:pos x="477" y="1172"/>
                </a:cxn>
                <a:cxn ang="0">
                  <a:pos x="678" y="1096"/>
                </a:cxn>
                <a:cxn ang="0">
                  <a:pos x="736" y="885"/>
                </a:cxn>
              </a:cxnLst>
              <a:rect l="0" t="0" r="r" b="b"/>
              <a:pathLst>
                <a:path w="1380" h="1231">
                  <a:moveTo>
                    <a:pt x="427" y="683"/>
                  </a:moveTo>
                  <a:lnTo>
                    <a:pt x="410" y="632"/>
                  </a:lnTo>
                  <a:lnTo>
                    <a:pt x="410" y="607"/>
                  </a:lnTo>
                  <a:lnTo>
                    <a:pt x="418" y="599"/>
                  </a:lnTo>
                  <a:lnTo>
                    <a:pt x="435" y="599"/>
                  </a:lnTo>
                  <a:lnTo>
                    <a:pt x="452" y="607"/>
                  </a:lnTo>
                  <a:lnTo>
                    <a:pt x="460" y="624"/>
                  </a:lnTo>
                  <a:lnTo>
                    <a:pt x="485" y="641"/>
                  </a:lnTo>
                  <a:lnTo>
                    <a:pt x="519" y="675"/>
                  </a:lnTo>
                  <a:lnTo>
                    <a:pt x="535" y="725"/>
                  </a:lnTo>
                  <a:lnTo>
                    <a:pt x="527" y="742"/>
                  </a:lnTo>
                  <a:lnTo>
                    <a:pt x="527" y="759"/>
                  </a:lnTo>
                  <a:lnTo>
                    <a:pt x="510" y="767"/>
                  </a:lnTo>
                  <a:lnTo>
                    <a:pt x="502" y="776"/>
                  </a:lnTo>
                  <a:lnTo>
                    <a:pt x="468" y="759"/>
                  </a:lnTo>
                  <a:lnTo>
                    <a:pt x="452" y="742"/>
                  </a:lnTo>
                  <a:lnTo>
                    <a:pt x="443" y="717"/>
                  </a:lnTo>
                  <a:lnTo>
                    <a:pt x="435" y="717"/>
                  </a:lnTo>
                  <a:lnTo>
                    <a:pt x="318" y="759"/>
                  </a:lnTo>
                  <a:lnTo>
                    <a:pt x="243" y="801"/>
                  </a:lnTo>
                  <a:lnTo>
                    <a:pt x="192" y="826"/>
                  </a:lnTo>
                  <a:lnTo>
                    <a:pt x="167" y="835"/>
                  </a:lnTo>
                  <a:lnTo>
                    <a:pt x="151" y="826"/>
                  </a:lnTo>
                  <a:lnTo>
                    <a:pt x="125" y="809"/>
                  </a:lnTo>
                  <a:lnTo>
                    <a:pt x="117" y="784"/>
                  </a:lnTo>
                  <a:lnTo>
                    <a:pt x="109" y="767"/>
                  </a:lnTo>
                  <a:lnTo>
                    <a:pt x="109" y="759"/>
                  </a:lnTo>
                  <a:lnTo>
                    <a:pt x="117" y="742"/>
                  </a:lnTo>
                  <a:lnTo>
                    <a:pt x="192" y="666"/>
                  </a:lnTo>
                  <a:lnTo>
                    <a:pt x="251" y="590"/>
                  </a:lnTo>
                  <a:lnTo>
                    <a:pt x="326" y="498"/>
                  </a:lnTo>
                  <a:lnTo>
                    <a:pt x="209" y="523"/>
                  </a:lnTo>
                  <a:lnTo>
                    <a:pt x="125" y="557"/>
                  </a:lnTo>
                  <a:lnTo>
                    <a:pt x="100" y="557"/>
                  </a:lnTo>
                  <a:lnTo>
                    <a:pt x="75" y="531"/>
                  </a:lnTo>
                  <a:lnTo>
                    <a:pt x="59" y="498"/>
                  </a:lnTo>
                  <a:lnTo>
                    <a:pt x="59" y="489"/>
                  </a:lnTo>
                  <a:lnTo>
                    <a:pt x="75" y="455"/>
                  </a:lnTo>
                  <a:lnTo>
                    <a:pt x="125" y="413"/>
                  </a:lnTo>
                  <a:lnTo>
                    <a:pt x="176" y="346"/>
                  </a:lnTo>
                  <a:lnTo>
                    <a:pt x="234" y="228"/>
                  </a:lnTo>
                  <a:lnTo>
                    <a:pt x="268" y="135"/>
                  </a:lnTo>
                  <a:lnTo>
                    <a:pt x="284" y="68"/>
                  </a:lnTo>
                  <a:lnTo>
                    <a:pt x="284" y="51"/>
                  </a:lnTo>
                  <a:lnTo>
                    <a:pt x="276" y="42"/>
                  </a:lnTo>
                  <a:lnTo>
                    <a:pt x="276" y="9"/>
                  </a:lnTo>
                  <a:lnTo>
                    <a:pt x="284" y="9"/>
                  </a:lnTo>
                  <a:lnTo>
                    <a:pt x="301" y="0"/>
                  </a:lnTo>
                  <a:lnTo>
                    <a:pt x="335" y="17"/>
                  </a:lnTo>
                  <a:lnTo>
                    <a:pt x="360" y="34"/>
                  </a:lnTo>
                  <a:lnTo>
                    <a:pt x="393" y="68"/>
                  </a:lnTo>
                  <a:lnTo>
                    <a:pt x="401" y="85"/>
                  </a:lnTo>
                  <a:lnTo>
                    <a:pt x="410" y="93"/>
                  </a:lnTo>
                  <a:lnTo>
                    <a:pt x="393" y="118"/>
                  </a:lnTo>
                  <a:lnTo>
                    <a:pt x="351" y="186"/>
                  </a:lnTo>
                  <a:lnTo>
                    <a:pt x="284" y="287"/>
                  </a:lnTo>
                  <a:lnTo>
                    <a:pt x="192" y="430"/>
                  </a:lnTo>
                  <a:lnTo>
                    <a:pt x="184" y="439"/>
                  </a:lnTo>
                  <a:lnTo>
                    <a:pt x="184" y="455"/>
                  </a:lnTo>
                  <a:lnTo>
                    <a:pt x="360" y="455"/>
                  </a:lnTo>
                  <a:lnTo>
                    <a:pt x="435" y="304"/>
                  </a:lnTo>
                  <a:lnTo>
                    <a:pt x="443" y="253"/>
                  </a:lnTo>
                  <a:lnTo>
                    <a:pt x="443" y="228"/>
                  </a:lnTo>
                  <a:lnTo>
                    <a:pt x="452" y="219"/>
                  </a:lnTo>
                  <a:lnTo>
                    <a:pt x="468" y="219"/>
                  </a:lnTo>
                  <a:lnTo>
                    <a:pt x="502" y="236"/>
                  </a:lnTo>
                  <a:lnTo>
                    <a:pt x="527" y="245"/>
                  </a:lnTo>
                  <a:lnTo>
                    <a:pt x="560" y="278"/>
                  </a:lnTo>
                  <a:lnTo>
                    <a:pt x="569" y="295"/>
                  </a:lnTo>
                  <a:lnTo>
                    <a:pt x="569" y="312"/>
                  </a:lnTo>
                  <a:lnTo>
                    <a:pt x="560" y="329"/>
                  </a:lnTo>
                  <a:lnTo>
                    <a:pt x="527" y="354"/>
                  </a:lnTo>
                  <a:lnTo>
                    <a:pt x="485" y="405"/>
                  </a:lnTo>
                  <a:lnTo>
                    <a:pt x="435" y="464"/>
                  </a:lnTo>
                  <a:lnTo>
                    <a:pt x="376" y="531"/>
                  </a:lnTo>
                  <a:lnTo>
                    <a:pt x="326" y="599"/>
                  </a:lnTo>
                  <a:lnTo>
                    <a:pt x="284" y="649"/>
                  </a:lnTo>
                  <a:lnTo>
                    <a:pt x="251" y="691"/>
                  </a:lnTo>
                  <a:lnTo>
                    <a:pt x="243" y="708"/>
                  </a:lnTo>
                  <a:lnTo>
                    <a:pt x="243" y="717"/>
                  </a:lnTo>
                  <a:lnTo>
                    <a:pt x="251" y="717"/>
                  </a:lnTo>
                  <a:lnTo>
                    <a:pt x="284" y="708"/>
                  </a:lnTo>
                  <a:lnTo>
                    <a:pt x="343" y="700"/>
                  </a:lnTo>
                  <a:lnTo>
                    <a:pt x="427" y="683"/>
                  </a:lnTo>
                  <a:close/>
                  <a:moveTo>
                    <a:pt x="117" y="1231"/>
                  </a:moveTo>
                  <a:lnTo>
                    <a:pt x="100" y="1231"/>
                  </a:lnTo>
                  <a:lnTo>
                    <a:pt x="92" y="1214"/>
                  </a:lnTo>
                  <a:lnTo>
                    <a:pt x="75" y="1197"/>
                  </a:lnTo>
                  <a:lnTo>
                    <a:pt x="33" y="1096"/>
                  </a:lnTo>
                  <a:lnTo>
                    <a:pt x="8" y="1028"/>
                  </a:lnTo>
                  <a:lnTo>
                    <a:pt x="0" y="986"/>
                  </a:lnTo>
                  <a:lnTo>
                    <a:pt x="8" y="969"/>
                  </a:lnTo>
                  <a:lnTo>
                    <a:pt x="17" y="969"/>
                  </a:lnTo>
                  <a:lnTo>
                    <a:pt x="42" y="986"/>
                  </a:lnTo>
                  <a:lnTo>
                    <a:pt x="117" y="1062"/>
                  </a:lnTo>
                  <a:lnTo>
                    <a:pt x="151" y="1113"/>
                  </a:lnTo>
                  <a:lnTo>
                    <a:pt x="167" y="1155"/>
                  </a:lnTo>
                  <a:lnTo>
                    <a:pt x="167" y="1163"/>
                  </a:lnTo>
                  <a:lnTo>
                    <a:pt x="134" y="1231"/>
                  </a:lnTo>
                  <a:lnTo>
                    <a:pt x="117" y="1231"/>
                  </a:lnTo>
                  <a:close/>
                  <a:moveTo>
                    <a:pt x="192" y="944"/>
                  </a:moveTo>
                  <a:lnTo>
                    <a:pt x="192" y="927"/>
                  </a:lnTo>
                  <a:lnTo>
                    <a:pt x="201" y="919"/>
                  </a:lnTo>
                  <a:lnTo>
                    <a:pt x="209" y="919"/>
                  </a:lnTo>
                  <a:lnTo>
                    <a:pt x="234" y="927"/>
                  </a:lnTo>
                  <a:lnTo>
                    <a:pt x="251" y="936"/>
                  </a:lnTo>
                  <a:lnTo>
                    <a:pt x="276" y="953"/>
                  </a:lnTo>
                  <a:lnTo>
                    <a:pt x="301" y="961"/>
                  </a:lnTo>
                  <a:lnTo>
                    <a:pt x="318" y="995"/>
                  </a:lnTo>
                  <a:lnTo>
                    <a:pt x="318" y="1045"/>
                  </a:lnTo>
                  <a:lnTo>
                    <a:pt x="301" y="1062"/>
                  </a:lnTo>
                  <a:lnTo>
                    <a:pt x="293" y="1062"/>
                  </a:lnTo>
                  <a:lnTo>
                    <a:pt x="284" y="1054"/>
                  </a:lnTo>
                  <a:lnTo>
                    <a:pt x="268" y="1045"/>
                  </a:lnTo>
                  <a:lnTo>
                    <a:pt x="251" y="1028"/>
                  </a:lnTo>
                  <a:lnTo>
                    <a:pt x="234" y="1003"/>
                  </a:lnTo>
                  <a:lnTo>
                    <a:pt x="201" y="969"/>
                  </a:lnTo>
                  <a:lnTo>
                    <a:pt x="192" y="953"/>
                  </a:lnTo>
                  <a:lnTo>
                    <a:pt x="192" y="944"/>
                  </a:lnTo>
                  <a:close/>
                  <a:moveTo>
                    <a:pt x="477" y="1012"/>
                  </a:moveTo>
                  <a:lnTo>
                    <a:pt x="460" y="1003"/>
                  </a:lnTo>
                  <a:lnTo>
                    <a:pt x="443" y="986"/>
                  </a:lnTo>
                  <a:lnTo>
                    <a:pt x="427" y="953"/>
                  </a:lnTo>
                  <a:lnTo>
                    <a:pt x="410" y="927"/>
                  </a:lnTo>
                  <a:lnTo>
                    <a:pt x="401" y="910"/>
                  </a:lnTo>
                  <a:lnTo>
                    <a:pt x="376" y="885"/>
                  </a:lnTo>
                  <a:lnTo>
                    <a:pt x="376" y="877"/>
                  </a:lnTo>
                  <a:lnTo>
                    <a:pt x="385" y="860"/>
                  </a:lnTo>
                  <a:lnTo>
                    <a:pt x="385" y="851"/>
                  </a:lnTo>
                  <a:lnTo>
                    <a:pt x="393" y="851"/>
                  </a:lnTo>
                  <a:lnTo>
                    <a:pt x="427" y="868"/>
                  </a:lnTo>
                  <a:lnTo>
                    <a:pt x="452" y="877"/>
                  </a:lnTo>
                  <a:lnTo>
                    <a:pt x="468" y="894"/>
                  </a:lnTo>
                  <a:lnTo>
                    <a:pt x="493" y="910"/>
                  </a:lnTo>
                  <a:lnTo>
                    <a:pt x="502" y="927"/>
                  </a:lnTo>
                  <a:lnTo>
                    <a:pt x="510" y="953"/>
                  </a:lnTo>
                  <a:lnTo>
                    <a:pt x="510" y="978"/>
                  </a:lnTo>
                  <a:lnTo>
                    <a:pt x="502" y="995"/>
                  </a:lnTo>
                  <a:lnTo>
                    <a:pt x="485" y="1012"/>
                  </a:lnTo>
                  <a:lnTo>
                    <a:pt x="477" y="1012"/>
                  </a:lnTo>
                  <a:close/>
                  <a:moveTo>
                    <a:pt x="678" y="169"/>
                  </a:moveTo>
                  <a:lnTo>
                    <a:pt x="678" y="160"/>
                  </a:lnTo>
                  <a:lnTo>
                    <a:pt x="694" y="152"/>
                  </a:lnTo>
                  <a:lnTo>
                    <a:pt x="711" y="152"/>
                  </a:lnTo>
                  <a:lnTo>
                    <a:pt x="845" y="127"/>
                  </a:lnTo>
                  <a:lnTo>
                    <a:pt x="928" y="101"/>
                  </a:lnTo>
                  <a:lnTo>
                    <a:pt x="979" y="85"/>
                  </a:lnTo>
                  <a:lnTo>
                    <a:pt x="1020" y="68"/>
                  </a:lnTo>
                  <a:lnTo>
                    <a:pt x="1104" y="68"/>
                  </a:lnTo>
                  <a:lnTo>
                    <a:pt x="1121" y="76"/>
                  </a:lnTo>
                  <a:lnTo>
                    <a:pt x="1138" y="76"/>
                  </a:lnTo>
                  <a:lnTo>
                    <a:pt x="1146" y="85"/>
                  </a:lnTo>
                  <a:lnTo>
                    <a:pt x="1163" y="93"/>
                  </a:lnTo>
                  <a:lnTo>
                    <a:pt x="1163" y="110"/>
                  </a:lnTo>
                  <a:lnTo>
                    <a:pt x="1154" y="127"/>
                  </a:lnTo>
                  <a:lnTo>
                    <a:pt x="1129" y="135"/>
                  </a:lnTo>
                  <a:lnTo>
                    <a:pt x="1096" y="152"/>
                  </a:lnTo>
                  <a:lnTo>
                    <a:pt x="870" y="203"/>
                  </a:lnTo>
                  <a:lnTo>
                    <a:pt x="828" y="211"/>
                  </a:lnTo>
                  <a:lnTo>
                    <a:pt x="761" y="211"/>
                  </a:lnTo>
                  <a:lnTo>
                    <a:pt x="728" y="203"/>
                  </a:lnTo>
                  <a:lnTo>
                    <a:pt x="703" y="194"/>
                  </a:lnTo>
                  <a:lnTo>
                    <a:pt x="678" y="169"/>
                  </a:lnTo>
                  <a:close/>
                  <a:moveTo>
                    <a:pt x="661" y="363"/>
                  </a:moveTo>
                  <a:lnTo>
                    <a:pt x="661" y="346"/>
                  </a:lnTo>
                  <a:lnTo>
                    <a:pt x="652" y="329"/>
                  </a:lnTo>
                  <a:lnTo>
                    <a:pt x="652" y="312"/>
                  </a:lnTo>
                  <a:lnTo>
                    <a:pt x="661" y="304"/>
                  </a:lnTo>
                  <a:lnTo>
                    <a:pt x="686" y="304"/>
                  </a:lnTo>
                  <a:lnTo>
                    <a:pt x="703" y="312"/>
                  </a:lnTo>
                  <a:lnTo>
                    <a:pt x="728" y="321"/>
                  </a:lnTo>
                  <a:lnTo>
                    <a:pt x="761" y="354"/>
                  </a:lnTo>
                  <a:lnTo>
                    <a:pt x="770" y="380"/>
                  </a:lnTo>
                  <a:lnTo>
                    <a:pt x="778" y="396"/>
                  </a:lnTo>
                  <a:lnTo>
                    <a:pt x="770" y="405"/>
                  </a:lnTo>
                  <a:lnTo>
                    <a:pt x="770" y="413"/>
                  </a:lnTo>
                  <a:lnTo>
                    <a:pt x="753" y="413"/>
                  </a:lnTo>
                  <a:lnTo>
                    <a:pt x="719" y="447"/>
                  </a:lnTo>
                  <a:lnTo>
                    <a:pt x="686" y="489"/>
                  </a:lnTo>
                  <a:lnTo>
                    <a:pt x="652" y="540"/>
                  </a:lnTo>
                  <a:lnTo>
                    <a:pt x="636" y="573"/>
                  </a:lnTo>
                  <a:lnTo>
                    <a:pt x="644" y="582"/>
                  </a:lnTo>
                  <a:lnTo>
                    <a:pt x="652" y="599"/>
                  </a:lnTo>
                  <a:lnTo>
                    <a:pt x="669" y="607"/>
                  </a:lnTo>
                  <a:lnTo>
                    <a:pt x="694" y="616"/>
                  </a:lnTo>
                  <a:lnTo>
                    <a:pt x="711" y="632"/>
                  </a:lnTo>
                  <a:lnTo>
                    <a:pt x="736" y="641"/>
                  </a:lnTo>
                  <a:lnTo>
                    <a:pt x="753" y="658"/>
                  </a:lnTo>
                  <a:lnTo>
                    <a:pt x="761" y="675"/>
                  </a:lnTo>
                  <a:lnTo>
                    <a:pt x="770" y="700"/>
                  </a:lnTo>
                  <a:lnTo>
                    <a:pt x="770" y="708"/>
                  </a:lnTo>
                  <a:lnTo>
                    <a:pt x="761" y="725"/>
                  </a:lnTo>
                  <a:lnTo>
                    <a:pt x="761" y="734"/>
                  </a:lnTo>
                  <a:lnTo>
                    <a:pt x="753" y="750"/>
                  </a:lnTo>
                  <a:lnTo>
                    <a:pt x="736" y="759"/>
                  </a:lnTo>
                  <a:lnTo>
                    <a:pt x="711" y="759"/>
                  </a:lnTo>
                  <a:lnTo>
                    <a:pt x="694" y="750"/>
                  </a:lnTo>
                  <a:lnTo>
                    <a:pt x="686" y="734"/>
                  </a:lnTo>
                  <a:lnTo>
                    <a:pt x="644" y="666"/>
                  </a:lnTo>
                  <a:lnTo>
                    <a:pt x="611" y="624"/>
                  </a:lnTo>
                  <a:lnTo>
                    <a:pt x="586" y="599"/>
                  </a:lnTo>
                  <a:lnTo>
                    <a:pt x="577" y="573"/>
                  </a:lnTo>
                  <a:lnTo>
                    <a:pt x="594" y="548"/>
                  </a:lnTo>
                  <a:lnTo>
                    <a:pt x="652" y="430"/>
                  </a:lnTo>
                  <a:lnTo>
                    <a:pt x="661" y="363"/>
                  </a:lnTo>
                  <a:close/>
                  <a:moveTo>
                    <a:pt x="995" y="649"/>
                  </a:moveTo>
                  <a:lnTo>
                    <a:pt x="979" y="700"/>
                  </a:lnTo>
                  <a:lnTo>
                    <a:pt x="962" y="717"/>
                  </a:lnTo>
                  <a:lnTo>
                    <a:pt x="937" y="717"/>
                  </a:lnTo>
                  <a:lnTo>
                    <a:pt x="920" y="708"/>
                  </a:lnTo>
                  <a:lnTo>
                    <a:pt x="912" y="683"/>
                  </a:lnTo>
                  <a:lnTo>
                    <a:pt x="853" y="599"/>
                  </a:lnTo>
                  <a:lnTo>
                    <a:pt x="811" y="540"/>
                  </a:lnTo>
                  <a:lnTo>
                    <a:pt x="795" y="498"/>
                  </a:lnTo>
                  <a:lnTo>
                    <a:pt x="811" y="472"/>
                  </a:lnTo>
                  <a:lnTo>
                    <a:pt x="836" y="439"/>
                  </a:lnTo>
                  <a:lnTo>
                    <a:pt x="862" y="388"/>
                  </a:lnTo>
                  <a:lnTo>
                    <a:pt x="878" y="321"/>
                  </a:lnTo>
                  <a:lnTo>
                    <a:pt x="870" y="304"/>
                  </a:lnTo>
                  <a:lnTo>
                    <a:pt x="870" y="295"/>
                  </a:lnTo>
                  <a:lnTo>
                    <a:pt x="862" y="278"/>
                  </a:lnTo>
                  <a:lnTo>
                    <a:pt x="870" y="270"/>
                  </a:lnTo>
                  <a:lnTo>
                    <a:pt x="903" y="270"/>
                  </a:lnTo>
                  <a:lnTo>
                    <a:pt x="920" y="278"/>
                  </a:lnTo>
                  <a:lnTo>
                    <a:pt x="937" y="295"/>
                  </a:lnTo>
                  <a:lnTo>
                    <a:pt x="954" y="304"/>
                  </a:lnTo>
                  <a:lnTo>
                    <a:pt x="970" y="321"/>
                  </a:lnTo>
                  <a:lnTo>
                    <a:pt x="979" y="337"/>
                  </a:lnTo>
                  <a:lnTo>
                    <a:pt x="979" y="371"/>
                  </a:lnTo>
                  <a:lnTo>
                    <a:pt x="920" y="430"/>
                  </a:lnTo>
                  <a:lnTo>
                    <a:pt x="903" y="439"/>
                  </a:lnTo>
                  <a:lnTo>
                    <a:pt x="878" y="464"/>
                  </a:lnTo>
                  <a:lnTo>
                    <a:pt x="862" y="498"/>
                  </a:lnTo>
                  <a:lnTo>
                    <a:pt x="853" y="506"/>
                  </a:lnTo>
                  <a:lnTo>
                    <a:pt x="878" y="540"/>
                  </a:lnTo>
                  <a:lnTo>
                    <a:pt x="920" y="565"/>
                  </a:lnTo>
                  <a:lnTo>
                    <a:pt x="970" y="607"/>
                  </a:lnTo>
                  <a:lnTo>
                    <a:pt x="995" y="649"/>
                  </a:lnTo>
                  <a:close/>
                  <a:moveTo>
                    <a:pt x="1221" y="683"/>
                  </a:moveTo>
                  <a:lnTo>
                    <a:pt x="1188" y="666"/>
                  </a:lnTo>
                  <a:lnTo>
                    <a:pt x="1163" y="632"/>
                  </a:lnTo>
                  <a:lnTo>
                    <a:pt x="1037" y="506"/>
                  </a:lnTo>
                  <a:lnTo>
                    <a:pt x="1029" y="489"/>
                  </a:lnTo>
                  <a:lnTo>
                    <a:pt x="1029" y="464"/>
                  </a:lnTo>
                  <a:lnTo>
                    <a:pt x="1037" y="455"/>
                  </a:lnTo>
                  <a:lnTo>
                    <a:pt x="1071" y="405"/>
                  </a:lnTo>
                  <a:lnTo>
                    <a:pt x="1096" y="354"/>
                  </a:lnTo>
                  <a:lnTo>
                    <a:pt x="1112" y="304"/>
                  </a:lnTo>
                  <a:lnTo>
                    <a:pt x="1121" y="262"/>
                  </a:lnTo>
                  <a:lnTo>
                    <a:pt x="1121" y="253"/>
                  </a:lnTo>
                  <a:lnTo>
                    <a:pt x="1112" y="236"/>
                  </a:lnTo>
                  <a:lnTo>
                    <a:pt x="1112" y="219"/>
                  </a:lnTo>
                  <a:lnTo>
                    <a:pt x="1121" y="211"/>
                  </a:lnTo>
                  <a:lnTo>
                    <a:pt x="1146" y="211"/>
                  </a:lnTo>
                  <a:lnTo>
                    <a:pt x="1171" y="228"/>
                  </a:lnTo>
                  <a:lnTo>
                    <a:pt x="1188" y="236"/>
                  </a:lnTo>
                  <a:lnTo>
                    <a:pt x="1204" y="262"/>
                  </a:lnTo>
                  <a:lnTo>
                    <a:pt x="1213" y="278"/>
                  </a:lnTo>
                  <a:lnTo>
                    <a:pt x="1221" y="304"/>
                  </a:lnTo>
                  <a:lnTo>
                    <a:pt x="1221" y="321"/>
                  </a:lnTo>
                  <a:lnTo>
                    <a:pt x="1204" y="329"/>
                  </a:lnTo>
                  <a:lnTo>
                    <a:pt x="1171" y="363"/>
                  </a:lnTo>
                  <a:lnTo>
                    <a:pt x="1154" y="388"/>
                  </a:lnTo>
                  <a:lnTo>
                    <a:pt x="1129" y="422"/>
                  </a:lnTo>
                  <a:lnTo>
                    <a:pt x="1096" y="455"/>
                  </a:lnTo>
                  <a:lnTo>
                    <a:pt x="1079" y="481"/>
                  </a:lnTo>
                  <a:lnTo>
                    <a:pt x="1096" y="506"/>
                  </a:lnTo>
                  <a:lnTo>
                    <a:pt x="1129" y="523"/>
                  </a:lnTo>
                  <a:lnTo>
                    <a:pt x="1171" y="540"/>
                  </a:lnTo>
                  <a:lnTo>
                    <a:pt x="1213" y="565"/>
                  </a:lnTo>
                  <a:lnTo>
                    <a:pt x="1238" y="590"/>
                  </a:lnTo>
                  <a:lnTo>
                    <a:pt x="1246" y="607"/>
                  </a:lnTo>
                  <a:lnTo>
                    <a:pt x="1255" y="632"/>
                  </a:lnTo>
                  <a:lnTo>
                    <a:pt x="1255" y="641"/>
                  </a:lnTo>
                  <a:lnTo>
                    <a:pt x="1246" y="658"/>
                  </a:lnTo>
                  <a:lnTo>
                    <a:pt x="1246" y="666"/>
                  </a:lnTo>
                  <a:lnTo>
                    <a:pt x="1238" y="683"/>
                  </a:lnTo>
                  <a:lnTo>
                    <a:pt x="1221" y="683"/>
                  </a:lnTo>
                  <a:close/>
                  <a:moveTo>
                    <a:pt x="703" y="885"/>
                  </a:moveTo>
                  <a:lnTo>
                    <a:pt x="694" y="885"/>
                  </a:lnTo>
                  <a:lnTo>
                    <a:pt x="678" y="877"/>
                  </a:lnTo>
                  <a:lnTo>
                    <a:pt x="661" y="877"/>
                  </a:lnTo>
                  <a:lnTo>
                    <a:pt x="644" y="868"/>
                  </a:lnTo>
                  <a:lnTo>
                    <a:pt x="619" y="843"/>
                  </a:lnTo>
                  <a:lnTo>
                    <a:pt x="627" y="835"/>
                  </a:lnTo>
                  <a:lnTo>
                    <a:pt x="644" y="826"/>
                  </a:lnTo>
                  <a:lnTo>
                    <a:pt x="811" y="809"/>
                  </a:lnTo>
                  <a:lnTo>
                    <a:pt x="920" y="793"/>
                  </a:lnTo>
                  <a:lnTo>
                    <a:pt x="937" y="784"/>
                  </a:lnTo>
                  <a:lnTo>
                    <a:pt x="987" y="776"/>
                  </a:lnTo>
                  <a:lnTo>
                    <a:pt x="1046" y="759"/>
                  </a:lnTo>
                  <a:lnTo>
                    <a:pt x="1129" y="759"/>
                  </a:lnTo>
                  <a:lnTo>
                    <a:pt x="1163" y="776"/>
                  </a:lnTo>
                  <a:lnTo>
                    <a:pt x="1171" y="793"/>
                  </a:lnTo>
                  <a:lnTo>
                    <a:pt x="1171" y="801"/>
                  </a:lnTo>
                  <a:lnTo>
                    <a:pt x="1154" y="818"/>
                  </a:lnTo>
                  <a:lnTo>
                    <a:pt x="1146" y="818"/>
                  </a:lnTo>
                  <a:lnTo>
                    <a:pt x="995" y="835"/>
                  </a:lnTo>
                  <a:lnTo>
                    <a:pt x="903" y="851"/>
                  </a:lnTo>
                  <a:lnTo>
                    <a:pt x="920" y="868"/>
                  </a:lnTo>
                  <a:lnTo>
                    <a:pt x="937" y="894"/>
                  </a:lnTo>
                  <a:lnTo>
                    <a:pt x="928" y="919"/>
                  </a:lnTo>
                  <a:lnTo>
                    <a:pt x="920" y="978"/>
                  </a:lnTo>
                  <a:lnTo>
                    <a:pt x="895" y="1071"/>
                  </a:lnTo>
                  <a:lnTo>
                    <a:pt x="1029" y="1054"/>
                  </a:lnTo>
                  <a:lnTo>
                    <a:pt x="1121" y="1037"/>
                  </a:lnTo>
                  <a:lnTo>
                    <a:pt x="1171" y="1028"/>
                  </a:lnTo>
                  <a:lnTo>
                    <a:pt x="1204" y="1020"/>
                  </a:lnTo>
                  <a:lnTo>
                    <a:pt x="1238" y="1020"/>
                  </a:lnTo>
                  <a:lnTo>
                    <a:pt x="1280" y="1028"/>
                  </a:lnTo>
                  <a:lnTo>
                    <a:pt x="1330" y="1054"/>
                  </a:lnTo>
                  <a:lnTo>
                    <a:pt x="1363" y="1079"/>
                  </a:lnTo>
                  <a:lnTo>
                    <a:pt x="1380" y="1104"/>
                  </a:lnTo>
                  <a:lnTo>
                    <a:pt x="1372" y="1121"/>
                  </a:lnTo>
                  <a:lnTo>
                    <a:pt x="1363" y="1130"/>
                  </a:lnTo>
                  <a:lnTo>
                    <a:pt x="1062" y="1130"/>
                  </a:lnTo>
                  <a:lnTo>
                    <a:pt x="887" y="1138"/>
                  </a:lnTo>
                  <a:lnTo>
                    <a:pt x="761" y="1155"/>
                  </a:lnTo>
                  <a:lnTo>
                    <a:pt x="661" y="1163"/>
                  </a:lnTo>
                  <a:lnTo>
                    <a:pt x="602" y="1180"/>
                  </a:lnTo>
                  <a:lnTo>
                    <a:pt x="560" y="1189"/>
                  </a:lnTo>
                  <a:lnTo>
                    <a:pt x="535" y="1189"/>
                  </a:lnTo>
                  <a:lnTo>
                    <a:pt x="502" y="1180"/>
                  </a:lnTo>
                  <a:lnTo>
                    <a:pt x="477" y="1172"/>
                  </a:lnTo>
                  <a:lnTo>
                    <a:pt x="435" y="1130"/>
                  </a:lnTo>
                  <a:lnTo>
                    <a:pt x="435" y="1121"/>
                  </a:lnTo>
                  <a:lnTo>
                    <a:pt x="468" y="1121"/>
                  </a:lnTo>
                  <a:lnTo>
                    <a:pt x="510" y="1113"/>
                  </a:lnTo>
                  <a:lnTo>
                    <a:pt x="577" y="1104"/>
                  </a:lnTo>
                  <a:lnTo>
                    <a:pt x="678" y="1096"/>
                  </a:lnTo>
                  <a:lnTo>
                    <a:pt x="820" y="1079"/>
                  </a:lnTo>
                  <a:lnTo>
                    <a:pt x="828" y="969"/>
                  </a:lnTo>
                  <a:lnTo>
                    <a:pt x="828" y="868"/>
                  </a:lnTo>
                  <a:lnTo>
                    <a:pt x="795" y="877"/>
                  </a:lnTo>
                  <a:lnTo>
                    <a:pt x="761" y="877"/>
                  </a:lnTo>
                  <a:lnTo>
                    <a:pt x="736" y="885"/>
                  </a:lnTo>
                  <a:lnTo>
                    <a:pt x="703" y="8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15" name="Freeform 719"/>
            <p:cNvSpPr>
              <a:spLocks noEditPoints="1"/>
            </p:cNvSpPr>
            <p:nvPr/>
          </p:nvSpPr>
          <p:spPr bwMode="auto">
            <a:xfrm>
              <a:off x="21257" y="16444"/>
              <a:ext cx="1464" cy="1391"/>
            </a:xfrm>
            <a:custGeom>
              <a:avLst/>
              <a:gdLst/>
              <a:ahLst/>
              <a:cxnLst>
                <a:cxn ang="0">
                  <a:pos x="16" y="986"/>
                </a:cxn>
                <a:cxn ang="0">
                  <a:pos x="217" y="700"/>
                </a:cxn>
                <a:cxn ang="0">
                  <a:pos x="192" y="523"/>
                </a:cxn>
                <a:cxn ang="0">
                  <a:pos x="67" y="481"/>
                </a:cxn>
                <a:cxn ang="0">
                  <a:pos x="234" y="439"/>
                </a:cxn>
                <a:cxn ang="0">
                  <a:pos x="301" y="51"/>
                </a:cxn>
                <a:cxn ang="0">
                  <a:pos x="318" y="9"/>
                </a:cxn>
                <a:cxn ang="0">
                  <a:pos x="468" y="85"/>
                </a:cxn>
                <a:cxn ang="0">
                  <a:pos x="426" y="380"/>
                </a:cxn>
                <a:cxn ang="0">
                  <a:pos x="602" y="380"/>
                </a:cxn>
                <a:cxn ang="0">
                  <a:pos x="518" y="430"/>
                </a:cxn>
                <a:cxn ang="0">
                  <a:pos x="535" y="683"/>
                </a:cxn>
                <a:cxn ang="0">
                  <a:pos x="543" y="784"/>
                </a:cxn>
                <a:cxn ang="0">
                  <a:pos x="418" y="911"/>
                </a:cxn>
                <a:cxn ang="0">
                  <a:pos x="385" y="1340"/>
                </a:cxn>
                <a:cxn ang="0">
                  <a:pos x="334" y="1340"/>
                </a:cxn>
                <a:cxn ang="0">
                  <a:pos x="301" y="1163"/>
                </a:cxn>
                <a:cxn ang="0">
                  <a:pos x="343" y="793"/>
                </a:cxn>
                <a:cxn ang="0">
                  <a:pos x="142" y="911"/>
                </a:cxn>
                <a:cxn ang="0">
                  <a:pos x="1229" y="649"/>
                </a:cxn>
                <a:cxn ang="0">
                  <a:pos x="1121" y="734"/>
                </a:cxn>
                <a:cxn ang="0">
                  <a:pos x="1087" y="936"/>
                </a:cxn>
                <a:cxn ang="0">
                  <a:pos x="1464" y="1104"/>
                </a:cxn>
                <a:cxn ang="0">
                  <a:pos x="1196" y="1163"/>
                </a:cxn>
                <a:cxn ang="0">
                  <a:pos x="928" y="902"/>
                </a:cxn>
                <a:cxn ang="0">
                  <a:pos x="736" y="927"/>
                </a:cxn>
                <a:cxn ang="0">
                  <a:pos x="911" y="1096"/>
                </a:cxn>
                <a:cxn ang="0">
                  <a:pos x="945" y="1113"/>
                </a:cxn>
                <a:cxn ang="0">
                  <a:pos x="694" y="1324"/>
                </a:cxn>
                <a:cxn ang="0">
                  <a:pos x="610" y="1383"/>
                </a:cxn>
                <a:cxn ang="0">
                  <a:pos x="569" y="1307"/>
                </a:cxn>
                <a:cxn ang="0">
                  <a:pos x="635" y="1172"/>
                </a:cxn>
                <a:cxn ang="0">
                  <a:pos x="669" y="447"/>
                </a:cxn>
                <a:cxn ang="0">
                  <a:pos x="619" y="177"/>
                </a:cxn>
                <a:cxn ang="0">
                  <a:pos x="686" y="169"/>
                </a:cxn>
                <a:cxn ang="0">
                  <a:pos x="928" y="118"/>
                </a:cxn>
                <a:cxn ang="0">
                  <a:pos x="1121" y="135"/>
                </a:cxn>
                <a:cxn ang="0">
                  <a:pos x="1162" y="220"/>
                </a:cxn>
                <a:cxn ang="0">
                  <a:pos x="1054" y="531"/>
                </a:cxn>
                <a:cxn ang="0">
                  <a:pos x="970" y="599"/>
                </a:cxn>
                <a:cxn ang="0">
                  <a:pos x="803" y="607"/>
                </a:cxn>
                <a:cxn ang="0">
                  <a:pos x="744" y="666"/>
                </a:cxn>
                <a:cxn ang="0">
                  <a:pos x="937" y="826"/>
                </a:cxn>
                <a:cxn ang="0">
                  <a:pos x="1020" y="725"/>
                </a:cxn>
                <a:cxn ang="0">
                  <a:pos x="1095" y="582"/>
                </a:cxn>
                <a:cxn ang="0">
                  <a:pos x="1179" y="590"/>
                </a:cxn>
                <a:cxn ang="0">
                  <a:pos x="945" y="177"/>
                </a:cxn>
                <a:cxn ang="0">
                  <a:pos x="736" y="397"/>
                </a:cxn>
                <a:cxn ang="0">
                  <a:pos x="903" y="363"/>
                </a:cxn>
                <a:cxn ang="0">
                  <a:pos x="937" y="397"/>
                </a:cxn>
                <a:cxn ang="0">
                  <a:pos x="761" y="430"/>
                </a:cxn>
                <a:cxn ang="0">
                  <a:pos x="853" y="540"/>
                </a:cxn>
                <a:cxn ang="0">
                  <a:pos x="970" y="489"/>
                </a:cxn>
                <a:cxn ang="0">
                  <a:pos x="1020" y="211"/>
                </a:cxn>
                <a:cxn ang="0">
                  <a:pos x="987" y="169"/>
                </a:cxn>
              </a:cxnLst>
              <a:rect l="0" t="0" r="r" b="b"/>
              <a:pathLst>
                <a:path w="1464" h="1391">
                  <a:moveTo>
                    <a:pt x="16" y="1020"/>
                  </a:moveTo>
                  <a:lnTo>
                    <a:pt x="8" y="1012"/>
                  </a:lnTo>
                  <a:lnTo>
                    <a:pt x="0" y="1012"/>
                  </a:lnTo>
                  <a:lnTo>
                    <a:pt x="16" y="986"/>
                  </a:lnTo>
                  <a:lnTo>
                    <a:pt x="50" y="944"/>
                  </a:lnTo>
                  <a:lnTo>
                    <a:pt x="100" y="877"/>
                  </a:lnTo>
                  <a:lnTo>
                    <a:pt x="159" y="793"/>
                  </a:lnTo>
                  <a:lnTo>
                    <a:pt x="217" y="700"/>
                  </a:lnTo>
                  <a:lnTo>
                    <a:pt x="284" y="590"/>
                  </a:lnTo>
                  <a:lnTo>
                    <a:pt x="334" y="481"/>
                  </a:lnTo>
                  <a:lnTo>
                    <a:pt x="267" y="498"/>
                  </a:lnTo>
                  <a:lnTo>
                    <a:pt x="192" y="523"/>
                  </a:lnTo>
                  <a:lnTo>
                    <a:pt x="134" y="523"/>
                  </a:lnTo>
                  <a:lnTo>
                    <a:pt x="83" y="506"/>
                  </a:lnTo>
                  <a:lnTo>
                    <a:pt x="67" y="498"/>
                  </a:lnTo>
                  <a:lnTo>
                    <a:pt x="67" y="481"/>
                  </a:lnTo>
                  <a:lnTo>
                    <a:pt x="75" y="472"/>
                  </a:lnTo>
                  <a:lnTo>
                    <a:pt x="100" y="464"/>
                  </a:lnTo>
                  <a:lnTo>
                    <a:pt x="159" y="456"/>
                  </a:lnTo>
                  <a:lnTo>
                    <a:pt x="234" y="439"/>
                  </a:lnTo>
                  <a:lnTo>
                    <a:pt x="351" y="405"/>
                  </a:lnTo>
                  <a:lnTo>
                    <a:pt x="351" y="203"/>
                  </a:lnTo>
                  <a:lnTo>
                    <a:pt x="334" y="127"/>
                  </a:lnTo>
                  <a:lnTo>
                    <a:pt x="301" y="51"/>
                  </a:lnTo>
                  <a:lnTo>
                    <a:pt x="293" y="34"/>
                  </a:lnTo>
                  <a:lnTo>
                    <a:pt x="293" y="17"/>
                  </a:lnTo>
                  <a:lnTo>
                    <a:pt x="309" y="9"/>
                  </a:lnTo>
                  <a:lnTo>
                    <a:pt x="318" y="9"/>
                  </a:lnTo>
                  <a:lnTo>
                    <a:pt x="326" y="0"/>
                  </a:lnTo>
                  <a:lnTo>
                    <a:pt x="410" y="43"/>
                  </a:lnTo>
                  <a:lnTo>
                    <a:pt x="443" y="76"/>
                  </a:lnTo>
                  <a:lnTo>
                    <a:pt x="468" y="85"/>
                  </a:lnTo>
                  <a:lnTo>
                    <a:pt x="468" y="110"/>
                  </a:lnTo>
                  <a:lnTo>
                    <a:pt x="451" y="135"/>
                  </a:lnTo>
                  <a:lnTo>
                    <a:pt x="435" y="245"/>
                  </a:lnTo>
                  <a:lnTo>
                    <a:pt x="426" y="380"/>
                  </a:lnTo>
                  <a:lnTo>
                    <a:pt x="460" y="363"/>
                  </a:lnTo>
                  <a:lnTo>
                    <a:pt x="493" y="354"/>
                  </a:lnTo>
                  <a:lnTo>
                    <a:pt x="552" y="354"/>
                  </a:lnTo>
                  <a:lnTo>
                    <a:pt x="602" y="380"/>
                  </a:lnTo>
                  <a:lnTo>
                    <a:pt x="602" y="388"/>
                  </a:lnTo>
                  <a:lnTo>
                    <a:pt x="594" y="405"/>
                  </a:lnTo>
                  <a:lnTo>
                    <a:pt x="577" y="413"/>
                  </a:lnTo>
                  <a:lnTo>
                    <a:pt x="518" y="430"/>
                  </a:lnTo>
                  <a:lnTo>
                    <a:pt x="418" y="464"/>
                  </a:lnTo>
                  <a:lnTo>
                    <a:pt x="418" y="658"/>
                  </a:lnTo>
                  <a:lnTo>
                    <a:pt x="485" y="666"/>
                  </a:lnTo>
                  <a:lnTo>
                    <a:pt x="535" y="683"/>
                  </a:lnTo>
                  <a:lnTo>
                    <a:pt x="569" y="708"/>
                  </a:lnTo>
                  <a:lnTo>
                    <a:pt x="577" y="759"/>
                  </a:lnTo>
                  <a:lnTo>
                    <a:pt x="569" y="784"/>
                  </a:lnTo>
                  <a:lnTo>
                    <a:pt x="543" y="784"/>
                  </a:lnTo>
                  <a:lnTo>
                    <a:pt x="510" y="767"/>
                  </a:lnTo>
                  <a:lnTo>
                    <a:pt x="443" y="717"/>
                  </a:lnTo>
                  <a:lnTo>
                    <a:pt x="418" y="708"/>
                  </a:lnTo>
                  <a:lnTo>
                    <a:pt x="418" y="911"/>
                  </a:lnTo>
                  <a:lnTo>
                    <a:pt x="410" y="1062"/>
                  </a:lnTo>
                  <a:lnTo>
                    <a:pt x="410" y="1273"/>
                  </a:lnTo>
                  <a:lnTo>
                    <a:pt x="401" y="1307"/>
                  </a:lnTo>
                  <a:lnTo>
                    <a:pt x="385" y="1340"/>
                  </a:lnTo>
                  <a:lnTo>
                    <a:pt x="359" y="1366"/>
                  </a:lnTo>
                  <a:lnTo>
                    <a:pt x="351" y="1366"/>
                  </a:lnTo>
                  <a:lnTo>
                    <a:pt x="351" y="1357"/>
                  </a:lnTo>
                  <a:lnTo>
                    <a:pt x="334" y="1340"/>
                  </a:lnTo>
                  <a:lnTo>
                    <a:pt x="318" y="1298"/>
                  </a:lnTo>
                  <a:lnTo>
                    <a:pt x="301" y="1248"/>
                  </a:lnTo>
                  <a:lnTo>
                    <a:pt x="293" y="1206"/>
                  </a:lnTo>
                  <a:lnTo>
                    <a:pt x="301" y="1163"/>
                  </a:lnTo>
                  <a:lnTo>
                    <a:pt x="318" y="1113"/>
                  </a:lnTo>
                  <a:lnTo>
                    <a:pt x="334" y="995"/>
                  </a:lnTo>
                  <a:lnTo>
                    <a:pt x="343" y="911"/>
                  </a:lnTo>
                  <a:lnTo>
                    <a:pt x="343" y="793"/>
                  </a:lnTo>
                  <a:lnTo>
                    <a:pt x="351" y="616"/>
                  </a:lnTo>
                  <a:lnTo>
                    <a:pt x="284" y="734"/>
                  </a:lnTo>
                  <a:lnTo>
                    <a:pt x="209" y="835"/>
                  </a:lnTo>
                  <a:lnTo>
                    <a:pt x="142" y="911"/>
                  </a:lnTo>
                  <a:lnTo>
                    <a:pt x="83" y="970"/>
                  </a:lnTo>
                  <a:lnTo>
                    <a:pt x="33" y="1003"/>
                  </a:lnTo>
                  <a:lnTo>
                    <a:pt x="16" y="1020"/>
                  </a:lnTo>
                  <a:close/>
                  <a:moveTo>
                    <a:pt x="1229" y="649"/>
                  </a:moveTo>
                  <a:lnTo>
                    <a:pt x="1229" y="658"/>
                  </a:lnTo>
                  <a:lnTo>
                    <a:pt x="1221" y="675"/>
                  </a:lnTo>
                  <a:lnTo>
                    <a:pt x="1171" y="700"/>
                  </a:lnTo>
                  <a:lnTo>
                    <a:pt x="1121" y="734"/>
                  </a:lnTo>
                  <a:lnTo>
                    <a:pt x="1054" y="776"/>
                  </a:lnTo>
                  <a:lnTo>
                    <a:pt x="995" y="810"/>
                  </a:lnTo>
                  <a:lnTo>
                    <a:pt x="953" y="835"/>
                  </a:lnTo>
                  <a:lnTo>
                    <a:pt x="1087" y="936"/>
                  </a:lnTo>
                  <a:lnTo>
                    <a:pt x="1204" y="1003"/>
                  </a:lnTo>
                  <a:lnTo>
                    <a:pt x="1313" y="1045"/>
                  </a:lnTo>
                  <a:lnTo>
                    <a:pt x="1438" y="1088"/>
                  </a:lnTo>
                  <a:lnTo>
                    <a:pt x="1464" y="1104"/>
                  </a:lnTo>
                  <a:lnTo>
                    <a:pt x="1430" y="1121"/>
                  </a:lnTo>
                  <a:lnTo>
                    <a:pt x="1363" y="1147"/>
                  </a:lnTo>
                  <a:lnTo>
                    <a:pt x="1271" y="1155"/>
                  </a:lnTo>
                  <a:lnTo>
                    <a:pt x="1196" y="1163"/>
                  </a:lnTo>
                  <a:lnTo>
                    <a:pt x="1162" y="1138"/>
                  </a:lnTo>
                  <a:lnTo>
                    <a:pt x="1104" y="1088"/>
                  </a:lnTo>
                  <a:lnTo>
                    <a:pt x="1029" y="1012"/>
                  </a:lnTo>
                  <a:lnTo>
                    <a:pt x="928" y="902"/>
                  </a:lnTo>
                  <a:lnTo>
                    <a:pt x="803" y="767"/>
                  </a:lnTo>
                  <a:lnTo>
                    <a:pt x="786" y="742"/>
                  </a:lnTo>
                  <a:lnTo>
                    <a:pt x="736" y="708"/>
                  </a:lnTo>
                  <a:lnTo>
                    <a:pt x="736" y="927"/>
                  </a:lnTo>
                  <a:lnTo>
                    <a:pt x="719" y="1163"/>
                  </a:lnTo>
                  <a:lnTo>
                    <a:pt x="727" y="1180"/>
                  </a:lnTo>
                  <a:lnTo>
                    <a:pt x="744" y="1180"/>
                  </a:lnTo>
                  <a:lnTo>
                    <a:pt x="911" y="1096"/>
                  </a:lnTo>
                  <a:lnTo>
                    <a:pt x="945" y="1088"/>
                  </a:lnTo>
                  <a:lnTo>
                    <a:pt x="962" y="1088"/>
                  </a:lnTo>
                  <a:lnTo>
                    <a:pt x="953" y="1096"/>
                  </a:lnTo>
                  <a:lnTo>
                    <a:pt x="945" y="1113"/>
                  </a:lnTo>
                  <a:lnTo>
                    <a:pt x="920" y="1138"/>
                  </a:lnTo>
                  <a:lnTo>
                    <a:pt x="819" y="1214"/>
                  </a:lnTo>
                  <a:lnTo>
                    <a:pt x="744" y="1281"/>
                  </a:lnTo>
                  <a:lnTo>
                    <a:pt x="694" y="1324"/>
                  </a:lnTo>
                  <a:lnTo>
                    <a:pt x="669" y="1357"/>
                  </a:lnTo>
                  <a:lnTo>
                    <a:pt x="644" y="1374"/>
                  </a:lnTo>
                  <a:lnTo>
                    <a:pt x="627" y="1391"/>
                  </a:lnTo>
                  <a:lnTo>
                    <a:pt x="610" y="1383"/>
                  </a:lnTo>
                  <a:lnTo>
                    <a:pt x="602" y="1374"/>
                  </a:lnTo>
                  <a:lnTo>
                    <a:pt x="585" y="1349"/>
                  </a:lnTo>
                  <a:lnTo>
                    <a:pt x="577" y="1332"/>
                  </a:lnTo>
                  <a:lnTo>
                    <a:pt x="569" y="1307"/>
                  </a:lnTo>
                  <a:lnTo>
                    <a:pt x="569" y="1298"/>
                  </a:lnTo>
                  <a:lnTo>
                    <a:pt x="577" y="1265"/>
                  </a:lnTo>
                  <a:lnTo>
                    <a:pt x="602" y="1222"/>
                  </a:lnTo>
                  <a:lnTo>
                    <a:pt x="635" y="1172"/>
                  </a:lnTo>
                  <a:lnTo>
                    <a:pt x="644" y="1104"/>
                  </a:lnTo>
                  <a:lnTo>
                    <a:pt x="669" y="835"/>
                  </a:lnTo>
                  <a:lnTo>
                    <a:pt x="677" y="607"/>
                  </a:lnTo>
                  <a:lnTo>
                    <a:pt x="669" y="447"/>
                  </a:lnTo>
                  <a:lnTo>
                    <a:pt x="661" y="329"/>
                  </a:lnTo>
                  <a:lnTo>
                    <a:pt x="644" y="253"/>
                  </a:lnTo>
                  <a:lnTo>
                    <a:pt x="627" y="211"/>
                  </a:lnTo>
                  <a:lnTo>
                    <a:pt x="619" y="177"/>
                  </a:lnTo>
                  <a:lnTo>
                    <a:pt x="610" y="161"/>
                  </a:lnTo>
                  <a:lnTo>
                    <a:pt x="619" y="152"/>
                  </a:lnTo>
                  <a:lnTo>
                    <a:pt x="669" y="152"/>
                  </a:lnTo>
                  <a:lnTo>
                    <a:pt x="686" y="169"/>
                  </a:lnTo>
                  <a:lnTo>
                    <a:pt x="711" y="186"/>
                  </a:lnTo>
                  <a:lnTo>
                    <a:pt x="769" y="169"/>
                  </a:lnTo>
                  <a:lnTo>
                    <a:pt x="845" y="144"/>
                  </a:lnTo>
                  <a:lnTo>
                    <a:pt x="928" y="118"/>
                  </a:lnTo>
                  <a:lnTo>
                    <a:pt x="995" y="102"/>
                  </a:lnTo>
                  <a:lnTo>
                    <a:pt x="1037" y="102"/>
                  </a:lnTo>
                  <a:lnTo>
                    <a:pt x="1070" y="110"/>
                  </a:lnTo>
                  <a:lnTo>
                    <a:pt x="1121" y="135"/>
                  </a:lnTo>
                  <a:lnTo>
                    <a:pt x="1162" y="169"/>
                  </a:lnTo>
                  <a:lnTo>
                    <a:pt x="1179" y="194"/>
                  </a:lnTo>
                  <a:lnTo>
                    <a:pt x="1179" y="211"/>
                  </a:lnTo>
                  <a:lnTo>
                    <a:pt x="1162" y="220"/>
                  </a:lnTo>
                  <a:lnTo>
                    <a:pt x="1112" y="287"/>
                  </a:lnTo>
                  <a:lnTo>
                    <a:pt x="1079" y="371"/>
                  </a:lnTo>
                  <a:lnTo>
                    <a:pt x="1062" y="456"/>
                  </a:lnTo>
                  <a:lnTo>
                    <a:pt x="1054" y="531"/>
                  </a:lnTo>
                  <a:lnTo>
                    <a:pt x="1029" y="590"/>
                  </a:lnTo>
                  <a:lnTo>
                    <a:pt x="995" y="616"/>
                  </a:lnTo>
                  <a:lnTo>
                    <a:pt x="978" y="616"/>
                  </a:lnTo>
                  <a:lnTo>
                    <a:pt x="970" y="599"/>
                  </a:lnTo>
                  <a:lnTo>
                    <a:pt x="962" y="590"/>
                  </a:lnTo>
                  <a:lnTo>
                    <a:pt x="962" y="582"/>
                  </a:lnTo>
                  <a:lnTo>
                    <a:pt x="870" y="599"/>
                  </a:lnTo>
                  <a:lnTo>
                    <a:pt x="803" y="607"/>
                  </a:lnTo>
                  <a:lnTo>
                    <a:pt x="769" y="616"/>
                  </a:lnTo>
                  <a:lnTo>
                    <a:pt x="753" y="624"/>
                  </a:lnTo>
                  <a:lnTo>
                    <a:pt x="744" y="624"/>
                  </a:lnTo>
                  <a:lnTo>
                    <a:pt x="744" y="666"/>
                  </a:lnTo>
                  <a:lnTo>
                    <a:pt x="761" y="666"/>
                  </a:lnTo>
                  <a:lnTo>
                    <a:pt x="769" y="675"/>
                  </a:lnTo>
                  <a:lnTo>
                    <a:pt x="786" y="683"/>
                  </a:lnTo>
                  <a:lnTo>
                    <a:pt x="937" y="826"/>
                  </a:lnTo>
                  <a:lnTo>
                    <a:pt x="945" y="818"/>
                  </a:lnTo>
                  <a:lnTo>
                    <a:pt x="953" y="801"/>
                  </a:lnTo>
                  <a:lnTo>
                    <a:pt x="995" y="759"/>
                  </a:lnTo>
                  <a:lnTo>
                    <a:pt x="1020" y="725"/>
                  </a:lnTo>
                  <a:lnTo>
                    <a:pt x="1070" y="666"/>
                  </a:lnTo>
                  <a:lnTo>
                    <a:pt x="1087" y="624"/>
                  </a:lnTo>
                  <a:lnTo>
                    <a:pt x="1095" y="599"/>
                  </a:lnTo>
                  <a:lnTo>
                    <a:pt x="1095" y="582"/>
                  </a:lnTo>
                  <a:lnTo>
                    <a:pt x="1104" y="574"/>
                  </a:lnTo>
                  <a:lnTo>
                    <a:pt x="1121" y="565"/>
                  </a:lnTo>
                  <a:lnTo>
                    <a:pt x="1154" y="582"/>
                  </a:lnTo>
                  <a:lnTo>
                    <a:pt x="1179" y="590"/>
                  </a:lnTo>
                  <a:lnTo>
                    <a:pt x="1229" y="641"/>
                  </a:lnTo>
                  <a:lnTo>
                    <a:pt x="1229" y="649"/>
                  </a:lnTo>
                  <a:close/>
                  <a:moveTo>
                    <a:pt x="987" y="169"/>
                  </a:moveTo>
                  <a:lnTo>
                    <a:pt x="945" y="177"/>
                  </a:lnTo>
                  <a:lnTo>
                    <a:pt x="886" y="186"/>
                  </a:lnTo>
                  <a:lnTo>
                    <a:pt x="811" y="211"/>
                  </a:lnTo>
                  <a:lnTo>
                    <a:pt x="753" y="228"/>
                  </a:lnTo>
                  <a:lnTo>
                    <a:pt x="736" y="397"/>
                  </a:lnTo>
                  <a:lnTo>
                    <a:pt x="778" y="371"/>
                  </a:lnTo>
                  <a:lnTo>
                    <a:pt x="819" y="354"/>
                  </a:lnTo>
                  <a:lnTo>
                    <a:pt x="886" y="354"/>
                  </a:lnTo>
                  <a:lnTo>
                    <a:pt x="903" y="363"/>
                  </a:lnTo>
                  <a:lnTo>
                    <a:pt x="920" y="363"/>
                  </a:lnTo>
                  <a:lnTo>
                    <a:pt x="928" y="371"/>
                  </a:lnTo>
                  <a:lnTo>
                    <a:pt x="937" y="388"/>
                  </a:lnTo>
                  <a:lnTo>
                    <a:pt x="937" y="397"/>
                  </a:lnTo>
                  <a:lnTo>
                    <a:pt x="928" y="405"/>
                  </a:lnTo>
                  <a:lnTo>
                    <a:pt x="911" y="405"/>
                  </a:lnTo>
                  <a:lnTo>
                    <a:pt x="819" y="422"/>
                  </a:lnTo>
                  <a:lnTo>
                    <a:pt x="761" y="430"/>
                  </a:lnTo>
                  <a:lnTo>
                    <a:pt x="736" y="430"/>
                  </a:lnTo>
                  <a:lnTo>
                    <a:pt x="744" y="574"/>
                  </a:lnTo>
                  <a:lnTo>
                    <a:pt x="803" y="557"/>
                  </a:lnTo>
                  <a:lnTo>
                    <a:pt x="853" y="540"/>
                  </a:lnTo>
                  <a:lnTo>
                    <a:pt x="895" y="531"/>
                  </a:lnTo>
                  <a:lnTo>
                    <a:pt x="945" y="531"/>
                  </a:lnTo>
                  <a:lnTo>
                    <a:pt x="962" y="540"/>
                  </a:lnTo>
                  <a:lnTo>
                    <a:pt x="970" y="489"/>
                  </a:lnTo>
                  <a:lnTo>
                    <a:pt x="987" y="413"/>
                  </a:lnTo>
                  <a:lnTo>
                    <a:pt x="1003" y="329"/>
                  </a:lnTo>
                  <a:lnTo>
                    <a:pt x="1012" y="253"/>
                  </a:lnTo>
                  <a:lnTo>
                    <a:pt x="1020" y="211"/>
                  </a:lnTo>
                  <a:lnTo>
                    <a:pt x="1020" y="186"/>
                  </a:lnTo>
                  <a:lnTo>
                    <a:pt x="1012" y="177"/>
                  </a:lnTo>
                  <a:lnTo>
                    <a:pt x="995" y="169"/>
                  </a:lnTo>
                  <a:lnTo>
                    <a:pt x="987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16" name="Freeform 720"/>
            <p:cNvSpPr>
              <a:spLocks noEditPoints="1"/>
            </p:cNvSpPr>
            <p:nvPr/>
          </p:nvSpPr>
          <p:spPr bwMode="auto">
            <a:xfrm>
              <a:off x="22896" y="16411"/>
              <a:ext cx="1497" cy="1466"/>
            </a:xfrm>
            <a:custGeom>
              <a:avLst/>
              <a:gdLst/>
              <a:ahLst/>
              <a:cxnLst>
                <a:cxn ang="0">
                  <a:pos x="75" y="497"/>
                </a:cxn>
                <a:cxn ang="0">
                  <a:pos x="301" y="126"/>
                </a:cxn>
                <a:cxn ang="0">
                  <a:pos x="335" y="25"/>
                </a:cxn>
                <a:cxn ang="0">
                  <a:pos x="402" y="168"/>
                </a:cxn>
                <a:cxn ang="0">
                  <a:pos x="460" y="387"/>
                </a:cxn>
                <a:cxn ang="0">
                  <a:pos x="460" y="455"/>
                </a:cxn>
                <a:cxn ang="0">
                  <a:pos x="477" y="615"/>
                </a:cxn>
                <a:cxn ang="0">
                  <a:pos x="435" y="682"/>
                </a:cxn>
                <a:cxn ang="0">
                  <a:pos x="377" y="1163"/>
                </a:cxn>
                <a:cxn ang="0">
                  <a:pos x="276" y="1230"/>
                </a:cxn>
                <a:cxn ang="0">
                  <a:pos x="176" y="1087"/>
                </a:cxn>
                <a:cxn ang="0">
                  <a:pos x="301" y="918"/>
                </a:cxn>
                <a:cxn ang="0">
                  <a:pos x="50" y="960"/>
                </a:cxn>
                <a:cxn ang="0">
                  <a:pos x="176" y="800"/>
                </a:cxn>
                <a:cxn ang="0">
                  <a:pos x="184" y="539"/>
                </a:cxn>
                <a:cxn ang="0">
                  <a:pos x="845" y="438"/>
                </a:cxn>
                <a:cxn ang="0">
                  <a:pos x="719" y="371"/>
                </a:cxn>
                <a:cxn ang="0">
                  <a:pos x="611" y="935"/>
                </a:cxn>
                <a:cxn ang="0">
                  <a:pos x="377" y="1340"/>
                </a:cxn>
                <a:cxn ang="0">
                  <a:pos x="569" y="784"/>
                </a:cxn>
                <a:cxn ang="0">
                  <a:pos x="561" y="295"/>
                </a:cxn>
                <a:cxn ang="0">
                  <a:pos x="870" y="278"/>
                </a:cxn>
                <a:cxn ang="0">
                  <a:pos x="878" y="0"/>
                </a:cxn>
                <a:cxn ang="0">
                  <a:pos x="945" y="118"/>
                </a:cxn>
                <a:cxn ang="0">
                  <a:pos x="1138" y="76"/>
                </a:cxn>
                <a:cxn ang="0">
                  <a:pos x="1046" y="160"/>
                </a:cxn>
                <a:cxn ang="0">
                  <a:pos x="1230" y="210"/>
                </a:cxn>
                <a:cxn ang="0">
                  <a:pos x="1380" y="337"/>
                </a:cxn>
                <a:cxn ang="0">
                  <a:pos x="1163" y="413"/>
                </a:cxn>
                <a:cxn ang="0">
                  <a:pos x="1196" y="278"/>
                </a:cxn>
                <a:cxn ang="0">
                  <a:pos x="895" y="337"/>
                </a:cxn>
                <a:cxn ang="0">
                  <a:pos x="1062" y="396"/>
                </a:cxn>
                <a:cxn ang="0">
                  <a:pos x="895" y="497"/>
                </a:cxn>
                <a:cxn ang="0">
                  <a:pos x="1062" y="531"/>
                </a:cxn>
                <a:cxn ang="0">
                  <a:pos x="1129" y="446"/>
                </a:cxn>
                <a:cxn ang="0">
                  <a:pos x="1062" y="607"/>
                </a:cxn>
                <a:cxn ang="0">
                  <a:pos x="803" y="505"/>
                </a:cxn>
                <a:cxn ang="0">
                  <a:pos x="929" y="1458"/>
                </a:cxn>
                <a:cxn ang="0">
                  <a:pos x="811" y="1298"/>
                </a:cxn>
                <a:cxn ang="0">
                  <a:pos x="987" y="1070"/>
                </a:cxn>
                <a:cxn ang="0">
                  <a:pos x="736" y="1281"/>
                </a:cxn>
                <a:cxn ang="0">
                  <a:pos x="736" y="1196"/>
                </a:cxn>
                <a:cxn ang="0">
                  <a:pos x="753" y="1053"/>
                </a:cxn>
                <a:cxn ang="0">
                  <a:pos x="728" y="1003"/>
                </a:cxn>
                <a:cxn ang="0">
                  <a:pos x="761" y="893"/>
                </a:cxn>
                <a:cxn ang="0">
                  <a:pos x="711" y="868"/>
                </a:cxn>
                <a:cxn ang="0">
                  <a:pos x="703" y="733"/>
                </a:cxn>
                <a:cxn ang="0">
                  <a:pos x="1071" y="640"/>
                </a:cxn>
                <a:cxn ang="0">
                  <a:pos x="1188" y="666"/>
                </a:cxn>
                <a:cxn ang="0">
                  <a:pos x="887" y="775"/>
                </a:cxn>
                <a:cxn ang="0">
                  <a:pos x="1096" y="817"/>
                </a:cxn>
                <a:cxn ang="0">
                  <a:pos x="1171" y="733"/>
                </a:cxn>
                <a:cxn ang="0">
                  <a:pos x="1138" y="876"/>
                </a:cxn>
                <a:cxn ang="0">
                  <a:pos x="1481" y="1146"/>
                </a:cxn>
                <a:cxn ang="0">
                  <a:pos x="1196" y="1188"/>
                </a:cxn>
                <a:cxn ang="0">
                  <a:pos x="1054" y="1281"/>
                </a:cxn>
              </a:cxnLst>
              <a:rect l="0" t="0" r="r" b="b"/>
              <a:pathLst>
                <a:path w="1497" h="1466">
                  <a:moveTo>
                    <a:pt x="167" y="539"/>
                  </a:moveTo>
                  <a:lnTo>
                    <a:pt x="142" y="539"/>
                  </a:lnTo>
                  <a:lnTo>
                    <a:pt x="109" y="531"/>
                  </a:lnTo>
                  <a:lnTo>
                    <a:pt x="75" y="514"/>
                  </a:lnTo>
                  <a:lnTo>
                    <a:pt x="67" y="505"/>
                  </a:lnTo>
                  <a:lnTo>
                    <a:pt x="75" y="497"/>
                  </a:lnTo>
                  <a:lnTo>
                    <a:pt x="92" y="489"/>
                  </a:lnTo>
                  <a:lnTo>
                    <a:pt x="126" y="480"/>
                  </a:lnTo>
                  <a:lnTo>
                    <a:pt x="201" y="455"/>
                  </a:lnTo>
                  <a:lnTo>
                    <a:pt x="310" y="421"/>
                  </a:lnTo>
                  <a:lnTo>
                    <a:pt x="310" y="160"/>
                  </a:lnTo>
                  <a:lnTo>
                    <a:pt x="301" y="126"/>
                  </a:lnTo>
                  <a:lnTo>
                    <a:pt x="293" y="101"/>
                  </a:lnTo>
                  <a:lnTo>
                    <a:pt x="268" y="50"/>
                  </a:lnTo>
                  <a:lnTo>
                    <a:pt x="259" y="42"/>
                  </a:lnTo>
                  <a:lnTo>
                    <a:pt x="285" y="17"/>
                  </a:lnTo>
                  <a:lnTo>
                    <a:pt x="310" y="17"/>
                  </a:lnTo>
                  <a:lnTo>
                    <a:pt x="335" y="25"/>
                  </a:lnTo>
                  <a:lnTo>
                    <a:pt x="351" y="42"/>
                  </a:lnTo>
                  <a:lnTo>
                    <a:pt x="377" y="50"/>
                  </a:lnTo>
                  <a:lnTo>
                    <a:pt x="402" y="67"/>
                  </a:lnTo>
                  <a:lnTo>
                    <a:pt x="418" y="101"/>
                  </a:lnTo>
                  <a:lnTo>
                    <a:pt x="410" y="118"/>
                  </a:lnTo>
                  <a:lnTo>
                    <a:pt x="402" y="168"/>
                  </a:lnTo>
                  <a:lnTo>
                    <a:pt x="385" y="253"/>
                  </a:lnTo>
                  <a:lnTo>
                    <a:pt x="385" y="387"/>
                  </a:lnTo>
                  <a:lnTo>
                    <a:pt x="410" y="387"/>
                  </a:lnTo>
                  <a:lnTo>
                    <a:pt x="435" y="379"/>
                  </a:lnTo>
                  <a:lnTo>
                    <a:pt x="443" y="379"/>
                  </a:lnTo>
                  <a:lnTo>
                    <a:pt x="460" y="387"/>
                  </a:lnTo>
                  <a:lnTo>
                    <a:pt x="477" y="387"/>
                  </a:lnTo>
                  <a:lnTo>
                    <a:pt x="510" y="404"/>
                  </a:lnTo>
                  <a:lnTo>
                    <a:pt x="510" y="421"/>
                  </a:lnTo>
                  <a:lnTo>
                    <a:pt x="494" y="438"/>
                  </a:lnTo>
                  <a:lnTo>
                    <a:pt x="477" y="438"/>
                  </a:lnTo>
                  <a:lnTo>
                    <a:pt x="460" y="455"/>
                  </a:lnTo>
                  <a:lnTo>
                    <a:pt x="427" y="463"/>
                  </a:lnTo>
                  <a:lnTo>
                    <a:pt x="377" y="480"/>
                  </a:lnTo>
                  <a:lnTo>
                    <a:pt x="377" y="674"/>
                  </a:lnTo>
                  <a:lnTo>
                    <a:pt x="410" y="657"/>
                  </a:lnTo>
                  <a:lnTo>
                    <a:pt x="460" y="623"/>
                  </a:lnTo>
                  <a:lnTo>
                    <a:pt x="477" y="615"/>
                  </a:lnTo>
                  <a:lnTo>
                    <a:pt x="485" y="615"/>
                  </a:lnTo>
                  <a:lnTo>
                    <a:pt x="494" y="623"/>
                  </a:lnTo>
                  <a:lnTo>
                    <a:pt x="485" y="632"/>
                  </a:lnTo>
                  <a:lnTo>
                    <a:pt x="477" y="649"/>
                  </a:lnTo>
                  <a:lnTo>
                    <a:pt x="460" y="666"/>
                  </a:lnTo>
                  <a:lnTo>
                    <a:pt x="435" y="682"/>
                  </a:lnTo>
                  <a:lnTo>
                    <a:pt x="410" y="708"/>
                  </a:lnTo>
                  <a:lnTo>
                    <a:pt x="377" y="733"/>
                  </a:lnTo>
                  <a:lnTo>
                    <a:pt x="377" y="893"/>
                  </a:lnTo>
                  <a:lnTo>
                    <a:pt x="385" y="1003"/>
                  </a:lnTo>
                  <a:lnTo>
                    <a:pt x="385" y="1078"/>
                  </a:lnTo>
                  <a:lnTo>
                    <a:pt x="377" y="1163"/>
                  </a:lnTo>
                  <a:lnTo>
                    <a:pt x="368" y="1222"/>
                  </a:lnTo>
                  <a:lnTo>
                    <a:pt x="351" y="1264"/>
                  </a:lnTo>
                  <a:lnTo>
                    <a:pt x="326" y="1281"/>
                  </a:lnTo>
                  <a:lnTo>
                    <a:pt x="318" y="1289"/>
                  </a:lnTo>
                  <a:lnTo>
                    <a:pt x="301" y="1281"/>
                  </a:lnTo>
                  <a:lnTo>
                    <a:pt x="276" y="1230"/>
                  </a:lnTo>
                  <a:lnTo>
                    <a:pt x="243" y="1188"/>
                  </a:lnTo>
                  <a:lnTo>
                    <a:pt x="184" y="1121"/>
                  </a:lnTo>
                  <a:lnTo>
                    <a:pt x="159" y="1112"/>
                  </a:lnTo>
                  <a:lnTo>
                    <a:pt x="151" y="1095"/>
                  </a:lnTo>
                  <a:lnTo>
                    <a:pt x="151" y="1087"/>
                  </a:lnTo>
                  <a:lnTo>
                    <a:pt x="176" y="1087"/>
                  </a:lnTo>
                  <a:lnTo>
                    <a:pt x="184" y="1095"/>
                  </a:lnTo>
                  <a:lnTo>
                    <a:pt x="276" y="1095"/>
                  </a:lnTo>
                  <a:lnTo>
                    <a:pt x="285" y="1087"/>
                  </a:lnTo>
                  <a:lnTo>
                    <a:pt x="293" y="1070"/>
                  </a:lnTo>
                  <a:lnTo>
                    <a:pt x="293" y="1053"/>
                  </a:lnTo>
                  <a:lnTo>
                    <a:pt x="301" y="918"/>
                  </a:lnTo>
                  <a:lnTo>
                    <a:pt x="301" y="800"/>
                  </a:lnTo>
                  <a:lnTo>
                    <a:pt x="226" y="868"/>
                  </a:lnTo>
                  <a:lnTo>
                    <a:pt x="126" y="969"/>
                  </a:lnTo>
                  <a:lnTo>
                    <a:pt x="92" y="986"/>
                  </a:lnTo>
                  <a:lnTo>
                    <a:pt x="75" y="977"/>
                  </a:lnTo>
                  <a:lnTo>
                    <a:pt x="50" y="960"/>
                  </a:lnTo>
                  <a:lnTo>
                    <a:pt x="25" y="952"/>
                  </a:lnTo>
                  <a:lnTo>
                    <a:pt x="9" y="935"/>
                  </a:lnTo>
                  <a:lnTo>
                    <a:pt x="0" y="918"/>
                  </a:lnTo>
                  <a:lnTo>
                    <a:pt x="25" y="902"/>
                  </a:lnTo>
                  <a:lnTo>
                    <a:pt x="75" y="859"/>
                  </a:lnTo>
                  <a:lnTo>
                    <a:pt x="176" y="800"/>
                  </a:lnTo>
                  <a:lnTo>
                    <a:pt x="301" y="725"/>
                  </a:lnTo>
                  <a:lnTo>
                    <a:pt x="301" y="607"/>
                  </a:lnTo>
                  <a:lnTo>
                    <a:pt x="310" y="505"/>
                  </a:lnTo>
                  <a:lnTo>
                    <a:pt x="251" y="522"/>
                  </a:lnTo>
                  <a:lnTo>
                    <a:pt x="209" y="531"/>
                  </a:lnTo>
                  <a:lnTo>
                    <a:pt x="184" y="539"/>
                  </a:lnTo>
                  <a:lnTo>
                    <a:pt x="167" y="539"/>
                  </a:lnTo>
                  <a:close/>
                  <a:moveTo>
                    <a:pt x="703" y="480"/>
                  </a:moveTo>
                  <a:lnTo>
                    <a:pt x="711" y="472"/>
                  </a:lnTo>
                  <a:lnTo>
                    <a:pt x="728" y="463"/>
                  </a:lnTo>
                  <a:lnTo>
                    <a:pt x="778" y="455"/>
                  </a:lnTo>
                  <a:lnTo>
                    <a:pt x="845" y="438"/>
                  </a:lnTo>
                  <a:lnTo>
                    <a:pt x="845" y="404"/>
                  </a:lnTo>
                  <a:lnTo>
                    <a:pt x="837" y="371"/>
                  </a:lnTo>
                  <a:lnTo>
                    <a:pt x="837" y="354"/>
                  </a:lnTo>
                  <a:lnTo>
                    <a:pt x="828" y="337"/>
                  </a:lnTo>
                  <a:lnTo>
                    <a:pt x="761" y="354"/>
                  </a:lnTo>
                  <a:lnTo>
                    <a:pt x="719" y="371"/>
                  </a:lnTo>
                  <a:lnTo>
                    <a:pt x="686" y="371"/>
                  </a:lnTo>
                  <a:lnTo>
                    <a:pt x="678" y="396"/>
                  </a:lnTo>
                  <a:lnTo>
                    <a:pt x="669" y="455"/>
                  </a:lnTo>
                  <a:lnTo>
                    <a:pt x="669" y="539"/>
                  </a:lnTo>
                  <a:lnTo>
                    <a:pt x="653" y="750"/>
                  </a:lnTo>
                  <a:lnTo>
                    <a:pt x="611" y="935"/>
                  </a:lnTo>
                  <a:lnTo>
                    <a:pt x="561" y="1078"/>
                  </a:lnTo>
                  <a:lnTo>
                    <a:pt x="510" y="1188"/>
                  </a:lnTo>
                  <a:lnTo>
                    <a:pt x="460" y="1272"/>
                  </a:lnTo>
                  <a:lnTo>
                    <a:pt x="410" y="1323"/>
                  </a:lnTo>
                  <a:lnTo>
                    <a:pt x="385" y="1340"/>
                  </a:lnTo>
                  <a:lnTo>
                    <a:pt x="377" y="1340"/>
                  </a:lnTo>
                  <a:lnTo>
                    <a:pt x="377" y="1323"/>
                  </a:lnTo>
                  <a:lnTo>
                    <a:pt x="385" y="1314"/>
                  </a:lnTo>
                  <a:lnTo>
                    <a:pt x="452" y="1171"/>
                  </a:lnTo>
                  <a:lnTo>
                    <a:pt x="510" y="1045"/>
                  </a:lnTo>
                  <a:lnTo>
                    <a:pt x="544" y="918"/>
                  </a:lnTo>
                  <a:lnTo>
                    <a:pt x="569" y="784"/>
                  </a:lnTo>
                  <a:lnTo>
                    <a:pt x="586" y="623"/>
                  </a:lnTo>
                  <a:lnTo>
                    <a:pt x="586" y="387"/>
                  </a:lnTo>
                  <a:lnTo>
                    <a:pt x="569" y="354"/>
                  </a:lnTo>
                  <a:lnTo>
                    <a:pt x="552" y="328"/>
                  </a:lnTo>
                  <a:lnTo>
                    <a:pt x="552" y="303"/>
                  </a:lnTo>
                  <a:lnTo>
                    <a:pt x="561" y="295"/>
                  </a:lnTo>
                  <a:lnTo>
                    <a:pt x="594" y="295"/>
                  </a:lnTo>
                  <a:lnTo>
                    <a:pt x="619" y="303"/>
                  </a:lnTo>
                  <a:lnTo>
                    <a:pt x="653" y="320"/>
                  </a:lnTo>
                  <a:lnTo>
                    <a:pt x="761" y="295"/>
                  </a:lnTo>
                  <a:lnTo>
                    <a:pt x="837" y="286"/>
                  </a:lnTo>
                  <a:lnTo>
                    <a:pt x="870" y="278"/>
                  </a:lnTo>
                  <a:lnTo>
                    <a:pt x="853" y="151"/>
                  </a:lnTo>
                  <a:lnTo>
                    <a:pt x="845" y="76"/>
                  </a:lnTo>
                  <a:lnTo>
                    <a:pt x="828" y="33"/>
                  </a:lnTo>
                  <a:lnTo>
                    <a:pt x="820" y="17"/>
                  </a:lnTo>
                  <a:lnTo>
                    <a:pt x="837" y="0"/>
                  </a:lnTo>
                  <a:lnTo>
                    <a:pt x="878" y="0"/>
                  </a:lnTo>
                  <a:lnTo>
                    <a:pt x="904" y="8"/>
                  </a:lnTo>
                  <a:lnTo>
                    <a:pt x="937" y="25"/>
                  </a:lnTo>
                  <a:lnTo>
                    <a:pt x="954" y="42"/>
                  </a:lnTo>
                  <a:lnTo>
                    <a:pt x="954" y="67"/>
                  </a:lnTo>
                  <a:lnTo>
                    <a:pt x="945" y="76"/>
                  </a:lnTo>
                  <a:lnTo>
                    <a:pt x="945" y="118"/>
                  </a:lnTo>
                  <a:lnTo>
                    <a:pt x="945" y="109"/>
                  </a:lnTo>
                  <a:lnTo>
                    <a:pt x="1004" y="101"/>
                  </a:lnTo>
                  <a:lnTo>
                    <a:pt x="1046" y="84"/>
                  </a:lnTo>
                  <a:lnTo>
                    <a:pt x="1113" y="67"/>
                  </a:lnTo>
                  <a:lnTo>
                    <a:pt x="1121" y="67"/>
                  </a:lnTo>
                  <a:lnTo>
                    <a:pt x="1138" y="76"/>
                  </a:lnTo>
                  <a:lnTo>
                    <a:pt x="1154" y="76"/>
                  </a:lnTo>
                  <a:lnTo>
                    <a:pt x="1171" y="84"/>
                  </a:lnTo>
                  <a:lnTo>
                    <a:pt x="1180" y="92"/>
                  </a:lnTo>
                  <a:lnTo>
                    <a:pt x="1180" y="118"/>
                  </a:lnTo>
                  <a:lnTo>
                    <a:pt x="1104" y="143"/>
                  </a:lnTo>
                  <a:lnTo>
                    <a:pt x="1046" y="160"/>
                  </a:lnTo>
                  <a:lnTo>
                    <a:pt x="970" y="160"/>
                  </a:lnTo>
                  <a:lnTo>
                    <a:pt x="937" y="151"/>
                  </a:lnTo>
                  <a:lnTo>
                    <a:pt x="920" y="269"/>
                  </a:lnTo>
                  <a:lnTo>
                    <a:pt x="987" y="253"/>
                  </a:lnTo>
                  <a:lnTo>
                    <a:pt x="1037" y="244"/>
                  </a:lnTo>
                  <a:lnTo>
                    <a:pt x="1230" y="210"/>
                  </a:lnTo>
                  <a:lnTo>
                    <a:pt x="1272" y="219"/>
                  </a:lnTo>
                  <a:lnTo>
                    <a:pt x="1313" y="244"/>
                  </a:lnTo>
                  <a:lnTo>
                    <a:pt x="1347" y="278"/>
                  </a:lnTo>
                  <a:lnTo>
                    <a:pt x="1380" y="303"/>
                  </a:lnTo>
                  <a:lnTo>
                    <a:pt x="1389" y="320"/>
                  </a:lnTo>
                  <a:lnTo>
                    <a:pt x="1380" y="337"/>
                  </a:lnTo>
                  <a:lnTo>
                    <a:pt x="1338" y="345"/>
                  </a:lnTo>
                  <a:lnTo>
                    <a:pt x="1280" y="362"/>
                  </a:lnTo>
                  <a:lnTo>
                    <a:pt x="1205" y="404"/>
                  </a:lnTo>
                  <a:lnTo>
                    <a:pt x="1196" y="404"/>
                  </a:lnTo>
                  <a:lnTo>
                    <a:pt x="1188" y="413"/>
                  </a:lnTo>
                  <a:lnTo>
                    <a:pt x="1163" y="413"/>
                  </a:lnTo>
                  <a:lnTo>
                    <a:pt x="1163" y="404"/>
                  </a:lnTo>
                  <a:lnTo>
                    <a:pt x="1188" y="354"/>
                  </a:lnTo>
                  <a:lnTo>
                    <a:pt x="1196" y="328"/>
                  </a:lnTo>
                  <a:lnTo>
                    <a:pt x="1213" y="303"/>
                  </a:lnTo>
                  <a:lnTo>
                    <a:pt x="1213" y="278"/>
                  </a:lnTo>
                  <a:lnTo>
                    <a:pt x="1196" y="278"/>
                  </a:lnTo>
                  <a:lnTo>
                    <a:pt x="1180" y="269"/>
                  </a:lnTo>
                  <a:lnTo>
                    <a:pt x="1113" y="278"/>
                  </a:lnTo>
                  <a:lnTo>
                    <a:pt x="1004" y="295"/>
                  </a:lnTo>
                  <a:lnTo>
                    <a:pt x="870" y="328"/>
                  </a:lnTo>
                  <a:lnTo>
                    <a:pt x="887" y="337"/>
                  </a:lnTo>
                  <a:lnTo>
                    <a:pt x="895" y="337"/>
                  </a:lnTo>
                  <a:lnTo>
                    <a:pt x="895" y="421"/>
                  </a:lnTo>
                  <a:lnTo>
                    <a:pt x="937" y="404"/>
                  </a:lnTo>
                  <a:lnTo>
                    <a:pt x="970" y="396"/>
                  </a:lnTo>
                  <a:lnTo>
                    <a:pt x="996" y="387"/>
                  </a:lnTo>
                  <a:lnTo>
                    <a:pt x="1046" y="387"/>
                  </a:lnTo>
                  <a:lnTo>
                    <a:pt x="1062" y="396"/>
                  </a:lnTo>
                  <a:lnTo>
                    <a:pt x="1071" y="396"/>
                  </a:lnTo>
                  <a:lnTo>
                    <a:pt x="1062" y="421"/>
                  </a:lnTo>
                  <a:lnTo>
                    <a:pt x="1021" y="438"/>
                  </a:lnTo>
                  <a:lnTo>
                    <a:pt x="962" y="463"/>
                  </a:lnTo>
                  <a:lnTo>
                    <a:pt x="895" y="480"/>
                  </a:lnTo>
                  <a:lnTo>
                    <a:pt x="895" y="497"/>
                  </a:lnTo>
                  <a:lnTo>
                    <a:pt x="904" y="505"/>
                  </a:lnTo>
                  <a:lnTo>
                    <a:pt x="904" y="522"/>
                  </a:lnTo>
                  <a:lnTo>
                    <a:pt x="937" y="539"/>
                  </a:lnTo>
                  <a:lnTo>
                    <a:pt x="962" y="548"/>
                  </a:lnTo>
                  <a:lnTo>
                    <a:pt x="1012" y="548"/>
                  </a:lnTo>
                  <a:lnTo>
                    <a:pt x="1062" y="531"/>
                  </a:lnTo>
                  <a:lnTo>
                    <a:pt x="1079" y="514"/>
                  </a:lnTo>
                  <a:lnTo>
                    <a:pt x="1096" y="489"/>
                  </a:lnTo>
                  <a:lnTo>
                    <a:pt x="1113" y="455"/>
                  </a:lnTo>
                  <a:lnTo>
                    <a:pt x="1113" y="446"/>
                  </a:lnTo>
                  <a:lnTo>
                    <a:pt x="1121" y="438"/>
                  </a:lnTo>
                  <a:lnTo>
                    <a:pt x="1129" y="446"/>
                  </a:lnTo>
                  <a:lnTo>
                    <a:pt x="1129" y="455"/>
                  </a:lnTo>
                  <a:lnTo>
                    <a:pt x="1163" y="505"/>
                  </a:lnTo>
                  <a:lnTo>
                    <a:pt x="1171" y="514"/>
                  </a:lnTo>
                  <a:lnTo>
                    <a:pt x="1171" y="548"/>
                  </a:lnTo>
                  <a:lnTo>
                    <a:pt x="1129" y="581"/>
                  </a:lnTo>
                  <a:lnTo>
                    <a:pt x="1062" y="607"/>
                  </a:lnTo>
                  <a:lnTo>
                    <a:pt x="996" y="615"/>
                  </a:lnTo>
                  <a:lnTo>
                    <a:pt x="945" y="607"/>
                  </a:lnTo>
                  <a:lnTo>
                    <a:pt x="895" y="590"/>
                  </a:lnTo>
                  <a:lnTo>
                    <a:pt x="862" y="556"/>
                  </a:lnTo>
                  <a:lnTo>
                    <a:pt x="845" y="497"/>
                  </a:lnTo>
                  <a:lnTo>
                    <a:pt x="803" y="505"/>
                  </a:lnTo>
                  <a:lnTo>
                    <a:pt x="736" y="505"/>
                  </a:lnTo>
                  <a:lnTo>
                    <a:pt x="703" y="489"/>
                  </a:lnTo>
                  <a:lnTo>
                    <a:pt x="703" y="480"/>
                  </a:lnTo>
                  <a:close/>
                  <a:moveTo>
                    <a:pt x="954" y="1466"/>
                  </a:moveTo>
                  <a:lnTo>
                    <a:pt x="937" y="1466"/>
                  </a:lnTo>
                  <a:lnTo>
                    <a:pt x="929" y="1458"/>
                  </a:lnTo>
                  <a:lnTo>
                    <a:pt x="912" y="1449"/>
                  </a:lnTo>
                  <a:lnTo>
                    <a:pt x="862" y="1390"/>
                  </a:lnTo>
                  <a:lnTo>
                    <a:pt x="811" y="1340"/>
                  </a:lnTo>
                  <a:lnTo>
                    <a:pt x="786" y="1306"/>
                  </a:lnTo>
                  <a:lnTo>
                    <a:pt x="795" y="1298"/>
                  </a:lnTo>
                  <a:lnTo>
                    <a:pt x="811" y="1298"/>
                  </a:lnTo>
                  <a:lnTo>
                    <a:pt x="853" y="1306"/>
                  </a:lnTo>
                  <a:lnTo>
                    <a:pt x="937" y="1306"/>
                  </a:lnTo>
                  <a:lnTo>
                    <a:pt x="962" y="1264"/>
                  </a:lnTo>
                  <a:lnTo>
                    <a:pt x="979" y="1196"/>
                  </a:lnTo>
                  <a:lnTo>
                    <a:pt x="987" y="1104"/>
                  </a:lnTo>
                  <a:lnTo>
                    <a:pt x="987" y="1070"/>
                  </a:lnTo>
                  <a:lnTo>
                    <a:pt x="979" y="1036"/>
                  </a:lnTo>
                  <a:lnTo>
                    <a:pt x="979" y="1045"/>
                  </a:lnTo>
                  <a:lnTo>
                    <a:pt x="962" y="1070"/>
                  </a:lnTo>
                  <a:lnTo>
                    <a:pt x="929" y="1112"/>
                  </a:lnTo>
                  <a:lnTo>
                    <a:pt x="870" y="1163"/>
                  </a:lnTo>
                  <a:lnTo>
                    <a:pt x="736" y="1281"/>
                  </a:lnTo>
                  <a:lnTo>
                    <a:pt x="661" y="1314"/>
                  </a:lnTo>
                  <a:lnTo>
                    <a:pt x="594" y="1331"/>
                  </a:lnTo>
                  <a:lnTo>
                    <a:pt x="577" y="1331"/>
                  </a:lnTo>
                  <a:lnTo>
                    <a:pt x="577" y="1314"/>
                  </a:lnTo>
                  <a:lnTo>
                    <a:pt x="586" y="1306"/>
                  </a:lnTo>
                  <a:lnTo>
                    <a:pt x="736" y="1196"/>
                  </a:lnTo>
                  <a:lnTo>
                    <a:pt x="837" y="1095"/>
                  </a:lnTo>
                  <a:lnTo>
                    <a:pt x="895" y="1019"/>
                  </a:lnTo>
                  <a:lnTo>
                    <a:pt x="945" y="944"/>
                  </a:lnTo>
                  <a:lnTo>
                    <a:pt x="912" y="910"/>
                  </a:lnTo>
                  <a:lnTo>
                    <a:pt x="828" y="994"/>
                  </a:lnTo>
                  <a:lnTo>
                    <a:pt x="753" y="1053"/>
                  </a:lnTo>
                  <a:lnTo>
                    <a:pt x="678" y="1095"/>
                  </a:lnTo>
                  <a:lnTo>
                    <a:pt x="611" y="1112"/>
                  </a:lnTo>
                  <a:lnTo>
                    <a:pt x="594" y="1112"/>
                  </a:lnTo>
                  <a:lnTo>
                    <a:pt x="594" y="1104"/>
                  </a:lnTo>
                  <a:lnTo>
                    <a:pt x="602" y="1095"/>
                  </a:lnTo>
                  <a:lnTo>
                    <a:pt x="728" y="1003"/>
                  </a:lnTo>
                  <a:lnTo>
                    <a:pt x="811" y="927"/>
                  </a:lnTo>
                  <a:lnTo>
                    <a:pt x="853" y="859"/>
                  </a:lnTo>
                  <a:lnTo>
                    <a:pt x="853" y="851"/>
                  </a:lnTo>
                  <a:lnTo>
                    <a:pt x="845" y="851"/>
                  </a:lnTo>
                  <a:lnTo>
                    <a:pt x="837" y="843"/>
                  </a:lnTo>
                  <a:lnTo>
                    <a:pt x="761" y="893"/>
                  </a:lnTo>
                  <a:lnTo>
                    <a:pt x="694" y="927"/>
                  </a:lnTo>
                  <a:lnTo>
                    <a:pt x="644" y="944"/>
                  </a:lnTo>
                  <a:lnTo>
                    <a:pt x="627" y="944"/>
                  </a:lnTo>
                  <a:lnTo>
                    <a:pt x="627" y="935"/>
                  </a:lnTo>
                  <a:lnTo>
                    <a:pt x="636" y="927"/>
                  </a:lnTo>
                  <a:lnTo>
                    <a:pt x="711" y="868"/>
                  </a:lnTo>
                  <a:lnTo>
                    <a:pt x="770" y="809"/>
                  </a:lnTo>
                  <a:lnTo>
                    <a:pt x="795" y="767"/>
                  </a:lnTo>
                  <a:lnTo>
                    <a:pt x="761" y="767"/>
                  </a:lnTo>
                  <a:lnTo>
                    <a:pt x="736" y="758"/>
                  </a:lnTo>
                  <a:lnTo>
                    <a:pt x="719" y="750"/>
                  </a:lnTo>
                  <a:lnTo>
                    <a:pt x="703" y="733"/>
                  </a:lnTo>
                  <a:lnTo>
                    <a:pt x="703" y="725"/>
                  </a:lnTo>
                  <a:lnTo>
                    <a:pt x="711" y="725"/>
                  </a:lnTo>
                  <a:lnTo>
                    <a:pt x="728" y="716"/>
                  </a:lnTo>
                  <a:lnTo>
                    <a:pt x="878" y="691"/>
                  </a:lnTo>
                  <a:lnTo>
                    <a:pt x="987" y="666"/>
                  </a:lnTo>
                  <a:lnTo>
                    <a:pt x="1071" y="640"/>
                  </a:lnTo>
                  <a:lnTo>
                    <a:pt x="1129" y="632"/>
                  </a:lnTo>
                  <a:lnTo>
                    <a:pt x="1138" y="632"/>
                  </a:lnTo>
                  <a:lnTo>
                    <a:pt x="1154" y="640"/>
                  </a:lnTo>
                  <a:lnTo>
                    <a:pt x="1171" y="640"/>
                  </a:lnTo>
                  <a:lnTo>
                    <a:pt x="1188" y="649"/>
                  </a:lnTo>
                  <a:lnTo>
                    <a:pt x="1188" y="666"/>
                  </a:lnTo>
                  <a:lnTo>
                    <a:pt x="1180" y="674"/>
                  </a:lnTo>
                  <a:lnTo>
                    <a:pt x="1154" y="682"/>
                  </a:lnTo>
                  <a:lnTo>
                    <a:pt x="1088" y="699"/>
                  </a:lnTo>
                  <a:lnTo>
                    <a:pt x="996" y="725"/>
                  </a:lnTo>
                  <a:lnTo>
                    <a:pt x="853" y="758"/>
                  </a:lnTo>
                  <a:lnTo>
                    <a:pt x="887" y="775"/>
                  </a:lnTo>
                  <a:lnTo>
                    <a:pt x="887" y="792"/>
                  </a:lnTo>
                  <a:lnTo>
                    <a:pt x="862" y="817"/>
                  </a:lnTo>
                  <a:lnTo>
                    <a:pt x="945" y="868"/>
                  </a:lnTo>
                  <a:lnTo>
                    <a:pt x="1012" y="935"/>
                  </a:lnTo>
                  <a:lnTo>
                    <a:pt x="1062" y="868"/>
                  </a:lnTo>
                  <a:lnTo>
                    <a:pt x="1096" y="817"/>
                  </a:lnTo>
                  <a:lnTo>
                    <a:pt x="1113" y="784"/>
                  </a:lnTo>
                  <a:lnTo>
                    <a:pt x="1121" y="750"/>
                  </a:lnTo>
                  <a:lnTo>
                    <a:pt x="1121" y="733"/>
                  </a:lnTo>
                  <a:lnTo>
                    <a:pt x="1129" y="725"/>
                  </a:lnTo>
                  <a:lnTo>
                    <a:pt x="1154" y="725"/>
                  </a:lnTo>
                  <a:lnTo>
                    <a:pt x="1171" y="733"/>
                  </a:lnTo>
                  <a:lnTo>
                    <a:pt x="1196" y="750"/>
                  </a:lnTo>
                  <a:lnTo>
                    <a:pt x="1221" y="775"/>
                  </a:lnTo>
                  <a:lnTo>
                    <a:pt x="1230" y="792"/>
                  </a:lnTo>
                  <a:lnTo>
                    <a:pt x="1230" y="809"/>
                  </a:lnTo>
                  <a:lnTo>
                    <a:pt x="1213" y="817"/>
                  </a:lnTo>
                  <a:lnTo>
                    <a:pt x="1138" y="876"/>
                  </a:lnTo>
                  <a:lnTo>
                    <a:pt x="1037" y="960"/>
                  </a:lnTo>
                  <a:lnTo>
                    <a:pt x="1138" y="1028"/>
                  </a:lnTo>
                  <a:lnTo>
                    <a:pt x="1230" y="1070"/>
                  </a:lnTo>
                  <a:lnTo>
                    <a:pt x="1330" y="1104"/>
                  </a:lnTo>
                  <a:lnTo>
                    <a:pt x="1414" y="1129"/>
                  </a:lnTo>
                  <a:lnTo>
                    <a:pt x="1481" y="1146"/>
                  </a:lnTo>
                  <a:lnTo>
                    <a:pt x="1497" y="1163"/>
                  </a:lnTo>
                  <a:lnTo>
                    <a:pt x="1472" y="1171"/>
                  </a:lnTo>
                  <a:lnTo>
                    <a:pt x="1414" y="1188"/>
                  </a:lnTo>
                  <a:lnTo>
                    <a:pt x="1347" y="1196"/>
                  </a:lnTo>
                  <a:lnTo>
                    <a:pt x="1263" y="1205"/>
                  </a:lnTo>
                  <a:lnTo>
                    <a:pt x="1196" y="1188"/>
                  </a:lnTo>
                  <a:lnTo>
                    <a:pt x="1113" y="1104"/>
                  </a:lnTo>
                  <a:lnTo>
                    <a:pt x="1046" y="1028"/>
                  </a:lnTo>
                  <a:lnTo>
                    <a:pt x="1054" y="1045"/>
                  </a:lnTo>
                  <a:lnTo>
                    <a:pt x="1062" y="1104"/>
                  </a:lnTo>
                  <a:lnTo>
                    <a:pt x="1062" y="1171"/>
                  </a:lnTo>
                  <a:lnTo>
                    <a:pt x="1054" y="1281"/>
                  </a:lnTo>
                  <a:lnTo>
                    <a:pt x="1029" y="1373"/>
                  </a:lnTo>
                  <a:lnTo>
                    <a:pt x="996" y="1441"/>
                  </a:lnTo>
                  <a:lnTo>
                    <a:pt x="954" y="146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17" name="Freeform 721"/>
            <p:cNvSpPr>
              <a:spLocks noEditPoints="1"/>
            </p:cNvSpPr>
            <p:nvPr/>
          </p:nvSpPr>
          <p:spPr bwMode="auto">
            <a:xfrm>
              <a:off x="24644" y="16478"/>
              <a:ext cx="1422" cy="1239"/>
            </a:xfrm>
            <a:custGeom>
              <a:avLst/>
              <a:gdLst/>
              <a:ahLst/>
              <a:cxnLst>
                <a:cxn ang="0">
                  <a:pos x="368" y="25"/>
                </a:cxn>
                <a:cxn ang="0">
                  <a:pos x="435" y="68"/>
                </a:cxn>
                <a:cxn ang="0">
                  <a:pos x="460" y="143"/>
                </a:cxn>
                <a:cxn ang="0">
                  <a:pos x="301" y="422"/>
                </a:cxn>
                <a:cxn ang="0">
                  <a:pos x="352" y="472"/>
                </a:cxn>
                <a:cxn ang="0">
                  <a:pos x="360" y="514"/>
                </a:cxn>
                <a:cxn ang="0">
                  <a:pos x="343" y="700"/>
                </a:cxn>
                <a:cxn ang="0">
                  <a:pos x="301" y="1239"/>
                </a:cxn>
                <a:cxn ang="0">
                  <a:pos x="251" y="1188"/>
                </a:cxn>
                <a:cxn ang="0">
                  <a:pos x="243" y="1062"/>
                </a:cxn>
                <a:cxn ang="0">
                  <a:pos x="276" y="683"/>
                </a:cxn>
                <a:cxn ang="0">
                  <a:pos x="176" y="590"/>
                </a:cxn>
                <a:cxn ang="0">
                  <a:pos x="17" y="742"/>
                </a:cxn>
                <a:cxn ang="0">
                  <a:pos x="17" y="708"/>
                </a:cxn>
                <a:cxn ang="0">
                  <a:pos x="276" y="295"/>
                </a:cxn>
                <a:cxn ang="0">
                  <a:pos x="335" y="84"/>
                </a:cxn>
                <a:cxn ang="0">
                  <a:pos x="318" y="42"/>
                </a:cxn>
                <a:cxn ang="0">
                  <a:pos x="444" y="733"/>
                </a:cxn>
                <a:cxn ang="0">
                  <a:pos x="385" y="708"/>
                </a:cxn>
                <a:cxn ang="0">
                  <a:pos x="544" y="632"/>
                </a:cxn>
                <a:cxn ang="0">
                  <a:pos x="511" y="388"/>
                </a:cxn>
                <a:cxn ang="0">
                  <a:pos x="511" y="354"/>
                </a:cxn>
                <a:cxn ang="0">
                  <a:pos x="561" y="354"/>
                </a:cxn>
                <a:cxn ang="0">
                  <a:pos x="636" y="396"/>
                </a:cxn>
                <a:cxn ang="0">
                  <a:pos x="653" y="472"/>
                </a:cxn>
                <a:cxn ang="0">
                  <a:pos x="711" y="548"/>
                </a:cxn>
                <a:cxn ang="0">
                  <a:pos x="787" y="245"/>
                </a:cxn>
                <a:cxn ang="0">
                  <a:pos x="745" y="68"/>
                </a:cxn>
                <a:cxn ang="0">
                  <a:pos x="753" y="0"/>
                </a:cxn>
                <a:cxn ang="0">
                  <a:pos x="845" y="25"/>
                </a:cxn>
                <a:cxn ang="0">
                  <a:pos x="895" y="93"/>
                </a:cxn>
                <a:cxn ang="0">
                  <a:pos x="870" y="219"/>
                </a:cxn>
                <a:cxn ang="0">
                  <a:pos x="920" y="430"/>
                </a:cxn>
                <a:cxn ang="0">
                  <a:pos x="1046" y="329"/>
                </a:cxn>
                <a:cxn ang="0">
                  <a:pos x="1163" y="320"/>
                </a:cxn>
                <a:cxn ang="0">
                  <a:pos x="1213" y="405"/>
                </a:cxn>
                <a:cxn ang="0">
                  <a:pos x="1121" y="632"/>
                </a:cxn>
                <a:cxn ang="0">
                  <a:pos x="1029" y="809"/>
                </a:cxn>
                <a:cxn ang="0">
                  <a:pos x="929" y="733"/>
                </a:cxn>
                <a:cxn ang="0">
                  <a:pos x="904" y="666"/>
                </a:cxn>
                <a:cxn ang="0">
                  <a:pos x="971" y="683"/>
                </a:cxn>
                <a:cxn ang="0">
                  <a:pos x="1004" y="666"/>
                </a:cxn>
                <a:cxn ang="0">
                  <a:pos x="1063" y="413"/>
                </a:cxn>
                <a:cxn ang="0">
                  <a:pos x="853" y="523"/>
                </a:cxn>
                <a:cxn ang="0">
                  <a:pos x="828" y="851"/>
                </a:cxn>
                <a:cxn ang="0">
                  <a:pos x="778" y="885"/>
                </a:cxn>
                <a:cxn ang="0">
                  <a:pos x="778" y="691"/>
                </a:cxn>
                <a:cxn ang="0">
                  <a:pos x="628" y="658"/>
                </a:cxn>
                <a:cxn ang="0">
                  <a:pos x="669" y="1003"/>
                </a:cxn>
                <a:cxn ang="0">
                  <a:pos x="904" y="1087"/>
                </a:cxn>
                <a:cxn ang="0">
                  <a:pos x="1188" y="1045"/>
                </a:cxn>
                <a:cxn ang="0">
                  <a:pos x="1322" y="877"/>
                </a:cxn>
                <a:cxn ang="0">
                  <a:pos x="1355" y="742"/>
                </a:cxn>
                <a:cxn ang="0">
                  <a:pos x="1380" y="767"/>
                </a:cxn>
                <a:cxn ang="0">
                  <a:pos x="1405" y="978"/>
                </a:cxn>
                <a:cxn ang="0">
                  <a:pos x="1397" y="1087"/>
                </a:cxn>
                <a:cxn ang="0">
                  <a:pos x="1146" y="1172"/>
                </a:cxn>
                <a:cxn ang="0">
                  <a:pos x="720" y="1155"/>
                </a:cxn>
                <a:cxn ang="0">
                  <a:pos x="577" y="986"/>
                </a:cxn>
                <a:cxn ang="0">
                  <a:pos x="552" y="708"/>
                </a:cxn>
                <a:cxn ang="0">
                  <a:pos x="519" y="733"/>
                </a:cxn>
              </a:cxnLst>
              <a:rect l="0" t="0" r="r" b="b"/>
              <a:pathLst>
                <a:path w="1422" h="1239">
                  <a:moveTo>
                    <a:pt x="318" y="42"/>
                  </a:moveTo>
                  <a:lnTo>
                    <a:pt x="335" y="25"/>
                  </a:lnTo>
                  <a:lnTo>
                    <a:pt x="368" y="25"/>
                  </a:lnTo>
                  <a:lnTo>
                    <a:pt x="393" y="34"/>
                  </a:lnTo>
                  <a:lnTo>
                    <a:pt x="419" y="51"/>
                  </a:lnTo>
                  <a:lnTo>
                    <a:pt x="435" y="68"/>
                  </a:lnTo>
                  <a:lnTo>
                    <a:pt x="460" y="84"/>
                  </a:lnTo>
                  <a:lnTo>
                    <a:pt x="477" y="118"/>
                  </a:lnTo>
                  <a:lnTo>
                    <a:pt x="460" y="143"/>
                  </a:lnTo>
                  <a:lnTo>
                    <a:pt x="427" y="202"/>
                  </a:lnTo>
                  <a:lnTo>
                    <a:pt x="377" y="295"/>
                  </a:lnTo>
                  <a:lnTo>
                    <a:pt x="301" y="422"/>
                  </a:lnTo>
                  <a:lnTo>
                    <a:pt x="327" y="447"/>
                  </a:lnTo>
                  <a:lnTo>
                    <a:pt x="335" y="464"/>
                  </a:lnTo>
                  <a:lnTo>
                    <a:pt x="352" y="472"/>
                  </a:lnTo>
                  <a:lnTo>
                    <a:pt x="352" y="481"/>
                  </a:lnTo>
                  <a:lnTo>
                    <a:pt x="360" y="489"/>
                  </a:lnTo>
                  <a:lnTo>
                    <a:pt x="360" y="514"/>
                  </a:lnTo>
                  <a:lnTo>
                    <a:pt x="352" y="523"/>
                  </a:lnTo>
                  <a:lnTo>
                    <a:pt x="352" y="607"/>
                  </a:lnTo>
                  <a:lnTo>
                    <a:pt x="343" y="700"/>
                  </a:lnTo>
                  <a:lnTo>
                    <a:pt x="343" y="1155"/>
                  </a:lnTo>
                  <a:lnTo>
                    <a:pt x="327" y="1214"/>
                  </a:lnTo>
                  <a:lnTo>
                    <a:pt x="301" y="1239"/>
                  </a:lnTo>
                  <a:lnTo>
                    <a:pt x="285" y="1239"/>
                  </a:lnTo>
                  <a:lnTo>
                    <a:pt x="276" y="1231"/>
                  </a:lnTo>
                  <a:lnTo>
                    <a:pt x="251" y="1188"/>
                  </a:lnTo>
                  <a:lnTo>
                    <a:pt x="234" y="1146"/>
                  </a:lnTo>
                  <a:lnTo>
                    <a:pt x="234" y="1113"/>
                  </a:lnTo>
                  <a:lnTo>
                    <a:pt x="243" y="1062"/>
                  </a:lnTo>
                  <a:lnTo>
                    <a:pt x="260" y="978"/>
                  </a:lnTo>
                  <a:lnTo>
                    <a:pt x="276" y="851"/>
                  </a:lnTo>
                  <a:lnTo>
                    <a:pt x="276" y="683"/>
                  </a:lnTo>
                  <a:lnTo>
                    <a:pt x="268" y="565"/>
                  </a:lnTo>
                  <a:lnTo>
                    <a:pt x="251" y="489"/>
                  </a:lnTo>
                  <a:lnTo>
                    <a:pt x="176" y="590"/>
                  </a:lnTo>
                  <a:lnTo>
                    <a:pt x="109" y="674"/>
                  </a:lnTo>
                  <a:lnTo>
                    <a:pt x="59" y="725"/>
                  </a:lnTo>
                  <a:lnTo>
                    <a:pt x="17" y="742"/>
                  </a:lnTo>
                  <a:lnTo>
                    <a:pt x="0" y="742"/>
                  </a:lnTo>
                  <a:lnTo>
                    <a:pt x="0" y="725"/>
                  </a:lnTo>
                  <a:lnTo>
                    <a:pt x="17" y="708"/>
                  </a:lnTo>
                  <a:lnTo>
                    <a:pt x="134" y="548"/>
                  </a:lnTo>
                  <a:lnTo>
                    <a:pt x="218" y="405"/>
                  </a:lnTo>
                  <a:lnTo>
                    <a:pt x="276" y="295"/>
                  </a:lnTo>
                  <a:lnTo>
                    <a:pt x="310" y="211"/>
                  </a:lnTo>
                  <a:lnTo>
                    <a:pt x="335" y="152"/>
                  </a:lnTo>
                  <a:lnTo>
                    <a:pt x="335" y="84"/>
                  </a:lnTo>
                  <a:lnTo>
                    <a:pt x="327" y="76"/>
                  </a:lnTo>
                  <a:lnTo>
                    <a:pt x="327" y="59"/>
                  </a:lnTo>
                  <a:lnTo>
                    <a:pt x="318" y="42"/>
                  </a:lnTo>
                  <a:close/>
                  <a:moveTo>
                    <a:pt x="477" y="742"/>
                  </a:moveTo>
                  <a:lnTo>
                    <a:pt x="469" y="742"/>
                  </a:lnTo>
                  <a:lnTo>
                    <a:pt x="444" y="733"/>
                  </a:lnTo>
                  <a:lnTo>
                    <a:pt x="427" y="733"/>
                  </a:lnTo>
                  <a:lnTo>
                    <a:pt x="402" y="725"/>
                  </a:lnTo>
                  <a:lnTo>
                    <a:pt x="385" y="708"/>
                  </a:lnTo>
                  <a:lnTo>
                    <a:pt x="393" y="700"/>
                  </a:lnTo>
                  <a:lnTo>
                    <a:pt x="410" y="691"/>
                  </a:lnTo>
                  <a:lnTo>
                    <a:pt x="544" y="632"/>
                  </a:lnTo>
                  <a:lnTo>
                    <a:pt x="544" y="540"/>
                  </a:lnTo>
                  <a:lnTo>
                    <a:pt x="536" y="455"/>
                  </a:lnTo>
                  <a:lnTo>
                    <a:pt x="511" y="388"/>
                  </a:lnTo>
                  <a:lnTo>
                    <a:pt x="502" y="371"/>
                  </a:lnTo>
                  <a:lnTo>
                    <a:pt x="511" y="363"/>
                  </a:lnTo>
                  <a:lnTo>
                    <a:pt x="511" y="354"/>
                  </a:lnTo>
                  <a:lnTo>
                    <a:pt x="527" y="346"/>
                  </a:lnTo>
                  <a:lnTo>
                    <a:pt x="544" y="346"/>
                  </a:lnTo>
                  <a:lnTo>
                    <a:pt x="561" y="354"/>
                  </a:lnTo>
                  <a:lnTo>
                    <a:pt x="586" y="371"/>
                  </a:lnTo>
                  <a:lnTo>
                    <a:pt x="611" y="379"/>
                  </a:lnTo>
                  <a:lnTo>
                    <a:pt x="636" y="396"/>
                  </a:lnTo>
                  <a:lnTo>
                    <a:pt x="653" y="422"/>
                  </a:lnTo>
                  <a:lnTo>
                    <a:pt x="661" y="447"/>
                  </a:lnTo>
                  <a:lnTo>
                    <a:pt x="653" y="472"/>
                  </a:lnTo>
                  <a:lnTo>
                    <a:pt x="644" y="514"/>
                  </a:lnTo>
                  <a:lnTo>
                    <a:pt x="628" y="590"/>
                  </a:lnTo>
                  <a:lnTo>
                    <a:pt x="711" y="548"/>
                  </a:lnTo>
                  <a:lnTo>
                    <a:pt x="778" y="506"/>
                  </a:lnTo>
                  <a:lnTo>
                    <a:pt x="787" y="354"/>
                  </a:lnTo>
                  <a:lnTo>
                    <a:pt x="787" y="245"/>
                  </a:lnTo>
                  <a:lnTo>
                    <a:pt x="778" y="152"/>
                  </a:lnTo>
                  <a:lnTo>
                    <a:pt x="761" y="84"/>
                  </a:lnTo>
                  <a:lnTo>
                    <a:pt x="745" y="68"/>
                  </a:lnTo>
                  <a:lnTo>
                    <a:pt x="720" y="17"/>
                  </a:lnTo>
                  <a:lnTo>
                    <a:pt x="728" y="9"/>
                  </a:lnTo>
                  <a:lnTo>
                    <a:pt x="753" y="0"/>
                  </a:lnTo>
                  <a:lnTo>
                    <a:pt x="795" y="0"/>
                  </a:lnTo>
                  <a:lnTo>
                    <a:pt x="820" y="17"/>
                  </a:lnTo>
                  <a:lnTo>
                    <a:pt x="845" y="25"/>
                  </a:lnTo>
                  <a:lnTo>
                    <a:pt x="887" y="68"/>
                  </a:lnTo>
                  <a:lnTo>
                    <a:pt x="895" y="84"/>
                  </a:lnTo>
                  <a:lnTo>
                    <a:pt x="895" y="93"/>
                  </a:lnTo>
                  <a:lnTo>
                    <a:pt x="887" y="118"/>
                  </a:lnTo>
                  <a:lnTo>
                    <a:pt x="879" y="152"/>
                  </a:lnTo>
                  <a:lnTo>
                    <a:pt x="870" y="219"/>
                  </a:lnTo>
                  <a:lnTo>
                    <a:pt x="862" y="320"/>
                  </a:lnTo>
                  <a:lnTo>
                    <a:pt x="853" y="464"/>
                  </a:lnTo>
                  <a:lnTo>
                    <a:pt x="920" y="430"/>
                  </a:lnTo>
                  <a:lnTo>
                    <a:pt x="987" y="388"/>
                  </a:lnTo>
                  <a:lnTo>
                    <a:pt x="1029" y="354"/>
                  </a:lnTo>
                  <a:lnTo>
                    <a:pt x="1046" y="329"/>
                  </a:lnTo>
                  <a:lnTo>
                    <a:pt x="1071" y="312"/>
                  </a:lnTo>
                  <a:lnTo>
                    <a:pt x="1113" y="312"/>
                  </a:lnTo>
                  <a:lnTo>
                    <a:pt x="1163" y="320"/>
                  </a:lnTo>
                  <a:lnTo>
                    <a:pt x="1205" y="337"/>
                  </a:lnTo>
                  <a:lnTo>
                    <a:pt x="1230" y="371"/>
                  </a:lnTo>
                  <a:lnTo>
                    <a:pt x="1213" y="405"/>
                  </a:lnTo>
                  <a:lnTo>
                    <a:pt x="1188" y="447"/>
                  </a:lnTo>
                  <a:lnTo>
                    <a:pt x="1155" y="514"/>
                  </a:lnTo>
                  <a:lnTo>
                    <a:pt x="1121" y="632"/>
                  </a:lnTo>
                  <a:lnTo>
                    <a:pt x="1096" y="708"/>
                  </a:lnTo>
                  <a:lnTo>
                    <a:pt x="1063" y="767"/>
                  </a:lnTo>
                  <a:lnTo>
                    <a:pt x="1029" y="809"/>
                  </a:lnTo>
                  <a:lnTo>
                    <a:pt x="1004" y="818"/>
                  </a:lnTo>
                  <a:lnTo>
                    <a:pt x="979" y="801"/>
                  </a:lnTo>
                  <a:lnTo>
                    <a:pt x="929" y="733"/>
                  </a:lnTo>
                  <a:lnTo>
                    <a:pt x="912" y="691"/>
                  </a:lnTo>
                  <a:lnTo>
                    <a:pt x="904" y="674"/>
                  </a:lnTo>
                  <a:lnTo>
                    <a:pt x="904" y="666"/>
                  </a:lnTo>
                  <a:lnTo>
                    <a:pt x="920" y="666"/>
                  </a:lnTo>
                  <a:lnTo>
                    <a:pt x="962" y="683"/>
                  </a:lnTo>
                  <a:lnTo>
                    <a:pt x="971" y="683"/>
                  </a:lnTo>
                  <a:lnTo>
                    <a:pt x="979" y="691"/>
                  </a:lnTo>
                  <a:lnTo>
                    <a:pt x="996" y="683"/>
                  </a:lnTo>
                  <a:lnTo>
                    <a:pt x="1004" y="666"/>
                  </a:lnTo>
                  <a:lnTo>
                    <a:pt x="1071" y="464"/>
                  </a:lnTo>
                  <a:lnTo>
                    <a:pt x="1071" y="422"/>
                  </a:lnTo>
                  <a:lnTo>
                    <a:pt x="1063" y="413"/>
                  </a:lnTo>
                  <a:lnTo>
                    <a:pt x="1046" y="413"/>
                  </a:lnTo>
                  <a:lnTo>
                    <a:pt x="1037" y="422"/>
                  </a:lnTo>
                  <a:lnTo>
                    <a:pt x="853" y="523"/>
                  </a:lnTo>
                  <a:lnTo>
                    <a:pt x="845" y="674"/>
                  </a:lnTo>
                  <a:lnTo>
                    <a:pt x="837" y="784"/>
                  </a:lnTo>
                  <a:lnTo>
                    <a:pt x="828" y="851"/>
                  </a:lnTo>
                  <a:lnTo>
                    <a:pt x="803" y="893"/>
                  </a:lnTo>
                  <a:lnTo>
                    <a:pt x="795" y="902"/>
                  </a:lnTo>
                  <a:lnTo>
                    <a:pt x="778" y="885"/>
                  </a:lnTo>
                  <a:lnTo>
                    <a:pt x="770" y="851"/>
                  </a:lnTo>
                  <a:lnTo>
                    <a:pt x="770" y="801"/>
                  </a:lnTo>
                  <a:lnTo>
                    <a:pt x="778" y="691"/>
                  </a:lnTo>
                  <a:lnTo>
                    <a:pt x="778" y="573"/>
                  </a:lnTo>
                  <a:lnTo>
                    <a:pt x="695" y="624"/>
                  </a:lnTo>
                  <a:lnTo>
                    <a:pt x="628" y="658"/>
                  </a:lnTo>
                  <a:lnTo>
                    <a:pt x="628" y="742"/>
                  </a:lnTo>
                  <a:lnTo>
                    <a:pt x="636" y="885"/>
                  </a:lnTo>
                  <a:lnTo>
                    <a:pt x="669" y="1003"/>
                  </a:lnTo>
                  <a:lnTo>
                    <a:pt x="703" y="1045"/>
                  </a:lnTo>
                  <a:lnTo>
                    <a:pt x="753" y="1070"/>
                  </a:lnTo>
                  <a:lnTo>
                    <a:pt x="904" y="1087"/>
                  </a:lnTo>
                  <a:lnTo>
                    <a:pt x="962" y="1087"/>
                  </a:lnTo>
                  <a:lnTo>
                    <a:pt x="1113" y="1070"/>
                  </a:lnTo>
                  <a:lnTo>
                    <a:pt x="1188" y="1045"/>
                  </a:lnTo>
                  <a:lnTo>
                    <a:pt x="1247" y="1020"/>
                  </a:lnTo>
                  <a:lnTo>
                    <a:pt x="1297" y="952"/>
                  </a:lnTo>
                  <a:lnTo>
                    <a:pt x="1322" y="877"/>
                  </a:lnTo>
                  <a:lnTo>
                    <a:pt x="1347" y="767"/>
                  </a:lnTo>
                  <a:lnTo>
                    <a:pt x="1355" y="750"/>
                  </a:lnTo>
                  <a:lnTo>
                    <a:pt x="1355" y="742"/>
                  </a:lnTo>
                  <a:lnTo>
                    <a:pt x="1364" y="742"/>
                  </a:lnTo>
                  <a:lnTo>
                    <a:pt x="1372" y="750"/>
                  </a:lnTo>
                  <a:lnTo>
                    <a:pt x="1380" y="767"/>
                  </a:lnTo>
                  <a:lnTo>
                    <a:pt x="1380" y="784"/>
                  </a:lnTo>
                  <a:lnTo>
                    <a:pt x="1389" y="902"/>
                  </a:lnTo>
                  <a:lnTo>
                    <a:pt x="1405" y="978"/>
                  </a:lnTo>
                  <a:lnTo>
                    <a:pt x="1414" y="1028"/>
                  </a:lnTo>
                  <a:lnTo>
                    <a:pt x="1422" y="1045"/>
                  </a:lnTo>
                  <a:lnTo>
                    <a:pt x="1397" y="1087"/>
                  </a:lnTo>
                  <a:lnTo>
                    <a:pt x="1339" y="1121"/>
                  </a:lnTo>
                  <a:lnTo>
                    <a:pt x="1255" y="1146"/>
                  </a:lnTo>
                  <a:lnTo>
                    <a:pt x="1146" y="1172"/>
                  </a:lnTo>
                  <a:lnTo>
                    <a:pt x="945" y="1188"/>
                  </a:lnTo>
                  <a:lnTo>
                    <a:pt x="820" y="1180"/>
                  </a:lnTo>
                  <a:lnTo>
                    <a:pt x="720" y="1155"/>
                  </a:lnTo>
                  <a:lnTo>
                    <a:pt x="653" y="1113"/>
                  </a:lnTo>
                  <a:lnTo>
                    <a:pt x="611" y="1054"/>
                  </a:lnTo>
                  <a:lnTo>
                    <a:pt x="577" y="986"/>
                  </a:lnTo>
                  <a:lnTo>
                    <a:pt x="561" y="910"/>
                  </a:lnTo>
                  <a:lnTo>
                    <a:pt x="552" y="818"/>
                  </a:lnTo>
                  <a:lnTo>
                    <a:pt x="552" y="708"/>
                  </a:lnTo>
                  <a:lnTo>
                    <a:pt x="544" y="717"/>
                  </a:lnTo>
                  <a:lnTo>
                    <a:pt x="527" y="725"/>
                  </a:lnTo>
                  <a:lnTo>
                    <a:pt x="519" y="733"/>
                  </a:lnTo>
                  <a:lnTo>
                    <a:pt x="502" y="742"/>
                  </a:lnTo>
                  <a:lnTo>
                    <a:pt x="477" y="7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18" name="Freeform 722"/>
            <p:cNvSpPr>
              <a:spLocks noEditPoints="1"/>
            </p:cNvSpPr>
            <p:nvPr/>
          </p:nvSpPr>
          <p:spPr bwMode="auto">
            <a:xfrm>
              <a:off x="26267" y="16461"/>
              <a:ext cx="1355" cy="1357"/>
            </a:xfrm>
            <a:custGeom>
              <a:avLst/>
              <a:gdLst/>
              <a:ahLst/>
              <a:cxnLst>
                <a:cxn ang="0">
                  <a:pos x="427" y="9"/>
                </a:cxn>
                <a:cxn ang="0">
                  <a:pos x="502" y="85"/>
                </a:cxn>
                <a:cxn ang="0">
                  <a:pos x="443" y="194"/>
                </a:cxn>
                <a:cxn ang="0">
                  <a:pos x="351" y="489"/>
                </a:cxn>
                <a:cxn ang="0">
                  <a:pos x="351" y="607"/>
                </a:cxn>
                <a:cxn ang="0">
                  <a:pos x="335" y="1138"/>
                </a:cxn>
                <a:cxn ang="0">
                  <a:pos x="276" y="1281"/>
                </a:cxn>
                <a:cxn ang="0">
                  <a:pos x="226" y="1155"/>
                </a:cxn>
                <a:cxn ang="0">
                  <a:pos x="284" y="683"/>
                </a:cxn>
                <a:cxn ang="0">
                  <a:pos x="176" y="590"/>
                </a:cxn>
                <a:cxn ang="0">
                  <a:pos x="0" y="734"/>
                </a:cxn>
                <a:cxn ang="0">
                  <a:pos x="201" y="439"/>
                </a:cxn>
                <a:cxn ang="0">
                  <a:pos x="368" y="85"/>
                </a:cxn>
                <a:cxn ang="0">
                  <a:pos x="351" y="17"/>
                </a:cxn>
                <a:cxn ang="0">
                  <a:pos x="560" y="1214"/>
                </a:cxn>
                <a:cxn ang="0">
                  <a:pos x="502" y="1180"/>
                </a:cxn>
                <a:cxn ang="0">
                  <a:pos x="519" y="919"/>
                </a:cxn>
                <a:cxn ang="0">
                  <a:pos x="527" y="413"/>
                </a:cxn>
                <a:cxn ang="0">
                  <a:pos x="485" y="219"/>
                </a:cxn>
                <a:cxn ang="0">
                  <a:pos x="661" y="219"/>
                </a:cxn>
                <a:cxn ang="0">
                  <a:pos x="845" y="228"/>
                </a:cxn>
                <a:cxn ang="0">
                  <a:pos x="828" y="380"/>
                </a:cxn>
                <a:cxn ang="0">
                  <a:pos x="811" y="582"/>
                </a:cxn>
                <a:cxn ang="0">
                  <a:pos x="728" y="582"/>
                </a:cxn>
                <a:cxn ang="0">
                  <a:pos x="585" y="658"/>
                </a:cxn>
                <a:cxn ang="0">
                  <a:pos x="686" y="262"/>
                </a:cxn>
                <a:cxn ang="0">
                  <a:pos x="594" y="329"/>
                </a:cxn>
                <a:cxn ang="0">
                  <a:pos x="694" y="380"/>
                </a:cxn>
                <a:cxn ang="0">
                  <a:pos x="644" y="422"/>
                </a:cxn>
                <a:cxn ang="0">
                  <a:pos x="736" y="531"/>
                </a:cxn>
                <a:cxn ang="0">
                  <a:pos x="753" y="287"/>
                </a:cxn>
                <a:cxn ang="0">
                  <a:pos x="945" y="455"/>
                </a:cxn>
                <a:cxn ang="0">
                  <a:pos x="912" y="144"/>
                </a:cxn>
                <a:cxn ang="0">
                  <a:pos x="928" y="118"/>
                </a:cxn>
                <a:cxn ang="0">
                  <a:pos x="1129" y="118"/>
                </a:cxn>
                <a:cxn ang="0">
                  <a:pos x="1296" y="110"/>
                </a:cxn>
                <a:cxn ang="0">
                  <a:pos x="1330" y="219"/>
                </a:cxn>
                <a:cxn ang="0">
                  <a:pos x="1330" y="894"/>
                </a:cxn>
                <a:cxn ang="0">
                  <a:pos x="1347" y="1180"/>
                </a:cxn>
                <a:cxn ang="0">
                  <a:pos x="1263" y="1357"/>
                </a:cxn>
                <a:cxn ang="0">
                  <a:pos x="1062" y="1189"/>
                </a:cxn>
                <a:cxn ang="0">
                  <a:pos x="1221" y="1197"/>
                </a:cxn>
                <a:cxn ang="0">
                  <a:pos x="1246" y="666"/>
                </a:cxn>
                <a:cxn ang="0">
                  <a:pos x="1020" y="514"/>
                </a:cxn>
                <a:cxn ang="0">
                  <a:pos x="987" y="565"/>
                </a:cxn>
                <a:cxn ang="0">
                  <a:pos x="945" y="489"/>
                </a:cxn>
                <a:cxn ang="0">
                  <a:pos x="1230" y="211"/>
                </a:cxn>
                <a:cxn ang="0">
                  <a:pos x="1171" y="169"/>
                </a:cxn>
                <a:cxn ang="0">
                  <a:pos x="1054" y="295"/>
                </a:cxn>
                <a:cxn ang="0">
                  <a:pos x="1171" y="295"/>
                </a:cxn>
                <a:cxn ang="0">
                  <a:pos x="1104" y="337"/>
                </a:cxn>
                <a:cxn ang="0">
                  <a:pos x="1020" y="481"/>
                </a:cxn>
                <a:cxn ang="0">
                  <a:pos x="1230" y="455"/>
                </a:cxn>
              </a:cxnLst>
              <a:rect l="0" t="0" r="r" b="b"/>
              <a:pathLst>
                <a:path w="1355" h="1357">
                  <a:moveTo>
                    <a:pt x="351" y="17"/>
                  </a:moveTo>
                  <a:lnTo>
                    <a:pt x="368" y="0"/>
                  </a:lnTo>
                  <a:lnTo>
                    <a:pt x="401" y="0"/>
                  </a:lnTo>
                  <a:lnTo>
                    <a:pt x="427" y="9"/>
                  </a:lnTo>
                  <a:lnTo>
                    <a:pt x="452" y="26"/>
                  </a:lnTo>
                  <a:lnTo>
                    <a:pt x="468" y="42"/>
                  </a:lnTo>
                  <a:lnTo>
                    <a:pt x="493" y="59"/>
                  </a:lnTo>
                  <a:lnTo>
                    <a:pt x="502" y="85"/>
                  </a:lnTo>
                  <a:lnTo>
                    <a:pt x="510" y="101"/>
                  </a:lnTo>
                  <a:lnTo>
                    <a:pt x="502" y="127"/>
                  </a:lnTo>
                  <a:lnTo>
                    <a:pt x="468" y="160"/>
                  </a:lnTo>
                  <a:lnTo>
                    <a:pt x="443" y="194"/>
                  </a:lnTo>
                  <a:lnTo>
                    <a:pt x="410" y="253"/>
                  </a:lnTo>
                  <a:lnTo>
                    <a:pt x="368" y="321"/>
                  </a:lnTo>
                  <a:lnTo>
                    <a:pt x="301" y="430"/>
                  </a:lnTo>
                  <a:lnTo>
                    <a:pt x="351" y="489"/>
                  </a:lnTo>
                  <a:lnTo>
                    <a:pt x="360" y="498"/>
                  </a:lnTo>
                  <a:lnTo>
                    <a:pt x="360" y="531"/>
                  </a:lnTo>
                  <a:lnTo>
                    <a:pt x="351" y="557"/>
                  </a:lnTo>
                  <a:lnTo>
                    <a:pt x="351" y="607"/>
                  </a:lnTo>
                  <a:lnTo>
                    <a:pt x="343" y="675"/>
                  </a:lnTo>
                  <a:lnTo>
                    <a:pt x="343" y="784"/>
                  </a:lnTo>
                  <a:lnTo>
                    <a:pt x="335" y="927"/>
                  </a:lnTo>
                  <a:lnTo>
                    <a:pt x="335" y="1138"/>
                  </a:lnTo>
                  <a:lnTo>
                    <a:pt x="326" y="1205"/>
                  </a:lnTo>
                  <a:lnTo>
                    <a:pt x="309" y="1256"/>
                  </a:lnTo>
                  <a:lnTo>
                    <a:pt x="284" y="1281"/>
                  </a:lnTo>
                  <a:lnTo>
                    <a:pt x="276" y="1281"/>
                  </a:lnTo>
                  <a:lnTo>
                    <a:pt x="268" y="1273"/>
                  </a:lnTo>
                  <a:lnTo>
                    <a:pt x="259" y="1273"/>
                  </a:lnTo>
                  <a:lnTo>
                    <a:pt x="226" y="1189"/>
                  </a:lnTo>
                  <a:lnTo>
                    <a:pt x="226" y="1155"/>
                  </a:lnTo>
                  <a:lnTo>
                    <a:pt x="234" y="1096"/>
                  </a:lnTo>
                  <a:lnTo>
                    <a:pt x="251" y="1003"/>
                  </a:lnTo>
                  <a:lnTo>
                    <a:pt x="268" y="860"/>
                  </a:lnTo>
                  <a:lnTo>
                    <a:pt x="284" y="683"/>
                  </a:lnTo>
                  <a:lnTo>
                    <a:pt x="276" y="565"/>
                  </a:lnTo>
                  <a:lnTo>
                    <a:pt x="251" y="489"/>
                  </a:lnTo>
                  <a:lnTo>
                    <a:pt x="217" y="531"/>
                  </a:lnTo>
                  <a:lnTo>
                    <a:pt x="176" y="590"/>
                  </a:lnTo>
                  <a:lnTo>
                    <a:pt x="117" y="658"/>
                  </a:lnTo>
                  <a:lnTo>
                    <a:pt x="67" y="708"/>
                  </a:lnTo>
                  <a:lnTo>
                    <a:pt x="17" y="734"/>
                  </a:lnTo>
                  <a:lnTo>
                    <a:pt x="0" y="734"/>
                  </a:lnTo>
                  <a:lnTo>
                    <a:pt x="0" y="717"/>
                  </a:lnTo>
                  <a:lnTo>
                    <a:pt x="17" y="700"/>
                  </a:lnTo>
                  <a:lnTo>
                    <a:pt x="117" y="565"/>
                  </a:lnTo>
                  <a:lnTo>
                    <a:pt x="201" y="439"/>
                  </a:lnTo>
                  <a:lnTo>
                    <a:pt x="276" y="321"/>
                  </a:lnTo>
                  <a:lnTo>
                    <a:pt x="326" y="219"/>
                  </a:lnTo>
                  <a:lnTo>
                    <a:pt x="360" y="144"/>
                  </a:lnTo>
                  <a:lnTo>
                    <a:pt x="368" y="85"/>
                  </a:lnTo>
                  <a:lnTo>
                    <a:pt x="368" y="59"/>
                  </a:lnTo>
                  <a:lnTo>
                    <a:pt x="360" y="42"/>
                  </a:lnTo>
                  <a:lnTo>
                    <a:pt x="360" y="26"/>
                  </a:lnTo>
                  <a:lnTo>
                    <a:pt x="351" y="17"/>
                  </a:lnTo>
                  <a:close/>
                  <a:moveTo>
                    <a:pt x="585" y="995"/>
                  </a:moveTo>
                  <a:lnTo>
                    <a:pt x="585" y="1113"/>
                  </a:lnTo>
                  <a:lnTo>
                    <a:pt x="577" y="1180"/>
                  </a:lnTo>
                  <a:lnTo>
                    <a:pt x="560" y="1214"/>
                  </a:lnTo>
                  <a:lnTo>
                    <a:pt x="544" y="1222"/>
                  </a:lnTo>
                  <a:lnTo>
                    <a:pt x="527" y="1214"/>
                  </a:lnTo>
                  <a:lnTo>
                    <a:pt x="519" y="1205"/>
                  </a:lnTo>
                  <a:lnTo>
                    <a:pt x="502" y="1180"/>
                  </a:lnTo>
                  <a:lnTo>
                    <a:pt x="485" y="1130"/>
                  </a:lnTo>
                  <a:lnTo>
                    <a:pt x="485" y="1062"/>
                  </a:lnTo>
                  <a:lnTo>
                    <a:pt x="502" y="1003"/>
                  </a:lnTo>
                  <a:lnTo>
                    <a:pt x="519" y="919"/>
                  </a:lnTo>
                  <a:lnTo>
                    <a:pt x="527" y="793"/>
                  </a:lnTo>
                  <a:lnTo>
                    <a:pt x="535" y="632"/>
                  </a:lnTo>
                  <a:lnTo>
                    <a:pt x="527" y="422"/>
                  </a:lnTo>
                  <a:lnTo>
                    <a:pt x="527" y="413"/>
                  </a:lnTo>
                  <a:lnTo>
                    <a:pt x="519" y="354"/>
                  </a:lnTo>
                  <a:lnTo>
                    <a:pt x="502" y="295"/>
                  </a:lnTo>
                  <a:lnTo>
                    <a:pt x="485" y="253"/>
                  </a:lnTo>
                  <a:lnTo>
                    <a:pt x="485" y="219"/>
                  </a:lnTo>
                  <a:lnTo>
                    <a:pt x="510" y="219"/>
                  </a:lnTo>
                  <a:lnTo>
                    <a:pt x="560" y="236"/>
                  </a:lnTo>
                  <a:lnTo>
                    <a:pt x="577" y="253"/>
                  </a:lnTo>
                  <a:lnTo>
                    <a:pt x="661" y="219"/>
                  </a:lnTo>
                  <a:lnTo>
                    <a:pt x="719" y="194"/>
                  </a:lnTo>
                  <a:lnTo>
                    <a:pt x="753" y="186"/>
                  </a:lnTo>
                  <a:lnTo>
                    <a:pt x="795" y="194"/>
                  </a:lnTo>
                  <a:lnTo>
                    <a:pt x="845" y="228"/>
                  </a:lnTo>
                  <a:lnTo>
                    <a:pt x="861" y="245"/>
                  </a:lnTo>
                  <a:lnTo>
                    <a:pt x="845" y="278"/>
                  </a:lnTo>
                  <a:lnTo>
                    <a:pt x="836" y="312"/>
                  </a:lnTo>
                  <a:lnTo>
                    <a:pt x="828" y="380"/>
                  </a:lnTo>
                  <a:lnTo>
                    <a:pt x="820" y="481"/>
                  </a:lnTo>
                  <a:lnTo>
                    <a:pt x="820" y="531"/>
                  </a:lnTo>
                  <a:lnTo>
                    <a:pt x="811" y="557"/>
                  </a:lnTo>
                  <a:lnTo>
                    <a:pt x="811" y="582"/>
                  </a:lnTo>
                  <a:lnTo>
                    <a:pt x="803" y="599"/>
                  </a:lnTo>
                  <a:lnTo>
                    <a:pt x="769" y="616"/>
                  </a:lnTo>
                  <a:lnTo>
                    <a:pt x="761" y="616"/>
                  </a:lnTo>
                  <a:lnTo>
                    <a:pt x="728" y="582"/>
                  </a:lnTo>
                  <a:lnTo>
                    <a:pt x="661" y="590"/>
                  </a:lnTo>
                  <a:lnTo>
                    <a:pt x="594" y="607"/>
                  </a:lnTo>
                  <a:lnTo>
                    <a:pt x="594" y="616"/>
                  </a:lnTo>
                  <a:lnTo>
                    <a:pt x="585" y="658"/>
                  </a:lnTo>
                  <a:lnTo>
                    <a:pt x="585" y="995"/>
                  </a:lnTo>
                  <a:close/>
                  <a:moveTo>
                    <a:pt x="728" y="253"/>
                  </a:moveTo>
                  <a:lnTo>
                    <a:pt x="711" y="253"/>
                  </a:lnTo>
                  <a:lnTo>
                    <a:pt x="686" y="262"/>
                  </a:lnTo>
                  <a:lnTo>
                    <a:pt x="644" y="270"/>
                  </a:lnTo>
                  <a:lnTo>
                    <a:pt x="602" y="287"/>
                  </a:lnTo>
                  <a:lnTo>
                    <a:pt x="602" y="321"/>
                  </a:lnTo>
                  <a:lnTo>
                    <a:pt x="594" y="329"/>
                  </a:lnTo>
                  <a:lnTo>
                    <a:pt x="594" y="396"/>
                  </a:lnTo>
                  <a:lnTo>
                    <a:pt x="619" y="388"/>
                  </a:lnTo>
                  <a:lnTo>
                    <a:pt x="636" y="380"/>
                  </a:lnTo>
                  <a:lnTo>
                    <a:pt x="694" y="380"/>
                  </a:lnTo>
                  <a:lnTo>
                    <a:pt x="711" y="396"/>
                  </a:lnTo>
                  <a:lnTo>
                    <a:pt x="711" y="405"/>
                  </a:lnTo>
                  <a:lnTo>
                    <a:pt x="694" y="413"/>
                  </a:lnTo>
                  <a:lnTo>
                    <a:pt x="644" y="422"/>
                  </a:lnTo>
                  <a:lnTo>
                    <a:pt x="594" y="439"/>
                  </a:lnTo>
                  <a:lnTo>
                    <a:pt x="594" y="573"/>
                  </a:lnTo>
                  <a:lnTo>
                    <a:pt x="686" y="548"/>
                  </a:lnTo>
                  <a:lnTo>
                    <a:pt x="736" y="531"/>
                  </a:lnTo>
                  <a:lnTo>
                    <a:pt x="744" y="531"/>
                  </a:lnTo>
                  <a:lnTo>
                    <a:pt x="744" y="430"/>
                  </a:lnTo>
                  <a:lnTo>
                    <a:pt x="753" y="304"/>
                  </a:lnTo>
                  <a:lnTo>
                    <a:pt x="753" y="287"/>
                  </a:lnTo>
                  <a:lnTo>
                    <a:pt x="744" y="262"/>
                  </a:lnTo>
                  <a:lnTo>
                    <a:pt x="736" y="253"/>
                  </a:lnTo>
                  <a:lnTo>
                    <a:pt x="728" y="253"/>
                  </a:lnTo>
                  <a:close/>
                  <a:moveTo>
                    <a:pt x="945" y="455"/>
                  </a:moveTo>
                  <a:lnTo>
                    <a:pt x="945" y="278"/>
                  </a:lnTo>
                  <a:lnTo>
                    <a:pt x="928" y="211"/>
                  </a:lnTo>
                  <a:lnTo>
                    <a:pt x="920" y="169"/>
                  </a:lnTo>
                  <a:lnTo>
                    <a:pt x="912" y="144"/>
                  </a:lnTo>
                  <a:lnTo>
                    <a:pt x="903" y="127"/>
                  </a:lnTo>
                  <a:lnTo>
                    <a:pt x="912" y="127"/>
                  </a:lnTo>
                  <a:lnTo>
                    <a:pt x="920" y="118"/>
                  </a:lnTo>
                  <a:lnTo>
                    <a:pt x="928" y="118"/>
                  </a:lnTo>
                  <a:lnTo>
                    <a:pt x="962" y="135"/>
                  </a:lnTo>
                  <a:lnTo>
                    <a:pt x="979" y="152"/>
                  </a:lnTo>
                  <a:lnTo>
                    <a:pt x="1071" y="135"/>
                  </a:lnTo>
                  <a:lnTo>
                    <a:pt x="1129" y="118"/>
                  </a:lnTo>
                  <a:lnTo>
                    <a:pt x="1196" y="85"/>
                  </a:lnTo>
                  <a:lnTo>
                    <a:pt x="1213" y="85"/>
                  </a:lnTo>
                  <a:lnTo>
                    <a:pt x="1255" y="93"/>
                  </a:lnTo>
                  <a:lnTo>
                    <a:pt x="1296" y="110"/>
                  </a:lnTo>
                  <a:lnTo>
                    <a:pt x="1338" y="135"/>
                  </a:lnTo>
                  <a:lnTo>
                    <a:pt x="1355" y="160"/>
                  </a:lnTo>
                  <a:lnTo>
                    <a:pt x="1338" y="194"/>
                  </a:lnTo>
                  <a:lnTo>
                    <a:pt x="1330" y="219"/>
                  </a:lnTo>
                  <a:lnTo>
                    <a:pt x="1322" y="262"/>
                  </a:lnTo>
                  <a:lnTo>
                    <a:pt x="1322" y="573"/>
                  </a:lnTo>
                  <a:lnTo>
                    <a:pt x="1330" y="750"/>
                  </a:lnTo>
                  <a:lnTo>
                    <a:pt x="1330" y="894"/>
                  </a:lnTo>
                  <a:lnTo>
                    <a:pt x="1338" y="1003"/>
                  </a:lnTo>
                  <a:lnTo>
                    <a:pt x="1338" y="1130"/>
                  </a:lnTo>
                  <a:lnTo>
                    <a:pt x="1347" y="1163"/>
                  </a:lnTo>
                  <a:lnTo>
                    <a:pt x="1347" y="1180"/>
                  </a:lnTo>
                  <a:lnTo>
                    <a:pt x="1338" y="1239"/>
                  </a:lnTo>
                  <a:lnTo>
                    <a:pt x="1313" y="1298"/>
                  </a:lnTo>
                  <a:lnTo>
                    <a:pt x="1288" y="1340"/>
                  </a:lnTo>
                  <a:lnTo>
                    <a:pt x="1263" y="1357"/>
                  </a:lnTo>
                  <a:lnTo>
                    <a:pt x="1246" y="1357"/>
                  </a:lnTo>
                  <a:lnTo>
                    <a:pt x="1221" y="1340"/>
                  </a:lnTo>
                  <a:lnTo>
                    <a:pt x="1138" y="1256"/>
                  </a:lnTo>
                  <a:lnTo>
                    <a:pt x="1062" y="1189"/>
                  </a:lnTo>
                  <a:lnTo>
                    <a:pt x="1071" y="1180"/>
                  </a:lnTo>
                  <a:lnTo>
                    <a:pt x="1104" y="1189"/>
                  </a:lnTo>
                  <a:lnTo>
                    <a:pt x="1154" y="1197"/>
                  </a:lnTo>
                  <a:lnTo>
                    <a:pt x="1221" y="1197"/>
                  </a:lnTo>
                  <a:lnTo>
                    <a:pt x="1238" y="1130"/>
                  </a:lnTo>
                  <a:lnTo>
                    <a:pt x="1238" y="1003"/>
                  </a:lnTo>
                  <a:lnTo>
                    <a:pt x="1246" y="818"/>
                  </a:lnTo>
                  <a:lnTo>
                    <a:pt x="1246" y="666"/>
                  </a:lnTo>
                  <a:lnTo>
                    <a:pt x="1238" y="498"/>
                  </a:lnTo>
                  <a:lnTo>
                    <a:pt x="1146" y="506"/>
                  </a:lnTo>
                  <a:lnTo>
                    <a:pt x="1037" y="514"/>
                  </a:lnTo>
                  <a:lnTo>
                    <a:pt x="1020" y="514"/>
                  </a:lnTo>
                  <a:lnTo>
                    <a:pt x="1020" y="531"/>
                  </a:lnTo>
                  <a:lnTo>
                    <a:pt x="1012" y="557"/>
                  </a:lnTo>
                  <a:lnTo>
                    <a:pt x="1004" y="565"/>
                  </a:lnTo>
                  <a:lnTo>
                    <a:pt x="987" y="565"/>
                  </a:lnTo>
                  <a:lnTo>
                    <a:pt x="979" y="557"/>
                  </a:lnTo>
                  <a:lnTo>
                    <a:pt x="970" y="540"/>
                  </a:lnTo>
                  <a:lnTo>
                    <a:pt x="953" y="523"/>
                  </a:lnTo>
                  <a:lnTo>
                    <a:pt x="945" y="489"/>
                  </a:lnTo>
                  <a:lnTo>
                    <a:pt x="945" y="455"/>
                  </a:lnTo>
                  <a:close/>
                  <a:moveTo>
                    <a:pt x="1238" y="455"/>
                  </a:moveTo>
                  <a:lnTo>
                    <a:pt x="1238" y="236"/>
                  </a:lnTo>
                  <a:lnTo>
                    <a:pt x="1230" y="211"/>
                  </a:lnTo>
                  <a:lnTo>
                    <a:pt x="1230" y="194"/>
                  </a:lnTo>
                  <a:lnTo>
                    <a:pt x="1204" y="169"/>
                  </a:lnTo>
                  <a:lnTo>
                    <a:pt x="1188" y="160"/>
                  </a:lnTo>
                  <a:lnTo>
                    <a:pt x="1171" y="169"/>
                  </a:lnTo>
                  <a:lnTo>
                    <a:pt x="1071" y="186"/>
                  </a:lnTo>
                  <a:lnTo>
                    <a:pt x="1012" y="203"/>
                  </a:lnTo>
                  <a:lnTo>
                    <a:pt x="1012" y="321"/>
                  </a:lnTo>
                  <a:lnTo>
                    <a:pt x="1054" y="295"/>
                  </a:lnTo>
                  <a:lnTo>
                    <a:pt x="1087" y="287"/>
                  </a:lnTo>
                  <a:lnTo>
                    <a:pt x="1129" y="278"/>
                  </a:lnTo>
                  <a:lnTo>
                    <a:pt x="1146" y="287"/>
                  </a:lnTo>
                  <a:lnTo>
                    <a:pt x="1171" y="295"/>
                  </a:lnTo>
                  <a:lnTo>
                    <a:pt x="1188" y="304"/>
                  </a:lnTo>
                  <a:lnTo>
                    <a:pt x="1188" y="321"/>
                  </a:lnTo>
                  <a:lnTo>
                    <a:pt x="1154" y="329"/>
                  </a:lnTo>
                  <a:lnTo>
                    <a:pt x="1104" y="337"/>
                  </a:lnTo>
                  <a:lnTo>
                    <a:pt x="1029" y="354"/>
                  </a:lnTo>
                  <a:lnTo>
                    <a:pt x="1012" y="354"/>
                  </a:lnTo>
                  <a:lnTo>
                    <a:pt x="1012" y="439"/>
                  </a:lnTo>
                  <a:lnTo>
                    <a:pt x="1020" y="481"/>
                  </a:lnTo>
                  <a:lnTo>
                    <a:pt x="1104" y="464"/>
                  </a:lnTo>
                  <a:lnTo>
                    <a:pt x="1171" y="447"/>
                  </a:lnTo>
                  <a:lnTo>
                    <a:pt x="1221" y="447"/>
                  </a:lnTo>
                  <a:lnTo>
                    <a:pt x="1230" y="455"/>
                  </a:lnTo>
                  <a:lnTo>
                    <a:pt x="1238" y="4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19" name="Freeform 723"/>
            <p:cNvSpPr>
              <a:spLocks noEditPoints="1"/>
            </p:cNvSpPr>
            <p:nvPr/>
          </p:nvSpPr>
          <p:spPr bwMode="auto">
            <a:xfrm>
              <a:off x="731" y="18358"/>
              <a:ext cx="1196" cy="1373"/>
            </a:xfrm>
            <a:custGeom>
              <a:avLst/>
              <a:gdLst/>
              <a:ahLst/>
              <a:cxnLst>
                <a:cxn ang="0">
                  <a:pos x="17" y="539"/>
                </a:cxn>
                <a:cxn ang="0">
                  <a:pos x="8" y="480"/>
                </a:cxn>
                <a:cxn ang="0">
                  <a:pos x="209" y="227"/>
                </a:cxn>
                <a:cxn ang="0">
                  <a:pos x="209" y="101"/>
                </a:cxn>
                <a:cxn ang="0">
                  <a:pos x="284" y="101"/>
                </a:cxn>
                <a:cxn ang="0">
                  <a:pos x="368" y="134"/>
                </a:cxn>
                <a:cxn ang="0">
                  <a:pos x="318" y="235"/>
                </a:cxn>
                <a:cxn ang="0">
                  <a:pos x="226" y="480"/>
                </a:cxn>
                <a:cxn ang="0">
                  <a:pos x="376" y="429"/>
                </a:cxn>
                <a:cxn ang="0">
                  <a:pos x="477" y="539"/>
                </a:cxn>
                <a:cxn ang="0">
                  <a:pos x="435" y="1002"/>
                </a:cxn>
                <a:cxn ang="0">
                  <a:pos x="360" y="1154"/>
                </a:cxn>
                <a:cxn ang="0">
                  <a:pos x="150" y="1061"/>
                </a:cxn>
                <a:cxn ang="0">
                  <a:pos x="100" y="1120"/>
                </a:cxn>
                <a:cxn ang="0">
                  <a:pos x="33" y="1061"/>
                </a:cxn>
                <a:cxn ang="0">
                  <a:pos x="50" y="859"/>
                </a:cxn>
                <a:cxn ang="0">
                  <a:pos x="142" y="556"/>
                </a:cxn>
                <a:cxn ang="0">
                  <a:pos x="150" y="733"/>
                </a:cxn>
                <a:cxn ang="0">
                  <a:pos x="293" y="716"/>
                </a:cxn>
                <a:cxn ang="0">
                  <a:pos x="309" y="750"/>
                </a:cxn>
                <a:cxn ang="0">
                  <a:pos x="125" y="1019"/>
                </a:cxn>
                <a:cxn ang="0">
                  <a:pos x="301" y="994"/>
                </a:cxn>
                <a:cxn ang="0">
                  <a:pos x="343" y="969"/>
                </a:cxn>
                <a:cxn ang="0">
                  <a:pos x="360" y="564"/>
                </a:cxn>
                <a:cxn ang="0">
                  <a:pos x="334" y="514"/>
                </a:cxn>
                <a:cxn ang="0">
                  <a:pos x="753" y="8"/>
                </a:cxn>
                <a:cxn ang="0">
                  <a:pos x="903" y="59"/>
                </a:cxn>
                <a:cxn ang="0">
                  <a:pos x="895" y="143"/>
                </a:cxn>
                <a:cxn ang="0">
                  <a:pos x="845" y="235"/>
                </a:cxn>
                <a:cxn ang="0">
                  <a:pos x="861" y="429"/>
                </a:cxn>
                <a:cxn ang="0">
                  <a:pos x="987" y="396"/>
                </a:cxn>
                <a:cxn ang="0">
                  <a:pos x="1179" y="455"/>
                </a:cxn>
                <a:cxn ang="0">
                  <a:pos x="1171" y="514"/>
                </a:cxn>
                <a:cxn ang="0">
                  <a:pos x="1129" y="817"/>
                </a:cxn>
                <a:cxn ang="0">
                  <a:pos x="995" y="1306"/>
                </a:cxn>
                <a:cxn ang="0">
                  <a:pos x="853" y="1339"/>
                </a:cxn>
                <a:cxn ang="0">
                  <a:pos x="728" y="1171"/>
                </a:cxn>
                <a:cxn ang="0">
                  <a:pos x="895" y="1213"/>
                </a:cxn>
                <a:cxn ang="0">
                  <a:pos x="1020" y="834"/>
                </a:cxn>
                <a:cxn ang="0">
                  <a:pos x="1004" y="488"/>
                </a:cxn>
                <a:cxn ang="0">
                  <a:pos x="828" y="497"/>
                </a:cxn>
                <a:cxn ang="0">
                  <a:pos x="677" y="497"/>
                </a:cxn>
                <a:cxn ang="0">
                  <a:pos x="510" y="657"/>
                </a:cxn>
                <a:cxn ang="0">
                  <a:pos x="594" y="514"/>
                </a:cxn>
                <a:cxn ang="0">
                  <a:pos x="761" y="168"/>
                </a:cxn>
                <a:cxn ang="0">
                  <a:pos x="761" y="42"/>
                </a:cxn>
                <a:cxn ang="0">
                  <a:pos x="736" y="927"/>
                </a:cxn>
                <a:cxn ang="0">
                  <a:pos x="619" y="792"/>
                </a:cxn>
                <a:cxn ang="0">
                  <a:pos x="627" y="724"/>
                </a:cxn>
                <a:cxn ang="0">
                  <a:pos x="795" y="876"/>
                </a:cxn>
                <a:cxn ang="0">
                  <a:pos x="761" y="927"/>
                </a:cxn>
              </a:cxnLst>
              <a:rect l="0" t="0" r="r" b="b"/>
              <a:pathLst>
                <a:path w="1196" h="1373">
                  <a:moveTo>
                    <a:pt x="58" y="766"/>
                  </a:moveTo>
                  <a:lnTo>
                    <a:pt x="50" y="665"/>
                  </a:lnTo>
                  <a:lnTo>
                    <a:pt x="33" y="589"/>
                  </a:lnTo>
                  <a:lnTo>
                    <a:pt x="17" y="539"/>
                  </a:lnTo>
                  <a:lnTo>
                    <a:pt x="8" y="505"/>
                  </a:lnTo>
                  <a:lnTo>
                    <a:pt x="0" y="497"/>
                  </a:lnTo>
                  <a:lnTo>
                    <a:pt x="0" y="488"/>
                  </a:lnTo>
                  <a:lnTo>
                    <a:pt x="8" y="480"/>
                  </a:lnTo>
                  <a:lnTo>
                    <a:pt x="42" y="480"/>
                  </a:lnTo>
                  <a:lnTo>
                    <a:pt x="92" y="505"/>
                  </a:lnTo>
                  <a:lnTo>
                    <a:pt x="167" y="337"/>
                  </a:lnTo>
                  <a:lnTo>
                    <a:pt x="209" y="227"/>
                  </a:lnTo>
                  <a:lnTo>
                    <a:pt x="217" y="160"/>
                  </a:lnTo>
                  <a:lnTo>
                    <a:pt x="217" y="126"/>
                  </a:lnTo>
                  <a:lnTo>
                    <a:pt x="209" y="118"/>
                  </a:lnTo>
                  <a:lnTo>
                    <a:pt x="209" y="101"/>
                  </a:lnTo>
                  <a:lnTo>
                    <a:pt x="217" y="101"/>
                  </a:lnTo>
                  <a:lnTo>
                    <a:pt x="234" y="92"/>
                  </a:lnTo>
                  <a:lnTo>
                    <a:pt x="259" y="92"/>
                  </a:lnTo>
                  <a:lnTo>
                    <a:pt x="284" y="101"/>
                  </a:lnTo>
                  <a:lnTo>
                    <a:pt x="309" y="101"/>
                  </a:lnTo>
                  <a:lnTo>
                    <a:pt x="334" y="109"/>
                  </a:lnTo>
                  <a:lnTo>
                    <a:pt x="351" y="118"/>
                  </a:lnTo>
                  <a:lnTo>
                    <a:pt x="368" y="134"/>
                  </a:lnTo>
                  <a:lnTo>
                    <a:pt x="376" y="151"/>
                  </a:lnTo>
                  <a:lnTo>
                    <a:pt x="368" y="168"/>
                  </a:lnTo>
                  <a:lnTo>
                    <a:pt x="343" y="193"/>
                  </a:lnTo>
                  <a:lnTo>
                    <a:pt x="318" y="235"/>
                  </a:lnTo>
                  <a:lnTo>
                    <a:pt x="268" y="294"/>
                  </a:lnTo>
                  <a:lnTo>
                    <a:pt x="201" y="387"/>
                  </a:lnTo>
                  <a:lnTo>
                    <a:pt x="117" y="505"/>
                  </a:lnTo>
                  <a:lnTo>
                    <a:pt x="226" y="480"/>
                  </a:lnTo>
                  <a:lnTo>
                    <a:pt x="293" y="455"/>
                  </a:lnTo>
                  <a:lnTo>
                    <a:pt x="334" y="438"/>
                  </a:lnTo>
                  <a:lnTo>
                    <a:pt x="368" y="429"/>
                  </a:lnTo>
                  <a:lnTo>
                    <a:pt x="376" y="429"/>
                  </a:lnTo>
                  <a:lnTo>
                    <a:pt x="460" y="471"/>
                  </a:lnTo>
                  <a:lnTo>
                    <a:pt x="485" y="488"/>
                  </a:lnTo>
                  <a:lnTo>
                    <a:pt x="493" y="514"/>
                  </a:lnTo>
                  <a:lnTo>
                    <a:pt x="477" y="539"/>
                  </a:lnTo>
                  <a:lnTo>
                    <a:pt x="460" y="573"/>
                  </a:lnTo>
                  <a:lnTo>
                    <a:pt x="443" y="640"/>
                  </a:lnTo>
                  <a:lnTo>
                    <a:pt x="443" y="876"/>
                  </a:lnTo>
                  <a:lnTo>
                    <a:pt x="435" y="1002"/>
                  </a:lnTo>
                  <a:lnTo>
                    <a:pt x="401" y="1112"/>
                  </a:lnTo>
                  <a:lnTo>
                    <a:pt x="385" y="1146"/>
                  </a:lnTo>
                  <a:lnTo>
                    <a:pt x="376" y="1154"/>
                  </a:lnTo>
                  <a:lnTo>
                    <a:pt x="360" y="1154"/>
                  </a:lnTo>
                  <a:lnTo>
                    <a:pt x="343" y="1137"/>
                  </a:lnTo>
                  <a:lnTo>
                    <a:pt x="293" y="1045"/>
                  </a:lnTo>
                  <a:lnTo>
                    <a:pt x="201" y="1053"/>
                  </a:lnTo>
                  <a:lnTo>
                    <a:pt x="150" y="1061"/>
                  </a:lnTo>
                  <a:lnTo>
                    <a:pt x="134" y="1070"/>
                  </a:lnTo>
                  <a:lnTo>
                    <a:pt x="117" y="1070"/>
                  </a:lnTo>
                  <a:lnTo>
                    <a:pt x="109" y="1104"/>
                  </a:lnTo>
                  <a:lnTo>
                    <a:pt x="100" y="1120"/>
                  </a:lnTo>
                  <a:lnTo>
                    <a:pt x="84" y="1129"/>
                  </a:lnTo>
                  <a:lnTo>
                    <a:pt x="75" y="1129"/>
                  </a:lnTo>
                  <a:lnTo>
                    <a:pt x="58" y="1112"/>
                  </a:lnTo>
                  <a:lnTo>
                    <a:pt x="33" y="1061"/>
                  </a:lnTo>
                  <a:lnTo>
                    <a:pt x="33" y="994"/>
                  </a:lnTo>
                  <a:lnTo>
                    <a:pt x="42" y="960"/>
                  </a:lnTo>
                  <a:lnTo>
                    <a:pt x="50" y="918"/>
                  </a:lnTo>
                  <a:lnTo>
                    <a:pt x="50" y="859"/>
                  </a:lnTo>
                  <a:lnTo>
                    <a:pt x="58" y="766"/>
                  </a:lnTo>
                  <a:close/>
                  <a:moveTo>
                    <a:pt x="318" y="505"/>
                  </a:moveTo>
                  <a:lnTo>
                    <a:pt x="209" y="539"/>
                  </a:lnTo>
                  <a:lnTo>
                    <a:pt x="142" y="556"/>
                  </a:lnTo>
                  <a:lnTo>
                    <a:pt x="117" y="564"/>
                  </a:lnTo>
                  <a:lnTo>
                    <a:pt x="117" y="741"/>
                  </a:lnTo>
                  <a:lnTo>
                    <a:pt x="134" y="733"/>
                  </a:lnTo>
                  <a:lnTo>
                    <a:pt x="150" y="733"/>
                  </a:lnTo>
                  <a:lnTo>
                    <a:pt x="192" y="716"/>
                  </a:lnTo>
                  <a:lnTo>
                    <a:pt x="226" y="707"/>
                  </a:lnTo>
                  <a:lnTo>
                    <a:pt x="276" y="707"/>
                  </a:lnTo>
                  <a:lnTo>
                    <a:pt x="293" y="716"/>
                  </a:lnTo>
                  <a:lnTo>
                    <a:pt x="301" y="724"/>
                  </a:lnTo>
                  <a:lnTo>
                    <a:pt x="318" y="733"/>
                  </a:lnTo>
                  <a:lnTo>
                    <a:pt x="318" y="741"/>
                  </a:lnTo>
                  <a:lnTo>
                    <a:pt x="309" y="750"/>
                  </a:lnTo>
                  <a:lnTo>
                    <a:pt x="125" y="783"/>
                  </a:lnTo>
                  <a:lnTo>
                    <a:pt x="117" y="783"/>
                  </a:lnTo>
                  <a:lnTo>
                    <a:pt x="125" y="783"/>
                  </a:lnTo>
                  <a:lnTo>
                    <a:pt x="125" y="1019"/>
                  </a:lnTo>
                  <a:lnTo>
                    <a:pt x="192" y="1002"/>
                  </a:lnTo>
                  <a:lnTo>
                    <a:pt x="242" y="986"/>
                  </a:lnTo>
                  <a:lnTo>
                    <a:pt x="284" y="986"/>
                  </a:lnTo>
                  <a:lnTo>
                    <a:pt x="301" y="994"/>
                  </a:lnTo>
                  <a:lnTo>
                    <a:pt x="309" y="994"/>
                  </a:lnTo>
                  <a:lnTo>
                    <a:pt x="326" y="1002"/>
                  </a:lnTo>
                  <a:lnTo>
                    <a:pt x="334" y="1002"/>
                  </a:lnTo>
                  <a:lnTo>
                    <a:pt x="343" y="969"/>
                  </a:lnTo>
                  <a:lnTo>
                    <a:pt x="360" y="893"/>
                  </a:lnTo>
                  <a:lnTo>
                    <a:pt x="368" y="792"/>
                  </a:lnTo>
                  <a:lnTo>
                    <a:pt x="368" y="623"/>
                  </a:lnTo>
                  <a:lnTo>
                    <a:pt x="360" y="564"/>
                  </a:lnTo>
                  <a:lnTo>
                    <a:pt x="360" y="539"/>
                  </a:lnTo>
                  <a:lnTo>
                    <a:pt x="351" y="522"/>
                  </a:lnTo>
                  <a:lnTo>
                    <a:pt x="351" y="514"/>
                  </a:lnTo>
                  <a:lnTo>
                    <a:pt x="334" y="514"/>
                  </a:lnTo>
                  <a:lnTo>
                    <a:pt x="326" y="505"/>
                  </a:lnTo>
                  <a:lnTo>
                    <a:pt x="318" y="505"/>
                  </a:lnTo>
                  <a:close/>
                  <a:moveTo>
                    <a:pt x="753" y="16"/>
                  </a:moveTo>
                  <a:lnTo>
                    <a:pt x="753" y="8"/>
                  </a:lnTo>
                  <a:lnTo>
                    <a:pt x="761" y="0"/>
                  </a:lnTo>
                  <a:lnTo>
                    <a:pt x="803" y="0"/>
                  </a:lnTo>
                  <a:lnTo>
                    <a:pt x="828" y="8"/>
                  </a:lnTo>
                  <a:lnTo>
                    <a:pt x="903" y="59"/>
                  </a:lnTo>
                  <a:lnTo>
                    <a:pt x="912" y="75"/>
                  </a:lnTo>
                  <a:lnTo>
                    <a:pt x="920" y="101"/>
                  </a:lnTo>
                  <a:lnTo>
                    <a:pt x="912" y="118"/>
                  </a:lnTo>
                  <a:lnTo>
                    <a:pt x="895" y="143"/>
                  </a:lnTo>
                  <a:lnTo>
                    <a:pt x="887" y="160"/>
                  </a:lnTo>
                  <a:lnTo>
                    <a:pt x="870" y="176"/>
                  </a:lnTo>
                  <a:lnTo>
                    <a:pt x="861" y="202"/>
                  </a:lnTo>
                  <a:lnTo>
                    <a:pt x="845" y="235"/>
                  </a:lnTo>
                  <a:lnTo>
                    <a:pt x="811" y="294"/>
                  </a:lnTo>
                  <a:lnTo>
                    <a:pt x="694" y="471"/>
                  </a:lnTo>
                  <a:lnTo>
                    <a:pt x="803" y="446"/>
                  </a:lnTo>
                  <a:lnTo>
                    <a:pt x="861" y="429"/>
                  </a:lnTo>
                  <a:lnTo>
                    <a:pt x="895" y="421"/>
                  </a:lnTo>
                  <a:lnTo>
                    <a:pt x="912" y="421"/>
                  </a:lnTo>
                  <a:lnTo>
                    <a:pt x="953" y="404"/>
                  </a:lnTo>
                  <a:lnTo>
                    <a:pt x="987" y="396"/>
                  </a:lnTo>
                  <a:lnTo>
                    <a:pt x="1037" y="396"/>
                  </a:lnTo>
                  <a:lnTo>
                    <a:pt x="1079" y="404"/>
                  </a:lnTo>
                  <a:lnTo>
                    <a:pt x="1137" y="429"/>
                  </a:lnTo>
                  <a:lnTo>
                    <a:pt x="1179" y="455"/>
                  </a:lnTo>
                  <a:lnTo>
                    <a:pt x="1196" y="480"/>
                  </a:lnTo>
                  <a:lnTo>
                    <a:pt x="1196" y="488"/>
                  </a:lnTo>
                  <a:lnTo>
                    <a:pt x="1188" y="505"/>
                  </a:lnTo>
                  <a:lnTo>
                    <a:pt x="1171" y="514"/>
                  </a:lnTo>
                  <a:lnTo>
                    <a:pt x="1163" y="530"/>
                  </a:lnTo>
                  <a:lnTo>
                    <a:pt x="1146" y="581"/>
                  </a:lnTo>
                  <a:lnTo>
                    <a:pt x="1146" y="606"/>
                  </a:lnTo>
                  <a:lnTo>
                    <a:pt x="1129" y="817"/>
                  </a:lnTo>
                  <a:lnTo>
                    <a:pt x="1104" y="994"/>
                  </a:lnTo>
                  <a:lnTo>
                    <a:pt x="1079" y="1129"/>
                  </a:lnTo>
                  <a:lnTo>
                    <a:pt x="1045" y="1222"/>
                  </a:lnTo>
                  <a:lnTo>
                    <a:pt x="995" y="1306"/>
                  </a:lnTo>
                  <a:lnTo>
                    <a:pt x="953" y="1356"/>
                  </a:lnTo>
                  <a:lnTo>
                    <a:pt x="895" y="1373"/>
                  </a:lnTo>
                  <a:lnTo>
                    <a:pt x="887" y="1373"/>
                  </a:lnTo>
                  <a:lnTo>
                    <a:pt x="853" y="1339"/>
                  </a:lnTo>
                  <a:lnTo>
                    <a:pt x="811" y="1272"/>
                  </a:lnTo>
                  <a:lnTo>
                    <a:pt x="769" y="1222"/>
                  </a:lnTo>
                  <a:lnTo>
                    <a:pt x="736" y="1188"/>
                  </a:lnTo>
                  <a:lnTo>
                    <a:pt x="728" y="1171"/>
                  </a:lnTo>
                  <a:lnTo>
                    <a:pt x="744" y="1171"/>
                  </a:lnTo>
                  <a:lnTo>
                    <a:pt x="769" y="1179"/>
                  </a:lnTo>
                  <a:lnTo>
                    <a:pt x="811" y="1196"/>
                  </a:lnTo>
                  <a:lnTo>
                    <a:pt x="895" y="1213"/>
                  </a:lnTo>
                  <a:lnTo>
                    <a:pt x="937" y="1188"/>
                  </a:lnTo>
                  <a:lnTo>
                    <a:pt x="970" y="1104"/>
                  </a:lnTo>
                  <a:lnTo>
                    <a:pt x="1004" y="986"/>
                  </a:lnTo>
                  <a:lnTo>
                    <a:pt x="1020" y="834"/>
                  </a:lnTo>
                  <a:lnTo>
                    <a:pt x="1029" y="657"/>
                  </a:lnTo>
                  <a:lnTo>
                    <a:pt x="1029" y="564"/>
                  </a:lnTo>
                  <a:lnTo>
                    <a:pt x="1020" y="505"/>
                  </a:lnTo>
                  <a:lnTo>
                    <a:pt x="1004" y="488"/>
                  </a:lnTo>
                  <a:lnTo>
                    <a:pt x="979" y="480"/>
                  </a:lnTo>
                  <a:lnTo>
                    <a:pt x="945" y="480"/>
                  </a:lnTo>
                  <a:lnTo>
                    <a:pt x="895" y="488"/>
                  </a:lnTo>
                  <a:lnTo>
                    <a:pt x="828" y="497"/>
                  </a:lnTo>
                  <a:lnTo>
                    <a:pt x="769" y="505"/>
                  </a:lnTo>
                  <a:lnTo>
                    <a:pt x="736" y="514"/>
                  </a:lnTo>
                  <a:lnTo>
                    <a:pt x="703" y="505"/>
                  </a:lnTo>
                  <a:lnTo>
                    <a:pt x="677" y="497"/>
                  </a:lnTo>
                  <a:lnTo>
                    <a:pt x="611" y="581"/>
                  </a:lnTo>
                  <a:lnTo>
                    <a:pt x="560" y="632"/>
                  </a:lnTo>
                  <a:lnTo>
                    <a:pt x="527" y="657"/>
                  </a:lnTo>
                  <a:lnTo>
                    <a:pt x="510" y="657"/>
                  </a:lnTo>
                  <a:lnTo>
                    <a:pt x="510" y="648"/>
                  </a:lnTo>
                  <a:lnTo>
                    <a:pt x="518" y="623"/>
                  </a:lnTo>
                  <a:lnTo>
                    <a:pt x="552" y="581"/>
                  </a:lnTo>
                  <a:lnTo>
                    <a:pt x="594" y="514"/>
                  </a:lnTo>
                  <a:lnTo>
                    <a:pt x="636" y="429"/>
                  </a:lnTo>
                  <a:lnTo>
                    <a:pt x="686" y="337"/>
                  </a:lnTo>
                  <a:lnTo>
                    <a:pt x="728" y="252"/>
                  </a:lnTo>
                  <a:lnTo>
                    <a:pt x="761" y="168"/>
                  </a:lnTo>
                  <a:lnTo>
                    <a:pt x="769" y="92"/>
                  </a:lnTo>
                  <a:lnTo>
                    <a:pt x="769" y="67"/>
                  </a:lnTo>
                  <a:lnTo>
                    <a:pt x="761" y="50"/>
                  </a:lnTo>
                  <a:lnTo>
                    <a:pt x="761" y="42"/>
                  </a:lnTo>
                  <a:lnTo>
                    <a:pt x="753" y="25"/>
                  </a:lnTo>
                  <a:lnTo>
                    <a:pt x="753" y="16"/>
                  </a:lnTo>
                  <a:close/>
                  <a:moveTo>
                    <a:pt x="761" y="927"/>
                  </a:moveTo>
                  <a:lnTo>
                    <a:pt x="736" y="927"/>
                  </a:lnTo>
                  <a:lnTo>
                    <a:pt x="719" y="918"/>
                  </a:lnTo>
                  <a:lnTo>
                    <a:pt x="711" y="901"/>
                  </a:lnTo>
                  <a:lnTo>
                    <a:pt x="652" y="834"/>
                  </a:lnTo>
                  <a:lnTo>
                    <a:pt x="619" y="792"/>
                  </a:lnTo>
                  <a:lnTo>
                    <a:pt x="577" y="750"/>
                  </a:lnTo>
                  <a:lnTo>
                    <a:pt x="594" y="716"/>
                  </a:lnTo>
                  <a:lnTo>
                    <a:pt x="619" y="716"/>
                  </a:lnTo>
                  <a:lnTo>
                    <a:pt x="627" y="724"/>
                  </a:lnTo>
                  <a:lnTo>
                    <a:pt x="711" y="758"/>
                  </a:lnTo>
                  <a:lnTo>
                    <a:pt x="761" y="800"/>
                  </a:lnTo>
                  <a:lnTo>
                    <a:pt x="786" y="834"/>
                  </a:lnTo>
                  <a:lnTo>
                    <a:pt x="795" y="876"/>
                  </a:lnTo>
                  <a:lnTo>
                    <a:pt x="795" y="901"/>
                  </a:lnTo>
                  <a:lnTo>
                    <a:pt x="786" y="918"/>
                  </a:lnTo>
                  <a:lnTo>
                    <a:pt x="769" y="927"/>
                  </a:lnTo>
                  <a:lnTo>
                    <a:pt x="761" y="9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20" name="Freeform 724"/>
            <p:cNvSpPr>
              <a:spLocks/>
            </p:cNvSpPr>
            <p:nvPr/>
          </p:nvSpPr>
          <p:spPr bwMode="auto">
            <a:xfrm>
              <a:off x="2170" y="18990"/>
              <a:ext cx="736" cy="1036"/>
            </a:xfrm>
            <a:custGeom>
              <a:avLst/>
              <a:gdLst/>
              <a:ahLst/>
              <a:cxnLst>
                <a:cxn ang="0">
                  <a:pos x="727" y="75"/>
                </a:cxn>
                <a:cxn ang="0">
                  <a:pos x="736" y="59"/>
                </a:cxn>
                <a:cxn ang="0">
                  <a:pos x="702" y="16"/>
                </a:cxn>
                <a:cxn ang="0">
                  <a:pos x="660" y="25"/>
                </a:cxn>
                <a:cxn ang="0">
                  <a:pos x="627" y="50"/>
                </a:cxn>
                <a:cxn ang="0">
                  <a:pos x="619" y="75"/>
                </a:cxn>
                <a:cxn ang="0">
                  <a:pos x="610" y="118"/>
                </a:cxn>
                <a:cxn ang="0">
                  <a:pos x="593" y="202"/>
                </a:cxn>
                <a:cxn ang="0">
                  <a:pos x="501" y="556"/>
                </a:cxn>
                <a:cxn ang="0">
                  <a:pos x="451" y="632"/>
                </a:cxn>
                <a:cxn ang="0">
                  <a:pos x="326" y="691"/>
                </a:cxn>
                <a:cxn ang="0">
                  <a:pos x="267" y="674"/>
                </a:cxn>
                <a:cxn ang="0">
                  <a:pos x="234" y="632"/>
                </a:cxn>
                <a:cxn ang="0">
                  <a:pos x="225" y="581"/>
                </a:cxn>
                <a:cxn ang="0">
                  <a:pos x="234" y="472"/>
                </a:cxn>
                <a:cxn ang="0">
                  <a:pos x="309" y="244"/>
                </a:cxn>
                <a:cxn ang="0">
                  <a:pos x="334" y="160"/>
                </a:cxn>
                <a:cxn ang="0">
                  <a:pos x="317" y="59"/>
                </a:cxn>
                <a:cxn ang="0">
                  <a:pos x="276" y="16"/>
                </a:cxn>
                <a:cxn ang="0">
                  <a:pos x="209" y="0"/>
                </a:cxn>
                <a:cxn ang="0">
                  <a:pos x="83" y="59"/>
                </a:cxn>
                <a:cxn ang="0">
                  <a:pos x="16" y="177"/>
                </a:cxn>
                <a:cxn ang="0">
                  <a:pos x="0" y="252"/>
                </a:cxn>
                <a:cxn ang="0">
                  <a:pos x="25" y="261"/>
                </a:cxn>
                <a:cxn ang="0">
                  <a:pos x="33" y="244"/>
                </a:cxn>
                <a:cxn ang="0">
                  <a:pos x="75" y="134"/>
                </a:cxn>
                <a:cxn ang="0">
                  <a:pos x="158" y="42"/>
                </a:cxn>
                <a:cxn ang="0">
                  <a:pos x="217" y="33"/>
                </a:cxn>
                <a:cxn ang="0">
                  <a:pos x="242" y="84"/>
                </a:cxn>
                <a:cxn ang="0">
                  <a:pos x="217" y="193"/>
                </a:cxn>
                <a:cxn ang="0">
                  <a:pos x="142" y="396"/>
                </a:cxn>
                <a:cxn ang="0">
                  <a:pos x="125" y="531"/>
                </a:cxn>
                <a:cxn ang="0">
                  <a:pos x="167" y="665"/>
                </a:cxn>
                <a:cxn ang="0">
                  <a:pos x="259" y="716"/>
                </a:cxn>
                <a:cxn ang="0">
                  <a:pos x="401" y="707"/>
                </a:cxn>
                <a:cxn ang="0">
                  <a:pos x="460" y="733"/>
                </a:cxn>
                <a:cxn ang="0">
                  <a:pos x="376" y="901"/>
                </a:cxn>
                <a:cxn ang="0">
                  <a:pos x="267" y="986"/>
                </a:cxn>
                <a:cxn ang="0">
                  <a:pos x="167" y="1002"/>
                </a:cxn>
                <a:cxn ang="0">
                  <a:pos x="108" y="977"/>
                </a:cxn>
                <a:cxn ang="0">
                  <a:pos x="75" y="935"/>
                </a:cxn>
                <a:cxn ang="0">
                  <a:pos x="150" y="918"/>
                </a:cxn>
                <a:cxn ang="0">
                  <a:pos x="175" y="825"/>
                </a:cxn>
                <a:cxn ang="0">
                  <a:pos x="142" y="800"/>
                </a:cxn>
                <a:cxn ang="0">
                  <a:pos x="100" y="792"/>
                </a:cxn>
                <a:cxn ang="0">
                  <a:pos x="50" y="825"/>
                </a:cxn>
                <a:cxn ang="0">
                  <a:pos x="33" y="868"/>
                </a:cxn>
                <a:cxn ang="0">
                  <a:pos x="50" y="969"/>
                </a:cxn>
                <a:cxn ang="0">
                  <a:pos x="200" y="1036"/>
                </a:cxn>
                <a:cxn ang="0">
                  <a:pos x="435" y="943"/>
                </a:cxn>
                <a:cxn ang="0">
                  <a:pos x="577" y="707"/>
                </a:cxn>
              </a:cxnLst>
              <a:rect l="0" t="0" r="r" b="b"/>
              <a:pathLst>
                <a:path w="736" h="1036">
                  <a:moveTo>
                    <a:pt x="727" y="92"/>
                  </a:moveTo>
                  <a:lnTo>
                    <a:pt x="727" y="75"/>
                  </a:lnTo>
                  <a:lnTo>
                    <a:pt x="736" y="67"/>
                  </a:lnTo>
                  <a:lnTo>
                    <a:pt x="736" y="59"/>
                  </a:lnTo>
                  <a:lnTo>
                    <a:pt x="719" y="25"/>
                  </a:lnTo>
                  <a:lnTo>
                    <a:pt x="702" y="16"/>
                  </a:lnTo>
                  <a:lnTo>
                    <a:pt x="669" y="16"/>
                  </a:lnTo>
                  <a:lnTo>
                    <a:pt x="660" y="25"/>
                  </a:lnTo>
                  <a:lnTo>
                    <a:pt x="644" y="33"/>
                  </a:lnTo>
                  <a:lnTo>
                    <a:pt x="627" y="50"/>
                  </a:lnTo>
                  <a:lnTo>
                    <a:pt x="627" y="59"/>
                  </a:lnTo>
                  <a:lnTo>
                    <a:pt x="619" y="75"/>
                  </a:lnTo>
                  <a:lnTo>
                    <a:pt x="619" y="92"/>
                  </a:lnTo>
                  <a:lnTo>
                    <a:pt x="610" y="118"/>
                  </a:lnTo>
                  <a:lnTo>
                    <a:pt x="610" y="134"/>
                  </a:lnTo>
                  <a:lnTo>
                    <a:pt x="593" y="202"/>
                  </a:lnTo>
                  <a:lnTo>
                    <a:pt x="577" y="261"/>
                  </a:lnTo>
                  <a:lnTo>
                    <a:pt x="501" y="556"/>
                  </a:lnTo>
                  <a:lnTo>
                    <a:pt x="485" y="590"/>
                  </a:lnTo>
                  <a:lnTo>
                    <a:pt x="451" y="632"/>
                  </a:lnTo>
                  <a:lnTo>
                    <a:pt x="393" y="674"/>
                  </a:lnTo>
                  <a:lnTo>
                    <a:pt x="326" y="691"/>
                  </a:lnTo>
                  <a:lnTo>
                    <a:pt x="292" y="682"/>
                  </a:lnTo>
                  <a:lnTo>
                    <a:pt x="267" y="674"/>
                  </a:lnTo>
                  <a:lnTo>
                    <a:pt x="250" y="657"/>
                  </a:lnTo>
                  <a:lnTo>
                    <a:pt x="234" y="632"/>
                  </a:lnTo>
                  <a:lnTo>
                    <a:pt x="234" y="615"/>
                  </a:lnTo>
                  <a:lnTo>
                    <a:pt x="225" y="581"/>
                  </a:lnTo>
                  <a:lnTo>
                    <a:pt x="225" y="556"/>
                  </a:lnTo>
                  <a:lnTo>
                    <a:pt x="234" y="472"/>
                  </a:lnTo>
                  <a:lnTo>
                    <a:pt x="259" y="370"/>
                  </a:lnTo>
                  <a:lnTo>
                    <a:pt x="309" y="244"/>
                  </a:lnTo>
                  <a:lnTo>
                    <a:pt x="317" y="210"/>
                  </a:lnTo>
                  <a:lnTo>
                    <a:pt x="334" y="160"/>
                  </a:lnTo>
                  <a:lnTo>
                    <a:pt x="334" y="92"/>
                  </a:lnTo>
                  <a:lnTo>
                    <a:pt x="317" y="59"/>
                  </a:lnTo>
                  <a:lnTo>
                    <a:pt x="301" y="33"/>
                  </a:lnTo>
                  <a:lnTo>
                    <a:pt x="276" y="16"/>
                  </a:lnTo>
                  <a:lnTo>
                    <a:pt x="242" y="0"/>
                  </a:lnTo>
                  <a:lnTo>
                    <a:pt x="209" y="0"/>
                  </a:lnTo>
                  <a:lnTo>
                    <a:pt x="142" y="16"/>
                  </a:lnTo>
                  <a:lnTo>
                    <a:pt x="83" y="59"/>
                  </a:lnTo>
                  <a:lnTo>
                    <a:pt x="41" y="118"/>
                  </a:lnTo>
                  <a:lnTo>
                    <a:pt x="16" y="177"/>
                  </a:lnTo>
                  <a:lnTo>
                    <a:pt x="0" y="219"/>
                  </a:lnTo>
                  <a:lnTo>
                    <a:pt x="0" y="252"/>
                  </a:lnTo>
                  <a:lnTo>
                    <a:pt x="8" y="261"/>
                  </a:lnTo>
                  <a:lnTo>
                    <a:pt x="25" y="261"/>
                  </a:lnTo>
                  <a:lnTo>
                    <a:pt x="33" y="252"/>
                  </a:lnTo>
                  <a:lnTo>
                    <a:pt x="33" y="244"/>
                  </a:lnTo>
                  <a:lnTo>
                    <a:pt x="41" y="227"/>
                  </a:lnTo>
                  <a:lnTo>
                    <a:pt x="75" y="134"/>
                  </a:lnTo>
                  <a:lnTo>
                    <a:pt x="117" y="75"/>
                  </a:lnTo>
                  <a:lnTo>
                    <a:pt x="158" y="42"/>
                  </a:lnTo>
                  <a:lnTo>
                    <a:pt x="200" y="33"/>
                  </a:lnTo>
                  <a:lnTo>
                    <a:pt x="217" y="33"/>
                  </a:lnTo>
                  <a:lnTo>
                    <a:pt x="242" y="59"/>
                  </a:lnTo>
                  <a:lnTo>
                    <a:pt x="242" y="84"/>
                  </a:lnTo>
                  <a:lnTo>
                    <a:pt x="234" y="126"/>
                  </a:lnTo>
                  <a:lnTo>
                    <a:pt x="217" y="193"/>
                  </a:lnTo>
                  <a:lnTo>
                    <a:pt x="175" y="311"/>
                  </a:lnTo>
                  <a:lnTo>
                    <a:pt x="142" y="396"/>
                  </a:lnTo>
                  <a:lnTo>
                    <a:pt x="125" y="472"/>
                  </a:lnTo>
                  <a:lnTo>
                    <a:pt x="125" y="531"/>
                  </a:lnTo>
                  <a:lnTo>
                    <a:pt x="133" y="606"/>
                  </a:lnTo>
                  <a:lnTo>
                    <a:pt x="167" y="665"/>
                  </a:lnTo>
                  <a:lnTo>
                    <a:pt x="209" y="699"/>
                  </a:lnTo>
                  <a:lnTo>
                    <a:pt x="259" y="716"/>
                  </a:lnTo>
                  <a:lnTo>
                    <a:pt x="317" y="724"/>
                  </a:lnTo>
                  <a:lnTo>
                    <a:pt x="401" y="707"/>
                  </a:lnTo>
                  <a:lnTo>
                    <a:pt x="476" y="657"/>
                  </a:lnTo>
                  <a:lnTo>
                    <a:pt x="460" y="733"/>
                  </a:lnTo>
                  <a:lnTo>
                    <a:pt x="426" y="817"/>
                  </a:lnTo>
                  <a:lnTo>
                    <a:pt x="376" y="901"/>
                  </a:lnTo>
                  <a:lnTo>
                    <a:pt x="326" y="952"/>
                  </a:lnTo>
                  <a:lnTo>
                    <a:pt x="267" y="986"/>
                  </a:lnTo>
                  <a:lnTo>
                    <a:pt x="200" y="1002"/>
                  </a:lnTo>
                  <a:lnTo>
                    <a:pt x="167" y="1002"/>
                  </a:lnTo>
                  <a:lnTo>
                    <a:pt x="133" y="986"/>
                  </a:lnTo>
                  <a:lnTo>
                    <a:pt x="108" y="977"/>
                  </a:lnTo>
                  <a:lnTo>
                    <a:pt x="92" y="960"/>
                  </a:lnTo>
                  <a:lnTo>
                    <a:pt x="75" y="935"/>
                  </a:lnTo>
                  <a:lnTo>
                    <a:pt x="100" y="935"/>
                  </a:lnTo>
                  <a:lnTo>
                    <a:pt x="150" y="918"/>
                  </a:lnTo>
                  <a:lnTo>
                    <a:pt x="175" y="868"/>
                  </a:lnTo>
                  <a:lnTo>
                    <a:pt x="175" y="825"/>
                  </a:lnTo>
                  <a:lnTo>
                    <a:pt x="150" y="800"/>
                  </a:lnTo>
                  <a:lnTo>
                    <a:pt x="142" y="800"/>
                  </a:lnTo>
                  <a:lnTo>
                    <a:pt x="125" y="792"/>
                  </a:lnTo>
                  <a:lnTo>
                    <a:pt x="100" y="792"/>
                  </a:lnTo>
                  <a:lnTo>
                    <a:pt x="66" y="809"/>
                  </a:lnTo>
                  <a:lnTo>
                    <a:pt x="50" y="825"/>
                  </a:lnTo>
                  <a:lnTo>
                    <a:pt x="41" y="842"/>
                  </a:lnTo>
                  <a:lnTo>
                    <a:pt x="33" y="868"/>
                  </a:lnTo>
                  <a:lnTo>
                    <a:pt x="33" y="901"/>
                  </a:lnTo>
                  <a:lnTo>
                    <a:pt x="50" y="969"/>
                  </a:lnTo>
                  <a:lnTo>
                    <a:pt x="108" y="1019"/>
                  </a:lnTo>
                  <a:lnTo>
                    <a:pt x="200" y="1036"/>
                  </a:lnTo>
                  <a:lnTo>
                    <a:pt x="317" y="1011"/>
                  </a:lnTo>
                  <a:lnTo>
                    <a:pt x="435" y="943"/>
                  </a:lnTo>
                  <a:lnTo>
                    <a:pt x="518" y="834"/>
                  </a:lnTo>
                  <a:lnTo>
                    <a:pt x="577" y="707"/>
                  </a:lnTo>
                  <a:lnTo>
                    <a:pt x="727" y="9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21" name="Freeform 725"/>
            <p:cNvSpPr>
              <a:spLocks noEditPoints="1"/>
            </p:cNvSpPr>
            <p:nvPr/>
          </p:nvSpPr>
          <p:spPr bwMode="auto">
            <a:xfrm>
              <a:off x="3039" y="18358"/>
              <a:ext cx="1355" cy="1390"/>
            </a:xfrm>
            <a:custGeom>
              <a:avLst/>
              <a:gdLst/>
              <a:ahLst/>
              <a:cxnLst>
                <a:cxn ang="0">
                  <a:pos x="870" y="168"/>
                </a:cxn>
                <a:cxn ang="0">
                  <a:pos x="686" y="59"/>
                </a:cxn>
                <a:cxn ang="0">
                  <a:pos x="653" y="16"/>
                </a:cxn>
                <a:cxn ang="0">
                  <a:pos x="854" y="59"/>
                </a:cxn>
                <a:cxn ang="0">
                  <a:pos x="1130" y="227"/>
                </a:cxn>
                <a:cxn ang="0">
                  <a:pos x="1155" y="278"/>
                </a:cxn>
                <a:cxn ang="0">
                  <a:pos x="1013" y="303"/>
                </a:cxn>
                <a:cxn ang="0">
                  <a:pos x="519" y="362"/>
                </a:cxn>
                <a:cxn ang="0">
                  <a:pos x="419" y="581"/>
                </a:cxn>
                <a:cxn ang="0">
                  <a:pos x="226" y="1163"/>
                </a:cxn>
                <a:cxn ang="0">
                  <a:pos x="9" y="1390"/>
                </a:cxn>
                <a:cxn ang="0">
                  <a:pos x="42" y="1306"/>
                </a:cxn>
                <a:cxn ang="0">
                  <a:pos x="268" y="876"/>
                </a:cxn>
                <a:cxn ang="0">
                  <a:pos x="335" y="320"/>
                </a:cxn>
                <a:cxn ang="0">
                  <a:pos x="360" y="244"/>
                </a:cxn>
                <a:cxn ang="0">
                  <a:pos x="435" y="294"/>
                </a:cxn>
                <a:cxn ang="0">
                  <a:pos x="912" y="244"/>
                </a:cxn>
                <a:cxn ang="0">
                  <a:pos x="494" y="851"/>
                </a:cxn>
                <a:cxn ang="0">
                  <a:pos x="385" y="910"/>
                </a:cxn>
                <a:cxn ang="0">
                  <a:pos x="527" y="665"/>
                </a:cxn>
                <a:cxn ang="0">
                  <a:pos x="536" y="522"/>
                </a:cxn>
                <a:cxn ang="0">
                  <a:pos x="653" y="573"/>
                </a:cxn>
                <a:cxn ang="0">
                  <a:pos x="569" y="741"/>
                </a:cxn>
                <a:cxn ang="0">
                  <a:pos x="695" y="834"/>
                </a:cxn>
                <a:cxn ang="0">
                  <a:pos x="670" y="884"/>
                </a:cxn>
                <a:cxn ang="0">
                  <a:pos x="1255" y="884"/>
                </a:cxn>
                <a:cxn ang="0">
                  <a:pos x="1029" y="750"/>
                </a:cxn>
                <a:cxn ang="0">
                  <a:pos x="921" y="859"/>
                </a:cxn>
                <a:cxn ang="0">
                  <a:pos x="929" y="792"/>
                </a:cxn>
                <a:cxn ang="0">
                  <a:pos x="1029" y="547"/>
                </a:cxn>
                <a:cxn ang="0">
                  <a:pos x="1029" y="455"/>
                </a:cxn>
                <a:cxn ang="0">
                  <a:pos x="1146" y="497"/>
                </a:cxn>
                <a:cxn ang="0">
                  <a:pos x="1046" y="724"/>
                </a:cxn>
                <a:cxn ang="0">
                  <a:pos x="1255" y="876"/>
                </a:cxn>
                <a:cxn ang="0">
                  <a:pos x="678" y="1011"/>
                </a:cxn>
                <a:cxn ang="0">
                  <a:pos x="762" y="480"/>
                </a:cxn>
                <a:cxn ang="0">
                  <a:pos x="787" y="404"/>
                </a:cxn>
                <a:cxn ang="0">
                  <a:pos x="879" y="480"/>
                </a:cxn>
                <a:cxn ang="0">
                  <a:pos x="862" y="800"/>
                </a:cxn>
                <a:cxn ang="0">
                  <a:pos x="1013" y="952"/>
                </a:cxn>
                <a:cxn ang="0">
                  <a:pos x="1063" y="1011"/>
                </a:cxn>
                <a:cxn ang="0">
                  <a:pos x="854" y="1247"/>
                </a:cxn>
                <a:cxn ang="0">
                  <a:pos x="1171" y="1196"/>
                </a:cxn>
                <a:cxn ang="0">
                  <a:pos x="1339" y="1264"/>
                </a:cxn>
                <a:cxn ang="0">
                  <a:pos x="1330" y="1314"/>
                </a:cxn>
                <a:cxn ang="0">
                  <a:pos x="686" y="1323"/>
                </a:cxn>
                <a:cxn ang="0">
                  <a:pos x="377" y="1365"/>
                </a:cxn>
                <a:cxn ang="0">
                  <a:pos x="310" y="1297"/>
                </a:cxn>
                <a:cxn ang="0">
                  <a:pos x="770" y="1247"/>
                </a:cxn>
                <a:cxn ang="0">
                  <a:pos x="653" y="1078"/>
                </a:cxn>
                <a:cxn ang="0">
                  <a:pos x="561" y="1028"/>
                </a:cxn>
              </a:cxnLst>
              <a:rect l="0" t="0" r="r" b="b"/>
              <a:pathLst>
                <a:path w="1355" h="1390">
                  <a:moveTo>
                    <a:pt x="895" y="126"/>
                  </a:moveTo>
                  <a:lnTo>
                    <a:pt x="895" y="134"/>
                  </a:lnTo>
                  <a:lnTo>
                    <a:pt x="887" y="151"/>
                  </a:lnTo>
                  <a:lnTo>
                    <a:pt x="870" y="168"/>
                  </a:lnTo>
                  <a:lnTo>
                    <a:pt x="854" y="168"/>
                  </a:lnTo>
                  <a:lnTo>
                    <a:pt x="778" y="134"/>
                  </a:lnTo>
                  <a:lnTo>
                    <a:pt x="695" y="67"/>
                  </a:lnTo>
                  <a:lnTo>
                    <a:pt x="686" y="59"/>
                  </a:lnTo>
                  <a:lnTo>
                    <a:pt x="670" y="50"/>
                  </a:lnTo>
                  <a:lnTo>
                    <a:pt x="661" y="33"/>
                  </a:lnTo>
                  <a:lnTo>
                    <a:pt x="661" y="25"/>
                  </a:lnTo>
                  <a:lnTo>
                    <a:pt x="653" y="16"/>
                  </a:lnTo>
                  <a:lnTo>
                    <a:pt x="670" y="0"/>
                  </a:lnTo>
                  <a:lnTo>
                    <a:pt x="711" y="0"/>
                  </a:lnTo>
                  <a:lnTo>
                    <a:pt x="803" y="25"/>
                  </a:lnTo>
                  <a:lnTo>
                    <a:pt x="854" y="59"/>
                  </a:lnTo>
                  <a:lnTo>
                    <a:pt x="887" y="92"/>
                  </a:lnTo>
                  <a:lnTo>
                    <a:pt x="895" y="126"/>
                  </a:lnTo>
                  <a:close/>
                  <a:moveTo>
                    <a:pt x="1079" y="210"/>
                  </a:moveTo>
                  <a:lnTo>
                    <a:pt x="1130" y="227"/>
                  </a:lnTo>
                  <a:lnTo>
                    <a:pt x="1146" y="235"/>
                  </a:lnTo>
                  <a:lnTo>
                    <a:pt x="1163" y="252"/>
                  </a:lnTo>
                  <a:lnTo>
                    <a:pt x="1163" y="261"/>
                  </a:lnTo>
                  <a:lnTo>
                    <a:pt x="1155" y="278"/>
                  </a:lnTo>
                  <a:lnTo>
                    <a:pt x="1146" y="286"/>
                  </a:lnTo>
                  <a:lnTo>
                    <a:pt x="1113" y="286"/>
                  </a:lnTo>
                  <a:lnTo>
                    <a:pt x="1079" y="294"/>
                  </a:lnTo>
                  <a:lnTo>
                    <a:pt x="1013" y="303"/>
                  </a:lnTo>
                  <a:lnTo>
                    <a:pt x="921" y="320"/>
                  </a:lnTo>
                  <a:lnTo>
                    <a:pt x="787" y="337"/>
                  </a:lnTo>
                  <a:lnTo>
                    <a:pt x="611" y="362"/>
                  </a:lnTo>
                  <a:lnTo>
                    <a:pt x="519" y="362"/>
                  </a:lnTo>
                  <a:lnTo>
                    <a:pt x="460" y="353"/>
                  </a:lnTo>
                  <a:lnTo>
                    <a:pt x="452" y="362"/>
                  </a:lnTo>
                  <a:lnTo>
                    <a:pt x="435" y="455"/>
                  </a:lnTo>
                  <a:lnTo>
                    <a:pt x="419" y="581"/>
                  </a:lnTo>
                  <a:lnTo>
                    <a:pt x="385" y="733"/>
                  </a:lnTo>
                  <a:lnTo>
                    <a:pt x="335" y="910"/>
                  </a:lnTo>
                  <a:lnTo>
                    <a:pt x="260" y="1095"/>
                  </a:lnTo>
                  <a:lnTo>
                    <a:pt x="226" y="1163"/>
                  </a:lnTo>
                  <a:lnTo>
                    <a:pt x="159" y="1255"/>
                  </a:lnTo>
                  <a:lnTo>
                    <a:pt x="101" y="1331"/>
                  </a:lnTo>
                  <a:lnTo>
                    <a:pt x="51" y="1382"/>
                  </a:lnTo>
                  <a:lnTo>
                    <a:pt x="9" y="1390"/>
                  </a:lnTo>
                  <a:lnTo>
                    <a:pt x="0" y="1390"/>
                  </a:lnTo>
                  <a:lnTo>
                    <a:pt x="0" y="1382"/>
                  </a:lnTo>
                  <a:lnTo>
                    <a:pt x="9" y="1356"/>
                  </a:lnTo>
                  <a:lnTo>
                    <a:pt x="42" y="1306"/>
                  </a:lnTo>
                  <a:lnTo>
                    <a:pt x="92" y="1238"/>
                  </a:lnTo>
                  <a:lnTo>
                    <a:pt x="151" y="1146"/>
                  </a:lnTo>
                  <a:lnTo>
                    <a:pt x="210" y="1028"/>
                  </a:lnTo>
                  <a:lnTo>
                    <a:pt x="268" y="876"/>
                  </a:lnTo>
                  <a:lnTo>
                    <a:pt x="310" y="699"/>
                  </a:lnTo>
                  <a:lnTo>
                    <a:pt x="343" y="488"/>
                  </a:lnTo>
                  <a:lnTo>
                    <a:pt x="343" y="396"/>
                  </a:lnTo>
                  <a:lnTo>
                    <a:pt x="335" y="320"/>
                  </a:lnTo>
                  <a:lnTo>
                    <a:pt x="327" y="286"/>
                  </a:lnTo>
                  <a:lnTo>
                    <a:pt x="318" y="261"/>
                  </a:lnTo>
                  <a:lnTo>
                    <a:pt x="335" y="244"/>
                  </a:lnTo>
                  <a:lnTo>
                    <a:pt x="360" y="244"/>
                  </a:lnTo>
                  <a:lnTo>
                    <a:pt x="385" y="252"/>
                  </a:lnTo>
                  <a:lnTo>
                    <a:pt x="402" y="269"/>
                  </a:lnTo>
                  <a:lnTo>
                    <a:pt x="419" y="278"/>
                  </a:lnTo>
                  <a:lnTo>
                    <a:pt x="435" y="294"/>
                  </a:lnTo>
                  <a:lnTo>
                    <a:pt x="452" y="303"/>
                  </a:lnTo>
                  <a:lnTo>
                    <a:pt x="636" y="294"/>
                  </a:lnTo>
                  <a:lnTo>
                    <a:pt x="787" y="269"/>
                  </a:lnTo>
                  <a:lnTo>
                    <a:pt x="912" y="244"/>
                  </a:lnTo>
                  <a:lnTo>
                    <a:pt x="1004" y="219"/>
                  </a:lnTo>
                  <a:lnTo>
                    <a:pt x="1079" y="210"/>
                  </a:lnTo>
                  <a:close/>
                  <a:moveTo>
                    <a:pt x="552" y="775"/>
                  </a:moveTo>
                  <a:lnTo>
                    <a:pt x="494" y="851"/>
                  </a:lnTo>
                  <a:lnTo>
                    <a:pt x="444" y="893"/>
                  </a:lnTo>
                  <a:lnTo>
                    <a:pt x="402" y="918"/>
                  </a:lnTo>
                  <a:lnTo>
                    <a:pt x="385" y="918"/>
                  </a:lnTo>
                  <a:lnTo>
                    <a:pt x="385" y="910"/>
                  </a:lnTo>
                  <a:lnTo>
                    <a:pt x="410" y="868"/>
                  </a:lnTo>
                  <a:lnTo>
                    <a:pt x="435" y="834"/>
                  </a:lnTo>
                  <a:lnTo>
                    <a:pt x="494" y="750"/>
                  </a:lnTo>
                  <a:lnTo>
                    <a:pt x="527" y="665"/>
                  </a:lnTo>
                  <a:lnTo>
                    <a:pt x="536" y="589"/>
                  </a:lnTo>
                  <a:lnTo>
                    <a:pt x="536" y="547"/>
                  </a:lnTo>
                  <a:lnTo>
                    <a:pt x="527" y="539"/>
                  </a:lnTo>
                  <a:lnTo>
                    <a:pt x="536" y="522"/>
                  </a:lnTo>
                  <a:lnTo>
                    <a:pt x="578" y="522"/>
                  </a:lnTo>
                  <a:lnTo>
                    <a:pt x="603" y="530"/>
                  </a:lnTo>
                  <a:lnTo>
                    <a:pt x="636" y="556"/>
                  </a:lnTo>
                  <a:lnTo>
                    <a:pt x="653" y="573"/>
                  </a:lnTo>
                  <a:lnTo>
                    <a:pt x="644" y="589"/>
                  </a:lnTo>
                  <a:lnTo>
                    <a:pt x="628" y="632"/>
                  </a:lnTo>
                  <a:lnTo>
                    <a:pt x="594" y="699"/>
                  </a:lnTo>
                  <a:lnTo>
                    <a:pt x="569" y="741"/>
                  </a:lnTo>
                  <a:lnTo>
                    <a:pt x="619" y="766"/>
                  </a:lnTo>
                  <a:lnTo>
                    <a:pt x="661" y="783"/>
                  </a:lnTo>
                  <a:lnTo>
                    <a:pt x="686" y="809"/>
                  </a:lnTo>
                  <a:lnTo>
                    <a:pt x="695" y="834"/>
                  </a:lnTo>
                  <a:lnTo>
                    <a:pt x="695" y="884"/>
                  </a:lnTo>
                  <a:lnTo>
                    <a:pt x="686" y="893"/>
                  </a:lnTo>
                  <a:lnTo>
                    <a:pt x="678" y="893"/>
                  </a:lnTo>
                  <a:lnTo>
                    <a:pt x="670" y="884"/>
                  </a:lnTo>
                  <a:lnTo>
                    <a:pt x="653" y="876"/>
                  </a:lnTo>
                  <a:lnTo>
                    <a:pt x="552" y="775"/>
                  </a:lnTo>
                  <a:close/>
                  <a:moveTo>
                    <a:pt x="1255" y="876"/>
                  </a:moveTo>
                  <a:lnTo>
                    <a:pt x="1255" y="884"/>
                  </a:lnTo>
                  <a:lnTo>
                    <a:pt x="1247" y="901"/>
                  </a:lnTo>
                  <a:lnTo>
                    <a:pt x="1238" y="901"/>
                  </a:lnTo>
                  <a:lnTo>
                    <a:pt x="1197" y="876"/>
                  </a:lnTo>
                  <a:lnTo>
                    <a:pt x="1029" y="750"/>
                  </a:lnTo>
                  <a:lnTo>
                    <a:pt x="996" y="792"/>
                  </a:lnTo>
                  <a:lnTo>
                    <a:pt x="962" y="825"/>
                  </a:lnTo>
                  <a:lnTo>
                    <a:pt x="937" y="842"/>
                  </a:lnTo>
                  <a:lnTo>
                    <a:pt x="921" y="859"/>
                  </a:lnTo>
                  <a:lnTo>
                    <a:pt x="904" y="859"/>
                  </a:lnTo>
                  <a:lnTo>
                    <a:pt x="904" y="842"/>
                  </a:lnTo>
                  <a:lnTo>
                    <a:pt x="921" y="817"/>
                  </a:lnTo>
                  <a:lnTo>
                    <a:pt x="929" y="792"/>
                  </a:lnTo>
                  <a:lnTo>
                    <a:pt x="946" y="775"/>
                  </a:lnTo>
                  <a:lnTo>
                    <a:pt x="954" y="775"/>
                  </a:lnTo>
                  <a:lnTo>
                    <a:pt x="1013" y="648"/>
                  </a:lnTo>
                  <a:lnTo>
                    <a:pt x="1029" y="547"/>
                  </a:lnTo>
                  <a:lnTo>
                    <a:pt x="1029" y="522"/>
                  </a:lnTo>
                  <a:lnTo>
                    <a:pt x="1021" y="497"/>
                  </a:lnTo>
                  <a:lnTo>
                    <a:pt x="1021" y="455"/>
                  </a:lnTo>
                  <a:lnTo>
                    <a:pt x="1029" y="455"/>
                  </a:lnTo>
                  <a:lnTo>
                    <a:pt x="1046" y="446"/>
                  </a:lnTo>
                  <a:lnTo>
                    <a:pt x="1096" y="463"/>
                  </a:lnTo>
                  <a:lnTo>
                    <a:pt x="1138" y="480"/>
                  </a:lnTo>
                  <a:lnTo>
                    <a:pt x="1146" y="497"/>
                  </a:lnTo>
                  <a:lnTo>
                    <a:pt x="1155" y="505"/>
                  </a:lnTo>
                  <a:lnTo>
                    <a:pt x="1113" y="589"/>
                  </a:lnTo>
                  <a:lnTo>
                    <a:pt x="1088" y="657"/>
                  </a:lnTo>
                  <a:lnTo>
                    <a:pt x="1046" y="724"/>
                  </a:lnTo>
                  <a:lnTo>
                    <a:pt x="1121" y="741"/>
                  </a:lnTo>
                  <a:lnTo>
                    <a:pt x="1188" y="775"/>
                  </a:lnTo>
                  <a:lnTo>
                    <a:pt x="1238" y="817"/>
                  </a:lnTo>
                  <a:lnTo>
                    <a:pt x="1255" y="876"/>
                  </a:lnTo>
                  <a:close/>
                  <a:moveTo>
                    <a:pt x="561" y="1028"/>
                  </a:moveTo>
                  <a:lnTo>
                    <a:pt x="578" y="1019"/>
                  </a:lnTo>
                  <a:lnTo>
                    <a:pt x="611" y="1019"/>
                  </a:lnTo>
                  <a:lnTo>
                    <a:pt x="678" y="1011"/>
                  </a:lnTo>
                  <a:lnTo>
                    <a:pt x="778" y="994"/>
                  </a:lnTo>
                  <a:lnTo>
                    <a:pt x="778" y="623"/>
                  </a:lnTo>
                  <a:lnTo>
                    <a:pt x="770" y="539"/>
                  </a:lnTo>
                  <a:lnTo>
                    <a:pt x="762" y="480"/>
                  </a:lnTo>
                  <a:lnTo>
                    <a:pt x="745" y="446"/>
                  </a:lnTo>
                  <a:lnTo>
                    <a:pt x="745" y="421"/>
                  </a:lnTo>
                  <a:lnTo>
                    <a:pt x="762" y="404"/>
                  </a:lnTo>
                  <a:lnTo>
                    <a:pt x="787" y="404"/>
                  </a:lnTo>
                  <a:lnTo>
                    <a:pt x="803" y="412"/>
                  </a:lnTo>
                  <a:lnTo>
                    <a:pt x="820" y="429"/>
                  </a:lnTo>
                  <a:lnTo>
                    <a:pt x="845" y="446"/>
                  </a:lnTo>
                  <a:lnTo>
                    <a:pt x="879" y="480"/>
                  </a:lnTo>
                  <a:lnTo>
                    <a:pt x="879" y="514"/>
                  </a:lnTo>
                  <a:lnTo>
                    <a:pt x="870" y="539"/>
                  </a:lnTo>
                  <a:lnTo>
                    <a:pt x="870" y="674"/>
                  </a:lnTo>
                  <a:lnTo>
                    <a:pt x="862" y="800"/>
                  </a:lnTo>
                  <a:lnTo>
                    <a:pt x="862" y="977"/>
                  </a:lnTo>
                  <a:lnTo>
                    <a:pt x="904" y="960"/>
                  </a:lnTo>
                  <a:lnTo>
                    <a:pt x="946" y="952"/>
                  </a:lnTo>
                  <a:lnTo>
                    <a:pt x="1013" y="952"/>
                  </a:lnTo>
                  <a:lnTo>
                    <a:pt x="1038" y="960"/>
                  </a:lnTo>
                  <a:lnTo>
                    <a:pt x="1063" y="977"/>
                  </a:lnTo>
                  <a:lnTo>
                    <a:pt x="1071" y="986"/>
                  </a:lnTo>
                  <a:lnTo>
                    <a:pt x="1063" y="1011"/>
                  </a:lnTo>
                  <a:lnTo>
                    <a:pt x="1021" y="1028"/>
                  </a:lnTo>
                  <a:lnTo>
                    <a:pt x="954" y="1036"/>
                  </a:lnTo>
                  <a:lnTo>
                    <a:pt x="854" y="1053"/>
                  </a:lnTo>
                  <a:lnTo>
                    <a:pt x="854" y="1247"/>
                  </a:lnTo>
                  <a:lnTo>
                    <a:pt x="987" y="1230"/>
                  </a:lnTo>
                  <a:lnTo>
                    <a:pt x="1079" y="1213"/>
                  </a:lnTo>
                  <a:lnTo>
                    <a:pt x="1138" y="1205"/>
                  </a:lnTo>
                  <a:lnTo>
                    <a:pt x="1171" y="1196"/>
                  </a:lnTo>
                  <a:lnTo>
                    <a:pt x="1197" y="1196"/>
                  </a:lnTo>
                  <a:lnTo>
                    <a:pt x="1247" y="1205"/>
                  </a:lnTo>
                  <a:lnTo>
                    <a:pt x="1297" y="1230"/>
                  </a:lnTo>
                  <a:lnTo>
                    <a:pt x="1339" y="1264"/>
                  </a:lnTo>
                  <a:lnTo>
                    <a:pt x="1355" y="1289"/>
                  </a:lnTo>
                  <a:lnTo>
                    <a:pt x="1355" y="1297"/>
                  </a:lnTo>
                  <a:lnTo>
                    <a:pt x="1347" y="1306"/>
                  </a:lnTo>
                  <a:lnTo>
                    <a:pt x="1330" y="1314"/>
                  </a:lnTo>
                  <a:lnTo>
                    <a:pt x="1305" y="1314"/>
                  </a:lnTo>
                  <a:lnTo>
                    <a:pt x="1013" y="1306"/>
                  </a:lnTo>
                  <a:lnTo>
                    <a:pt x="829" y="1314"/>
                  </a:lnTo>
                  <a:lnTo>
                    <a:pt x="686" y="1323"/>
                  </a:lnTo>
                  <a:lnTo>
                    <a:pt x="578" y="1339"/>
                  </a:lnTo>
                  <a:lnTo>
                    <a:pt x="502" y="1348"/>
                  </a:lnTo>
                  <a:lnTo>
                    <a:pt x="444" y="1365"/>
                  </a:lnTo>
                  <a:lnTo>
                    <a:pt x="377" y="1365"/>
                  </a:lnTo>
                  <a:lnTo>
                    <a:pt x="352" y="1348"/>
                  </a:lnTo>
                  <a:lnTo>
                    <a:pt x="335" y="1339"/>
                  </a:lnTo>
                  <a:lnTo>
                    <a:pt x="310" y="1314"/>
                  </a:lnTo>
                  <a:lnTo>
                    <a:pt x="310" y="1297"/>
                  </a:lnTo>
                  <a:lnTo>
                    <a:pt x="318" y="1289"/>
                  </a:lnTo>
                  <a:lnTo>
                    <a:pt x="327" y="1289"/>
                  </a:lnTo>
                  <a:lnTo>
                    <a:pt x="561" y="1272"/>
                  </a:lnTo>
                  <a:lnTo>
                    <a:pt x="770" y="1247"/>
                  </a:lnTo>
                  <a:lnTo>
                    <a:pt x="778" y="1070"/>
                  </a:lnTo>
                  <a:lnTo>
                    <a:pt x="770" y="1070"/>
                  </a:lnTo>
                  <a:lnTo>
                    <a:pt x="728" y="1078"/>
                  </a:lnTo>
                  <a:lnTo>
                    <a:pt x="653" y="1078"/>
                  </a:lnTo>
                  <a:lnTo>
                    <a:pt x="619" y="1070"/>
                  </a:lnTo>
                  <a:lnTo>
                    <a:pt x="569" y="1045"/>
                  </a:lnTo>
                  <a:lnTo>
                    <a:pt x="569" y="1036"/>
                  </a:lnTo>
                  <a:lnTo>
                    <a:pt x="561" y="10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22" name="Freeform 726"/>
            <p:cNvSpPr>
              <a:spLocks noEditPoints="1"/>
            </p:cNvSpPr>
            <p:nvPr/>
          </p:nvSpPr>
          <p:spPr bwMode="auto">
            <a:xfrm>
              <a:off x="4629" y="18383"/>
              <a:ext cx="1405" cy="1416"/>
            </a:xfrm>
            <a:custGeom>
              <a:avLst/>
              <a:gdLst/>
              <a:ahLst/>
              <a:cxnLst>
                <a:cxn ang="0">
                  <a:pos x="50" y="977"/>
                </a:cxn>
                <a:cxn ang="0">
                  <a:pos x="318" y="480"/>
                </a:cxn>
                <a:cxn ang="0">
                  <a:pos x="41" y="497"/>
                </a:cxn>
                <a:cxn ang="0">
                  <a:pos x="150" y="446"/>
                </a:cxn>
                <a:cxn ang="0">
                  <a:pos x="292" y="42"/>
                </a:cxn>
                <a:cxn ang="0">
                  <a:pos x="376" y="25"/>
                </a:cxn>
                <a:cxn ang="0">
                  <a:pos x="460" y="84"/>
                </a:cxn>
                <a:cxn ang="0">
                  <a:pos x="460" y="371"/>
                </a:cxn>
                <a:cxn ang="0">
                  <a:pos x="426" y="455"/>
                </a:cxn>
                <a:cxn ang="0">
                  <a:pos x="543" y="682"/>
                </a:cxn>
                <a:cxn ang="0">
                  <a:pos x="502" y="741"/>
                </a:cxn>
                <a:cxn ang="0">
                  <a:pos x="393" y="1036"/>
                </a:cxn>
                <a:cxn ang="0">
                  <a:pos x="351" y="1331"/>
                </a:cxn>
                <a:cxn ang="0">
                  <a:pos x="284" y="1163"/>
                </a:cxn>
                <a:cxn ang="0">
                  <a:pos x="343" y="623"/>
                </a:cxn>
                <a:cxn ang="0">
                  <a:pos x="33" y="1045"/>
                </a:cxn>
                <a:cxn ang="0">
                  <a:pos x="652" y="151"/>
                </a:cxn>
                <a:cxn ang="0">
                  <a:pos x="811" y="109"/>
                </a:cxn>
                <a:cxn ang="0">
                  <a:pos x="1154" y="25"/>
                </a:cxn>
                <a:cxn ang="0">
                  <a:pos x="1146" y="101"/>
                </a:cxn>
                <a:cxn ang="0">
                  <a:pos x="1045" y="143"/>
                </a:cxn>
                <a:cxn ang="0">
                  <a:pos x="1045" y="253"/>
                </a:cxn>
                <a:cxn ang="0">
                  <a:pos x="1204" y="227"/>
                </a:cxn>
                <a:cxn ang="0">
                  <a:pos x="1313" y="345"/>
                </a:cxn>
                <a:cxn ang="0">
                  <a:pos x="1146" y="607"/>
                </a:cxn>
                <a:cxn ang="0">
                  <a:pos x="861" y="573"/>
                </a:cxn>
                <a:cxn ang="0">
                  <a:pos x="677" y="623"/>
                </a:cxn>
                <a:cxn ang="0">
                  <a:pos x="568" y="387"/>
                </a:cxn>
                <a:cxn ang="0">
                  <a:pos x="610" y="337"/>
                </a:cxn>
                <a:cxn ang="0">
                  <a:pos x="744" y="210"/>
                </a:cxn>
                <a:cxn ang="0">
                  <a:pos x="1120" y="480"/>
                </a:cxn>
                <a:cxn ang="0">
                  <a:pos x="1070" y="295"/>
                </a:cxn>
                <a:cxn ang="0">
                  <a:pos x="1037" y="497"/>
                </a:cxn>
                <a:cxn ang="0">
                  <a:pos x="895" y="522"/>
                </a:cxn>
                <a:cxn ang="0">
                  <a:pos x="844" y="430"/>
                </a:cxn>
                <a:cxn ang="0">
                  <a:pos x="652" y="396"/>
                </a:cxn>
                <a:cxn ang="0">
                  <a:pos x="870" y="160"/>
                </a:cxn>
                <a:cxn ang="0">
                  <a:pos x="844" y="219"/>
                </a:cxn>
                <a:cxn ang="0">
                  <a:pos x="962" y="151"/>
                </a:cxn>
                <a:cxn ang="0">
                  <a:pos x="711" y="716"/>
                </a:cxn>
                <a:cxn ang="0">
                  <a:pos x="1070" y="649"/>
                </a:cxn>
                <a:cxn ang="0">
                  <a:pos x="1070" y="699"/>
                </a:cxn>
                <a:cxn ang="0">
                  <a:pos x="719" y="758"/>
                </a:cxn>
                <a:cxn ang="0">
                  <a:pos x="527" y="961"/>
                </a:cxn>
                <a:cxn ang="0">
                  <a:pos x="719" y="868"/>
                </a:cxn>
                <a:cxn ang="0">
                  <a:pos x="1212" y="767"/>
                </a:cxn>
                <a:cxn ang="0">
                  <a:pos x="1355" y="784"/>
                </a:cxn>
                <a:cxn ang="0">
                  <a:pos x="1330" y="859"/>
                </a:cxn>
                <a:cxn ang="0">
                  <a:pos x="962" y="918"/>
                </a:cxn>
                <a:cxn ang="0">
                  <a:pos x="970" y="1197"/>
                </a:cxn>
                <a:cxn ang="0">
                  <a:pos x="886" y="1407"/>
                </a:cxn>
                <a:cxn ang="0">
                  <a:pos x="752" y="1222"/>
                </a:cxn>
                <a:cxn ang="0">
                  <a:pos x="861" y="1239"/>
                </a:cxn>
                <a:cxn ang="0">
                  <a:pos x="861" y="902"/>
                </a:cxn>
                <a:cxn ang="0">
                  <a:pos x="686" y="1053"/>
                </a:cxn>
                <a:cxn ang="0">
                  <a:pos x="560" y="1272"/>
                </a:cxn>
                <a:cxn ang="0">
                  <a:pos x="535" y="1213"/>
                </a:cxn>
                <a:cxn ang="0">
                  <a:pos x="652" y="1020"/>
                </a:cxn>
                <a:cxn ang="0">
                  <a:pos x="1296" y="1239"/>
                </a:cxn>
                <a:cxn ang="0">
                  <a:pos x="1087" y="1020"/>
                </a:cxn>
                <a:cxn ang="0">
                  <a:pos x="1330" y="1138"/>
                </a:cxn>
                <a:cxn ang="0">
                  <a:pos x="1313" y="1239"/>
                </a:cxn>
              </a:cxnLst>
              <a:rect l="0" t="0" r="r" b="b"/>
              <a:pathLst>
                <a:path w="1405" h="1416">
                  <a:moveTo>
                    <a:pt x="8" y="1062"/>
                  </a:moveTo>
                  <a:lnTo>
                    <a:pt x="0" y="1062"/>
                  </a:lnTo>
                  <a:lnTo>
                    <a:pt x="0" y="1053"/>
                  </a:lnTo>
                  <a:lnTo>
                    <a:pt x="8" y="1028"/>
                  </a:lnTo>
                  <a:lnTo>
                    <a:pt x="50" y="977"/>
                  </a:lnTo>
                  <a:lnTo>
                    <a:pt x="100" y="902"/>
                  </a:lnTo>
                  <a:lnTo>
                    <a:pt x="159" y="809"/>
                  </a:lnTo>
                  <a:lnTo>
                    <a:pt x="217" y="708"/>
                  </a:lnTo>
                  <a:lnTo>
                    <a:pt x="276" y="590"/>
                  </a:lnTo>
                  <a:lnTo>
                    <a:pt x="318" y="480"/>
                  </a:lnTo>
                  <a:lnTo>
                    <a:pt x="251" y="497"/>
                  </a:lnTo>
                  <a:lnTo>
                    <a:pt x="192" y="514"/>
                  </a:lnTo>
                  <a:lnTo>
                    <a:pt x="125" y="522"/>
                  </a:lnTo>
                  <a:lnTo>
                    <a:pt x="58" y="505"/>
                  </a:lnTo>
                  <a:lnTo>
                    <a:pt x="41" y="497"/>
                  </a:lnTo>
                  <a:lnTo>
                    <a:pt x="33" y="489"/>
                  </a:lnTo>
                  <a:lnTo>
                    <a:pt x="41" y="480"/>
                  </a:lnTo>
                  <a:lnTo>
                    <a:pt x="58" y="472"/>
                  </a:lnTo>
                  <a:lnTo>
                    <a:pt x="100" y="463"/>
                  </a:lnTo>
                  <a:lnTo>
                    <a:pt x="150" y="446"/>
                  </a:lnTo>
                  <a:lnTo>
                    <a:pt x="234" y="430"/>
                  </a:lnTo>
                  <a:lnTo>
                    <a:pt x="351" y="387"/>
                  </a:lnTo>
                  <a:lnTo>
                    <a:pt x="351" y="202"/>
                  </a:lnTo>
                  <a:lnTo>
                    <a:pt x="334" y="126"/>
                  </a:lnTo>
                  <a:lnTo>
                    <a:pt x="292" y="42"/>
                  </a:lnTo>
                  <a:lnTo>
                    <a:pt x="292" y="17"/>
                  </a:lnTo>
                  <a:lnTo>
                    <a:pt x="309" y="0"/>
                  </a:lnTo>
                  <a:lnTo>
                    <a:pt x="343" y="0"/>
                  </a:lnTo>
                  <a:lnTo>
                    <a:pt x="359" y="17"/>
                  </a:lnTo>
                  <a:lnTo>
                    <a:pt x="376" y="25"/>
                  </a:lnTo>
                  <a:lnTo>
                    <a:pt x="401" y="42"/>
                  </a:lnTo>
                  <a:lnTo>
                    <a:pt x="418" y="50"/>
                  </a:lnTo>
                  <a:lnTo>
                    <a:pt x="435" y="67"/>
                  </a:lnTo>
                  <a:lnTo>
                    <a:pt x="451" y="76"/>
                  </a:lnTo>
                  <a:lnTo>
                    <a:pt x="460" y="84"/>
                  </a:lnTo>
                  <a:lnTo>
                    <a:pt x="460" y="109"/>
                  </a:lnTo>
                  <a:lnTo>
                    <a:pt x="443" y="126"/>
                  </a:lnTo>
                  <a:lnTo>
                    <a:pt x="426" y="236"/>
                  </a:lnTo>
                  <a:lnTo>
                    <a:pt x="410" y="371"/>
                  </a:lnTo>
                  <a:lnTo>
                    <a:pt x="460" y="371"/>
                  </a:lnTo>
                  <a:lnTo>
                    <a:pt x="510" y="396"/>
                  </a:lnTo>
                  <a:lnTo>
                    <a:pt x="510" y="413"/>
                  </a:lnTo>
                  <a:lnTo>
                    <a:pt x="493" y="430"/>
                  </a:lnTo>
                  <a:lnTo>
                    <a:pt x="443" y="446"/>
                  </a:lnTo>
                  <a:lnTo>
                    <a:pt x="426" y="455"/>
                  </a:lnTo>
                  <a:lnTo>
                    <a:pt x="410" y="455"/>
                  </a:lnTo>
                  <a:lnTo>
                    <a:pt x="401" y="615"/>
                  </a:lnTo>
                  <a:lnTo>
                    <a:pt x="468" y="632"/>
                  </a:lnTo>
                  <a:lnTo>
                    <a:pt x="510" y="649"/>
                  </a:lnTo>
                  <a:lnTo>
                    <a:pt x="543" y="682"/>
                  </a:lnTo>
                  <a:lnTo>
                    <a:pt x="552" y="725"/>
                  </a:lnTo>
                  <a:lnTo>
                    <a:pt x="552" y="750"/>
                  </a:lnTo>
                  <a:lnTo>
                    <a:pt x="543" y="758"/>
                  </a:lnTo>
                  <a:lnTo>
                    <a:pt x="518" y="758"/>
                  </a:lnTo>
                  <a:lnTo>
                    <a:pt x="502" y="741"/>
                  </a:lnTo>
                  <a:lnTo>
                    <a:pt x="476" y="725"/>
                  </a:lnTo>
                  <a:lnTo>
                    <a:pt x="418" y="666"/>
                  </a:lnTo>
                  <a:lnTo>
                    <a:pt x="401" y="657"/>
                  </a:lnTo>
                  <a:lnTo>
                    <a:pt x="401" y="876"/>
                  </a:lnTo>
                  <a:lnTo>
                    <a:pt x="393" y="1036"/>
                  </a:lnTo>
                  <a:lnTo>
                    <a:pt x="393" y="1247"/>
                  </a:lnTo>
                  <a:lnTo>
                    <a:pt x="384" y="1281"/>
                  </a:lnTo>
                  <a:lnTo>
                    <a:pt x="376" y="1298"/>
                  </a:lnTo>
                  <a:lnTo>
                    <a:pt x="359" y="1314"/>
                  </a:lnTo>
                  <a:lnTo>
                    <a:pt x="351" y="1331"/>
                  </a:lnTo>
                  <a:lnTo>
                    <a:pt x="343" y="1340"/>
                  </a:lnTo>
                  <a:lnTo>
                    <a:pt x="309" y="1306"/>
                  </a:lnTo>
                  <a:lnTo>
                    <a:pt x="292" y="1247"/>
                  </a:lnTo>
                  <a:lnTo>
                    <a:pt x="284" y="1188"/>
                  </a:lnTo>
                  <a:lnTo>
                    <a:pt x="284" y="1163"/>
                  </a:lnTo>
                  <a:lnTo>
                    <a:pt x="292" y="1146"/>
                  </a:lnTo>
                  <a:lnTo>
                    <a:pt x="318" y="1036"/>
                  </a:lnTo>
                  <a:lnTo>
                    <a:pt x="334" y="851"/>
                  </a:lnTo>
                  <a:lnTo>
                    <a:pt x="334" y="750"/>
                  </a:lnTo>
                  <a:lnTo>
                    <a:pt x="343" y="623"/>
                  </a:lnTo>
                  <a:lnTo>
                    <a:pt x="276" y="741"/>
                  </a:lnTo>
                  <a:lnTo>
                    <a:pt x="209" y="851"/>
                  </a:lnTo>
                  <a:lnTo>
                    <a:pt x="133" y="935"/>
                  </a:lnTo>
                  <a:lnTo>
                    <a:pt x="75" y="1003"/>
                  </a:lnTo>
                  <a:lnTo>
                    <a:pt x="33" y="1045"/>
                  </a:lnTo>
                  <a:lnTo>
                    <a:pt x="8" y="1062"/>
                  </a:lnTo>
                  <a:close/>
                  <a:moveTo>
                    <a:pt x="727" y="177"/>
                  </a:moveTo>
                  <a:lnTo>
                    <a:pt x="694" y="168"/>
                  </a:lnTo>
                  <a:lnTo>
                    <a:pt x="669" y="160"/>
                  </a:lnTo>
                  <a:lnTo>
                    <a:pt x="652" y="151"/>
                  </a:lnTo>
                  <a:lnTo>
                    <a:pt x="644" y="135"/>
                  </a:lnTo>
                  <a:lnTo>
                    <a:pt x="652" y="135"/>
                  </a:lnTo>
                  <a:lnTo>
                    <a:pt x="660" y="126"/>
                  </a:lnTo>
                  <a:lnTo>
                    <a:pt x="677" y="126"/>
                  </a:lnTo>
                  <a:lnTo>
                    <a:pt x="811" y="109"/>
                  </a:lnTo>
                  <a:lnTo>
                    <a:pt x="911" y="84"/>
                  </a:lnTo>
                  <a:lnTo>
                    <a:pt x="987" y="59"/>
                  </a:lnTo>
                  <a:lnTo>
                    <a:pt x="1045" y="42"/>
                  </a:lnTo>
                  <a:lnTo>
                    <a:pt x="1087" y="25"/>
                  </a:lnTo>
                  <a:lnTo>
                    <a:pt x="1154" y="25"/>
                  </a:lnTo>
                  <a:lnTo>
                    <a:pt x="1179" y="34"/>
                  </a:lnTo>
                  <a:lnTo>
                    <a:pt x="1196" y="42"/>
                  </a:lnTo>
                  <a:lnTo>
                    <a:pt x="1204" y="59"/>
                  </a:lnTo>
                  <a:lnTo>
                    <a:pt x="1196" y="84"/>
                  </a:lnTo>
                  <a:lnTo>
                    <a:pt x="1146" y="101"/>
                  </a:lnTo>
                  <a:lnTo>
                    <a:pt x="1087" y="109"/>
                  </a:lnTo>
                  <a:lnTo>
                    <a:pt x="1020" y="126"/>
                  </a:lnTo>
                  <a:lnTo>
                    <a:pt x="1028" y="135"/>
                  </a:lnTo>
                  <a:lnTo>
                    <a:pt x="1037" y="135"/>
                  </a:lnTo>
                  <a:lnTo>
                    <a:pt x="1045" y="143"/>
                  </a:lnTo>
                  <a:lnTo>
                    <a:pt x="1062" y="151"/>
                  </a:lnTo>
                  <a:lnTo>
                    <a:pt x="1079" y="185"/>
                  </a:lnTo>
                  <a:lnTo>
                    <a:pt x="1070" y="194"/>
                  </a:lnTo>
                  <a:lnTo>
                    <a:pt x="1054" y="227"/>
                  </a:lnTo>
                  <a:lnTo>
                    <a:pt x="1045" y="253"/>
                  </a:lnTo>
                  <a:lnTo>
                    <a:pt x="1120" y="236"/>
                  </a:lnTo>
                  <a:lnTo>
                    <a:pt x="1162" y="227"/>
                  </a:lnTo>
                  <a:lnTo>
                    <a:pt x="1179" y="227"/>
                  </a:lnTo>
                  <a:lnTo>
                    <a:pt x="1187" y="219"/>
                  </a:lnTo>
                  <a:lnTo>
                    <a:pt x="1204" y="227"/>
                  </a:lnTo>
                  <a:lnTo>
                    <a:pt x="1229" y="236"/>
                  </a:lnTo>
                  <a:lnTo>
                    <a:pt x="1288" y="278"/>
                  </a:lnTo>
                  <a:lnTo>
                    <a:pt x="1313" y="312"/>
                  </a:lnTo>
                  <a:lnTo>
                    <a:pt x="1321" y="328"/>
                  </a:lnTo>
                  <a:lnTo>
                    <a:pt x="1313" y="345"/>
                  </a:lnTo>
                  <a:lnTo>
                    <a:pt x="1296" y="362"/>
                  </a:lnTo>
                  <a:lnTo>
                    <a:pt x="1271" y="396"/>
                  </a:lnTo>
                  <a:lnTo>
                    <a:pt x="1204" y="531"/>
                  </a:lnTo>
                  <a:lnTo>
                    <a:pt x="1179" y="573"/>
                  </a:lnTo>
                  <a:lnTo>
                    <a:pt x="1146" y="607"/>
                  </a:lnTo>
                  <a:lnTo>
                    <a:pt x="1112" y="590"/>
                  </a:lnTo>
                  <a:lnTo>
                    <a:pt x="1095" y="564"/>
                  </a:lnTo>
                  <a:lnTo>
                    <a:pt x="1087" y="539"/>
                  </a:lnTo>
                  <a:lnTo>
                    <a:pt x="953" y="556"/>
                  </a:lnTo>
                  <a:lnTo>
                    <a:pt x="861" y="573"/>
                  </a:lnTo>
                  <a:lnTo>
                    <a:pt x="794" y="590"/>
                  </a:lnTo>
                  <a:lnTo>
                    <a:pt x="744" y="598"/>
                  </a:lnTo>
                  <a:lnTo>
                    <a:pt x="702" y="607"/>
                  </a:lnTo>
                  <a:lnTo>
                    <a:pt x="702" y="623"/>
                  </a:lnTo>
                  <a:lnTo>
                    <a:pt x="677" y="623"/>
                  </a:lnTo>
                  <a:lnTo>
                    <a:pt x="652" y="598"/>
                  </a:lnTo>
                  <a:lnTo>
                    <a:pt x="644" y="581"/>
                  </a:lnTo>
                  <a:lnTo>
                    <a:pt x="635" y="556"/>
                  </a:lnTo>
                  <a:lnTo>
                    <a:pt x="594" y="446"/>
                  </a:lnTo>
                  <a:lnTo>
                    <a:pt x="568" y="387"/>
                  </a:lnTo>
                  <a:lnTo>
                    <a:pt x="543" y="354"/>
                  </a:lnTo>
                  <a:lnTo>
                    <a:pt x="543" y="337"/>
                  </a:lnTo>
                  <a:lnTo>
                    <a:pt x="552" y="328"/>
                  </a:lnTo>
                  <a:lnTo>
                    <a:pt x="585" y="328"/>
                  </a:lnTo>
                  <a:lnTo>
                    <a:pt x="610" y="337"/>
                  </a:lnTo>
                  <a:lnTo>
                    <a:pt x="635" y="337"/>
                  </a:lnTo>
                  <a:lnTo>
                    <a:pt x="778" y="312"/>
                  </a:lnTo>
                  <a:lnTo>
                    <a:pt x="769" y="269"/>
                  </a:lnTo>
                  <a:lnTo>
                    <a:pt x="752" y="236"/>
                  </a:lnTo>
                  <a:lnTo>
                    <a:pt x="744" y="210"/>
                  </a:lnTo>
                  <a:lnTo>
                    <a:pt x="736" y="194"/>
                  </a:lnTo>
                  <a:lnTo>
                    <a:pt x="727" y="185"/>
                  </a:lnTo>
                  <a:lnTo>
                    <a:pt x="727" y="177"/>
                  </a:lnTo>
                  <a:close/>
                  <a:moveTo>
                    <a:pt x="1104" y="497"/>
                  </a:moveTo>
                  <a:lnTo>
                    <a:pt x="1120" y="480"/>
                  </a:lnTo>
                  <a:lnTo>
                    <a:pt x="1171" y="379"/>
                  </a:lnTo>
                  <a:lnTo>
                    <a:pt x="1179" y="337"/>
                  </a:lnTo>
                  <a:lnTo>
                    <a:pt x="1179" y="303"/>
                  </a:lnTo>
                  <a:lnTo>
                    <a:pt x="1154" y="295"/>
                  </a:lnTo>
                  <a:lnTo>
                    <a:pt x="1070" y="295"/>
                  </a:lnTo>
                  <a:lnTo>
                    <a:pt x="1037" y="303"/>
                  </a:lnTo>
                  <a:lnTo>
                    <a:pt x="995" y="505"/>
                  </a:lnTo>
                  <a:lnTo>
                    <a:pt x="1003" y="505"/>
                  </a:lnTo>
                  <a:lnTo>
                    <a:pt x="1003" y="497"/>
                  </a:lnTo>
                  <a:lnTo>
                    <a:pt x="1037" y="497"/>
                  </a:lnTo>
                  <a:lnTo>
                    <a:pt x="1070" y="489"/>
                  </a:lnTo>
                  <a:lnTo>
                    <a:pt x="1087" y="497"/>
                  </a:lnTo>
                  <a:lnTo>
                    <a:pt x="1104" y="497"/>
                  </a:lnTo>
                  <a:close/>
                  <a:moveTo>
                    <a:pt x="853" y="539"/>
                  </a:moveTo>
                  <a:lnTo>
                    <a:pt x="895" y="522"/>
                  </a:lnTo>
                  <a:lnTo>
                    <a:pt x="945" y="514"/>
                  </a:lnTo>
                  <a:lnTo>
                    <a:pt x="962" y="320"/>
                  </a:lnTo>
                  <a:lnTo>
                    <a:pt x="903" y="337"/>
                  </a:lnTo>
                  <a:lnTo>
                    <a:pt x="844" y="345"/>
                  </a:lnTo>
                  <a:lnTo>
                    <a:pt x="844" y="430"/>
                  </a:lnTo>
                  <a:lnTo>
                    <a:pt x="853" y="539"/>
                  </a:lnTo>
                  <a:close/>
                  <a:moveTo>
                    <a:pt x="702" y="564"/>
                  </a:moveTo>
                  <a:lnTo>
                    <a:pt x="803" y="548"/>
                  </a:lnTo>
                  <a:lnTo>
                    <a:pt x="778" y="362"/>
                  </a:lnTo>
                  <a:lnTo>
                    <a:pt x="652" y="396"/>
                  </a:lnTo>
                  <a:lnTo>
                    <a:pt x="677" y="480"/>
                  </a:lnTo>
                  <a:lnTo>
                    <a:pt x="694" y="539"/>
                  </a:lnTo>
                  <a:lnTo>
                    <a:pt x="702" y="564"/>
                  </a:lnTo>
                  <a:close/>
                  <a:moveTo>
                    <a:pt x="962" y="135"/>
                  </a:moveTo>
                  <a:lnTo>
                    <a:pt x="870" y="160"/>
                  </a:lnTo>
                  <a:lnTo>
                    <a:pt x="811" y="168"/>
                  </a:lnTo>
                  <a:lnTo>
                    <a:pt x="786" y="177"/>
                  </a:lnTo>
                  <a:lnTo>
                    <a:pt x="811" y="194"/>
                  </a:lnTo>
                  <a:lnTo>
                    <a:pt x="828" y="202"/>
                  </a:lnTo>
                  <a:lnTo>
                    <a:pt x="844" y="219"/>
                  </a:lnTo>
                  <a:lnTo>
                    <a:pt x="844" y="295"/>
                  </a:lnTo>
                  <a:lnTo>
                    <a:pt x="911" y="286"/>
                  </a:lnTo>
                  <a:lnTo>
                    <a:pt x="970" y="269"/>
                  </a:lnTo>
                  <a:lnTo>
                    <a:pt x="970" y="168"/>
                  </a:lnTo>
                  <a:lnTo>
                    <a:pt x="962" y="151"/>
                  </a:lnTo>
                  <a:lnTo>
                    <a:pt x="962" y="135"/>
                  </a:lnTo>
                  <a:close/>
                  <a:moveTo>
                    <a:pt x="677" y="733"/>
                  </a:moveTo>
                  <a:lnTo>
                    <a:pt x="677" y="725"/>
                  </a:lnTo>
                  <a:lnTo>
                    <a:pt x="686" y="716"/>
                  </a:lnTo>
                  <a:lnTo>
                    <a:pt x="711" y="716"/>
                  </a:lnTo>
                  <a:lnTo>
                    <a:pt x="861" y="682"/>
                  </a:lnTo>
                  <a:lnTo>
                    <a:pt x="970" y="657"/>
                  </a:lnTo>
                  <a:lnTo>
                    <a:pt x="1045" y="640"/>
                  </a:lnTo>
                  <a:lnTo>
                    <a:pt x="1054" y="640"/>
                  </a:lnTo>
                  <a:lnTo>
                    <a:pt x="1070" y="649"/>
                  </a:lnTo>
                  <a:lnTo>
                    <a:pt x="1095" y="657"/>
                  </a:lnTo>
                  <a:lnTo>
                    <a:pt x="1104" y="674"/>
                  </a:lnTo>
                  <a:lnTo>
                    <a:pt x="1104" y="682"/>
                  </a:lnTo>
                  <a:lnTo>
                    <a:pt x="1095" y="691"/>
                  </a:lnTo>
                  <a:lnTo>
                    <a:pt x="1070" y="699"/>
                  </a:lnTo>
                  <a:lnTo>
                    <a:pt x="1012" y="716"/>
                  </a:lnTo>
                  <a:lnTo>
                    <a:pt x="936" y="733"/>
                  </a:lnTo>
                  <a:lnTo>
                    <a:pt x="803" y="767"/>
                  </a:lnTo>
                  <a:lnTo>
                    <a:pt x="752" y="767"/>
                  </a:lnTo>
                  <a:lnTo>
                    <a:pt x="719" y="758"/>
                  </a:lnTo>
                  <a:lnTo>
                    <a:pt x="694" y="750"/>
                  </a:lnTo>
                  <a:lnTo>
                    <a:pt x="677" y="733"/>
                  </a:lnTo>
                  <a:close/>
                  <a:moveTo>
                    <a:pt x="577" y="969"/>
                  </a:moveTo>
                  <a:lnTo>
                    <a:pt x="552" y="969"/>
                  </a:lnTo>
                  <a:lnTo>
                    <a:pt x="527" y="961"/>
                  </a:lnTo>
                  <a:lnTo>
                    <a:pt x="502" y="935"/>
                  </a:lnTo>
                  <a:lnTo>
                    <a:pt x="493" y="918"/>
                  </a:lnTo>
                  <a:lnTo>
                    <a:pt x="502" y="910"/>
                  </a:lnTo>
                  <a:lnTo>
                    <a:pt x="510" y="910"/>
                  </a:lnTo>
                  <a:lnTo>
                    <a:pt x="719" y="868"/>
                  </a:lnTo>
                  <a:lnTo>
                    <a:pt x="886" y="843"/>
                  </a:lnTo>
                  <a:lnTo>
                    <a:pt x="1012" y="817"/>
                  </a:lnTo>
                  <a:lnTo>
                    <a:pt x="1104" y="792"/>
                  </a:lnTo>
                  <a:lnTo>
                    <a:pt x="1171" y="784"/>
                  </a:lnTo>
                  <a:lnTo>
                    <a:pt x="1212" y="767"/>
                  </a:lnTo>
                  <a:lnTo>
                    <a:pt x="1246" y="767"/>
                  </a:lnTo>
                  <a:lnTo>
                    <a:pt x="1263" y="758"/>
                  </a:lnTo>
                  <a:lnTo>
                    <a:pt x="1296" y="758"/>
                  </a:lnTo>
                  <a:lnTo>
                    <a:pt x="1330" y="775"/>
                  </a:lnTo>
                  <a:lnTo>
                    <a:pt x="1355" y="784"/>
                  </a:lnTo>
                  <a:lnTo>
                    <a:pt x="1380" y="800"/>
                  </a:lnTo>
                  <a:lnTo>
                    <a:pt x="1396" y="817"/>
                  </a:lnTo>
                  <a:lnTo>
                    <a:pt x="1405" y="834"/>
                  </a:lnTo>
                  <a:lnTo>
                    <a:pt x="1388" y="851"/>
                  </a:lnTo>
                  <a:lnTo>
                    <a:pt x="1330" y="859"/>
                  </a:lnTo>
                  <a:lnTo>
                    <a:pt x="1254" y="868"/>
                  </a:lnTo>
                  <a:lnTo>
                    <a:pt x="1154" y="868"/>
                  </a:lnTo>
                  <a:lnTo>
                    <a:pt x="1045" y="876"/>
                  </a:lnTo>
                  <a:lnTo>
                    <a:pt x="928" y="893"/>
                  </a:lnTo>
                  <a:lnTo>
                    <a:pt x="962" y="918"/>
                  </a:lnTo>
                  <a:lnTo>
                    <a:pt x="970" y="944"/>
                  </a:lnTo>
                  <a:lnTo>
                    <a:pt x="978" y="977"/>
                  </a:lnTo>
                  <a:lnTo>
                    <a:pt x="978" y="1003"/>
                  </a:lnTo>
                  <a:lnTo>
                    <a:pt x="970" y="1011"/>
                  </a:lnTo>
                  <a:lnTo>
                    <a:pt x="970" y="1197"/>
                  </a:lnTo>
                  <a:lnTo>
                    <a:pt x="962" y="1281"/>
                  </a:lnTo>
                  <a:lnTo>
                    <a:pt x="945" y="1348"/>
                  </a:lnTo>
                  <a:lnTo>
                    <a:pt x="920" y="1399"/>
                  </a:lnTo>
                  <a:lnTo>
                    <a:pt x="903" y="1416"/>
                  </a:lnTo>
                  <a:lnTo>
                    <a:pt x="886" y="1407"/>
                  </a:lnTo>
                  <a:lnTo>
                    <a:pt x="870" y="1390"/>
                  </a:lnTo>
                  <a:lnTo>
                    <a:pt x="853" y="1365"/>
                  </a:lnTo>
                  <a:lnTo>
                    <a:pt x="803" y="1298"/>
                  </a:lnTo>
                  <a:lnTo>
                    <a:pt x="752" y="1247"/>
                  </a:lnTo>
                  <a:lnTo>
                    <a:pt x="752" y="1222"/>
                  </a:lnTo>
                  <a:lnTo>
                    <a:pt x="769" y="1222"/>
                  </a:lnTo>
                  <a:lnTo>
                    <a:pt x="803" y="1230"/>
                  </a:lnTo>
                  <a:lnTo>
                    <a:pt x="828" y="1230"/>
                  </a:lnTo>
                  <a:lnTo>
                    <a:pt x="844" y="1239"/>
                  </a:lnTo>
                  <a:lnTo>
                    <a:pt x="861" y="1239"/>
                  </a:lnTo>
                  <a:lnTo>
                    <a:pt x="870" y="1230"/>
                  </a:lnTo>
                  <a:lnTo>
                    <a:pt x="878" y="1213"/>
                  </a:lnTo>
                  <a:lnTo>
                    <a:pt x="878" y="1003"/>
                  </a:lnTo>
                  <a:lnTo>
                    <a:pt x="870" y="935"/>
                  </a:lnTo>
                  <a:lnTo>
                    <a:pt x="861" y="902"/>
                  </a:lnTo>
                  <a:lnTo>
                    <a:pt x="744" y="927"/>
                  </a:lnTo>
                  <a:lnTo>
                    <a:pt x="660" y="944"/>
                  </a:lnTo>
                  <a:lnTo>
                    <a:pt x="619" y="961"/>
                  </a:lnTo>
                  <a:lnTo>
                    <a:pt x="577" y="969"/>
                  </a:lnTo>
                  <a:close/>
                  <a:moveTo>
                    <a:pt x="686" y="1053"/>
                  </a:moveTo>
                  <a:lnTo>
                    <a:pt x="677" y="1138"/>
                  </a:lnTo>
                  <a:lnTo>
                    <a:pt x="652" y="1205"/>
                  </a:lnTo>
                  <a:lnTo>
                    <a:pt x="610" y="1256"/>
                  </a:lnTo>
                  <a:lnTo>
                    <a:pt x="568" y="1272"/>
                  </a:lnTo>
                  <a:lnTo>
                    <a:pt x="560" y="1272"/>
                  </a:lnTo>
                  <a:lnTo>
                    <a:pt x="552" y="1256"/>
                  </a:lnTo>
                  <a:lnTo>
                    <a:pt x="543" y="1247"/>
                  </a:lnTo>
                  <a:lnTo>
                    <a:pt x="543" y="1230"/>
                  </a:lnTo>
                  <a:lnTo>
                    <a:pt x="535" y="1222"/>
                  </a:lnTo>
                  <a:lnTo>
                    <a:pt x="535" y="1213"/>
                  </a:lnTo>
                  <a:lnTo>
                    <a:pt x="543" y="1188"/>
                  </a:lnTo>
                  <a:lnTo>
                    <a:pt x="560" y="1163"/>
                  </a:lnTo>
                  <a:lnTo>
                    <a:pt x="610" y="1095"/>
                  </a:lnTo>
                  <a:lnTo>
                    <a:pt x="635" y="1045"/>
                  </a:lnTo>
                  <a:lnTo>
                    <a:pt x="652" y="1020"/>
                  </a:lnTo>
                  <a:lnTo>
                    <a:pt x="669" y="1011"/>
                  </a:lnTo>
                  <a:lnTo>
                    <a:pt x="686" y="1028"/>
                  </a:lnTo>
                  <a:lnTo>
                    <a:pt x="686" y="1053"/>
                  </a:lnTo>
                  <a:close/>
                  <a:moveTo>
                    <a:pt x="1313" y="1239"/>
                  </a:moveTo>
                  <a:lnTo>
                    <a:pt x="1296" y="1239"/>
                  </a:lnTo>
                  <a:lnTo>
                    <a:pt x="1196" y="1138"/>
                  </a:lnTo>
                  <a:lnTo>
                    <a:pt x="1154" y="1087"/>
                  </a:lnTo>
                  <a:lnTo>
                    <a:pt x="1120" y="1053"/>
                  </a:lnTo>
                  <a:lnTo>
                    <a:pt x="1095" y="1036"/>
                  </a:lnTo>
                  <a:lnTo>
                    <a:pt x="1087" y="1020"/>
                  </a:lnTo>
                  <a:lnTo>
                    <a:pt x="1087" y="994"/>
                  </a:lnTo>
                  <a:lnTo>
                    <a:pt x="1104" y="994"/>
                  </a:lnTo>
                  <a:lnTo>
                    <a:pt x="1221" y="1036"/>
                  </a:lnTo>
                  <a:lnTo>
                    <a:pt x="1296" y="1087"/>
                  </a:lnTo>
                  <a:lnTo>
                    <a:pt x="1330" y="1138"/>
                  </a:lnTo>
                  <a:lnTo>
                    <a:pt x="1346" y="1197"/>
                  </a:lnTo>
                  <a:lnTo>
                    <a:pt x="1338" y="1213"/>
                  </a:lnTo>
                  <a:lnTo>
                    <a:pt x="1338" y="1230"/>
                  </a:lnTo>
                  <a:lnTo>
                    <a:pt x="1321" y="1239"/>
                  </a:lnTo>
                  <a:lnTo>
                    <a:pt x="1313" y="12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23" name="Freeform 727"/>
            <p:cNvSpPr>
              <a:spLocks noEditPoints="1"/>
            </p:cNvSpPr>
            <p:nvPr/>
          </p:nvSpPr>
          <p:spPr bwMode="auto">
            <a:xfrm>
              <a:off x="6210" y="18374"/>
              <a:ext cx="1463" cy="1425"/>
            </a:xfrm>
            <a:custGeom>
              <a:avLst/>
              <a:gdLst/>
              <a:ahLst/>
              <a:cxnLst>
                <a:cxn ang="0">
                  <a:pos x="125" y="498"/>
                </a:cxn>
                <a:cxn ang="0">
                  <a:pos x="200" y="464"/>
                </a:cxn>
                <a:cxn ang="0">
                  <a:pos x="368" y="102"/>
                </a:cxn>
                <a:cxn ang="0">
                  <a:pos x="334" y="9"/>
                </a:cxn>
                <a:cxn ang="0">
                  <a:pos x="451" y="34"/>
                </a:cxn>
                <a:cxn ang="0">
                  <a:pos x="476" y="110"/>
                </a:cxn>
                <a:cxn ang="0">
                  <a:pos x="493" y="380"/>
                </a:cxn>
                <a:cxn ang="0">
                  <a:pos x="577" y="405"/>
                </a:cxn>
                <a:cxn ang="0">
                  <a:pos x="510" y="447"/>
                </a:cxn>
                <a:cxn ang="0">
                  <a:pos x="443" y="683"/>
                </a:cxn>
                <a:cxn ang="0">
                  <a:pos x="535" y="624"/>
                </a:cxn>
                <a:cxn ang="0">
                  <a:pos x="468" y="708"/>
                </a:cxn>
                <a:cxn ang="0">
                  <a:pos x="434" y="1273"/>
                </a:cxn>
                <a:cxn ang="0">
                  <a:pos x="368" y="1332"/>
                </a:cxn>
                <a:cxn ang="0">
                  <a:pos x="267" y="1189"/>
                </a:cxn>
                <a:cxn ang="0">
                  <a:pos x="225" y="1130"/>
                </a:cxn>
                <a:cxn ang="0">
                  <a:pos x="342" y="1147"/>
                </a:cxn>
                <a:cxn ang="0">
                  <a:pos x="368" y="793"/>
                </a:cxn>
                <a:cxn ang="0">
                  <a:pos x="75" y="1029"/>
                </a:cxn>
                <a:cxn ang="0">
                  <a:pos x="0" y="970"/>
                </a:cxn>
                <a:cxn ang="0">
                  <a:pos x="108" y="902"/>
                </a:cxn>
                <a:cxn ang="0">
                  <a:pos x="301" y="506"/>
                </a:cxn>
                <a:cxn ang="0">
                  <a:pos x="945" y="801"/>
                </a:cxn>
                <a:cxn ang="0">
                  <a:pos x="844" y="877"/>
                </a:cxn>
                <a:cxn ang="0">
                  <a:pos x="702" y="1239"/>
                </a:cxn>
                <a:cxn ang="0">
                  <a:pos x="543" y="1307"/>
                </a:cxn>
                <a:cxn ang="0">
                  <a:pos x="627" y="1214"/>
                </a:cxn>
                <a:cxn ang="0">
                  <a:pos x="685" y="961"/>
                </a:cxn>
                <a:cxn ang="0">
                  <a:pos x="510" y="978"/>
                </a:cxn>
                <a:cxn ang="0">
                  <a:pos x="501" y="944"/>
                </a:cxn>
                <a:cxn ang="0">
                  <a:pos x="644" y="894"/>
                </a:cxn>
                <a:cxn ang="0">
                  <a:pos x="685" y="734"/>
                </a:cxn>
                <a:cxn ang="0">
                  <a:pos x="568" y="725"/>
                </a:cxn>
                <a:cxn ang="0">
                  <a:pos x="777" y="658"/>
                </a:cxn>
                <a:cxn ang="0">
                  <a:pos x="577" y="531"/>
                </a:cxn>
                <a:cxn ang="0">
                  <a:pos x="727" y="472"/>
                </a:cxn>
                <a:cxn ang="0">
                  <a:pos x="719" y="219"/>
                </a:cxn>
                <a:cxn ang="0">
                  <a:pos x="786" y="194"/>
                </a:cxn>
                <a:cxn ang="0">
                  <a:pos x="861" y="346"/>
                </a:cxn>
                <a:cxn ang="0">
                  <a:pos x="878" y="809"/>
                </a:cxn>
                <a:cxn ang="0">
                  <a:pos x="1062" y="1425"/>
                </a:cxn>
                <a:cxn ang="0">
                  <a:pos x="995" y="1222"/>
                </a:cxn>
                <a:cxn ang="0">
                  <a:pos x="1028" y="978"/>
                </a:cxn>
                <a:cxn ang="0">
                  <a:pos x="1020" y="169"/>
                </a:cxn>
                <a:cxn ang="0">
                  <a:pos x="970" y="34"/>
                </a:cxn>
                <a:cxn ang="0">
                  <a:pos x="1003" y="0"/>
                </a:cxn>
                <a:cxn ang="0">
                  <a:pos x="1145" y="85"/>
                </a:cxn>
                <a:cxn ang="0">
                  <a:pos x="1137" y="144"/>
                </a:cxn>
                <a:cxn ang="0">
                  <a:pos x="1221" y="354"/>
                </a:cxn>
                <a:cxn ang="0">
                  <a:pos x="1371" y="371"/>
                </a:cxn>
                <a:cxn ang="0">
                  <a:pos x="1363" y="413"/>
                </a:cxn>
                <a:cxn ang="0">
                  <a:pos x="1112" y="641"/>
                </a:cxn>
                <a:cxn ang="0">
                  <a:pos x="1338" y="616"/>
                </a:cxn>
                <a:cxn ang="0">
                  <a:pos x="1363" y="666"/>
                </a:cxn>
                <a:cxn ang="0">
                  <a:pos x="1120" y="691"/>
                </a:cxn>
                <a:cxn ang="0">
                  <a:pos x="1313" y="843"/>
                </a:cxn>
                <a:cxn ang="0">
                  <a:pos x="1447" y="868"/>
                </a:cxn>
                <a:cxn ang="0">
                  <a:pos x="1421" y="911"/>
                </a:cxn>
                <a:cxn ang="0">
                  <a:pos x="1112" y="936"/>
                </a:cxn>
                <a:cxn ang="0">
                  <a:pos x="1087" y="1408"/>
                </a:cxn>
              </a:cxnLst>
              <a:rect l="0" t="0" r="r" b="b"/>
              <a:pathLst>
                <a:path w="1463" h="1425">
                  <a:moveTo>
                    <a:pt x="217" y="523"/>
                  </a:moveTo>
                  <a:lnTo>
                    <a:pt x="192" y="523"/>
                  </a:lnTo>
                  <a:lnTo>
                    <a:pt x="142" y="506"/>
                  </a:lnTo>
                  <a:lnTo>
                    <a:pt x="125" y="498"/>
                  </a:lnTo>
                  <a:lnTo>
                    <a:pt x="125" y="489"/>
                  </a:lnTo>
                  <a:lnTo>
                    <a:pt x="133" y="481"/>
                  </a:lnTo>
                  <a:lnTo>
                    <a:pt x="158" y="472"/>
                  </a:lnTo>
                  <a:lnTo>
                    <a:pt x="200" y="464"/>
                  </a:lnTo>
                  <a:lnTo>
                    <a:pt x="276" y="447"/>
                  </a:lnTo>
                  <a:lnTo>
                    <a:pt x="376" y="413"/>
                  </a:lnTo>
                  <a:lnTo>
                    <a:pt x="376" y="135"/>
                  </a:lnTo>
                  <a:lnTo>
                    <a:pt x="368" y="102"/>
                  </a:lnTo>
                  <a:lnTo>
                    <a:pt x="359" y="76"/>
                  </a:lnTo>
                  <a:lnTo>
                    <a:pt x="342" y="43"/>
                  </a:lnTo>
                  <a:lnTo>
                    <a:pt x="334" y="34"/>
                  </a:lnTo>
                  <a:lnTo>
                    <a:pt x="334" y="9"/>
                  </a:lnTo>
                  <a:lnTo>
                    <a:pt x="342" y="0"/>
                  </a:lnTo>
                  <a:lnTo>
                    <a:pt x="376" y="0"/>
                  </a:lnTo>
                  <a:lnTo>
                    <a:pt x="426" y="17"/>
                  </a:lnTo>
                  <a:lnTo>
                    <a:pt x="451" y="34"/>
                  </a:lnTo>
                  <a:lnTo>
                    <a:pt x="468" y="43"/>
                  </a:lnTo>
                  <a:lnTo>
                    <a:pt x="485" y="59"/>
                  </a:lnTo>
                  <a:lnTo>
                    <a:pt x="485" y="85"/>
                  </a:lnTo>
                  <a:lnTo>
                    <a:pt x="476" y="110"/>
                  </a:lnTo>
                  <a:lnTo>
                    <a:pt x="468" y="160"/>
                  </a:lnTo>
                  <a:lnTo>
                    <a:pt x="460" y="253"/>
                  </a:lnTo>
                  <a:lnTo>
                    <a:pt x="451" y="388"/>
                  </a:lnTo>
                  <a:lnTo>
                    <a:pt x="493" y="380"/>
                  </a:lnTo>
                  <a:lnTo>
                    <a:pt x="518" y="380"/>
                  </a:lnTo>
                  <a:lnTo>
                    <a:pt x="543" y="388"/>
                  </a:lnTo>
                  <a:lnTo>
                    <a:pt x="560" y="388"/>
                  </a:lnTo>
                  <a:lnTo>
                    <a:pt x="577" y="405"/>
                  </a:lnTo>
                  <a:lnTo>
                    <a:pt x="577" y="422"/>
                  </a:lnTo>
                  <a:lnTo>
                    <a:pt x="568" y="430"/>
                  </a:lnTo>
                  <a:lnTo>
                    <a:pt x="535" y="447"/>
                  </a:lnTo>
                  <a:lnTo>
                    <a:pt x="510" y="447"/>
                  </a:lnTo>
                  <a:lnTo>
                    <a:pt x="493" y="455"/>
                  </a:lnTo>
                  <a:lnTo>
                    <a:pt x="468" y="464"/>
                  </a:lnTo>
                  <a:lnTo>
                    <a:pt x="451" y="472"/>
                  </a:lnTo>
                  <a:lnTo>
                    <a:pt x="443" y="683"/>
                  </a:lnTo>
                  <a:lnTo>
                    <a:pt x="476" y="658"/>
                  </a:lnTo>
                  <a:lnTo>
                    <a:pt x="501" y="641"/>
                  </a:lnTo>
                  <a:lnTo>
                    <a:pt x="526" y="632"/>
                  </a:lnTo>
                  <a:lnTo>
                    <a:pt x="535" y="624"/>
                  </a:lnTo>
                  <a:lnTo>
                    <a:pt x="543" y="624"/>
                  </a:lnTo>
                  <a:lnTo>
                    <a:pt x="543" y="641"/>
                  </a:lnTo>
                  <a:lnTo>
                    <a:pt x="493" y="691"/>
                  </a:lnTo>
                  <a:lnTo>
                    <a:pt x="468" y="708"/>
                  </a:lnTo>
                  <a:lnTo>
                    <a:pt x="443" y="734"/>
                  </a:lnTo>
                  <a:lnTo>
                    <a:pt x="460" y="1104"/>
                  </a:lnTo>
                  <a:lnTo>
                    <a:pt x="451" y="1206"/>
                  </a:lnTo>
                  <a:lnTo>
                    <a:pt x="434" y="1273"/>
                  </a:lnTo>
                  <a:lnTo>
                    <a:pt x="418" y="1315"/>
                  </a:lnTo>
                  <a:lnTo>
                    <a:pt x="393" y="1332"/>
                  </a:lnTo>
                  <a:lnTo>
                    <a:pt x="384" y="1340"/>
                  </a:lnTo>
                  <a:lnTo>
                    <a:pt x="368" y="1332"/>
                  </a:lnTo>
                  <a:lnTo>
                    <a:pt x="351" y="1315"/>
                  </a:lnTo>
                  <a:lnTo>
                    <a:pt x="342" y="1281"/>
                  </a:lnTo>
                  <a:lnTo>
                    <a:pt x="309" y="1239"/>
                  </a:lnTo>
                  <a:lnTo>
                    <a:pt x="267" y="1189"/>
                  </a:lnTo>
                  <a:lnTo>
                    <a:pt x="225" y="1155"/>
                  </a:lnTo>
                  <a:lnTo>
                    <a:pt x="209" y="1130"/>
                  </a:lnTo>
                  <a:lnTo>
                    <a:pt x="217" y="1121"/>
                  </a:lnTo>
                  <a:lnTo>
                    <a:pt x="225" y="1130"/>
                  </a:lnTo>
                  <a:lnTo>
                    <a:pt x="242" y="1130"/>
                  </a:lnTo>
                  <a:lnTo>
                    <a:pt x="267" y="1138"/>
                  </a:lnTo>
                  <a:lnTo>
                    <a:pt x="301" y="1147"/>
                  </a:lnTo>
                  <a:lnTo>
                    <a:pt x="342" y="1147"/>
                  </a:lnTo>
                  <a:lnTo>
                    <a:pt x="359" y="1130"/>
                  </a:lnTo>
                  <a:lnTo>
                    <a:pt x="359" y="1113"/>
                  </a:lnTo>
                  <a:lnTo>
                    <a:pt x="368" y="1096"/>
                  </a:lnTo>
                  <a:lnTo>
                    <a:pt x="368" y="793"/>
                  </a:lnTo>
                  <a:lnTo>
                    <a:pt x="234" y="911"/>
                  </a:lnTo>
                  <a:lnTo>
                    <a:pt x="125" y="1020"/>
                  </a:lnTo>
                  <a:lnTo>
                    <a:pt x="92" y="1037"/>
                  </a:lnTo>
                  <a:lnTo>
                    <a:pt x="75" y="1029"/>
                  </a:lnTo>
                  <a:lnTo>
                    <a:pt x="50" y="1020"/>
                  </a:lnTo>
                  <a:lnTo>
                    <a:pt x="33" y="1012"/>
                  </a:lnTo>
                  <a:lnTo>
                    <a:pt x="8" y="986"/>
                  </a:lnTo>
                  <a:lnTo>
                    <a:pt x="0" y="970"/>
                  </a:lnTo>
                  <a:lnTo>
                    <a:pt x="25" y="944"/>
                  </a:lnTo>
                  <a:lnTo>
                    <a:pt x="50" y="936"/>
                  </a:lnTo>
                  <a:lnTo>
                    <a:pt x="75" y="919"/>
                  </a:lnTo>
                  <a:lnTo>
                    <a:pt x="108" y="902"/>
                  </a:lnTo>
                  <a:lnTo>
                    <a:pt x="368" y="725"/>
                  </a:lnTo>
                  <a:lnTo>
                    <a:pt x="376" y="599"/>
                  </a:lnTo>
                  <a:lnTo>
                    <a:pt x="376" y="489"/>
                  </a:lnTo>
                  <a:lnTo>
                    <a:pt x="301" y="506"/>
                  </a:lnTo>
                  <a:lnTo>
                    <a:pt x="259" y="523"/>
                  </a:lnTo>
                  <a:lnTo>
                    <a:pt x="217" y="523"/>
                  </a:lnTo>
                  <a:close/>
                  <a:moveTo>
                    <a:pt x="945" y="793"/>
                  </a:moveTo>
                  <a:lnTo>
                    <a:pt x="945" y="801"/>
                  </a:lnTo>
                  <a:lnTo>
                    <a:pt x="920" y="826"/>
                  </a:lnTo>
                  <a:lnTo>
                    <a:pt x="903" y="835"/>
                  </a:lnTo>
                  <a:lnTo>
                    <a:pt x="878" y="852"/>
                  </a:lnTo>
                  <a:lnTo>
                    <a:pt x="844" y="877"/>
                  </a:lnTo>
                  <a:lnTo>
                    <a:pt x="828" y="1012"/>
                  </a:lnTo>
                  <a:lnTo>
                    <a:pt x="794" y="1113"/>
                  </a:lnTo>
                  <a:lnTo>
                    <a:pt x="752" y="1189"/>
                  </a:lnTo>
                  <a:lnTo>
                    <a:pt x="702" y="1239"/>
                  </a:lnTo>
                  <a:lnTo>
                    <a:pt x="652" y="1273"/>
                  </a:lnTo>
                  <a:lnTo>
                    <a:pt x="610" y="1290"/>
                  </a:lnTo>
                  <a:lnTo>
                    <a:pt x="585" y="1307"/>
                  </a:lnTo>
                  <a:lnTo>
                    <a:pt x="543" y="1307"/>
                  </a:lnTo>
                  <a:lnTo>
                    <a:pt x="535" y="1298"/>
                  </a:lnTo>
                  <a:lnTo>
                    <a:pt x="552" y="1281"/>
                  </a:lnTo>
                  <a:lnTo>
                    <a:pt x="585" y="1256"/>
                  </a:lnTo>
                  <a:lnTo>
                    <a:pt x="627" y="1214"/>
                  </a:lnTo>
                  <a:lnTo>
                    <a:pt x="677" y="1147"/>
                  </a:lnTo>
                  <a:lnTo>
                    <a:pt x="727" y="1054"/>
                  </a:lnTo>
                  <a:lnTo>
                    <a:pt x="761" y="919"/>
                  </a:lnTo>
                  <a:lnTo>
                    <a:pt x="685" y="961"/>
                  </a:lnTo>
                  <a:lnTo>
                    <a:pt x="610" y="1012"/>
                  </a:lnTo>
                  <a:lnTo>
                    <a:pt x="593" y="1020"/>
                  </a:lnTo>
                  <a:lnTo>
                    <a:pt x="560" y="1012"/>
                  </a:lnTo>
                  <a:lnTo>
                    <a:pt x="510" y="978"/>
                  </a:lnTo>
                  <a:lnTo>
                    <a:pt x="501" y="970"/>
                  </a:lnTo>
                  <a:lnTo>
                    <a:pt x="493" y="953"/>
                  </a:lnTo>
                  <a:lnTo>
                    <a:pt x="493" y="944"/>
                  </a:lnTo>
                  <a:lnTo>
                    <a:pt x="501" y="944"/>
                  </a:lnTo>
                  <a:lnTo>
                    <a:pt x="501" y="936"/>
                  </a:lnTo>
                  <a:lnTo>
                    <a:pt x="518" y="936"/>
                  </a:lnTo>
                  <a:lnTo>
                    <a:pt x="560" y="919"/>
                  </a:lnTo>
                  <a:lnTo>
                    <a:pt x="644" y="894"/>
                  </a:lnTo>
                  <a:lnTo>
                    <a:pt x="769" y="852"/>
                  </a:lnTo>
                  <a:lnTo>
                    <a:pt x="769" y="767"/>
                  </a:lnTo>
                  <a:lnTo>
                    <a:pt x="777" y="725"/>
                  </a:lnTo>
                  <a:lnTo>
                    <a:pt x="685" y="734"/>
                  </a:lnTo>
                  <a:lnTo>
                    <a:pt x="618" y="742"/>
                  </a:lnTo>
                  <a:lnTo>
                    <a:pt x="585" y="750"/>
                  </a:lnTo>
                  <a:lnTo>
                    <a:pt x="568" y="734"/>
                  </a:lnTo>
                  <a:lnTo>
                    <a:pt x="568" y="725"/>
                  </a:lnTo>
                  <a:lnTo>
                    <a:pt x="577" y="717"/>
                  </a:lnTo>
                  <a:lnTo>
                    <a:pt x="669" y="683"/>
                  </a:lnTo>
                  <a:lnTo>
                    <a:pt x="769" y="658"/>
                  </a:lnTo>
                  <a:lnTo>
                    <a:pt x="777" y="658"/>
                  </a:lnTo>
                  <a:lnTo>
                    <a:pt x="777" y="531"/>
                  </a:lnTo>
                  <a:lnTo>
                    <a:pt x="660" y="540"/>
                  </a:lnTo>
                  <a:lnTo>
                    <a:pt x="585" y="540"/>
                  </a:lnTo>
                  <a:lnTo>
                    <a:pt x="577" y="531"/>
                  </a:lnTo>
                  <a:lnTo>
                    <a:pt x="577" y="514"/>
                  </a:lnTo>
                  <a:lnTo>
                    <a:pt x="585" y="514"/>
                  </a:lnTo>
                  <a:lnTo>
                    <a:pt x="669" y="489"/>
                  </a:lnTo>
                  <a:lnTo>
                    <a:pt x="727" y="472"/>
                  </a:lnTo>
                  <a:lnTo>
                    <a:pt x="769" y="472"/>
                  </a:lnTo>
                  <a:lnTo>
                    <a:pt x="761" y="363"/>
                  </a:lnTo>
                  <a:lnTo>
                    <a:pt x="744" y="278"/>
                  </a:lnTo>
                  <a:lnTo>
                    <a:pt x="719" y="219"/>
                  </a:lnTo>
                  <a:lnTo>
                    <a:pt x="710" y="203"/>
                  </a:lnTo>
                  <a:lnTo>
                    <a:pt x="727" y="186"/>
                  </a:lnTo>
                  <a:lnTo>
                    <a:pt x="744" y="186"/>
                  </a:lnTo>
                  <a:lnTo>
                    <a:pt x="786" y="194"/>
                  </a:lnTo>
                  <a:lnTo>
                    <a:pt x="836" y="211"/>
                  </a:lnTo>
                  <a:lnTo>
                    <a:pt x="878" y="236"/>
                  </a:lnTo>
                  <a:lnTo>
                    <a:pt x="878" y="270"/>
                  </a:lnTo>
                  <a:lnTo>
                    <a:pt x="861" y="346"/>
                  </a:lnTo>
                  <a:lnTo>
                    <a:pt x="853" y="464"/>
                  </a:lnTo>
                  <a:lnTo>
                    <a:pt x="844" y="624"/>
                  </a:lnTo>
                  <a:lnTo>
                    <a:pt x="844" y="826"/>
                  </a:lnTo>
                  <a:lnTo>
                    <a:pt x="878" y="809"/>
                  </a:lnTo>
                  <a:lnTo>
                    <a:pt x="903" y="801"/>
                  </a:lnTo>
                  <a:lnTo>
                    <a:pt x="920" y="793"/>
                  </a:lnTo>
                  <a:lnTo>
                    <a:pt x="945" y="793"/>
                  </a:lnTo>
                  <a:close/>
                  <a:moveTo>
                    <a:pt x="1062" y="1425"/>
                  </a:moveTo>
                  <a:lnTo>
                    <a:pt x="1037" y="1408"/>
                  </a:lnTo>
                  <a:lnTo>
                    <a:pt x="1012" y="1357"/>
                  </a:lnTo>
                  <a:lnTo>
                    <a:pt x="995" y="1298"/>
                  </a:lnTo>
                  <a:lnTo>
                    <a:pt x="995" y="1222"/>
                  </a:lnTo>
                  <a:lnTo>
                    <a:pt x="1003" y="1197"/>
                  </a:lnTo>
                  <a:lnTo>
                    <a:pt x="1012" y="1147"/>
                  </a:lnTo>
                  <a:lnTo>
                    <a:pt x="1020" y="1079"/>
                  </a:lnTo>
                  <a:lnTo>
                    <a:pt x="1028" y="978"/>
                  </a:lnTo>
                  <a:lnTo>
                    <a:pt x="1037" y="835"/>
                  </a:lnTo>
                  <a:lnTo>
                    <a:pt x="1037" y="329"/>
                  </a:lnTo>
                  <a:lnTo>
                    <a:pt x="1028" y="236"/>
                  </a:lnTo>
                  <a:lnTo>
                    <a:pt x="1020" y="169"/>
                  </a:lnTo>
                  <a:lnTo>
                    <a:pt x="1012" y="118"/>
                  </a:lnTo>
                  <a:lnTo>
                    <a:pt x="995" y="85"/>
                  </a:lnTo>
                  <a:lnTo>
                    <a:pt x="970" y="51"/>
                  </a:lnTo>
                  <a:lnTo>
                    <a:pt x="970" y="34"/>
                  </a:lnTo>
                  <a:lnTo>
                    <a:pt x="961" y="26"/>
                  </a:lnTo>
                  <a:lnTo>
                    <a:pt x="970" y="9"/>
                  </a:lnTo>
                  <a:lnTo>
                    <a:pt x="986" y="0"/>
                  </a:lnTo>
                  <a:lnTo>
                    <a:pt x="1003" y="0"/>
                  </a:lnTo>
                  <a:lnTo>
                    <a:pt x="1037" y="9"/>
                  </a:lnTo>
                  <a:lnTo>
                    <a:pt x="1087" y="43"/>
                  </a:lnTo>
                  <a:lnTo>
                    <a:pt x="1129" y="68"/>
                  </a:lnTo>
                  <a:lnTo>
                    <a:pt x="1145" y="85"/>
                  </a:lnTo>
                  <a:lnTo>
                    <a:pt x="1145" y="93"/>
                  </a:lnTo>
                  <a:lnTo>
                    <a:pt x="1154" y="102"/>
                  </a:lnTo>
                  <a:lnTo>
                    <a:pt x="1145" y="118"/>
                  </a:lnTo>
                  <a:lnTo>
                    <a:pt x="1137" y="144"/>
                  </a:lnTo>
                  <a:lnTo>
                    <a:pt x="1129" y="203"/>
                  </a:lnTo>
                  <a:lnTo>
                    <a:pt x="1112" y="278"/>
                  </a:lnTo>
                  <a:lnTo>
                    <a:pt x="1112" y="388"/>
                  </a:lnTo>
                  <a:lnTo>
                    <a:pt x="1221" y="354"/>
                  </a:lnTo>
                  <a:lnTo>
                    <a:pt x="1304" y="346"/>
                  </a:lnTo>
                  <a:lnTo>
                    <a:pt x="1329" y="346"/>
                  </a:lnTo>
                  <a:lnTo>
                    <a:pt x="1355" y="354"/>
                  </a:lnTo>
                  <a:lnTo>
                    <a:pt x="1371" y="371"/>
                  </a:lnTo>
                  <a:lnTo>
                    <a:pt x="1388" y="380"/>
                  </a:lnTo>
                  <a:lnTo>
                    <a:pt x="1388" y="405"/>
                  </a:lnTo>
                  <a:lnTo>
                    <a:pt x="1380" y="405"/>
                  </a:lnTo>
                  <a:lnTo>
                    <a:pt x="1363" y="413"/>
                  </a:lnTo>
                  <a:lnTo>
                    <a:pt x="1229" y="430"/>
                  </a:lnTo>
                  <a:lnTo>
                    <a:pt x="1145" y="439"/>
                  </a:lnTo>
                  <a:lnTo>
                    <a:pt x="1112" y="439"/>
                  </a:lnTo>
                  <a:lnTo>
                    <a:pt x="1112" y="641"/>
                  </a:lnTo>
                  <a:lnTo>
                    <a:pt x="1212" y="616"/>
                  </a:lnTo>
                  <a:lnTo>
                    <a:pt x="1288" y="607"/>
                  </a:lnTo>
                  <a:lnTo>
                    <a:pt x="1313" y="607"/>
                  </a:lnTo>
                  <a:lnTo>
                    <a:pt x="1338" y="616"/>
                  </a:lnTo>
                  <a:lnTo>
                    <a:pt x="1355" y="624"/>
                  </a:lnTo>
                  <a:lnTo>
                    <a:pt x="1371" y="641"/>
                  </a:lnTo>
                  <a:lnTo>
                    <a:pt x="1371" y="658"/>
                  </a:lnTo>
                  <a:lnTo>
                    <a:pt x="1363" y="666"/>
                  </a:lnTo>
                  <a:lnTo>
                    <a:pt x="1338" y="666"/>
                  </a:lnTo>
                  <a:lnTo>
                    <a:pt x="1296" y="675"/>
                  </a:lnTo>
                  <a:lnTo>
                    <a:pt x="1229" y="683"/>
                  </a:lnTo>
                  <a:lnTo>
                    <a:pt x="1120" y="691"/>
                  </a:lnTo>
                  <a:lnTo>
                    <a:pt x="1112" y="691"/>
                  </a:lnTo>
                  <a:lnTo>
                    <a:pt x="1112" y="885"/>
                  </a:lnTo>
                  <a:lnTo>
                    <a:pt x="1229" y="860"/>
                  </a:lnTo>
                  <a:lnTo>
                    <a:pt x="1313" y="843"/>
                  </a:lnTo>
                  <a:lnTo>
                    <a:pt x="1371" y="835"/>
                  </a:lnTo>
                  <a:lnTo>
                    <a:pt x="1405" y="843"/>
                  </a:lnTo>
                  <a:lnTo>
                    <a:pt x="1430" y="852"/>
                  </a:lnTo>
                  <a:lnTo>
                    <a:pt x="1447" y="868"/>
                  </a:lnTo>
                  <a:lnTo>
                    <a:pt x="1463" y="877"/>
                  </a:lnTo>
                  <a:lnTo>
                    <a:pt x="1463" y="902"/>
                  </a:lnTo>
                  <a:lnTo>
                    <a:pt x="1455" y="911"/>
                  </a:lnTo>
                  <a:lnTo>
                    <a:pt x="1421" y="911"/>
                  </a:lnTo>
                  <a:lnTo>
                    <a:pt x="1371" y="919"/>
                  </a:lnTo>
                  <a:lnTo>
                    <a:pt x="1279" y="919"/>
                  </a:lnTo>
                  <a:lnTo>
                    <a:pt x="1154" y="936"/>
                  </a:lnTo>
                  <a:lnTo>
                    <a:pt x="1112" y="936"/>
                  </a:lnTo>
                  <a:lnTo>
                    <a:pt x="1112" y="1332"/>
                  </a:lnTo>
                  <a:lnTo>
                    <a:pt x="1104" y="1366"/>
                  </a:lnTo>
                  <a:lnTo>
                    <a:pt x="1095" y="1391"/>
                  </a:lnTo>
                  <a:lnTo>
                    <a:pt x="1087" y="1408"/>
                  </a:lnTo>
                  <a:lnTo>
                    <a:pt x="1078" y="1416"/>
                  </a:lnTo>
                  <a:lnTo>
                    <a:pt x="1062" y="14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24" name="Freeform 728"/>
            <p:cNvSpPr>
              <a:spLocks noEditPoints="1"/>
            </p:cNvSpPr>
            <p:nvPr/>
          </p:nvSpPr>
          <p:spPr bwMode="auto">
            <a:xfrm>
              <a:off x="7824" y="18433"/>
              <a:ext cx="1455" cy="1281"/>
            </a:xfrm>
            <a:custGeom>
              <a:avLst/>
              <a:gdLst/>
              <a:ahLst/>
              <a:cxnLst>
                <a:cxn ang="0">
                  <a:pos x="276" y="649"/>
                </a:cxn>
                <a:cxn ang="0">
                  <a:pos x="109" y="632"/>
                </a:cxn>
                <a:cxn ang="0">
                  <a:pos x="17" y="582"/>
                </a:cxn>
                <a:cxn ang="0">
                  <a:pos x="17" y="523"/>
                </a:cxn>
                <a:cxn ang="0">
                  <a:pos x="125" y="523"/>
                </a:cxn>
                <a:cxn ang="0">
                  <a:pos x="368" y="228"/>
                </a:cxn>
                <a:cxn ang="0">
                  <a:pos x="351" y="26"/>
                </a:cxn>
                <a:cxn ang="0">
                  <a:pos x="418" y="9"/>
                </a:cxn>
                <a:cxn ang="0">
                  <a:pos x="518" y="118"/>
                </a:cxn>
                <a:cxn ang="0">
                  <a:pos x="468" y="228"/>
                </a:cxn>
                <a:cxn ang="0">
                  <a:pos x="535" y="464"/>
                </a:cxn>
                <a:cxn ang="0">
                  <a:pos x="577" y="371"/>
                </a:cxn>
                <a:cxn ang="0">
                  <a:pos x="652" y="472"/>
                </a:cxn>
                <a:cxn ang="0">
                  <a:pos x="502" y="868"/>
                </a:cxn>
                <a:cxn ang="0">
                  <a:pos x="635" y="1045"/>
                </a:cxn>
                <a:cxn ang="0">
                  <a:pos x="610" y="1079"/>
                </a:cxn>
                <a:cxn ang="0">
                  <a:pos x="343" y="1045"/>
                </a:cxn>
                <a:cxn ang="0">
                  <a:pos x="125" y="1113"/>
                </a:cxn>
                <a:cxn ang="0">
                  <a:pos x="251" y="1029"/>
                </a:cxn>
                <a:cxn ang="0">
                  <a:pos x="276" y="801"/>
                </a:cxn>
                <a:cxn ang="0">
                  <a:pos x="376" y="548"/>
                </a:cxn>
                <a:cxn ang="0">
                  <a:pos x="326" y="776"/>
                </a:cxn>
                <a:cxn ang="0">
                  <a:pos x="435" y="835"/>
                </a:cxn>
                <a:cxn ang="0">
                  <a:pos x="535" y="506"/>
                </a:cxn>
                <a:cxn ang="0">
                  <a:pos x="895" y="1256"/>
                </a:cxn>
                <a:cxn ang="0">
                  <a:pos x="786" y="1138"/>
                </a:cxn>
                <a:cxn ang="0">
                  <a:pos x="878" y="1138"/>
                </a:cxn>
                <a:cxn ang="0">
                  <a:pos x="962" y="1104"/>
                </a:cxn>
                <a:cxn ang="0">
                  <a:pos x="987" y="658"/>
                </a:cxn>
                <a:cxn ang="0">
                  <a:pos x="677" y="700"/>
                </a:cxn>
                <a:cxn ang="0">
                  <a:pos x="635" y="649"/>
                </a:cxn>
                <a:cxn ang="0">
                  <a:pos x="978" y="599"/>
                </a:cxn>
                <a:cxn ang="0">
                  <a:pos x="886" y="405"/>
                </a:cxn>
                <a:cxn ang="0">
                  <a:pos x="962" y="405"/>
                </a:cxn>
                <a:cxn ang="0">
                  <a:pos x="1096" y="219"/>
                </a:cxn>
                <a:cxn ang="0">
                  <a:pos x="1012" y="194"/>
                </a:cxn>
                <a:cxn ang="0">
                  <a:pos x="744" y="287"/>
                </a:cxn>
                <a:cxn ang="0">
                  <a:pos x="694" y="211"/>
                </a:cxn>
                <a:cxn ang="0">
                  <a:pos x="845" y="194"/>
                </a:cxn>
                <a:cxn ang="0">
                  <a:pos x="1121" y="101"/>
                </a:cxn>
                <a:cxn ang="0">
                  <a:pos x="1280" y="219"/>
                </a:cxn>
                <a:cxn ang="0">
                  <a:pos x="1162" y="287"/>
                </a:cxn>
                <a:cxn ang="0">
                  <a:pos x="1070" y="582"/>
                </a:cxn>
                <a:cxn ang="0">
                  <a:pos x="1288" y="540"/>
                </a:cxn>
                <a:cxn ang="0">
                  <a:pos x="1455" y="607"/>
                </a:cxn>
                <a:cxn ang="0">
                  <a:pos x="1079" y="649"/>
                </a:cxn>
                <a:cxn ang="0">
                  <a:pos x="1070" y="1130"/>
                </a:cxn>
                <a:cxn ang="0">
                  <a:pos x="945" y="1281"/>
                </a:cxn>
              </a:cxnLst>
              <a:rect l="0" t="0" r="r" b="b"/>
              <a:pathLst>
                <a:path w="1455" h="1281">
                  <a:moveTo>
                    <a:pt x="242" y="750"/>
                  </a:moveTo>
                  <a:lnTo>
                    <a:pt x="242" y="734"/>
                  </a:lnTo>
                  <a:lnTo>
                    <a:pt x="251" y="725"/>
                  </a:lnTo>
                  <a:lnTo>
                    <a:pt x="276" y="649"/>
                  </a:lnTo>
                  <a:lnTo>
                    <a:pt x="301" y="565"/>
                  </a:lnTo>
                  <a:lnTo>
                    <a:pt x="201" y="590"/>
                  </a:lnTo>
                  <a:lnTo>
                    <a:pt x="142" y="616"/>
                  </a:lnTo>
                  <a:lnTo>
                    <a:pt x="109" y="632"/>
                  </a:lnTo>
                  <a:lnTo>
                    <a:pt x="83" y="632"/>
                  </a:lnTo>
                  <a:lnTo>
                    <a:pt x="58" y="616"/>
                  </a:lnTo>
                  <a:lnTo>
                    <a:pt x="33" y="590"/>
                  </a:lnTo>
                  <a:lnTo>
                    <a:pt x="17" y="582"/>
                  </a:lnTo>
                  <a:lnTo>
                    <a:pt x="8" y="565"/>
                  </a:lnTo>
                  <a:lnTo>
                    <a:pt x="0" y="557"/>
                  </a:lnTo>
                  <a:lnTo>
                    <a:pt x="0" y="540"/>
                  </a:lnTo>
                  <a:lnTo>
                    <a:pt x="17" y="523"/>
                  </a:lnTo>
                  <a:lnTo>
                    <a:pt x="25" y="523"/>
                  </a:lnTo>
                  <a:lnTo>
                    <a:pt x="58" y="531"/>
                  </a:lnTo>
                  <a:lnTo>
                    <a:pt x="92" y="531"/>
                  </a:lnTo>
                  <a:lnTo>
                    <a:pt x="125" y="523"/>
                  </a:lnTo>
                  <a:lnTo>
                    <a:pt x="201" y="514"/>
                  </a:lnTo>
                  <a:lnTo>
                    <a:pt x="318" y="498"/>
                  </a:lnTo>
                  <a:lnTo>
                    <a:pt x="351" y="346"/>
                  </a:lnTo>
                  <a:lnTo>
                    <a:pt x="368" y="228"/>
                  </a:lnTo>
                  <a:lnTo>
                    <a:pt x="376" y="135"/>
                  </a:lnTo>
                  <a:lnTo>
                    <a:pt x="376" y="93"/>
                  </a:lnTo>
                  <a:lnTo>
                    <a:pt x="368" y="59"/>
                  </a:lnTo>
                  <a:lnTo>
                    <a:pt x="351" y="26"/>
                  </a:lnTo>
                  <a:lnTo>
                    <a:pt x="351" y="17"/>
                  </a:lnTo>
                  <a:lnTo>
                    <a:pt x="368" y="0"/>
                  </a:lnTo>
                  <a:lnTo>
                    <a:pt x="385" y="0"/>
                  </a:lnTo>
                  <a:lnTo>
                    <a:pt x="418" y="9"/>
                  </a:lnTo>
                  <a:lnTo>
                    <a:pt x="460" y="34"/>
                  </a:lnTo>
                  <a:lnTo>
                    <a:pt x="502" y="68"/>
                  </a:lnTo>
                  <a:lnTo>
                    <a:pt x="518" y="101"/>
                  </a:lnTo>
                  <a:lnTo>
                    <a:pt x="518" y="118"/>
                  </a:lnTo>
                  <a:lnTo>
                    <a:pt x="502" y="135"/>
                  </a:lnTo>
                  <a:lnTo>
                    <a:pt x="485" y="160"/>
                  </a:lnTo>
                  <a:lnTo>
                    <a:pt x="477" y="186"/>
                  </a:lnTo>
                  <a:lnTo>
                    <a:pt x="468" y="228"/>
                  </a:lnTo>
                  <a:lnTo>
                    <a:pt x="451" y="287"/>
                  </a:lnTo>
                  <a:lnTo>
                    <a:pt x="426" y="371"/>
                  </a:lnTo>
                  <a:lnTo>
                    <a:pt x="393" y="489"/>
                  </a:lnTo>
                  <a:lnTo>
                    <a:pt x="535" y="464"/>
                  </a:lnTo>
                  <a:lnTo>
                    <a:pt x="535" y="430"/>
                  </a:lnTo>
                  <a:lnTo>
                    <a:pt x="527" y="396"/>
                  </a:lnTo>
                  <a:lnTo>
                    <a:pt x="527" y="371"/>
                  </a:lnTo>
                  <a:lnTo>
                    <a:pt x="577" y="371"/>
                  </a:lnTo>
                  <a:lnTo>
                    <a:pt x="594" y="380"/>
                  </a:lnTo>
                  <a:lnTo>
                    <a:pt x="619" y="396"/>
                  </a:lnTo>
                  <a:lnTo>
                    <a:pt x="661" y="439"/>
                  </a:lnTo>
                  <a:lnTo>
                    <a:pt x="652" y="472"/>
                  </a:lnTo>
                  <a:lnTo>
                    <a:pt x="627" y="514"/>
                  </a:lnTo>
                  <a:lnTo>
                    <a:pt x="610" y="590"/>
                  </a:lnTo>
                  <a:lnTo>
                    <a:pt x="552" y="759"/>
                  </a:lnTo>
                  <a:lnTo>
                    <a:pt x="502" y="868"/>
                  </a:lnTo>
                  <a:lnTo>
                    <a:pt x="577" y="919"/>
                  </a:lnTo>
                  <a:lnTo>
                    <a:pt x="619" y="961"/>
                  </a:lnTo>
                  <a:lnTo>
                    <a:pt x="635" y="995"/>
                  </a:lnTo>
                  <a:lnTo>
                    <a:pt x="635" y="1045"/>
                  </a:lnTo>
                  <a:lnTo>
                    <a:pt x="627" y="1062"/>
                  </a:lnTo>
                  <a:lnTo>
                    <a:pt x="627" y="1071"/>
                  </a:lnTo>
                  <a:lnTo>
                    <a:pt x="619" y="1079"/>
                  </a:lnTo>
                  <a:lnTo>
                    <a:pt x="610" y="1079"/>
                  </a:lnTo>
                  <a:lnTo>
                    <a:pt x="594" y="1062"/>
                  </a:lnTo>
                  <a:lnTo>
                    <a:pt x="535" y="1020"/>
                  </a:lnTo>
                  <a:lnTo>
                    <a:pt x="451" y="944"/>
                  </a:lnTo>
                  <a:lnTo>
                    <a:pt x="343" y="1045"/>
                  </a:lnTo>
                  <a:lnTo>
                    <a:pt x="242" y="1096"/>
                  </a:lnTo>
                  <a:lnTo>
                    <a:pt x="150" y="1121"/>
                  </a:lnTo>
                  <a:lnTo>
                    <a:pt x="134" y="1121"/>
                  </a:lnTo>
                  <a:lnTo>
                    <a:pt x="125" y="1113"/>
                  </a:lnTo>
                  <a:lnTo>
                    <a:pt x="134" y="1113"/>
                  </a:lnTo>
                  <a:lnTo>
                    <a:pt x="134" y="1104"/>
                  </a:lnTo>
                  <a:lnTo>
                    <a:pt x="142" y="1104"/>
                  </a:lnTo>
                  <a:lnTo>
                    <a:pt x="251" y="1029"/>
                  </a:lnTo>
                  <a:lnTo>
                    <a:pt x="334" y="953"/>
                  </a:lnTo>
                  <a:lnTo>
                    <a:pt x="393" y="894"/>
                  </a:lnTo>
                  <a:lnTo>
                    <a:pt x="326" y="835"/>
                  </a:lnTo>
                  <a:lnTo>
                    <a:pt x="276" y="801"/>
                  </a:lnTo>
                  <a:lnTo>
                    <a:pt x="251" y="776"/>
                  </a:lnTo>
                  <a:lnTo>
                    <a:pt x="242" y="750"/>
                  </a:lnTo>
                  <a:close/>
                  <a:moveTo>
                    <a:pt x="535" y="506"/>
                  </a:moveTo>
                  <a:lnTo>
                    <a:pt x="376" y="548"/>
                  </a:lnTo>
                  <a:lnTo>
                    <a:pt x="309" y="734"/>
                  </a:lnTo>
                  <a:lnTo>
                    <a:pt x="309" y="750"/>
                  </a:lnTo>
                  <a:lnTo>
                    <a:pt x="318" y="759"/>
                  </a:lnTo>
                  <a:lnTo>
                    <a:pt x="326" y="776"/>
                  </a:lnTo>
                  <a:lnTo>
                    <a:pt x="343" y="784"/>
                  </a:lnTo>
                  <a:lnTo>
                    <a:pt x="368" y="793"/>
                  </a:lnTo>
                  <a:lnTo>
                    <a:pt x="401" y="809"/>
                  </a:lnTo>
                  <a:lnTo>
                    <a:pt x="435" y="835"/>
                  </a:lnTo>
                  <a:lnTo>
                    <a:pt x="485" y="717"/>
                  </a:lnTo>
                  <a:lnTo>
                    <a:pt x="518" y="616"/>
                  </a:lnTo>
                  <a:lnTo>
                    <a:pt x="527" y="548"/>
                  </a:lnTo>
                  <a:lnTo>
                    <a:pt x="535" y="506"/>
                  </a:lnTo>
                  <a:close/>
                  <a:moveTo>
                    <a:pt x="937" y="1281"/>
                  </a:moveTo>
                  <a:lnTo>
                    <a:pt x="928" y="1281"/>
                  </a:lnTo>
                  <a:lnTo>
                    <a:pt x="912" y="1273"/>
                  </a:lnTo>
                  <a:lnTo>
                    <a:pt x="895" y="1256"/>
                  </a:lnTo>
                  <a:lnTo>
                    <a:pt x="886" y="1239"/>
                  </a:lnTo>
                  <a:lnTo>
                    <a:pt x="811" y="1163"/>
                  </a:lnTo>
                  <a:lnTo>
                    <a:pt x="794" y="1155"/>
                  </a:lnTo>
                  <a:lnTo>
                    <a:pt x="786" y="1138"/>
                  </a:lnTo>
                  <a:lnTo>
                    <a:pt x="778" y="1130"/>
                  </a:lnTo>
                  <a:lnTo>
                    <a:pt x="778" y="1113"/>
                  </a:lnTo>
                  <a:lnTo>
                    <a:pt x="786" y="1113"/>
                  </a:lnTo>
                  <a:lnTo>
                    <a:pt x="878" y="1138"/>
                  </a:lnTo>
                  <a:lnTo>
                    <a:pt x="903" y="1138"/>
                  </a:lnTo>
                  <a:lnTo>
                    <a:pt x="928" y="1130"/>
                  </a:lnTo>
                  <a:lnTo>
                    <a:pt x="945" y="1121"/>
                  </a:lnTo>
                  <a:lnTo>
                    <a:pt x="962" y="1104"/>
                  </a:lnTo>
                  <a:lnTo>
                    <a:pt x="995" y="986"/>
                  </a:lnTo>
                  <a:lnTo>
                    <a:pt x="1004" y="860"/>
                  </a:lnTo>
                  <a:lnTo>
                    <a:pt x="1004" y="759"/>
                  </a:lnTo>
                  <a:lnTo>
                    <a:pt x="987" y="658"/>
                  </a:lnTo>
                  <a:lnTo>
                    <a:pt x="845" y="675"/>
                  </a:lnTo>
                  <a:lnTo>
                    <a:pt x="761" y="700"/>
                  </a:lnTo>
                  <a:lnTo>
                    <a:pt x="711" y="708"/>
                  </a:lnTo>
                  <a:lnTo>
                    <a:pt x="677" y="700"/>
                  </a:lnTo>
                  <a:lnTo>
                    <a:pt x="652" y="691"/>
                  </a:lnTo>
                  <a:lnTo>
                    <a:pt x="619" y="658"/>
                  </a:lnTo>
                  <a:lnTo>
                    <a:pt x="619" y="649"/>
                  </a:lnTo>
                  <a:lnTo>
                    <a:pt x="635" y="649"/>
                  </a:lnTo>
                  <a:lnTo>
                    <a:pt x="661" y="641"/>
                  </a:lnTo>
                  <a:lnTo>
                    <a:pt x="728" y="632"/>
                  </a:lnTo>
                  <a:lnTo>
                    <a:pt x="828" y="616"/>
                  </a:lnTo>
                  <a:lnTo>
                    <a:pt x="978" y="599"/>
                  </a:lnTo>
                  <a:lnTo>
                    <a:pt x="962" y="523"/>
                  </a:lnTo>
                  <a:lnTo>
                    <a:pt x="937" y="464"/>
                  </a:lnTo>
                  <a:lnTo>
                    <a:pt x="895" y="422"/>
                  </a:lnTo>
                  <a:lnTo>
                    <a:pt x="886" y="405"/>
                  </a:lnTo>
                  <a:lnTo>
                    <a:pt x="886" y="396"/>
                  </a:lnTo>
                  <a:lnTo>
                    <a:pt x="895" y="388"/>
                  </a:lnTo>
                  <a:lnTo>
                    <a:pt x="928" y="388"/>
                  </a:lnTo>
                  <a:lnTo>
                    <a:pt x="962" y="405"/>
                  </a:lnTo>
                  <a:lnTo>
                    <a:pt x="1004" y="346"/>
                  </a:lnTo>
                  <a:lnTo>
                    <a:pt x="1029" y="304"/>
                  </a:lnTo>
                  <a:lnTo>
                    <a:pt x="1062" y="270"/>
                  </a:lnTo>
                  <a:lnTo>
                    <a:pt x="1096" y="219"/>
                  </a:lnTo>
                  <a:lnTo>
                    <a:pt x="1096" y="194"/>
                  </a:lnTo>
                  <a:lnTo>
                    <a:pt x="1079" y="186"/>
                  </a:lnTo>
                  <a:lnTo>
                    <a:pt x="1070" y="186"/>
                  </a:lnTo>
                  <a:lnTo>
                    <a:pt x="1012" y="194"/>
                  </a:lnTo>
                  <a:lnTo>
                    <a:pt x="878" y="262"/>
                  </a:lnTo>
                  <a:lnTo>
                    <a:pt x="820" y="287"/>
                  </a:lnTo>
                  <a:lnTo>
                    <a:pt x="778" y="295"/>
                  </a:lnTo>
                  <a:lnTo>
                    <a:pt x="744" y="287"/>
                  </a:lnTo>
                  <a:lnTo>
                    <a:pt x="719" y="278"/>
                  </a:lnTo>
                  <a:lnTo>
                    <a:pt x="686" y="245"/>
                  </a:lnTo>
                  <a:lnTo>
                    <a:pt x="677" y="228"/>
                  </a:lnTo>
                  <a:lnTo>
                    <a:pt x="694" y="211"/>
                  </a:lnTo>
                  <a:lnTo>
                    <a:pt x="753" y="211"/>
                  </a:lnTo>
                  <a:lnTo>
                    <a:pt x="786" y="203"/>
                  </a:lnTo>
                  <a:lnTo>
                    <a:pt x="820" y="203"/>
                  </a:lnTo>
                  <a:lnTo>
                    <a:pt x="845" y="194"/>
                  </a:lnTo>
                  <a:lnTo>
                    <a:pt x="953" y="160"/>
                  </a:lnTo>
                  <a:lnTo>
                    <a:pt x="1029" y="135"/>
                  </a:lnTo>
                  <a:lnTo>
                    <a:pt x="1070" y="118"/>
                  </a:lnTo>
                  <a:lnTo>
                    <a:pt x="1121" y="101"/>
                  </a:lnTo>
                  <a:lnTo>
                    <a:pt x="1162" y="118"/>
                  </a:lnTo>
                  <a:lnTo>
                    <a:pt x="1213" y="144"/>
                  </a:lnTo>
                  <a:lnTo>
                    <a:pt x="1254" y="177"/>
                  </a:lnTo>
                  <a:lnTo>
                    <a:pt x="1280" y="219"/>
                  </a:lnTo>
                  <a:lnTo>
                    <a:pt x="1280" y="228"/>
                  </a:lnTo>
                  <a:lnTo>
                    <a:pt x="1271" y="236"/>
                  </a:lnTo>
                  <a:lnTo>
                    <a:pt x="1246" y="245"/>
                  </a:lnTo>
                  <a:lnTo>
                    <a:pt x="1162" y="287"/>
                  </a:lnTo>
                  <a:lnTo>
                    <a:pt x="1087" y="337"/>
                  </a:lnTo>
                  <a:lnTo>
                    <a:pt x="987" y="413"/>
                  </a:lnTo>
                  <a:lnTo>
                    <a:pt x="1029" y="472"/>
                  </a:lnTo>
                  <a:lnTo>
                    <a:pt x="1070" y="582"/>
                  </a:lnTo>
                  <a:lnTo>
                    <a:pt x="1096" y="573"/>
                  </a:lnTo>
                  <a:lnTo>
                    <a:pt x="1154" y="565"/>
                  </a:lnTo>
                  <a:lnTo>
                    <a:pt x="1229" y="548"/>
                  </a:lnTo>
                  <a:lnTo>
                    <a:pt x="1288" y="540"/>
                  </a:lnTo>
                  <a:lnTo>
                    <a:pt x="1321" y="540"/>
                  </a:lnTo>
                  <a:lnTo>
                    <a:pt x="1388" y="548"/>
                  </a:lnTo>
                  <a:lnTo>
                    <a:pt x="1438" y="582"/>
                  </a:lnTo>
                  <a:lnTo>
                    <a:pt x="1455" y="607"/>
                  </a:lnTo>
                  <a:lnTo>
                    <a:pt x="1455" y="616"/>
                  </a:lnTo>
                  <a:lnTo>
                    <a:pt x="1438" y="632"/>
                  </a:lnTo>
                  <a:lnTo>
                    <a:pt x="1221" y="632"/>
                  </a:lnTo>
                  <a:lnTo>
                    <a:pt x="1079" y="649"/>
                  </a:lnTo>
                  <a:lnTo>
                    <a:pt x="1096" y="784"/>
                  </a:lnTo>
                  <a:lnTo>
                    <a:pt x="1096" y="911"/>
                  </a:lnTo>
                  <a:lnTo>
                    <a:pt x="1087" y="1037"/>
                  </a:lnTo>
                  <a:lnTo>
                    <a:pt x="1070" y="1130"/>
                  </a:lnTo>
                  <a:lnTo>
                    <a:pt x="1037" y="1197"/>
                  </a:lnTo>
                  <a:lnTo>
                    <a:pt x="1004" y="1239"/>
                  </a:lnTo>
                  <a:lnTo>
                    <a:pt x="970" y="1264"/>
                  </a:lnTo>
                  <a:lnTo>
                    <a:pt x="945" y="1281"/>
                  </a:lnTo>
                  <a:lnTo>
                    <a:pt x="937" y="12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25" name="Freeform 729"/>
            <p:cNvSpPr>
              <a:spLocks/>
            </p:cNvSpPr>
            <p:nvPr/>
          </p:nvSpPr>
          <p:spPr bwMode="auto">
            <a:xfrm>
              <a:off x="9689" y="18442"/>
              <a:ext cx="912" cy="1272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92" y="126"/>
                </a:cxn>
                <a:cxn ang="0">
                  <a:pos x="276" y="109"/>
                </a:cxn>
                <a:cxn ang="0">
                  <a:pos x="502" y="67"/>
                </a:cxn>
                <a:cxn ang="0">
                  <a:pos x="694" y="25"/>
                </a:cxn>
                <a:cxn ang="0">
                  <a:pos x="786" y="0"/>
                </a:cxn>
                <a:cxn ang="0">
                  <a:pos x="878" y="84"/>
                </a:cxn>
                <a:cxn ang="0">
                  <a:pos x="912" y="151"/>
                </a:cxn>
                <a:cxn ang="0">
                  <a:pos x="895" y="177"/>
                </a:cxn>
                <a:cxn ang="0">
                  <a:pos x="828" y="202"/>
                </a:cxn>
                <a:cxn ang="0">
                  <a:pos x="686" y="269"/>
                </a:cxn>
                <a:cxn ang="0">
                  <a:pos x="485" y="396"/>
                </a:cxn>
                <a:cxn ang="0">
                  <a:pos x="527" y="421"/>
                </a:cxn>
                <a:cxn ang="0">
                  <a:pos x="569" y="514"/>
                </a:cxn>
                <a:cxn ang="0">
                  <a:pos x="594" y="716"/>
                </a:cxn>
                <a:cxn ang="0">
                  <a:pos x="586" y="1011"/>
                </a:cxn>
                <a:cxn ang="0">
                  <a:pos x="544" y="1188"/>
                </a:cxn>
                <a:cxn ang="0">
                  <a:pos x="502" y="1247"/>
                </a:cxn>
                <a:cxn ang="0">
                  <a:pos x="477" y="1264"/>
                </a:cxn>
                <a:cxn ang="0">
                  <a:pos x="452" y="1264"/>
                </a:cxn>
                <a:cxn ang="0">
                  <a:pos x="402" y="1205"/>
                </a:cxn>
                <a:cxn ang="0">
                  <a:pos x="293" y="1095"/>
                </a:cxn>
                <a:cxn ang="0">
                  <a:pos x="293" y="1036"/>
                </a:cxn>
                <a:cxn ang="0">
                  <a:pos x="393" y="1062"/>
                </a:cxn>
                <a:cxn ang="0">
                  <a:pos x="443" y="1070"/>
                </a:cxn>
                <a:cxn ang="0">
                  <a:pos x="452" y="1053"/>
                </a:cxn>
                <a:cxn ang="0">
                  <a:pos x="494" y="927"/>
                </a:cxn>
                <a:cxn ang="0">
                  <a:pos x="485" y="598"/>
                </a:cxn>
                <a:cxn ang="0">
                  <a:pos x="435" y="446"/>
                </a:cxn>
                <a:cxn ang="0">
                  <a:pos x="368" y="362"/>
                </a:cxn>
                <a:cxn ang="0">
                  <a:pos x="385" y="328"/>
                </a:cxn>
                <a:cxn ang="0">
                  <a:pos x="427" y="345"/>
                </a:cxn>
                <a:cxn ang="0">
                  <a:pos x="468" y="362"/>
                </a:cxn>
                <a:cxn ang="0">
                  <a:pos x="602" y="244"/>
                </a:cxn>
                <a:cxn ang="0">
                  <a:pos x="753" y="84"/>
                </a:cxn>
                <a:cxn ang="0">
                  <a:pos x="736" y="76"/>
                </a:cxn>
                <a:cxn ang="0">
                  <a:pos x="602" y="101"/>
                </a:cxn>
                <a:cxn ang="0">
                  <a:pos x="326" y="168"/>
                </a:cxn>
                <a:cxn ang="0">
                  <a:pos x="167" y="227"/>
                </a:cxn>
                <a:cxn ang="0">
                  <a:pos x="142" y="244"/>
                </a:cxn>
                <a:cxn ang="0">
                  <a:pos x="117" y="253"/>
                </a:cxn>
                <a:cxn ang="0">
                  <a:pos x="75" y="227"/>
                </a:cxn>
                <a:cxn ang="0">
                  <a:pos x="34" y="194"/>
                </a:cxn>
                <a:cxn ang="0">
                  <a:pos x="0" y="143"/>
                </a:cxn>
              </a:cxnLst>
              <a:rect l="0" t="0" r="r" b="b"/>
              <a:pathLst>
                <a:path w="912" h="1272">
                  <a:moveTo>
                    <a:pt x="0" y="143"/>
                  </a:moveTo>
                  <a:lnTo>
                    <a:pt x="0" y="135"/>
                  </a:lnTo>
                  <a:lnTo>
                    <a:pt x="17" y="126"/>
                  </a:lnTo>
                  <a:lnTo>
                    <a:pt x="92" y="126"/>
                  </a:lnTo>
                  <a:lnTo>
                    <a:pt x="176" y="118"/>
                  </a:lnTo>
                  <a:lnTo>
                    <a:pt x="276" y="109"/>
                  </a:lnTo>
                  <a:lnTo>
                    <a:pt x="393" y="84"/>
                  </a:lnTo>
                  <a:lnTo>
                    <a:pt x="502" y="67"/>
                  </a:lnTo>
                  <a:lnTo>
                    <a:pt x="611" y="42"/>
                  </a:lnTo>
                  <a:lnTo>
                    <a:pt x="694" y="25"/>
                  </a:lnTo>
                  <a:lnTo>
                    <a:pt x="761" y="8"/>
                  </a:lnTo>
                  <a:lnTo>
                    <a:pt x="786" y="0"/>
                  </a:lnTo>
                  <a:lnTo>
                    <a:pt x="811" y="17"/>
                  </a:lnTo>
                  <a:lnTo>
                    <a:pt x="878" y="84"/>
                  </a:lnTo>
                  <a:lnTo>
                    <a:pt x="903" y="126"/>
                  </a:lnTo>
                  <a:lnTo>
                    <a:pt x="912" y="151"/>
                  </a:lnTo>
                  <a:lnTo>
                    <a:pt x="903" y="160"/>
                  </a:lnTo>
                  <a:lnTo>
                    <a:pt x="895" y="177"/>
                  </a:lnTo>
                  <a:lnTo>
                    <a:pt x="870" y="185"/>
                  </a:lnTo>
                  <a:lnTo>
                    <a:pt x="828" y="202"/>
                  </a:lnTo>
                  <a:lnTo>
                    <a:pt x="761" y="227"/>
                  </a:lnTo>
                  <a:lnTo>
                    <a:pt x="686" y="269"/>
                  </a:lnTo>
                  <a:lnTo>
                    <a:pt x="594" y="328"/>
                  </a:lnTo>
                  <a:lnTo>
                    <a:pt x="485" y="396"/>
                  </a:lnTo>
                  <a:lnTo>
                    <a:pt x="510" y="404"/>
                  </a:lnTo>
                  <a:lnTo>
                    <a:pt x="527" y="421"/>
                  </a:lnTo>
                  <a:lnTo>
                    <a:pt x="552" y="455"/>
                  </a:lnTo>
                  <a:lnTo>
                    <a:pt x="569" y="514"/>
                  </a:lnTo>
                  <a:lnTo>
                    <a:pt x="586" y="590"/>
                  </a:lnTo>
                  <a:lnTo>
                    <a:pt x="594" y="716"/>
                  </a:lnTo>
                  <a:lnTo>
                    <a:pt x="594" y="876"/>
                  </a:lnTo>
                  <a:lnTo>
                    <a:pt x="586" y="1011"/>
                  </a:lnTo>
                  <a:lnTo>
                    <a:pt x="569" y="1121"/>
                  </a:lnTo>
                  <a:lnTo>
                    <a:pt x="544" y="1188"/>
                  </a:lnTo>
                  <a:lnTo>
                    <a:pt x="519" y="1222"/>
                  </a:lnTo>
                  <a:lnTo>
                    <a:pt x="502" y="1247"/>
                  </a:lnTo>
                  <a:lnTo>
                    <a:pt x="485" y="1255"/>
                  </a:lnTo>
                  <a:lnTo>
                    <a:pt x="477" y="1264"/>
                  </a:lnTo>
                  <a:lnTo>
                    <a:pt x="460" y="1272"/>
                  </a:lnTo>
                  <a:lnTo>
                    <a:pt x="452" y="1264"/>
                  </a:lnTo>
                  <a:lnTo>
                    <a:pt x="443" y="1264"/>
                  </a:lnTo>
                  <a:lnTo>
                    <a:pt x="402" y="1205"/>
                  </a:lnTo>
                  <a:lnTo>
                    <a:pt x="351" y="1146"/>
                  </a:lnTo>
                  <a:lnTo>
                    <a:pt x="293" y="1095"/>
                  </a:lnTo>
                  <a:lnTo>
                    <a:pt x="234" y="1036"/>
                  </a:lnTo>
                  <a:lnTo>
                    <a:pt x="293" y="1036"/>
                  </a:lnTo>
                  <a:lnTo>
                    <a:pt x="351" y="1053"/>
                  </a:lnTo>
                  <a:lnTo>
                    <a:pt x="393" y="1062"/>
                  </a:lnTo>
                  <a:lnTo>
                    <a:pt x="427" y="1070"/>
                  </a:lnTo>
                  <a:lnTo>
                    <a:pt x="443" y="1070"/>
                  </a:lnTo>
                  <a:lnTo>
                    <a:pt x="452" y="1062"/>
                  </a:lnTo>
                  <a:lnTo>
                    <a:pt x="452" y="1053"/>
                  </a:lnTo>
                  <a:lnTo>
                    <a:pt x="477" y="1003"/>
                  </a:lnTo>
                  <a:lnTo>
                    <a:pt x="494" y="927"/>
                  </a:lnTo>
                  <a:lnTo>
                    <a:pt x="494" y="716"/>
                  </a:lnTo>
                  <a:lnTo>
                    <a:pt x="485" y="598"/>
                  </a:lnTo>
                  <a:lnTo>
                    <a:pt x="460" y="505"/>
                  </a:lnTo>
                  <a:lnTo>
                    <a:pt x="435" y="446"/>
                  </a:lnTo>
                  <a:lnTo>
                    <a:pt x="376" y="387"/>
                  </a:lnTo>
                  <a:lnTo>
                    <a:pt x="368" y="362"/>
                  </a:lnTo>
                  <a:lnTo>
                    <a:pt x="368" y="345"/>
                  </a:lnTo>
                  <a:lnTo>
                    <a:pt x="385" y="328"/>
                  </a:lnTo>
                  <a:lnTo>
                    <a:pt x="402" y="337"/>
                  </a:lnTo>
                  <a:lnTo>
                    <a:pt x="427" y="345"/>
                  </a:lnTo>
                  <a:lnTo>
                    <a:pt x="460" y="371"/>
                  </a:lnTo>
                  <a:lnTo>
                    <a:pt x="468" y="362"/>
                  </a:lnTo>
                  <a:lnTo>
                    <a:pt x="485" y="354"/>
                  </a:lnTo>
                  <a:lnTo>
                    <a:pt x="602" y="244"/>
                  </a:lnTo>
                  <a:lnTo>
                    <a:pt x="736" y="109"/>
                  </a:lnTo>
                  <a:lnTo>
                    <a:pt x="753" y="84"/>
                  </a:lnTo>
                  <a:lnTo>
                    <a:pt x="753" y="76"/>
                  </a:lnTo>
                  <a:lnTo>
                    <a:pt x="736" y="76"/>
                  </a:lnTo>
                  <a:lnTo>
                    <a:pt x="686" y="84"/>
                  </a:lnTo>
                  <a:lnTo>
                    <a:pt x="602" y="101"/>
                  </a:lnTo>
                  <a:lnTo>
                    <a:pt x="443" y="135"/>
                  </a:lnTo>
                  <a:lnTo>
                    <a:pt x="326" y="168"/>
                  </a:lnTo>
                  <a:lnTo>
                    <a:pt x="201" y="210"/>
                  </a:lnTo>
                  <a:lnTo>
                    <a:pt x="167" y="227"/>
                  </a:lnTo>
                  <a:lnTo>
                    <a:pt x="151" y="244"/>
                  </a:lnTo>
                  <a:lnTo>
                    <a:pt x="142" y="244"/>
                  </a:lnTo>
                  <a:lnTo>
                    <a:pt x="126" y="253"/>
                  </a:lnTo>
                  <a:lnTo>
                    <a:pt x="117" y="253"/>
                  </a:lnTo>
                  <a:lnTo>
                    <a:pt x="100" y="236"/>
                  </a:lnTo>
                  <a:lnTo>
                    <a:pt x="75" y="227"/>
                  </a:lnTo>
                  <a:lnTo>
                    <a:pt x="59" y="210"/>
                  </a:lnTo>
                  <a:lnTo>
                    <a:pt x="34" y="194"/>
                  </a:lnTo>
                  <a:lnTo>
                    <a:pt x="17" y="177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38426" name="Freeform 730"/>
            <p:cNvSpPr>
              <a:spLocks noEditPoints="1"/>
            </p:cNvSpPr>
            <p:nvPr/>
          </p:nvSpPr>
          <p:spPr bwMode="auto">
            <a:xfrm>
              <a:off x="11554" y="18888"/>
              <a:ext cx="393" cy="397"/>
            </a:xfrm>
            <a:custGeom>
              <a:avLst/>
              <a:gdLst/>
              <a:ahLst/>
              <a:cxnLst>
                <a:cxn ang="0">
                  <a:pos x="393" y="203"/>
                </a:cxn>
                <a:cxn ang="0">
                  <a:pos x="377" y="279"/>
                </a:cxn>
                <a:cxn ang="0">
                  <a:pos x="335" y="338"/>
                </a:cxn>
                <a:cxn ang="0">
                  <a:pos x="268" y="380"/>
                </a:cxn>
                <a:cxn ang="0">
                  <a:pos x="201" y="397"/>
                </a:cxn>
                <a:cxn ang="0">
                  <a:pos x="117" y="380"/>
                </a:cxn>
                <a:cxn ang="0">
                  <a:pos x="50" y="329"/>
                </a:cxn>
                <a:cxn ang="0">
                  <a:pos x="17" y="270"/>
                </a:cxn>
                <a:cxn ang="0">
                  <a:pos x="0" y="203"/>
                </a:cxn>
                <a:cxn ang="0">
                  <a:pos x="17" y="127"/>
                </a:cxn>
                <a:cxn ang="0">
                  <a:pos x="59" y="59"/>
                </a:cxn>
                <a:cxn ang="0">
                  <a:pos x="117" y="17"/>
                </a:cxn>
                <a:cxn ang="0">
                  <a:pos x="201" y="0"/>
                </a:cxn>
                <a:cxn ang="0">
                  <a:pos x="276" y="17"/>
                </a:cxn>
                <a:cxn ang="0">
                  <a:pos x="335" y="59"/>
                </a:cxn>
                <a:cxn ang="0">
                  <a:pos x="377" y="127"/>
                </a:cxn>
                <a:cxn ang="0">
                  <a:pos x="393" y="203"/>
                </a:cxn>
                <a:cxn ang="0">
                  <a:pos x="201" y="338"/>
                </a:cxn>
                <a:cxn ang="0">
                  <a:pos x="268" y="321"/>
                </a:cxn>
                <a:cxn ang="0">
                  <a:pos x="318" y="270"/>
                </a:cxn>
                <a:cxn ang="0">
                  <a:pos x="335" y="203"/>
                </a:cxn>
                <a:cxn ang="0">
                  <a:pos x="318" y="144"/>
                </a:cxn>
                <a:cxn ang="0">
                  <a:pos x="293" y="93"/>
                </a:cxn>
                <a:cxn ang="0">
                  <a:pos x="243" y="68"/>
                </a:cxn>
                <a:cxn ang="0">
                  <a:pos x="201" y="59"/>
                </a:cxn>
                <a:cxn ang="0">
                  <a:pos x="126" y="76"/>
                </a:cxn>
                <a:cxn ang="0">
                  <a:pos x="76" y="127"/>
                </a:cxn>
                <a:cxn ang="0">
                  <a:pos x="59" y="203"/>
                </a:cxn>
                <a:cxn ang="0">
                  <a:pos x="67" y="253"/>
                </a:cxn>
                <a:cxn ang="0">
                  <a:pos x="92" y="295"/>
                </a:cxn>
                <a:cxn ang="0">
                  <a:pos x="142" y="329"/>
                </a:cxn>
                <a:cxn ang="0">
                  <a:pos x="201" y="338"/>
                </a:cxn>
              </a:cxnLst>
              <a:rect l="0" t="0" r="r" b="b"/>
              <a:pathLst>
                <a:path w="393" h="397">
                  <a:moveTo>
                    <a:pt x="393" y="203"/>
                  </a:moveTo>
                  <a:lnTo>
                    <a:pt x="377" y="279"/>
                  </a:lnTo>
                  <a:lnTo>
                    <a:pt x="335" y="338"/>
                  </a:lnTo>
                  <a:lnTo>
                    <a:pt x="268" y="380"/>
                  </a:lnTo>
                  <a:lnTo>
                    <a:pt x="201" y="397"/>
                  </a:lnTo>
                  <a:lnTo>
                    <a:pt x="117" y="380"/>
                  </a:lnTo>
                  <a:lnTo>
                    <a:pt x="50" y="329"/>
                  </a:lnTo>
                  <a:lnTo>
                    <a:pt x="17" y="270"/>
                  </a:lnTo>
                  <a:lnTo>
                    <a:pt x="0" y="203"/>
                  </a:lnTo>
                  <a:lnTo>
                    <a:pt x="17" y="127"/>
                  </a:lnTo>
                  <a:lnTo>
                    <a:pt x="59" y="59"/>
                  </a:lnTo>
                  <a:lnTo>
                    <a:pt x="117" y="17"/>
                  </a:lnTo>
                  <a:lnTo>
                    <a:pt x="201" y="0"/>
                  </a:lnTo>
                  <a:lnTo>
                    <a:pt x="276" y="17"/>
                  </a:lnTo>
                  <a:lnTo>
                    <a:pt x="335" y="59"/>
                  </a:lnTo>
                  <a:lnTo>
                    <a:pt x="377" y="127"/>
                  </a:lnTo>
                  <a:lnTo>
                    <a:pt x="393" y="203"/>
                  </a:lnTo>
                  <a:close/>
                  <a:moveTo>
                    <a:pt x="201" y="338"/>
                  </a:moveTo>
                  <a:lnTo>
                    <a:pt x="268" y="321"/>
                  </a:lnTo>
                  <a:lnTo>
                    <a:pt x="318" y="270"/>
                  </a:lnTo>
                  <a:lnTo>
                    <a:pt x="335" y="203"/>
                  </a:lnTo>
                  <a:lnTo>
                    <a:pt x="318" y="144"/>
                  </a:lnTo>
                  <a:lnTo>
                    <a:pt x="293" y="93"/>
                  </a:lnTo>
                  <a:lnTo>
                    <a:pt x="243" y="68"/>
                  </a:lnTo>
                  <a:lnTo>
                    <a:pt x="201" y="59"/>
                  </a:lnTo>
                  <a:lnTo>
                    <a:pt x="126" y="76"/>
                  </a:lnTo>
                  <a:lnTo>
                    <a:pt x="76" y="127"/>
                  </a:lnTo>
                  <a:lnTo>
                    <a:pt x="59" y="203"/>
                  </a:lnTo>
                  <a:lnTo>
                    <a:pt x="67" y="253"/>
                  </a:lnTo>
                  <a:lnTo>
                    <a:pt x="92" y="295"/>
                  </a:lnTo>
                  <a:lnTo>
                    <a:pt x="142" y="329"/>
                  </a:lnTo>
                  <a:lnTo>
                    <a:pt x="201" y="3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Illustration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563888" y="2276872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4048" y="2564904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427984" y="2780928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76056" y="3140968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627784" y="3501008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139952" y="3717032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012160" y="4005064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004048" y="414908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491880" y="4581128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427984" y="5013176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580112" y="558924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851920" y="594928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 rot="5400000">
            <a:off x="2447764" y="4113076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627784" y="234888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/>
              <a:t>L</a:t>
            </a:r>
            <a:endParaRPr lang="zh-TW" altLang="en-US" sz="2400" i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516216" y="234888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/>
              <a:t>R</a:t>
            </a:r>
            <a:endParaRPr lang="zh-TW" alt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2-(3)</a:t>
            </a:r>
            <a:r>
              <a:rPr lang="zh-TW" altLang="en-US" dirty="0" smtClean="0"/>
              <a:t>只要</a:t>
            </a:r>
            <a:r>
              <a:rPr lang="en-US" altLang="zh-TW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時間的關鍵</a:t>
            </a:r>
            <a:endParaRPr lang="en-US" altLang="zh-TW" dirty="0"/>
          </a:p>
        </p:txBody>
      </p:sp>
      <p:sp>
        <p:nvSpPr>
          <p:cNvPr id="1434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5614998" cy="4389120"/>
          </a:xfrm>
        </p:spPr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2-(3</a:t>
            </a:r>
            <a:r>
              <a:rPr lang="en-US" altLang="zh-TW" dirty="0"/>
              <a:t>) can be done cleverly from the results of Steps </a:t>
            </a:r>
            <a:r>
              <a:rPr lang="en-US" altLang="zh-TW" dirty="0" smtClean="0"/>
              <a:t>2-(1</a:t>
            </a:r>
            <a:r>
              <a:rPr lang="en-US" altLang="zh-TW" dirty="0"/>
              <a:t>) and </a:t>
            </a:r>
            <a:r>
              <a:rPr lang="en-US" altLang="zh-TW" dirty="0" smtClean="0"/>
              <a:t>2-(2) in </a:t>
            </a:r>
            <a:r>
              <a:rPr lang="en-US" altLang="zh-TW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time: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For each node in </a:t>
            </a:r>
            <a:r>
              <a:rPr lang="en-US" altLang="zh-TW" i="1" dirty="0">
                <a:solidFill>
                  <a:srgbClr val="FF0000"/>
                </a:solidFill>
              </a:rPr>
              <a:t>L</a:t>
            </a:r>
            <a:r>
              <a:rPr lang="en-US" altLang="zh-TW" dirty="0">
                <a:solidFill>
                  <a:srgbClr val="FF0000"/>
                </a:solidFill>
              </a:rPr>
              <a:t>, we just need to check </a:t>
            </a:r>
            <a:r>
              <a:rPr lang="en-US" altLang="zh-TW" dirty="0" smtClean="0">
                <a:solidFill>
                  <a:srgbClr val="FF0000"/>
                </a:solidFill>
              </a:rPr>
              <a:t>8 or less </a:t>
            </a:r>
            <a:r>
              <a:rPr lang="en-US" altLang="zh-TW" dirty="0">
                <a:solidFill>
                  <a:srgbClr val="FF0000"/>
                </a:solidFill>
              </a:rPr>
              <a:t>points in </a:t>
            </a:r>
            <a:r>
              <a:rPr lang="en-US" altLang="zh-TW" i="1" dirty="0">
                <a:solidFill>
                  <a:srgbClr val="FF0000"/>
                </a:solidFill>
              </a:rPr>
              <a:t>R</a:t>
            </a:r>
            <a:r>
              <a:rPr lang="en-US" altLang="zh-TW" i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4B539-FD6E-408B-A6DB-744040E62C05}" type="slidenum">
              <a:rPr lang="zh-TW" altLang="en-US"/>
              <a:pPr/>
              <a:t>9</a:t>
            </a:fld>
            <a:endParaRPr lang="en-US" altLang="zh-TW"/>
          </a:p>
        </p:txBody>
      </p:sp>
      <p:pic>
        <p:nvPicPr>
          <p:cNvPr id="1434629" name="Picture 5" descr="Women Charms, Key Cha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099005"/>
            <a:ext cx="3429000" cy="3429001"/>
          </a:xfrm>
          <a:prstGeom prst="rect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\begin{minipage}{6cm}&#10;\begin{CJK}{UTF8}{bkai}&#10;在整個演算法一開始，就先把全部$n$個點先根據他們的$y$座標由上到下排好。&#10;這一步只需要做一次，花$$O(n\log n)$$的時間。&#10;往後在整個演算法遞迴執行的過程中，我們就都可以假設分割線左右兩側的點集合$L$與$R$都已經根據他們的$y$座標排好了。&#10;\end{CJK}&#10;&#10;\end{minipag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$\mbox{Upper bound} = O(n \log n)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2328"/>
  <p:tag name="ORIGINALWIDTH" val="2409.449"/>
  <p:tag name="OUTPUTDPI" val="1200"/>
  <p:tag name="LATEXADDIN" val="\documentclass{article}&#10;\usepackage{amsmath,color,CJK}&#10;\pagestyle{empty}&#10;\begin{document}&#10;\begin{CJK*}{UTF8}{bkai}&#10;&#10;$\mbox{Lower bound} = \Omega(n\log n)$ (超過本課程範圍)&#10;&#10;\end{CJK*}&#10;&#10;\end{document}"/>
  <p:tag name="IGUANATEXSIZE" val="20"/>
  <p:tag name="IGUANATEXCURSOR" val="176"/>
  <p:tag name="TRANSPARENCY" val="True"/>
  <p:tag name="FILENAME" val=""/>
  <p:tag name="INPUTTYPE" val="0"/>
  <p:tag name="LATEXENGINEID" val="0"/>
  <p:tag name="TEMPFOLDER" val="c:\temp\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8204</TotalTime>
  <Words>446</Words>
  <Application>Microsoft Office PowerPoint</Application>
  <PresentationFormat>如螢幕大小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標楷體</vt:lpstr>
      <vt:lpstr>Calibri</vt:lpstr>
      <vt:lpstr>Constantia</vt:lpstr>
      <vt:lpstr>Times New Roman</vt:lpstr>
      <vt:lpstr>Wingdings 2</vt:lpstr>
      <vt:lpstr>流線</vt:lpstr>
      <vt:lpstr> 演算法設計與分析</vt:lpstr>
      <vt:lpstr>Nearest points</vt:lpstr>
      <vt:lpstr>「最近兩點」問題</vt:lpstr>
      <vt:lpstr>Naïve algorithm</vt:lpstr>
      <vt:lpstr>聰明的遞迴演算法</vt:lpstr>
      <vt:lpstr>時間複雜度</vt:lpstr>
      <vt:lpstr>準備動作</vt:lpstr>
      <vt:lpstr>Illustration</vt:lpstr>
      <vt:lpstr>2-(3)只要O(n)時間的關鍵</vt:lpstr>
      <vt:lpstr>Specifically,</vt:lpstr>
      <vt:lpstr>Illustration</vt:lpstr>
      <vt:lpstr>Details: O(n) time</vt:lpstr>
      <vt:lpstr>Illustration</vt:lpstr>
      <vt:lpstr>「最近兩點」的複雜度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hil</dc:creator>
  <cp:lastModifiedBy>imac27-hil</cp:lastModifiedBy>
  <cp:revision>1040</cp:revision>
  <dcterms:created xsi:type="dcterms:W3CDTF">2010-02-23T05:02:46Z</dcterms:created>
  <dcterms:modified xsi:type="dcterms:W3CDTF">2016-12-14T20:22:36Z</dcterms:modified>
</cp:coreProperties>
</file>